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23.jp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158"/>
  </p:notesMasterIdLst>
  <p:sldIdLst>
    <p:sldId id="256" r:id="rId2"/>
    <p:sldId id="257" r:id="rId3"/>
    <p:sldId id="308" r:id="rId4"/>
    <p:sldId id="311" r:id="rId5"/>
    <p:sldId id="265" r:id="rId6"/>
    <p:sldId id="571" r:id="rId7"/>
    <p:sldId id="405" r:id="rId8"/>
    <p:sldId id="312" r:id="rId9"/>
    <p:sldId id="537" r:id="rId10"/>
    <p:sldId id="469" r:id="rId11"/>
    <p:sldId id="470" r:id="rId12"/>
    <p:sldId id="444" r:id="rId13"/>
    <p:sldId id="445" r:id="rId14"/>
    <p:sldId id="447" r:id="rId15"/>
    <p:sldId id="448" r:id="rId16"/>
    <p:sldId id="456" r:id="rId17"/>
    <p:sldId id="423" r:id="rId18"/>
    <p:sldId id="406" r:id="rId19"/>
    <p:sldId id="472" r:id="rId20"/>
    <p:sldId id="409" r:id="rId21"/>
    <p:sldId id="407" r:id="rId22"/>
    <p:sldId id="366" r:id="rId23"/>
    <p:sldId id="474" r:id="rId24"/>
    <p:sldId id="410" r:id="rId25"/>
    <p:sldId id="483" r:id="rId26"/>
    <p:sldId id="551" r:id="rId27"/>
    <p:sldId id="484" r:id="rId28"/>
    <p:sldId id="485" r:id="rId29"/>
    <p:sldId id="486" r:id="rId30"/>
    <p:sldId id="487" r:id="rId31"/>
    <p:sldId id="488" r:id="rId32"/>
    <p:sldId id="542" r:id="rId33"/>
    <p:sldId id="545" r:id="rId34"/>
    <p:sldId id="539" r:id="rId35"/>
    <p:sldId id="576" r:id="rId36"/>
    <p:sldId id="414" r:id="rId37"/>
    <p:sldId id="490" r:id="rId38"/>
    <p:sldId id="494" r:id="rId39"/>
    <p:sldId id="496" r:id="rId40"/>
    <p:sldId id="574" r:id="rId41"/>
    <p:sldId id="578" r:id="rId42"/>
    <p:sldId id="580" r:id="rId43"/>
    <p:sldId id="497" r:id="rId44"/>
    <p:sldId id="498" r:id="rId45"/>
    <p:sldId id="500" r:id="rId46"/>
    <p:sldId id="501" r:id="rId47"/>
    <p:sldId id="552" r:id="rId48"/>
    <p:sldId id="553" r:id="rId49"/>
    <p:sldId id="554" r:id="rId50"/>
    <p:sldId id="555" r:id="rId51"/>
    <p:sldId id="556" r:id="rId52"/>
    <p:sldId id="557" r:id="rId53"/>
    <p:sldId id="558" r:id="rId54"/>
    <p:sldId id="503" r:id="rId55"/>
    <p:sldId id="502" r:id="rId56"/>
    <p:sldId id="506" r:id="rId57"/>
    <p:sldId id="504" r:id="rId58"/>
    <p:sldId id="509" r:id="rId59"/>
    <p:sldId id="507" r:id="rId60"/>
    <p:sldId id="505" r:id="rId61"/>
    <p:sldId id="510" r:id="rId62"/>
    <p:sldId id="540" r:id="rId63"/>
    <p:sldId id="572" r:id="rId64"/>
    <p:sldId id="512" r:id="rId65"/>
    <p:sldId id="513" r:id="rId66"/>
    <p:sldId id="514" r:id="rId67"/>
    <p:sldId id="549" r:id="rId68"/>
    <p:sldId id="521" r:id="rId69"/>
    <p:sldId id="385" r:id="rId70"/>
    <p:sldId id="560" r:id="rId71"/>
    <p:sldId id="561" r:id="rId72"/>
    <p:sldId id="562" r:id="rId73"/>
    <p:sldId id="563" r:id="rId74"/>
    <p:sldId id="564" r:id="rId75"/>
    <p:sldId id="565" r:id="rId76"/>
    <p:sldId id="566" r:id="rId77"/>
    <p:sldId id="567" r:id="rId78"/>
    <p:sldId id="568" r:id="rId79"/>
    <p:sldId id="582" r:id="rId80"/>
    <p:sldId id="584" r:id="rId81"/>
    <p:sldId id="586" r:id="rId82"/>
    <p:sldId id="588" r:id="rId83"/>
    <p:sldId id="590" r:id="rId84"/>
    <p:sldId id="592" r:id="rId85"/>
    <p:sldId id="594" r:id="rId86"/>
    <p:sldId id="570" r:id="rId87"/>
    <p:sldId id="520" r:id="rId88"/>
    <p:sldId id="522" r:id="rId89"/>
    <p:sldId id="523" r:id="rId90"/>
    <p:sldId id="524" r:id="rId91"/>
    <p:sldId id="527" r:id="rId92"/>
    <p:sldId id="528" r:id="rId93"/>
    <p:sldId id="526" r:id="rId94"/>
    <p:sldId id="569" r:id="rId95"/>
    <p:sldId id="596" r:id="rId96"/>
    <p:sldId id="597" r:id="rId97"/>
    <p:sldId id="598" r:id="rId98"/>
    <p:sldId id="599" r:id="rId99"/>
    <p:sldId id="600" r:id="rId100"/>
    <p:sldId id="601" r:id="rId101"/>
    <p:sldId id="602" r:id="rId102"/>
    <p:sldId id="603" r:id="rId103"/>
    <p:sldId id="604" r:id="rId104"/>
    <p:sldId id="605" r:id="rId105"/>
    <p:sldId id="609" r:id="rId106"/>
    <p:sldId id="606" r:id="rId107"/>
    <p:sldId id="607" r:id="rId108"/>
    <p:sldId id="608" r:id="rId109"/>
    <p:sldId id="595" r:id="rId110"/>
    <p:sldId id="398" r:id="rId111"/>
    <p:sldId id="399" r:id="rId112"/>
    <p:sldId id="400" r:id="rId113"/>
    <p:sldId id="401" r:id="rId114"/>
    <p:sldId id="435" r:id="rId115"/>
    <p:sldId id="436" r:id="rId116"/>
    <p:sldId id="438" r:id="rId117"/>
    <p:sldId id="439" r:id="rId118"/>
    <p:sldId id="440" r:id="rId119"/>
    <p:sldId id="441" r:id="rId120"/>
    <p:sldId id="442" r:id="rId121"/>
    <p:sldId id="402" r:id="rId122"/>
    <p:sldId id="403" r:id="rId123"/>
    <p:sldId id="319" r:id="rId124"/>
    <p:sldId id="320" r:id="rId125"/>
    <p:sldId id="321" r:id="rId126"/>
    <p:sldId id="322" r:id="rId127"/>
    <p:sldId id="467" r:id="rId128"/>
    <p:sldId id="339" r:id="rId129"/>
    <p:sldId id="340" r:id="rId130"/>
    <p:sldId id="341" r:id="rId131"/>
    <p:sldId id="342" r:id="rId132"/>
    <p:sldId id="343" r:id="rId133"/>
    <p:sldId id="344" r:id="rId134"/>
    <p:sldId id="345" r:id="rId135"/>
    <p:sldId id="288" r:id="rId136"/>
    <p:sldId id="289" r:id="rId137"/>
    <p:sldId id="290" r:id="rId138"/>
    <p:sldId id="291" r:id="rId139"/>
    <p:sldId id="292" r:id="rId140"/>
    <p:sldId id="293" r:id="rId141"/>
    <p:sldId id="294" r:id="rId142"/>
    <p:sldId id="295" r:id="rId143"/>
    <p:sldId id="296" r:id="rId144"/>
    <p:sldId id="297" r:id="rId145"/>
    <p:sldId id="299" r:id="rId146"/>
    <p:sldId id="300" r:id="rId147"/>
    <p:sldId id="301" r:id="rId148"/>
    <p:sldId id="302" r:id="rId149"/>
    <p:sldId id="303" r:id="rId150"/>
    <p:sldId id="304" r:id="rId151"/>
    <p:sldId id="305" r:id="rId152"/>
    <p:sldId id="306" r:id="rId153"/>
    <p:sldId id="346" r:id="rId154"/>
    <p:sldId id="307" r:id="rId155"/>
    <p:sldId id="347" r:id="rId156"/>
    <p:sldId id="348" r:id="rId157"/>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91" autoAdjust="0"/>
    <p:restoredTop sz="94660"/>
  </p:normalViewPr>
  <p:slideViewPr>
    <p:cSldViewPr>
      <p:cViewPr varScale="1">
        <p:scale>
          <a:sx n="69" d="100"/>
          <a:sy n="69" d="100"/>
        </p:scale>
        <p:origin x="906" y="72"/>
      </p:cViewPr>
      <p:guideLst>
        <p:guide orient="horz" pos="2880"/>
        <p:guide pos="216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viewProps" Target="view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D3174342-FFE1-499A-BD7F-D55C832FD5DB}" type="datetimeFigureOut">
              <a:rPr lang="en-US" smtClean="0"/>
              <a:t>11/27/2020</a:t>
            </a:fld>
            <a:endParaRPr lang="en-US"/>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CD81992E-E96D-4208-BCCD-7CBD201446C3}" type="slidenum">
              <a:rPr lang="en-US" smtClean="0"/>
              <a:t>‹#›</a:t>
            </a:fld>
            <a:endParaRPr lang="en-US"/>
          </a:p>
        </p:txBody>
      </p:sp>
    </p:spTree>
    <p:extLst>
      <p:ext uri="{BB962C8B-B14F-4D97-AF65-F5344CB8AC3E}">
        <p14:creationId xmlns:p14="http://schemas.microsoft.com/office/powerpoint/2010/main" val="695133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81992E-E96D-4208-BCCD-7CBD201446C3}" type="slidenum">
              <a:rPr lang="en-US" smtClean="0"/>
              <a:t>20</a:t>
            </a:fld>
            <a:endParaRPr lang="en-US"/>
          </a:p>
        </p:txBody>
      </p:sp>
    </p:spTree>
    <p:extLst>
      <p:ext uri="{BB962C8B-B14F-4D97-AF65-F5344CB8AC3E}">
        <p14:creationId xmlns:p14="http://schemas.microsoft.com/office/powerpoint/2010/main" val="1479746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11/27/2020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FDFBF7"/>
          </a:solidFill>
        </p:spPr>
        <p:txBody>
          <a:bodyPr wrap="square" lIns="0" tIns="0" rIns="0" bIns="0" rtlCol="0"/>
          <a:lstStyle/>
          <a:p>
            <a:endParaRPr/>
          </a:p>
        </p:txBody>
      </p:sp>
      <p:sp>
        <p:nvSpPr>
          <p:cNvPr id="17" name="bg object 17"/>
          <p:cNvSpPr/>
          <p:nvPr/>
        </p:nvSpPr>
        <p:spPr>
          <a:xfrm>
            <a:off x="264364" y="793864"/>
            <a:ext cx="3139997" cy="5552313"/>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800" b="0" i="0">
                <a:solidFill>
                  <a:srgbClr val="464A56"/>
                </a:solidFill>
                <a:latin typeface="TeXGyreSchola"/>
                <a:cs typeface="TeXGyreSchola"/>
              </a:defRPr>
            </a:lvl1pPr>
          </a:lstStyle>
          <a:p>
            <a:endParaRPr/>
          </a:p>
        </p:txBody>
      </p:sp>
      <p:sp>
        <p:nvSpPr>
          <p:cNvPr id="3" name="Holder 3"/>
          <p:cNvSpPr>
            <a:spLocks noGrp="1"/>
          </p:cNvSpPr>
          <p:nvPr>
            <p:ph type="body" idx="1"/>
          </p:nvPr>
        </p:nvSpPr>
        <p:spPr/>
        <p:txBody>
          <a:bodyPr lIns="0" tIns="0" rIns="0" bIns="0"/>
          <a:lstStyle>
            <a:lvl1pPr>
              <a:defRPr sz="2600" b="0" i="0">
                <a:solidFill>
                  <a:srgbClr val="464A56"/>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11/27/2020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800" b="0" i="0">
                <a:solidFill>
                  <a:srgbClr val="464A56"/>
                </a:solidFill>
                <a:latin typeface="TeXGyreSchola"/>
                <a:cs typeface="TeXGyreSchola"/>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11/27/2020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FDFBF7"/>
          </a:solidFill>
        </p:spPr>
        <p:txBody>
          <a:bodyPr wrap="square" lIns="0" tIns="0" rIns="0" bIns="0" rtlCol="0"/>
          <a:lstStyle/>
          <a:p>
            <a:endParaRPr/>
          </a:p>
        </p:txBody>
      </p:sp>
      <p:sp>
        <p:nvSpPr>
          <p:cNvPr id="17" name="bg object 17"/>
          <p:cNvSpPr/>
          <p:nvPr/>
        </p:nvSpPr>
        <p:spPr>
          <a:xfrm>
            <a:off x="264364" y="793864"/>
            <a:ext cx="3139997" cy="5552313"/>
          </a:xfrm>
          <a:prstGeom prst="rect">
            <a:avLst/>
          </a:prstGeom>
          <a:blipFill>
            <a:blip r:embed="rId2" cstate="print"/>
            <a:stretch>
              <a:fillRect/>
            </a:stretch>
          </a:blipFill>
        </p:spPr>
        <p:txBody>
          <a:bodyPr wrap="square" lIns="0" tIns="0" rIns="0" bIns="0" rtlCol="0"/>
          <a:lstStyle/>
          <a:p>
            <a:endParaRPr/>
          </a:p>
        </p:txBody>
      </p:sp>
      <p:sp>
        <p:nvSpPr>
          <p:cNvPr id="18" name="bg object 18"/>
          <p:cNvSpPr/>
          <p:nvPr/>
        </p:nvSpPr>
        <p:spPr>
          <a:xfrm>
            <a:off x="2200275" y="2176017"/>
            <a:ext cx="6577965" cy="0"/>
          </a:xfrm>
          <a:custGeom>
            <a:avLst/>
            <a:gdLst/>
            <a:ahLst/>
            <a:cxnLst/>
            <a:rect l="l" t="t" r="r" b="b"/>
            <a:pathLst>
              <a:path w="6577965">
                <a:moveTo>
                  <a:pt x="0" y="0"/>
                </a:moveTo>
                <a:lnTo>
                  <a:pt x="6577965" y="0"/>
                </a:lnTo>
              </a:path>
            </a:pathLst>
          </a:custGeom>
          <a:ln w="38100">
            <a:solidFill>
              <a:srgbClr val="79A8A3"/>
            </a:solidFill>
          </a:ln>
        </p:spPr>
        <p:txBody>
          <a:bodyPr wrap="square" lIns="0" tIns="0" rIns="0" bIns="0" rtlCol="0"/>
          <a:lstStyle/>
          <a:p>
            <a:endParaRPr/>
          </a:p>
        </p:txBody>
      </p:sp>
      <p:sp>
        <p:nvSpPr>
          <p:cNvPr id="19" name="bg object 19"/>
          <p:cNvSpPr/>
          <p:nvPr/>
        </p:nvSpPr>
        <p:spPr>
          <a:xfrm>
            <a:off x="355600" y="1382267"/>
            <a:ext cx="8572500" cy="5158232"/>
          </a:xfrm>
          <a:prstGeom prst="rect">
            <a:avLst/>
          </a:prstGeom>
          <a:blipFill>
            <a:blip r:embed="rId3"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800" b="0" i="0">
                <a:solidFill>
                  <a:srgbClr val="464A56"/>
                </a:solidFill>
                <a:latin typeface="TeXGyreSchola"/>
                <a:cs typeface="TeXGyreSchol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11/27/2020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11/27/2020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FDFBF7"/>
          </a:solidFill>
        </p:spPr>
        <p:txBody>
          <a:bodyPr wrap="square" lIns="0" tIns="0" rIns="0" bIns="0" rtlCol="0"/>
          <a:lstStyle/>
          <a:p>
            <a:endParaRPr/>
          </a:p>
        </p:txBody>
      </p:sp>
      <p:sp>
        <p:nvSpPr>
          <p:cNvPr id="17" name="bg object 17"/>
          <p:cNvSpPr/>
          <p:nvPr/>
        </p:nvSpPr>
        <p:spPr>
          <a:xfrm>
            <a:off x="264364" y="793864"/>
            <a:ext cx="3139997" cy="5552313"/>
          </a:xfrm>
          <a:prstGeom prst="rect">
            <a:avLst/>
          </a:prstGeom>
          <a:blipFill>
            <a:blip r:embed="rId7" cstate="print"/>
            <a:stretch>
              <a:fillRect/>
            </a:stretch>
          </a:blipFill>
        </p:spPr>
        <p:txBody>
          <a:bodyPr wrap="square" lIns="0" tIns="0" rIns="0" bIns="0" rtlCol="0"/>
          <a:lstStyle/>
          <a:p>
            <a:endParaRPr/>
          </a:p>
        </p:txBody>
      </p:sp>
      <p:sp>
        <p:nvSpPr>
          <p:cNvPr id="18" name="bg object 18"/>
          <p:cNvSpPr/>
          <p:nvPr/>
        </p:nvSpPr>
        <p:spPr>
          <a:xfrm>
            <a:off x="2200274" y="2176017"/>
            <a:ext cx="6577965" cy="0"/>
          </a:xfrm>
          <a:custGeom>
            <a:avLst/>
            <a:gdLst/>
            <a:ahLst/>
            <a:cxnLst/>
            <a:rect l="l" t="t" r="r" b="b"/>
            <a:pathLst>
              <a:path w="6577965">
                <a:moveTo>
                  <a:pt x="0" y="0"/>
                </a:moveTo>
                <a:lnTo>
                  <a:pt x="6577965" y="0"/>
                </a:lnTo>
              </a:path>
            </a:pathLst>
          </a:custGeom>
          <a:ln w="38100">
            <a:solidFill>
              <a:srgbClr val="79A8A3"/>
            </a:solidFill>
          </a:ln>
        </p:spPr>
        <p:txBody>
          <a:bodyPr wrap="square" lIns="0" tIns="0" rIns="0" bIns="0" rtlCol="0"/>
          <a:lstStyle/>
          <a:p>
            <a:endParaRPr/>
          </a:p>
        </p:txBody>
      </p:sp>
      <p:sp>
        <p:nvSpPr>
          <p:cNvPr id="2" name="Holder 2"/>
          <p:cNvSpPr>
            <a:spLocks noGrp="1"/>
          </p:cNvSpPr>
          <p:nvPr>
            <p:ph type="title"/>
          </p:nvPr>
        </p:nvSpPr>
        <p:spPr>
          <a:xfrm>
            <a:off x="885570" y="583437"/>
            <a:ext cx="7372858" cy="1177289"/>
          </a:xfrm>
          <a:prstGeom prst="rect">
            <a:avLst/>
          </a:prstGeom>
        </p:spPr>
        <p:txBody>
          <a:bodyPr wrap="square" lIns="0" tIns="0" rIns="0" bIns="0">
            <a:spAutoFit/>
          </a:bodyPr>
          <a:lstStyle>
            <a:lvl1pPr>
              <a:defRPr sz="3800" b="0" i="0">
                <a:solidFill>
                  <a:srgbClr val="464A56"/>
                </a:solidFill>
                <a:latin typeface="TeXGyreSchola"/>
                <a:cs typeface="TeXGyreSchola"/>
              </a:defRPr>
            </a:lvl1pPr>
          </a:lstStyle>
          <a:p>
            <a:endParaRPr/>
          </a:p>
        </p:txBody>
      </p:sp>
      <p:sp>
        <p:nvSpPr>
          <p:cNvPr id="3" name="Holder 3"/>
          <p:cNvSpPr>
            <a:spLocks noGrp="1"/>
          </p:cNvSpPr>
          <p:nvPr>
            <p:ph type="body" idx="1"/>
          </p:nvPr>
        </p:nvSpPr>
        <p:spPr>
          <a:xfrm>
            <a:off x="481965" y="2315598"/>
            <a:ext cx="8180069" cy="3565525"/>
          </a:xfrm>
          <a:prstGeom prst="rect">
            <a:avLst/>
          </a:prstGeom>
        </p:spPr>
        <p:txBody>
          <a:bodyPr wrap="square" lIns="0" tIns="0" rIns="0" bIns="0">
            <a:spAutoFit/>
          </a:bodyPr>
          <a:lstStyle>
            <a:lvl1pPr>
              <a:defRPr sz="2600" b="0" i="0">
                <a:solidFill>
                  <a:srgbClr val="464A56"/>
                </a:solidFill>
                <a:latin typeface="Arial"/>
                <a:cs typeface="Aria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11/27/2020</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5.xml"/><Relationship Id="rId5" Type="http://schemas.openxmlformats.org/officeDocument/2006/relationships/image" Target="../media/image8.jpg"/><Relationship Id="rId4" Type="http://schemas.openxmlformats.org/officeDocument/2006/relationships/image" Target="../media/image7.jpg"/></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file:///C:\Users\dell\AppData\Local\Temp\FineReader11\media\image1.jpeg" TargetMode="External"/><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6619493" y="4998211"/>
            <a:ext cx="2281555" cy="226985"/>
          </a:xfrm>
          <a:prstGeom prst="rect">
            <a:avLst/>
          </a:prstGeom>
        </p:spPr>
        <p:txBody>
          <a:bodyPr vert="horz" wrap="square" lIns="0" tIns="11430" rIns="0" bIns="0" rtlCol="0">
            <a:spAutoFit/>
          </a:bodyPr>
          <a:lstStyle/>
          <a:p>
            <a:pPr marL="12700">
              <a:lnSpc>
                <a:spcPct val="100000"/>
              </a:lnSpc>
              <a:spcBef>
                <a:spcPts val="90"/>
              </a:spcBef>
            </a:pPr>
            <a:r>
              <a:rPr sz="1400" spc="-5" dirty="0" smtClean="0">
                <a:solidFill>
                  <a:srgbClr val="FDFBF7"/>
                </a:solidFill>
                <a:latin typeface="TeXGyreSchola"/>
                <a:cs typeface="TeXGyreSchola"/>
              </a:rPr>
              <a:t>TS</a:t>
            </a:r>
            <a:r>
              <a:rPr lang="en-US" sz="1400" spc="-5" dirty="0" smtClean="0">
                <a:solidFill>
                  <a:srgbClr val="FDFBF7"/>
                </a:solidFill>
                <a:latin typeface="TeXGyreSchola"/>
                <a:cs typeface="TeXGyreSchola"/>
              </a:rPr>
              <a:t>. NGUYỄN VIỆT THANH</a:t>
            </a:r>
            <a:endParaRPr sz="1400" dirty="0">
              <a:latin typeface="TeXGyreSchola"/>
              <a:cs typeface="TeXGyreSchola"/>
            </a:endParaRPr>
          </a:p>
        </p:txBody>
      </p:sp>
      <p:sp>
        <p:nvSpPr>
          <p:cNvPr id="4" name="object 4"/>
          <p:cNvSpPr txBox="1"/>
          <p:nvPr/>
        </p:nvSpPr>
        <p:spPr>
          <a:xfrm>
            <a:off x="5897371" y="1189100"/>
            <a:ext cx="3054350" cy="2952115"/>
          </a:xfrm>
          <a:prstGeom prst="rect">
            <a:avLst/>
          </a:prstGeom>
        </p:spPr>
        <p:txBody>
          <a:bodyPr vert="horz" wrap="square" lIns="0" tIns="11430" rIns="0" bIns="0" rtlCol="0">
            <a:spAutoFit/>
          </a:bodyPr>
          <a:lstStyle/>
          <a:p>
            <a:pPr marL="12700" marR="5080">
              <a:lnSpc>
                <a:spcPct val="100000"/>
              </a:lnSpc>
              <a:spcBef>
                <a:spcPts val="90"/>
              </a:spcBef>
            </a:pPr>
            <a:r>
              <a:rPr sz="3200" spc="-15" dirty="0">
                <a:solidFill>
                  <a:srgbClr val="FFFFFF"/>
                </a:solidFill>
                <a:latin typeface="TeXGyreSchola"/>
                <a:cs typeface="TeXGyreSchola"/>
              </a:rPr>
              <a:t>QU</a:t>
            </a:r>
            <a:r>
              <a:rPr sz="3200" spc="-15" dirty="0">
                <a:solidFill>
                  <a:srgbClr val="FFFFFF"/>
                </a:solidFill>
                <a:latin typeface="Times New Roman"/>
                <a:cs typeface="Times New Roman"/>
              </a:rPr>
              <a:t>Ả</a:t>
            </a:r>
            <a:r>
              <a:rPr sz="3200" spc="-15" dirty="0">
                <a:solidFill>
                  <a:srgbClr val="FFFFFF"/>
                </a:solidFill>
                <a:latin typeface="TeXGyreSchola"/>
                <a:cs typeface="TeXGyreSchola"/>
              </a:rPr>
              <a:t>N </a:t>
            </a:r>
            <a:r>
              <a:rPr sz="3200" spc="-10" dirty="0">
                <a:solidFill>
                  <a:srgbClr val="FFFFFF"/>
                </a:solidFill>
                <a:latin typeface="TeXGyreSchola"/>
                <a:cs typeface="TeXGyreSchola"/>
              </a:rPr>
              <a:t>LÝ  </a:t>
            </a:r>
            <a:r>
              <a:rPr sz="3200" spc="35" dirty="0">
                <a:solidFill>
                  <a:srgbClr val="FFFFFF"/>
                </a:solidFill>
                <a:latin typeface="TeXGyreSchola"/>
                <a:cs typeface="TeXGyreSchola"/>
              </a:rPr>
              <a:t>HO</a:t>
            </a:r>
            <a:r>
              <a:rPr sz="3200" spc="35" dirty="0">
                <a:solidFill>
                  <a:srgbClr val="FFFFFF"/>
                </a:solidFill>
                <a:latin typeface="Times New Roman"/>
                <a:cs typeface="Times New Roman"/>
              </a:rPr>
              <a:t>ẠT ĐỘ</a:t>
            </a:r>
            <a:r>
              <a:rPr sz="3200" spc="35" dirty="0">
                <a:solidFill>
                  <a:srgbClr val="FFFFFF"/>
                </a:solidFill>
                <a:latin typeface="TeXGyreSchola"/>
                <a:cs typeface="TeXGyreSchola"/>
              </a:rPr>
              <a:t>NG  </a:t>
            </a:r>
            <a:r>
              <a:rPr sz="3200" spc="-10" dirty="0">
                <a:solidFill>
                  <a:srgbClr val="FFFFFF"/>
                </a:solidFill>
                <a:latin typeface="TeXGyreSchola"/>
                <a:cs typeface="TeXGyreSchola"/>
              </a:rPr>
              <a:t>NGHIÊN C</a:t>
            </a:r>
            <a:r>
              <a:rPr sz="3200" spc="-10" dirty="0">
                <a:solidFill>
                  <a:srgbClr val="FFFFFF"/>
                </a:solidFill>
                <a:latin typeface="Times New Roman"/>
                <a:cs typeface="Times New Roman"/>
              </a:rPr>
              <a:t>Ứ</a:t>
            </a:r>
            <a:r>
              <a:rPr sz="3200" spc="-10" dirty="0">
                <a:solidFill>
                  <a:srgbClr val="FFFFFF"/>
                </a:solidFill>
                <a:latin typeface="TeXGyreSchola"/>
                <a:cs typeface="TeXGyreSchola"/>
              </a:rPr>
              <a:t>U  </a:t>
            </a:r>
            <a:r>
              <a:rPr sz="3200" spc="-15" dirty="0">
                <a:solidFill>
                  <a:srgbClr val="FFFFFF"/>
                </a:solidFill>
                <a:latin typeface="TeXGyreSchola"/>
                <a:cs typeface="TeXGyreSchola"/>
              </a:rPr>
              <a:t>KHOA </a:t>
            </a:r>
            <a:r>
              <a:rPr sz="3200" spc="-5" dirty="0">
                <a:solidFill>
                  <a:srgbClr val="FFFFFF"/>
                </a:solidFill>
                <a:latin typeface="TeXGyreSchola"/>
                <a:cs typeface="TeXGyreSchola"/>
              </a:rPr>
              <a:t>H</a:t>
            </a:r>
            <a:r>
              <a:rPr sz="3200" spc="-5" dirty="0">
                <a:solidFill>
                  <a:srgbClr val="FFFFFF"/>
                </a:solidFill>
                <a:latin typeface="Times New Roman"/>
                <a:cs typeface="Times New Roman"/>
              </a:rPr>
              <a:t>Ọ</a:t>
            </a:r>
            <a:r>
              <a:rPr sz="3200" spc="-5" dirty="0">
                <a:solidFill>
                  <a:srgbClr val="FFFFFF"/>
                </a:solidFill>
                <a:latin typeface="TeXGyreSchola"/>
                <a:cs typeface="TeXGyreSchola"/>
              </a:rPr>
              <a:t>C </a:t>
            </a:r>
            <a:r>
              <a:rPr sz="3200" spc="-10" dirty="0">
                <a:solidFill>
                  <a:srgbClr val="FFFFFF"/>
                </a:solidFill>
                <a:latin typeface="TeXGyreSchola"/>
                <a:cs typeface="TeXGyreSchola"/>
              </a:rPr>
              <a:t>VÀ  CHUY</a:t>
            </a:r>
            <a:r>
              <a:rPr sz="3200" spc="-10" dirty="0">
                <a:solidFill>
                  <a:srgbClr val="FFFFFF"/>
                </a:solidFill>
                <a:latin typeface="Times New Roman"/>
                <a:cs typeface="Times New Roman"/>
              </a:rPr>
              <a:t>Ể</a:t>
            </a:r>
            <a:r>
              <a:rPr sz="3200" spc="-10" dirty="0">
                <a:solidFill>
                  <a:srgbClr val="FFFFFF"/>
                </a:solidFill>
                <a:latin typeface="TeXGyreSchola"/>
                <a:cs typeface="TeXGyreSchola"/>
              </a:rPr>
              <a:t>N</a:t>
            </a:r>
            <a:r>
              <a:rPr sz="3200" spc="-50" dirty="0">
                <a:solidFill>
                  <a:srgbClr val="FFFFFF"/>
                </a:solidFill>
                <a:latin typeface="TeXGyreSchola"/>
                <a:cs typeface="TeXGyreSchola"/>
              </a:rPr>
              <a:t> </a:t>
            </a:r>
            <a:r>
              <a:rPr sz="3200" spc="-15" dirty="0">
                <a:solidFill>
                  <a:srgbClr val="FFFFFF"/>
                </a:solidFill>
                <a:latin typeface="TeXGyreSchola"/>
                <a:cs typeface="TeXGyreSchola"/>
              </a:rPr>
              <a:t>GIAO  CÔNG</a:t>
            </a:r>
            <a:r>
              <a:rPr sz="3200" spc="10" dirty="0">
                <a:solidFill>
                  <a:srgbClr val="FFFFFF"/>
                </a:solidFill>
                <a:latin typeface="TeXGyreSchola"/>
                <a:cs typeface="TeXGyreSchola"/>
              </a:rPr>
              <a:t> </a:t>
            </a:r>
            <a:r>
              <a:rPr sz="3200" spc="-10" dirty="0">
                <a:solidFill>
                  <a:srgbClr val="FFFFFF"/>
                </a:solidFill>
                <a:latin typeface="TeXGyreSchola"/>
                <a:cs typeface="TeXGyreSchola"/>
              </a:rPr>
              <a:t>NGH</a:t>
            </a:r>
            <a:r>
              <a:rPr sz="3200" spc="-10" dirty="0">
                <a:solidFill>
                  <a:srgbClr val="FFFFFF"/>
                </a:solidFill>
                <a:latin typeface="Times New Roman"/>
                <a:cs typeface="Times New Roman"/>
              </a:rPr>
              <a:t>Ệ</a:t>
            </a:r>
            <a:endParaRPr sz="3200" dirty="0">
              <a:latin typeface="Times New Roman"/>
              <a:cs typeface="Times New Roman"/>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90600" y="2462069"/>
            <a:ext cx="7391400" cy="1692771"/>
          </a:xfrm>
          <a:prstGeom prst="rect">
            <a:avLst/>
          </a:prstGeom>
        </p:spPr>
        <p:txBody>
          <a:bodyPr wrap="square">
            <a:spAutoFit/>
          </a:bodyPr>
          <a:lstStyle/>
          <a:p>
            <a:pPr lvl="0" algn="just">
              <a:spcAft>
                <a:spcPts val="225"/>
              </a:spcAft>
              <a:buClr>
                <a:srgbClr val="000000"/>
              </a:buClr>
              <a:buSzPts val="1200"/>
              <a:tabLst>
                <a:tab pos="313690" algn="l"/>
              </a:tabLst>
            </a:pPr>
            <a:r>
              <a:rPr lang="en-US" sz="2600" i="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hân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loại khoa học </a:t>
            </a:r>
            <a:r>
              <a:rPr lang="en-US"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à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chỉ ra </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m</a:t>
            </a:r>
            <a:r>
              <a:rPr lang="en-US" sz="2600" i="1"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ối</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l</a:t>
            </a:r>
            <a:r>
              <a:rPr lang="en-US" sz="2600" i="1"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iên</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hệ tương hỗ giữa các ngành khoa học trên cơ sở những nguyên tắc xác định và biểu thị </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m</a:t>
            </a:r>
            <a:r>
              <a:rPr lang="en-US" sz="2600" i="1"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ối</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liên hệ này dưới đạng một dãy hay bảng </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a:t>
            </a:r>
            <a:r>
              <a:rPr lang="en-US"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ó</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căn cứ </a:t>
            </a:r>
            <a:r>
              <a:rPr lang="en-US"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ogic</a:t>
            </a:r>
            <a:r>
              <a:rPr lang="en-US"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endParaRPr lang="en-US" sz="2600" i="1" dirty="0">
              <a:latin typeface="Times New Roman" panose="02020603050405020304" pitchFamily="18" charset="0"/>
              <a:cs typeface="Times New Roman" panose="02020603050405020304" pitchFamily="18" charset="0"/>
            </a:endParaRPr>
          </a:p>
        </p:txBody>
      </p:sp>
      <p:sp>
        <p:nvSpPr>
          <p:cNvPr id="3" name="Rectangle 2"/>
          <p:cNvSpPr/>
          <p:nvPr/>
        </p:nvSpPr>
        <p:spPr>
          <a:xfrm>
            <a:off x="2814634" y="1143000"/>
            <a:ext cx="3651962" cy="492443"/>
          </a:xfrm>
          <a:prstGeom prst="rect">
            <a:avLst/>
          </a:prstGeom>
        </p:spPr>
        <p:txBody>
          <a:bodyPr wrap="none">
            <a:spAutoFit/>
          </a:bodyPr>
          <a:lstStyle/>
          <a:p>
            <a:pPr>
              <a:defRPr/>
            </a:pPr>
            <a:r>
              <a:rPr lang="en-US" sz="2600" b="1" dirty="0" smtClean="0">
                <a:latin typeface="Times New Roman" panose="02020603050405020304" pitchFamily="18" charset="0"/>
                <a:cs typeface="Times New Roman" panose="02020603050405020304" pitchFamily="18" charset="0"/>
              </a:rPr>
              <a:t>1.2. </a:t>
            </a:r>
            <a:r>
              <a:rPr lang="en-US" sz="2600" b="1" dirty="0" err="1" smtClean="0">
                <a:latin typeface="Times New Roman" panose="02020603050405020304" pitchFamily="18" charset="0"/>
                <a:cs typeface="Times New Roman" panose="02020603050405020304" pitchFamily="18" charset="0"/>
              </a:rPr>
              <a:t>Phân</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loại</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khoa</a:t>
            </a:r>
            <a:r>
              <a:rPr lang="en-US" sz="2600" b="1" dirty="0" smtClean="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học</a:t>
            </a:r>
            <a:r>
              <a:rPr lang="en-US" sz="2600" b="1" dirty="0">
                <a:latin typeface="Times New Roman" panose="02020603050405020304" pitchFamily="18" charset="0"/>
                <a:cs typeface="Times New Roman" panose="02020603050405020304" pitchFamily="18" charset="0"/>
              </a:rPr>
              <a:t> </a:t>
            </a:r>
            <a:r>
              <a:rPr lang="en-US" sz="2600" b="1" dirty="0" smtClean="0">
                <a:latin typeface="Times New Roman" panose="02020603050405020304" pitchFamily="18" charset="0"/>
                <a:cs typeface="Times New Roman" panose="02020603050405020304" pitchFamily="18" charset="0"/>
              </a:rPr>
              <a:t> </a:t>
            </a:r>
            <a:endParaRPr lang="en-US" sz="2600" b="1" dirty="0">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60422110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0"/>
            <a:ext cx="8382000" cy="5693866"/>
          </a:xfrm>
          <a:prstGeom prst="rect">
            <a:avLst/>
          </a:prstGeom>
        </p:spPr>
        <p:txBody>
          <a:bodyPr wrap="square">
            <a:spAutoFit/>
          </a:bodyPr>
          <a:lstStyle/>
          <a:p>
            <a:pPr algn="ctr"/>
            <a:r>
              <a:rPr lang="en-US" sz="2600" b="1" dirty="0">
                <a:latin typeface="Times New Roman" panose="02020603050405020304" pitchFamily="18" charset="0"/>
                <a:ea typeface="Calibri" panose="020F0502020204030204" pitchFamily="34" charset="0"/>
                <a:cs typeface="Times New Roman" panose="02020603050405020304" pitchFamily="18" charset="0"/>
              </a:rPr>
              <a:t>B. PHẦN NỘI DUNG</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ct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Chương</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a:latin typeface="Times New Roman" panose="02020603050405020304" pitchFamily="18" charset="0"/>
                <a:ea typeface="Calibri" panose="020F0502020204030204" pitchFamily="34" charset="0"/>
                <a:cs typeface="Times New Roman" panose="02020603050405020304" pitchFamily="18" charset="0"/>
              </a:rPr>
              <a:t>1</a:t>
            </a:r>
            <a:r>
              <a:rPr lang="en-US" sz="2600" dirty="0">
                <a:latin typeface="Times New Roman" panose="02020603050405020304" pitchFamily="18" charset="0"/>
                <a:ea typeface="Calibri" panose="020F0502020204030204" pitchFamily="34" charset="0"/>
                <a:cs typeface="Times New Roman" panose="02020603050405020304" pitchFamily="18" charset="0"/>
              </a:rPr>
              <a:t>. CƠ SỞ LÝ LUẬN VỀ “NỘI DUNG NGHIÊN CỨU”</a:t>
            </a:r>
          </a:p>
          <a:p>
            <a:pPr algn="just"/>
            <a:r>
              <a:rPr lang="en-US" sz="2600" i="1" dirty="0" err="1">
                <a:latin typeface="Times New Roman" panose="02020603050405020304" pitchFamily="18" charset="0"/>
                <a:ea typeface="Calibri" panose="020F0502020204030204" pitchFamily="34" charset="0"/>
                <a:cs typeface="Times New Roman" panose="02020603050405020304" pitchFamily="18" charset="0"/>
              </a:rPr>
              <a:t>Lưu</a:t>
            </a:r>
            <a:r>
              <a:rPr lang="en-US" sz="2600" i="1" dirty="0">
                <a:latin typeface="Times New Roman" panose="02020603050405020304" pitchFamily="18" charset="0"/>
                <a:ea typeface="Calibri" panose="020F0502020204030204" pitchFamily="34" charset="0"/>
                <a:cs typeface="Times New Roman" panose="02020603050405020304" pitchFamily="18" charset="0"/>
              </a:rPr>
              <a:t> ý: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liệu</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tham</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trích</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dẫn</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liệt</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kê</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theo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kiểu</a:t>
            </a:r>
            <a:r>
              <a:rPr lang="en-US" sz="2600" i="1" dirty="0">
                <a:latin typeface="Times New Roman" panose="02020603050405020304" pitchFamily="18" charset="0"/>
                <a:ea typeface="Calibri" panose="020F0502020204030204" pitchFamily="34" charset="0"/>
                <a:cs typeface="Times New Roman" panose="02020603050405020304" pitchFamily="18" charset="0"/>
              </a:rPr>
              <a:t> APA – KHXH&amp;NV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tức</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là</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họ</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tên</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tác</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năm</a:t>
            </a:r>
            <a:r>
              <a:rPr lang="en-US" sz="2600" i="1" dirty="0">
                <a:latin typeface="Times New Roman" panose="02020603050405020304" pitchFamily="18" charset="0"/>
                <a:ea typeface="Calibri" panose="020F0502020204030204" pitchFamily="34" charset="0"/>
                <a:cs typeface="Times New Roman" panose="02020603050405020304" pitchFamily="18" charset="0"/>
              </a:rPr>
              <a:t>)</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r>
              <a:rPr lang="en-US" sz="2600" b="1" dirty="0">
                <a:latin typeface="Times New Roman" panose="02020603050405020304" pitchFamily="18" charset="0"/>
                <a:ea typeface="Calibri" panose="020F0502020204030204" pitchFamily="34" charset="0"/>
                <a:cs typeface="Times New Roman" panose="02020603050405020304" pitchFamily="18" charset="0"/>
              </a:rPr>
              <a:t>1.1</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Tổng</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quan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vấn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r>
              <a:rPr lang="en-US" sz="2600" dirty="0" err="1">
                <a:latin typeface="Times New Roman" panose="02020603050405020304" pitchFamily="18" charset="0"/>
                <a:ea typeface="Calibri" panose="020F0502020204030204" pitchFamily="34" charset="0"/>
                <a:cs typeface="Times New Roman" panose="02020603050405020304" pitchFamily="18" charset="0"/>
              </a:rPr>
              <a:t>liên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quan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đến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p>
          <a:p>
            <a:pPr indent="457200"/>
            <a:r>
              <a:rPr lang="en-US" sz="2600" b="1" i="1" dirty="0">
                <a:latin typeface="Times New Roman" panose="02020603050405020304" pitchFamily="18" charset="0"/>
                <a:ea typeface="Calibri" panose="020F0502020204030204" pitchFamily="34" charset="0"/>
                <a:cs typeface="Times New Roman" panose="02020603050405020304" pitchFamily="18" charset="0"/>
              </a:rPr>
              <a:t>1.1.1</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Trong</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nước</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1.1.2.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Ngoài</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nước</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r>
              <a:rPr lang="en-US" sz="2600" b="1" dirty="0">
                <a:latin typeface="Times New Roman" panose="02020603050405020304" pitchFamily="18" charset="0"/>
                <a:ea typeface="Calibri" panose="020F0502020204030204" pitchFamily="34" charset="0"/>
                <a:cs typeface="Times New Roman" panose="02020603050405020304" pitchFamily="18" charset="0"/>
              </a:rPr>
              <a:t>1.2</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Một</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số</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khái</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niệm</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quan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đến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p>
          <a:p>
            <a:r>
              <a:rPr lang="en-US" sz="2600" b="1" dirty="0">
                <a:latin typeface="Times New Roman" panose="02020603050405020304" pitchFamily="18" charset="0"/>
                <a:ea typeface="Calibri" panose="020F0502020204030204" pitchFamily="34" charset="0"/>
                <a:cs typeface="Times New Roman" panose="02020603050405020304" pitchFamily="18" charset="0"/>
              </a:rPr>
              <a:t>1.3</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Cơ</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sở</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lý</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thuyết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về</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600" dirty="0">
                <a:latin typeface="Times New Roman" panose="02020603050405020304" pitchFamily="18" charset="0"/>
                <a:ea typeface="Calibri" panose="020F0502020204030204" pitchFamily="34" charset="0"/>
                <a:cs typeface="Times New Roman" panose="02020603050405020304" pitchFamily="18" charset="0"/>
              </a:rPr>
              <a:t> dung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cứu</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r>
              <a:rPr lang="en-US" sz="2600" b="1" dirty="0">
                <a:latin typeface="Times New Roman" panose="02020603050405020304" pitchFamily="18" charset="0"/>
                <a:ea typeface="Calibri" panose="020F0502020204030204" pitchFamily="34" charset="0"/>
                <a:cs typeface="Times New Roman" panose="02020603050405020304" pitchFamily="18" charset="0"/>
              </a:rPr>
              <a:t>1.4</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Khung</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lý</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thuyết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về</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600" dirty="0">
                <a:latin typeface="Times New Roman" panose="02020603050405020304" pitchFamily="18" charset="0"/>
                <a:ea typeface="Calibri" panose="020F0502020204030204" pitchFamily="34" charset="0"/>
                <a:cs typeface="Times New Roman" panose="02020603050405020304" pitchFamily="18" charset="0"/>
              </a:rPr>
              <a:t> dung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tác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xuất-đây</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là</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cái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mới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p>
          <a:p>
            <a:r>
              <a:rPr lang="en-US" sz="2600" b="1" dirty="0">
                <a:latin typeface="Times New Roman" panose="02020603050405020304" pitchFamily="18" charset="0"/>
                <a:ea typeface="Calibri" panose="020F0502020204030204" pitchFamily="34" charset="0"/>
                <a:cs typeface="Times New Roman" panose="02020603050405020304" pitchFamily="18" charset="0"/>
              </a:rPr>
              <a:t>1.5</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Các</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yếu</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tố</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ảnh</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hưởng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đến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600" dirty="0">
                <a:latin typeface="Times New Roman" panose="02020603050405020304" pitchFamily="18" charset="0"/>
                <a:ea typeface="Calibri" panose="020F0502020204030204" pitchFamily="34" charset="0"/>
                <a:cs typeface="Times New Roman" panose="02020603050405020304" pitchFamily="18" charset="0"/>
              </a:rPr>
              <a:t> dung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cứu</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ctr"/>
            <a:r>
              <a:rPr lang="en-US" sz="2600" b="1"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luận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600" b="1" dirty="0">
                <a:latin typeface="Times New Roman" panose="02020603050405020304" pitchFamily="18" charset="0"/>
                <a:ea typeface="Calibri" panose="020F0502020204030204" pitchFamily="34" charset="0"/>
                <a:cs typeface="Times New Roman" panose="02020603050405020304" pitchFamily="18" charset="0"/>
              </a:rPr>
              <a:t> 1</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0355621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13855"/>
            <a:ext cx="9067800" cy="6740307"/>
          </a:xfrm>
          <a:prstGeom prst="rect">
            <a:avLst/>
          </a:prstGeom>
        </p:spPr>
        <p:txBody>
          <a:bodyPr wrap="square">
            <a:spAutoFit/>
          </a:bodyPr>
          <a:lstStyle/>
          <a:p>
            <a:pPr algn="ctr"/>
            <a:r>
              <a:rPr lang="en-US" sz="2400" b="1"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400" b="1" dirty="0">
                <a:latin typeface="Times New Roman" panose="02020603050405020304" pitchFamily="18" charset="0"/>
                <a:ea typeface="Calibri" panose="020F0502020204030204" pitchFamily="34" charset="0"/>
                <a:cs typeface="Times New Roman" panose="02020603050405020304" pitchFamily="18" charset="0"/>
              </a:rPr>
              <a:t> 2</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a:latin typeface="Times New Roman" panose="02020603050405020304" pitchFamily="18" charset="0"/>
                <a:ea typeface="Calibri" panose="020F0502020204030204" pitchFamily="34" charset="0"/>
                <a:cs typeface="Times New Roman" panose="02020603050405020304" pitchFamily="18" charset="0"/>
              </a:rPr>
              <a:t>THỰC TRẠNG VỀ</a:t>
            </a:r>
            <a:r>
              <a:rPr lang="en-US" sz="2400" dirty="0">
                <a:latin typeface="Times New Roman" panose="02020603050405020304" pitchFamily="18" charset="0"/>
                <a:ea typeface="Calibri" panose="020F0502020204030204" pitchFamily="34" charset="0"/>
                <a:cs typeface="Times New Roman" panose="02020603050405020304" pitchFamily="18" charset="0"/>
              </a:rPr>
              <a:t> “NỘI DUNG NGHIÊN CỨU”</a:t>
            </a:r>
          </a:p>
          <a:p>
            <a:pPr algn="just"/>
            <a:r>
              <a:rPr lang="en-US" sz="2400" b="1" dirty="0">
                <a:latin typeface="Times New Roman" panose="02020603050405020304" pitchFamily="18" charset="0"/>
                <a:ea typeface="Calibri" panose="020F0502020204030204" pitchFamily="34" charset="0"/>
                <a:cs typeface="Times New Roman" panose="02020603050405020304" pitchFamily="18" charset="0"/>
              </a:rPr>
              <a:t>2.1</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smtClean="0">
                <a:latin typeface="Times New Roman" panose="02020603050405020304" pitchFamily="18" charset="0"/>
                <a:ea typeface="Calibri" panose="020F0502020204030204" pitchFamily="34" charset="0"/>
                <a:cs typeface="Times New Roman" panose="02020603050405020304" pitchFamily="18" charset="0"/>
              </a:rPr>
              <a:t>Khái</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quát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đặc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điểm</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tình</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hình</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tự</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kinh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tế</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xã</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hội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tại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nơi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en-US" sz="2400" b="1" dirty="0">
                <a:latin typeface="Times New Roman" panose="02020603050405020304" pitchFamily="18" charset="0"/>
                <a:ea typeface="Calibri" panose="020F0502020204030204" pitchFamily="34" charset="0"/>
                <a:cs typeface="Times New Roman" panose="02020603050405020304" pitchFamily="18" charset="0"/>
              </a:rPr>
              <a:t>2.2</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smtClean="0">
                <a:latin typeface="Times New Roman" panose="02020603050405020304" pitchFamily="18" charset="0"/>
                <a:ea typeface="Calibri" panose="020F0502020204030204" pitchFamily="34" charset="0"/>
                <a:cs typeface="Times New Roman" panose="02020603050405020304" pitchFamily="18" charset="0"/>
              </a:rPr>
              <a:t>Khái</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quát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trạng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400" dirty="0">
                <a:latin typeface="Times New Roman" panose="02020603050405020304" pitchFamily="18" charset="0"/>
                <a:ea typeface="Calibri" panose="020F0502020204030204" pitchFamily="34" charset="0"/>
                <a:cs typeface="Times New Roman" panose="02020603050405020304" pitchFamily="18" charset="0"/>
              </a:rPr>
              <a:t> dung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tổng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hợp</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từ</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nguồn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liệu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trạng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báo</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cáo</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quả</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số</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liệu</a:t>
            </a:r>
            <a:r>
              <a:rPr lang="en-US" sz="2400" dirty="0">
                <a:latin typeface="Times New Roman" panose="02020603050405020304" pitchFamily="18" charset="0"/>
                <a:ea typeface="Calibri" panose="020F0502020204030204" pitchFamily="34" charset="0"/>
                <a:cs typeface="Times New Roman" panose="02020603050405020304" pitchFamily="18" charset="0"/>
              </a:rPr>
              <a:t> minh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chứng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cho</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trạng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400" dirty="0">
                <a:latin typeface="Times New Roman" panose="02020603050405020304" pitchFamily="18" charset="0"/>
                <a:ea typeface="Calibri" panose="020F0502020204030204" pitchFamily="34" charset="0"/>
                <a:cs typeface="Times New Roman" panose="02020603050405020304" pitchFamily="18" charset="0"/>
              </a:rPr>
              <a:t> dung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trước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địa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en-US" sz="2400" b="1" dirty="0">
                <a:latin typeface="Times New Roman" panose="02020603050405020304" pitchFamily="18" charset="0"/>
                <a:ea typeface="Calibri" panose="020F0502020204030204" pitchFamily="34" charset="0"/>
                <a:cs typeface="Times New Roman" panose="02020603050405020304" pitchFamily="18" charset="0"/>
              </a:rPr>
              <a:t>2.3</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smtClean="0">
                <a:latin typeface="Times New Roman" panose="02020603050405020304" pitchFamily="18" charset="0"/>
                <a:ea typeface="Calibri" panose="020F0502020204030204" pitchFamily="34" charset="0"/>
                <a:cs typeface="Times New Roman" panose="02020603050405020304" pitchFamily="18" charset="0"/>
              </a:rPr>
              <a:t>Kết</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quả</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sát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trạng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400" dirty="0">
                <a:latin typeface="Times New Roman" panose="02020603050405020304" pitchFamily="18" charset="0"/>
                <a:ea typeface="Calibri" panose="020F0502020204030204" pitchFamily="34" charset="0"/>
                <a:cs typeface="Times New Roman" panose="02020603050405020304" pitchFamily="18" charset="0"/>
              </a:rPr>
              <a:t> dung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trọng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tâm</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Tổng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hợp</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số</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liệu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đánh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giá</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nhận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xét</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quả</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400" dirty="0">
                <a:latin typeface="Times New Roman" panose="02020603050405020304" pitchFamily="18" charset="0"/>
                <a:ea typeface="Calibri" panose="020F0502020204030204" pitchFamily="34" charset="0"/>
                <a:cs typeface="Times New Roman" panose="02020603050405020304" pitchFamily="18" charset="0"/>
              </a:rPr>
              <a:t>, do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tác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hiện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sát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dựa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khung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lý</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thuyết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tác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đưa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ra</a:t>
            </a:r>
            <a:r>
              <a:rPr lang="en-US" sz="2400" dirty="0">
                <a:latin typeface="Times New Roman" panose="02020603050405020304" pitchFamily="18" charset="0"/>
                <a:ea typeface="Calibri" panose="020F0502020204030204" pitchFamily="34" charset="0"/>
                <a:cs typeface="Times New Roman" panose="02020603050405020304" pitchFamily="18" charset="0"/>
              </a:rPr>
              <a:t> ở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mục</a:t>
            </a:r>
            <a:r>
              <a:rPr lang="en-US" sz="2400" b="1" dirty="0">
                <a:latin typeface="Times New Roman" panose="02020603050405020304" pitchFamily="18" charset="0"/>
                <a:ea typeface="Calibri" panose="020F0502020204030204" pitchFamily="34" charset="0"/>
                <a:cs typeface="Times New Roman" panose="02020603050405020304" pitchFamily="18" charset="0"/>
              </a:rPr>
              <a:t> 1.4</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trong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400" dirty="0">
                <a:latin typeface="Times New Roman" panose="02020603050405020304" pitchFamily="18" charset="0"/>
                <a:ea typeface="Calibri" panose="020F0502020204030204" pitchFamily="34" charset="0"/>
                <a:cs typeface="Times New Roman" panose="02020603050405020304" pitchFamily="18" charset="0"/>
              </a:rPr>
              <a:t> 1)</a:t>
            </a:r>
          </a:p>
          <a:p>
            <a:pPr algn="just"/>
            <a:r>
              <a:rPr lang="en-US" sz="2400" b="1" dirty="0">
                <a:latin typeface="Times New Roman" panose="02020603050405020304" pitchFamily="18" charset="0"/>
                <a:ea typeface="Calibri" panose="020F0502020204030204" pitchFamily="34" charset="0"/>
                <a:cs typeface="Times New Roman" panose="02020603050405020304" pitchFamily="18" charset="0"/>
              </a:rPr>
              <a:t>2.4</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smtClean="0">
                <a:latin typeface="Times New Roman" panose="02020603050405020304" pitchFamily="18" charset="0"/>
                <a:ea typeface="Calibri" panose="020F0502020204030204" pitchFamily="34" charset="0"/>
                <a:cs typeface="Times New Roman" panose="02020603050405020304" pitchFamily="18" charset="0"/>
              </a:rPr>
              <a:t>Đánh</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giá</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bàn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luận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quả</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sát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trạng</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indent="457200" algn="just"/>
            <a:r>
              <a:rPr lang="en-US" sz="2400" b="1" i="1" dirty="0">
                <a:latin typeface="Times New Roman" panose="02020603050405020304" pitchFamily="18" charset="0"/>
                <a:ea typeface="Calibri" panose="020F0502020204030204" pitchFamily="34" charset="0"/>
                <a:cs typeface="Times New Roman" panose="02020603050405020304" pitchFamily="18" charset="0"/>
              </a:rPr>
              <a:t>2.4.1</a:t>
            </a:r>
            <a:r>
              <a:rPr lang="en-US" sz="24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smtClean="0">
                <a:latin typeface="Times New Roman" panose="02020603050405020304" pitchFamily="18" charset="0"/>
                <a:ea typeface="Calibri" panose="020F0502020204030204" pitchFamily="34" charset="0"/>
                <a:cs typeface="Times New Roman" panose="02020603050405020304" pitchFamily="18" charset="0"/>
              </a:rPr>
              <a:t>Ưu</a:t>
            </a:r>
            <a:r>
              <a:rPr lang="en-US" sz="24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điểm</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và</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nguyên</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nhân</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indent="457200" algn="just"/>
            <a:r>
              <a:rPr lang="en-US" sz="2400" b="1" i="1" dirty="0">
                <a:latin typeface="Times New Roman" panose="02020603050405020304" pitchFamily="18" charset="0"/>
                <a:ea typeface="Calibri" panose="020F0502020204030204" pitchFamily="34" charset="0"/>
                <a:cs typeface="Times New Roman" panose="02020603050405020304" pitchFamily="18" charset="0"/>
              </a:rPr>
              <a:t>2.4.2</a:t>
            </a:r>
            <a:r>
              <a:rPr lang="en-US" sz="24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smtClean="0">
                <a:latin typeface="Times New Roman" panose="02020603050405020304" pitchFamily="18" charset="0"/>
                <a:ea typeface="Calibri" panose="020F0502020204030204" pitchFamily="34" charset="0"/>
                <a:cs typeface="Times New Roman" panose="02020603050405020304" pitchFamily="18" charset="0"/>
              </a:rPr>
              <a:t>Hạn</a:t>
            </a:r>
            <a:r>
              <a:rPr lang="en-US" sz="24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chế</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và</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nguyên</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nhân</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ea typeface="Calibri" panose="020F0502020204030204" pitchFamily="34" charset="0"/>
                <a:cs typeface="Times New Roman" panose="02020603050405020304" pitchFamily="18" charset="0"/>
              </a:rPr>
              <a:t>2.5</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smtClean="0">
                <a:latin typeface="Times New Roman" panose="02020603050405020304" pitchFamily="18" charset="0"/>
                <a:ea typeface="Calibri" panose="020F0502020204030204" pitchFamily="34" charset="0"/>
                <a:cs typeface="Times New Roman" panose="02020603050405020304" pitchFamily="18" charset="0"/>
              </a:rPr>
              <a:t>Thực</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trạng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yếu</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tố</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ảnh</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hưởng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đến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400" dirty="0">
                <a:latin typeface="Times New Roman" panose="02020603050405020304" pitchFamily="18" charset="0"/>
                <a:ea typeface="Calibri" panose="020F0502020204030204" pitchFamily="34" charset="0"/>
                <a:cs typeface="Times New Roman" panose="02020603050405020304" pitchFamily="18" charset="0"/>
              </a:rPr>
              <a:t> dung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tác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đánh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giá</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trạng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mục</a:t>
            </a:r>
            <a:r>
              <a:rPr lang="en-US" sz="2400" b="1" dirty="0">
                <a:latin typeface="Times New Roman" panose="02020603050405020304" pitchFamily="18" charset="0"/>
                <a:ea typeface="Calibri" panose="020F0502020204030204" pitchFamily="34" charset="0"/>
                <a:cs typeface="Times New Roman" panose="02020603050405020304" pitchFamily="18" charset="0"/>
              </a:rPr>
              <a:t> 1.5</a:t>
            </a:r>
            <a:r>
              <a:rPr lang="en-US" sz="2400" dirty="0">
                <a:latin typeface="Times New Roman" panose="02020603050405020304" pitchFamily="18" charset="0"/>
                <a:ea typeface="Calibri" panose="020F0502020204030204" pitchFamily="34" charset="0"/>
                <a:cs typeface="Times New Roman" panose="02020603050405020304" pitchFamily="18" charset="0"/>
              </a:rPr>
              <a:t>-chương 1)</a:t>
            </a:r>
          </a:p>
          <a:p>
            <a:pPr algn="ctr"/>
            <a:r>
              <a:rPr lang="en-US" sz="2400" b="1"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luận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400" b="1" dirty="0">
                <a:latin typeface="Times New Roman" panose="02020603050405020304" pitchFamily="18" charset="0"/>
                <a:ea typeface="Calibri" panose="020F0502020204030204" pitchFamily="34" charset="0"/>
                <a:cs typeface="Times New Roman" panose="02020603050405020304" pitchFamily="18" charset="0"/>
              </a:rPr>
              <a:t> 2</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7581764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45601"/>
            <a:ext cx="8153400" cy="6370975"/>
          </a:xfrm>
          <a:prstGeom prst="rect">
            <a:avLst/>
          </a:prstGeom>
        </p:spPr>
        <p:txBody>
          <a:bodyPr wrap="square">
            <a:spAutoFit/>
          </a:bodyPr>
          <a:lstStyle/>
          <a:p>
            <a:pPr algn="ctr"/>
            <a:r>
              <a:rPr lang="en-US" sz="2400" b="1"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400" b="1" dirty="0">
                <a:latin typeface="Times New Roman" panose="02020603050405020304" pitchFamily="18" charset="0"/>
                <a:ea typeface="Calibri" panose="020F0502020204030204" pitchFamily="34" charset="0"/>
                <a:cs typeface="Times New Roman" panose="02020603050405020304" pitchFamily="18" charset="0"/>
              </a:rPr>
              <a:t> 3</a:t>
            </a:r>
            <a:r>
              <a:rPr lang="en-US" sz="2400" dirty="0">
                <a:latin typeface="Times New Roman" panose="02020603050405020304" pitchFamily="18" charset="0"/>
                <a:ea typeface="Calibri" panose="020F0502020204030204" pitchFamily="34" charset="0"/>
                <a:cs typeface="Times New Roman" panose="02020603050405020304" pitchFamily="18" charset="0"/>
              </a:rPr>
              <a:t>. BIỆN PHÁP THỰC HIỆN “NỘI DUNG NGHIÊN CỨU”</a:t>
            </a:r>
          </a:p>
          <a:p>
            <a:r>
              <a:rPr lang="en-US" sz="2400" b="1" dirty="0">
                <a:latin typeface="Times New Roman" panose="02020603050405020304" pitchFamily="18" charset="0"/>
                <a:ea typeface="Calibri" panose="020F0502020204030204" pitchFamily="34" charset="0"/>
                <a:cs typeface="Times New Roman" panose="02020603050405020304" pitchFamily="18" charset="0"/>
              </a:rPr>
              <a:t>3.1.Nguyên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tắc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xuất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pháp</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Đảm</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khách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quan</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Đảm</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khoa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học</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Đảm</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khả</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thi</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Đảm</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kế</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thừa</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ea typeface="Calibri" panose="020F0502020204030204" pitchFamily="34" charset="0"/>
                <a:cs typeface="Times New Roman" panose="02020603050405020304" pitchFamily="18" charset="0"/>
              </a:rPr>
              <a:t>3.2.Nội dung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tác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xuất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căn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vào</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trạng-nguyên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nhân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hạn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chế</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a:p>
            <a:r>
              <a:rPr lang="en-US" sz="2400" b="1" i="1" dirty="0">
                <a:latin typeface="Times New Roman" panose="02020603050405020304" pitchFamily="18" charset="0"/>
                <a:ea typeface="Calibri" panose="020F0502020204030204" pitchFamily="34" charset="0"/>
                <a:cs typeface="Times New Roman" panose="02020603050405020304" pitchFamily="18" charset="0"/>
              </a:rPr>
              <a:t>3.2.1.Biện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1</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a:p>
            <a:r>
              <a:rPr lang="en-US" sz="2400" i="1" dirty="0">
                <a:latin typeface="Times New Roman" panose="02020603050405020304" pitchFamily="18" charset="0"/>
                <a:ea typeface="Calibri" panose="020F0502020204030204" pitchFamily="34" charset="0"/>
                <a:cs typeface="Times New Roman" panose="02020603050405020304" pitchFamily="18" charset="0"/>
              </a:rPr>
              <a:t>-</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400" i="1" dirty="0">
                <a:latin typeface="Times New Roman" panose="02020603050405020304" pitchFamily="18" charset="0"/>
                <a:ea typeface="Calibri" panose="020F0502020204030204" pitchFamily="34" charset="0"/>
                <a:cs typeface="Times New Roman" panose="02020603050405020304" pitchFamily="18" charset="0"/>
              </a:rPr>
              <a:t> dung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pháp</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i="1" dirty="0">
                <a:latin typeface="Times New Roman" panose="02020603050405020304" pitchFamily="18" charset="0"/>
                <a:ea typeface="Calibri" panose="020F0502020204030204" pitchFamily="34" charset="0"/>
                <a:cs typeface="Times New Roman" panose="02020603050405020304" pitchFamily="18" charset="0"/>
              </a:rPr>
              <a:t>-</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Cách</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hiện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pháp</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i="1" dirty="0">
                <a:latin typeface="Times New Roman" panose="02020603050405020304" pitchFamily="18" charset="0"/>
                <a:ea typeface="Calibri" panose="020F0502020204030204" pitchFamily="34" charset="0"/>
                <a:cs typeface="Times New Roman" panose="02020603050405020304" pitchFamily="18" charset="0"/>
              </a:rPr>
              <a:t>-</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Điều</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kiện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hiện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pháp</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i="1" dirty="0">
                <a:latin typeface="Times New Roman" panose="02020603050405020304" pitchFamily="18" charset="0"/>
                <a:ea typeface="Calibri" panose="020F0502020204030204" pitchFamily="34" charset="0"/>
                <a:cs typeface="Times New Roman" panose="02020603050405020304" pitchFamily="18" charset="0"/>
              </a:rPr>
              <a:t>3.2.2.Biện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2</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a:p>
            <a:r>
              <a:rPr lang="en-US" sz="2400" i="1" dirty="0">
                <a:latin typeface="Times New Roman" panose="02020603050405020304" pitchFamily="18" charset="0"/>
                <a:ea typeface="Calibri" panose="020F0502020204030204" pitchFamily="34" charset="0"/>
                <a:cs typeface="Times New Roman" panose="02020603050405020304" pitchFamily="18" charset="0"/>
              </a:rPr>
              <a:t>-</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400" i="1" dirty="0">
                <a:latin typeface="Times New Roman" panose="02020603050405020304" pitchFamily="18" charset="0"/>
                <a:ea typeface="Calibri" panose="020F0502020204030204" pitchFamily="34" charset="0"/>
                <a:cs typeface="Times New Roman" panose="02020603050405020304" pitchFamily="18" charset="0"/>
              </a:rPr>
              <a:t> dung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pháp</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i="1" dirty="0">
                <a:latin typeface="Times New Roman" panose="02020603050405020304" pitchFamily="18" charset="0"/>
                <a:ea typeface="Calibri" panose="020F0502020204030204" pitchFamily="34" charset="0"/>
                <a:cs typeface="Times New Roman" panose="02020603050405020304" pitchFamily="18" charset="0"/>
              </a:rPr>
              <a:t>-</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Cách</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hiện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pháp</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i="1" dirty="0">
                <a:latin typeface="Times New Roman" panose="02020603050405020304" pitchFamily="18" charset="0"/>
                <a:ea typeface="Calibri" panose="020F0502020204030204" pitchFamily="34" charset="0"/>
                <a:cs typeface="Times New Roman" panose="02020603050405020304" pitchFamily="18" charset="0"/>
              </a:rPr>
              <a:t>-</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Điều</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kiện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hiện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latin typeface="Times New Roman" panose="02020603050405020304" pitchFamily="18" charset="0"/>
                <a:ea typeface="Calibri" panose="020F0502020204030204" pitchFamily="34" charset="0"/>
                <a:cs typeface="Times New Roman" panose="02020603050405020304" pitchFamily="18" charset="0"/>
              </a:rPr>
              <a:t>pháp</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609927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6093976"/>
          </a:xfrm>
          <a:prstGeom prst="rect">
            <a:avLst/>
          </a:prstGeom>
        </p:spPr>
        <p:txBody>
          <a:bodyPr wrap="square">
            <a:spAutoFit/>
          </a:bodyPr>
          <a:lstStyle/>
          <a:p>
            <a:r>
              <a:rPr lang="en-US" sz="2600" b="1" dirty="0">
                <a:latin typeface="Times New Roman" panose="02020603050405020304" pitchFamily="18" charset="0"/>
                <a:ea typeface="Calibri" panose="020F0502020204030204" pitchFamily="34" charset="0"/>
                <a:cs typeface="Times New Roman" panose="02020603050405020304" pitchFamily="18" charset="0"/>
              </a:rPr>
              <a:t>3.3.Khảo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nghiệm</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cần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thiết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khả</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thi</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các</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xuất</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b="1" i="1" dirty="0">
                <a:latin typeface="Times New Roman" panose="02020603050405020304" pitchFamily="18" charset="0"/>
                <a:ea typeface="Calibri" panose="020F0502020204030204" pitchFamily="34" charset="0"/>
                <a:cs typeface="Times New Roman" panose="02020603050405020304" pitchFamily="18" charset="0"/>
              </a:rPr>
              <a:t>3.3.1.Khảo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nghiệm</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cần</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thiết</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i="1" dirty="0">
                <a:latin typeface="Times New Roman" panose="02020603050405020304" pitchFamily="18" charset="0"/>
                <a:ea typeface="Calibri" panose="020F0502020204030204" pitchFamily="34" charset="0"/>
                <a:cs typeface="Times New Roman" panose="02020603050405020304" pitchFamily="18" charset="0"/>
              </a:rPr>
              <a:t>-</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Mục</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đích</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nghiệm</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i="1" dirty="0">
                <a:latin typeface="Times New Roman" panose="02020603050405020304" pitchFamily="18" charset="0"/>
                <a:ea typeface="Calibri" panose="020F0502020204030204" pitchFamily="34" charset="0"/>
                <a:cs typeface="Times New Roman" panose="02020603050405020304" pitchFamily="18" charset="0"/>
              </a:rPr>
              <a:t>-</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600" i="1" dirty="0">
                <a:latin typeface="Times New Roman" panose="02020603050405020304" pitchFamily="18" charset="0"/>
                <a:ea typeface="Calibri" panose="020F0502020204030204" pitchFamily="34" charset="0"/>
                <a:cs typeface="Times New Roman" panose="02020603050405020304" pitchFamily="18" charset="0"/>
              </a:rPr>
              <a:t> dung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nghiệm</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các</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xuất</a:t>
            </a:r>
            <a:r>
              <a:rPr lang="en-US" sz="2600" i="1" dirty="0">
                <a:latin typeface="Times New Roman" panose="02020603050405020304" pitchFamily="18" charset="0"/>
                <a:ea typeface="Calibri" panose="020F0502020204030204" pitchFamily="34" charset="0"/>
                <a:cs typeface="Times New Roman" panose="02020603050405020304" pitchFamily="18" charset="0"/>
              </a:rPr>
              <a:t>)</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i="1" dirty="0">
                <a:latin typeface="Times New Roman" panose="02020603050405020304" pitchFamily="18" charset="0"/>
                <a:ea typeface="Calibri" panose="020F0502020204030204" pitchFamily="34" charset="0"/>
                <a:cs typeface="Times New Roman" panose="02020603050405020304" pitchFamily="18" charset="0"/>
              </a:rPr>
              <a:t>-</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Cách</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thức</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nghiệm</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i="1" dirty="0">
                <a:latin typeface="Times New Roman" panose="02020603050405020304" pitchFamily="18" charset="0"/>
                <a:ea typeface="Calibri" panose="020F0502020204030204" pitchFamily="34" charset="0"/>
                <a:cs typeface="Times New Roman" panose="02020603050405020304" pitchFamily="18" charset="0"/>
              </a:rPr>
              <a:t>-</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quả</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nghiệm</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dirty="0">
                <a:latin typeface="Times New Roman" panose="02020603050405020304" pitchFamily="18" charset="0"/>
                <a:ea typeface="Calibri" panose="020F0502020204030204" pitchFamily="34" charset="0"/>
                <a:cs typeface="Times New Roman" panose="02020603050405020304" pitchFamily="18" charset="0"/>
              </a:rPr>
              <a:t>(</a:t>
            </a:r>
            <a:r>
              <a:rPr lang="en-US" sz="2600" dirty="0" err="1">
                <a:latin typeface="Times New Roman" panose="02020603050405020304" pitchFamily="18" charset="0"/>
                <a:ea typeface="Calibri" panose="020F0502020204030204" pitchFamily="34" charset="0"/>
                <a:cs typeface="Times New Roman" panose="02020603050405020304" pitchFamily="18" charset="0"/>
              </a:rPr>
              <a:t>Mức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độ</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nghiệm</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rất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cần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thiết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cần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thiết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không</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cần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thiết</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p>
          <a:p>
            <a:pPr indent="457200"/>
            <a:r>
              <a:rPr lang="en-US" sz="2600" b="1" i="1" dirty="0">
                <a:latin typeface="Times New Roman" panose="02020603050405020304" pitchFamily="18" charset="0"/>
                <a:ea typeface="Calibri" panose="020F0502020204030204" pitchFamily="34" charset="0"/>
                <a:cs typeface="Times New Roman" panose="02020603050405020304" pitchFamily="18" charset="0"/>
              </a:rPr>
              <a:t>3.3.2.Khảo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nghiệm</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khả</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thi</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i="1" dirty="0">
                <a:latin typeface="Times New Roman" panose="02020603050405020304" pitchFamily="18" charset="0"/>
                <a:ea typeface="Calibri" panose="020F0502020204030204" pitchFamily="34" charset="0"/>
                <a:cs typeface="Times New Roman" panose="02020603050405020304" pitchFamily="18" charset="0"/>
              </a:rPr>
              <a:t>-</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Mục</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đích</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nghiệm</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i="1" dirty="0">
                <a:latin typeface="Times New Roman" panose="02020603050405020304" pitchFamily="18" charset="0"/>
                <a:ea typeface="Calibri" panose="020F0502020204030204" pitchFamily="34" charset="0"/>
                <a:cs typeface="Times New Roman" panose="02020603050405020304" pitchFamily="18" charset="0"/>
              </a:rPr>
              <a:t>-</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600" i="1" dirty="0">
                <a:latin typeface="Times New Roman" panose="02020603050405020304" pitchFamily="18" charset="0"/>
                <a:ea typeface="Calibri" panose="020F0502020204030204" pitchFamily="34" charset="0"/>
                <a:cs typeface="Times New Roman" panose="02020603050405020304" pitchFamily="18" charset="0"/>
              </a:rPr>
              <a:t> dung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nghiệm</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các</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xuất</a:t>
            </a:r>
            <a:r>
              <a:rPr lang="en-US" sz="2600" i="1" dirty="0">
                <a:latin typeface="Times New Roman" panose="02020603050405020304" pitchFamily="18" charset="0"/>
                <a:ea typeface="Calibri" panose="020F0502020204030204" pitchFamily="34" charset="0"/>
                <a:cs typeface="Times New Roman" panose="02020603050405020304" pitchFamily="18" charset="0"/>
              </a:rPr>
              <a:t>)</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i="1" dirty="0">
                <a:latin typeface="Times New Roman" panose="02020603050405020304" pitchFamily="18" charset="0"/>
                <a:ea typeface="Calibri" panose="020F0502020204030204" pitchFamily="34" charset="0"/>
                <a:cs typeface="Times New Roman" panose="02020603050405020304" pitchFamily="18" charset="0"/>
              </a:rPr>
              <a:t>-</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Cách</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thức</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nghiệm</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i="1" dirty="0">
                <a:latin typeface="Times New Roman" panose="02020603050405020304" pitchFamily="18" charset="0"/>
                <a:ea typeface="Calibri" panose="020F0502020204030204" pitchFamily="34" charset="0"/>
                <a:cs typeface="Times New Roman" panose="02020603050405020304" pitchFamily="18" charset="0"/>
              </a:rPr>
              <a:t>-</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quả</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nghiệm</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600" dirty="0">
                <a:latin typeface="Times New Roman" panose="02020603050405020304" pitchFamily="18" charset="0"/>
                <a:ea typeface="Calibri" panose="020F0502020204030204" pitchFamily="34" charset="0"/>
                <a:cs typeface="Times New Roman" panose="02020603050405020304" pitchFamily="18" charset="0"/>
              </a:rPr>
              <a:t>(</a:t>
            </a:r>
            <a:r>
              <a:rPr lang="en-US" sz="2600" dirty="0" err="1">
                <a:latin typeface="Times New Roman" panose="02020603050405020304" pitchFamily="18" charset="0"/>
                <a:ea typeface="Calibri" panose="020F0502020204030204" pitchFamily="34" charset="0"/>
                <a:cs typeface="Times New Roman" panose="02020603050405020304" pitchFamily="18" charset="0"/>
              </a:rPr>
              <a:t>Mức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độ</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nghiệm</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rất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khả</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khả</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không</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khả</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thi</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5478206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7800" y="1676400"/>
            <a:ext cx="6553200" cy="4493538"/>
          </a:xfrm>
          <a:prstGeom prst="rect">
            <a:avLst/>
          </a:prstGeom>
        </p:spPr>
        <p:txBody>
          <a:bodyPr wrap="square">
            <a:spAutoFit/>
          </a:bodyPr>
          <a:lstStyle/>
          <a:p>
            <a:pPr algn="just"/>
            <a:r>
              <a:rPr lang="en-US" sz="2600" b="1" dirty="0">
                <a:latin typeface="Times New Roman" panose="02020603050405020304" pitchFamily="18" charset="0"/>
                <a:ea typeface="Calibri" panose="020F0502020204030204" pitchFamily="34" charset="0"/>
                <a:cs typeface="Times New Roman" panose="02020603050405020304" pitchFamily="18" charset="0"/>
              </a:rPr>
              <a:t>3.4</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Đánh</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giá</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quả</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nghiệm</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cần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thiết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khả</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thi</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về</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các</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biện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xuất</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lgn="just"/>
            <a:r>
              <a:rPr lang="en-US" sz="2600" b="1" i="1" dirty="0">
                <a:latin typeface="Times New Roman" panose="02020603050405020304" pitchFamily="18" charset="0"/>
                <a:ea typeface="Calibri" panose="020F0502020204030204" pitchFamily="34" charset="0"/>
                <a:cs typeface="Times New Roman" panose="02020603050405020304" pitchFamily="18" charset="0"/>
              </a:rPr>
              <a:t>2.4.1</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Ưu</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điểm</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nguyên</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nhân</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indent="457200" algn="just"/>
            <a:r>
              <a:rPr lang="en-US" sz="2600" b="1" i="1" dirty="0">
                <a:latin typeface="Times New Roman" panose="02020603050405020304" pitchFamily="18" charset="0"/>
                <a:ea typeface="Calibri" panose="020F0502020204030204" pitchFamily="34" charset="0"/>
                <a:cs typeface="Times New Roman" panose="02020603050405020304" pitchFamily="18" charset="0"/>
              </a:rPr>
              <a:t>2.4.2</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Hạn</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chế</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nguyên</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nhân</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ctr"/>
            <a:r>
              <a:rPr lang="en-US" sz="2600" b="1"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luận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3</a:t>
            </a:r>
          </a:p>
          <a:p>
            <a:r>
              <a:rPr lang="en-US" sz="2600" b="1" dirty="0">
                <a:latin typeface="Times New Roman" panose="02020603050405020304" pitchFamily="18" charset="0"/>
                <a:cs typeface="Times New Roman" panose="02020603050405020304" pitchFamily="18" charset="0"/>
              </a:rPr>
              <a:t>C</a:t>
            </a:r>
            <a:r>
              <a:rPr lang="en-US" sz="2600" b="1" dirty="0" smtClean="0">
                <a:latin typeface="Times New Roman" panose="02020603050405020304" pitchFamily="18" charset="0"/>
                <a:cs typeface="Times New Roman" panose="02020603050405020304" pitchFamily="18" charset="0"/>
              </a:rPr>
              <a:t>. PHẦN </a:t>
            </a:r>
            <a:r>
              <a:rPr lang="en-US" sz="2600" b="1" dirty="0">
                <a:latin typeface="Times New Roman" panose="02020603050405020304" pitchFamily="18" charset="0"/>
                <a:cs typeface="Times New Roman" panose="02020603050405020304" pitchFamily="18" charset="0"/>
              </a:rPr>
              <a:t>KẾT LUẬN VÀ KIẾN NGHỊ</a:t>
            </a:r>
            <a:endParaRPr lang="en-US" sz="2600" dirty="0">
              <a:latin typeface="Times New Roman" panose="02020603050405020304" pitchFamily="18" charset="0"/>
              <a:cs typeface="Times New Roman" panose="02020603050405020304" pitchFamily="18" charset="0"/>
            </a:endParaRPr>
          </a:p>
          <a:p>
            <a:r>
              <a:rPr lang="en-US" sz="2600" b="1" dirty="0">
                <a:latin typeface="Times New Roman" panose="02020603050405020304" pitchFamily="18" charset="0"/>
                <a:cs typeface="Times New Roman" panose="02020603050405020304" pitchFamily="18" charset="0"/>
              </a:rPr>
              <a:t>1</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Kết</a:t>
            </a:r>
            <a:r>
              <a:rPr lang="en-US" sz="2600" b="1" dirty="0" smtClean="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luận</a:t>
            </a:r>
            <a:endParaRPr lang="en-US" sz="2600" dirty="0">
              <a:latin typeface="Times New Roman" panose="02020603050405020304" pitchFamily="18" charset="0"/>
              <a:cs typeface="Times New Roman" panose="02020603050405020304" pitchFamily="18" charset="0"/>
            </a:endParaRPr>
          </a:p>
          <a:p>
            <a:r>
              <a:rPr lang="en-US" sz="2600" b="1" dirty="0">
                <a:latin typeface="Times New Roman" panose="02020603050405020304" pitchFamily="18" charset="0"/>
                <a:cs typeface="Times New Roman" panose="02020603050405020304" pitchFamily="18" charset="0"/>
              </a:rPr>
              <a:t>2</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Kiến</a:t>
            </a:r>
            <a:r>
              <a:rPr lang="en-US" sz="2600" b="1" dirty="0" smtClean="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nghị</a:t>
            </a:r>
            <a:endParaRPr lang="en-US" sz="2600" dirty="0">
              <a:latin typeface="Times New Roman" panose="02020603050405020304" pitchFamily="18" charset="0"/>
              <a:cs typeface="Times New Roman" panose="02020603050405020304" pitchFamily="18" charset="0"/>
            </a:endParaRPr>
          </a:p>
          <a:p>
            <a:r>
              <a:rPr lang="en-US" sz="2600" b="1" dirty="0">
                <a:latin typeface="Times New Roman" panose="02020603050405020304" pitchFamily="18" charset="0"/>
                <a:cs typeface="Times New Roman" panose="02020603050405020304" pitchFamily="18" charset="0"/>
              </a:rPr>
              <a:t>D. DANH MỤC TÀI LIỆU THAM KHẢO</a:t>
            </a:r>
            <a:endParaRPr lang="en-US" sz="2600" dirty="0">
              <a:latin typeface="Times New Roman" panose="02020603050405020304" pitchFamily="18" charset="0"/>
              <a:cs typeface="Times New Roman" panose="02020603050405020304" pitchFamily="18" charset="0"/>
            </a:endParaRPr>
          </a:p>
          <a:p>
            <a:r>
              <a:rPr lang="en-US" sz="2600" b="1" dirty="0">
                <a:latin typeface="Times New Roman" panose="02020603050405020304" pitchFamily="18" charset="0"/>
                <a:cs typeface="Times New Roman" panose="02020603050405020304" pitchFamily="18" charset="0"/>
              </a:rPr>
              <a:t>E. PHỤ LỤC</a:t>
            </a:r>
            <a:endParaRPr lang="en-US" sz="2600" dirty="0">
              <a:latin typeface="Times New Roman" panose="02020603050405020304" pitchFamily="18" charset="0"/>
              <a:cs typeface="Times New Roman" panose="02020603050405020304" pitchFamily="18" charset="0"/>
            </a:endParaRPr>
          </a:p>
          <a:p>
            <a:pPr algn="ct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6798865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838200"/>
            <a:ext cx="8382000" cy="5293757"/>
          </a:xfrm>
          <a:prstGeom prst="rect">
            <a:avLst/>
          </a:prstGeom>
        </p:spPr>
        <p:txBody>
          <a:bodyPr wrap="square">
            <a:spAutoFit/>
          </a:bodyPr>
          <a:lstStyle/>
          <a:p>
            <a:pPr algn="ct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 </a:t>
            </a:r>
            <a:r>
              <a:rPr lang="en-US" sz="2600" u="sng"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Dạng</a:t>
            </a:r>
            <a:r>
              <a:rPr lang="en-US" sz="2600" u="sng"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2</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với</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tài</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chuyên</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ngành</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Khoa</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học</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lý</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luận</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Chính</a:t>
            </a:r>
            <a:r>
              <a:rPr lang="en-US" sz="26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trị</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ct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A. PHẦN </a:t>
            </a:r>
            <a:r>
              <a:rPr lang="en-US" sz="2600" b="1" dirty="0">
                <a:latin typeface="Times New Roman" panose="02020603050405020304" pitchFamily="18" charset="0"/>
                <a:ea typeface="Calibri" panose="020F0502020204030204" pitchFamily="34" charset="0"/>
                <a:cs typeface="Times New Roman" panose="02020603050405020304" pitchFamily="18" charset="0"/>
              </a:rPr>
              <a:t>MỞ ĐẦU</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marL="514350" indent="-514350"/>
            <a:r>
              <a:rPr lang="en-US" sz="2600" kern="0" dirty="0" smtClean="0">
                <a:latin typeface="Times New Roman" panose="02020603050405020304" pitchFamily="18" charset="0"/>
                <a:cs typeface="Times New Roman" panose="02020603050405020304" pitchFamily="18" charset="0"/>
              </a:rPr>
              <a:t>	</a:t>
            </a:r>
            <a:r>
              <a:rPr lang="vi-VN" sz="2600" kern="0" dirty="0" smtClean="0">
                <a:latin typeface="Times New Roman" panose="02020603050405020304" pitchFamily="18" charset="0"/>
                <a:cs typeface="Times New Roman" panose="02020603050405020304" pitchFamily="18" charset="0"/>
              </a:rPr>
              <a:t>1</a:t>
            </a:r>
            <a:r>
              <a:rPr lang="vi-VN" sz="2600" kern="0" dirty="0">
                <a:latin typeface="Times New Roman" panose="02020603050405020304" pitchFamily="18" charset="0"/>
                <a:cs typeface="Times New Roman" panose="02020603050405020304" pitchFamily="18" charset="0"/>
              </a:rPr>
              <a:t>. Tính cấp thiết của đề tài.</a:t>
            </a:r>
          </a:p>
          <a:p>
            <a:pPr marL="514350" indent="-514350"/>
            <a:r>
              <a:rPr lang="vi-VN" sz="2600" kern="0" dirty="0">
                <a:latin typeface="Times New Roman" panose="02020603050405020304" pitchFamily="18" charset="0"/>
                <a:cs typeface="Times New Roman" panose="02020603050405020304" pitchFamily="18" charset="0"/>
              </a:rPr>
              <a:t>	2. Tình hình nghiên cứu.</a:t>
            </a:r>
          </a:p>
          <a:p>
            <a:pPr marL="514350" indent="-514350"/>
            <a:r>
              <a:rPr lang="vi-VN" sz="2600" kern="0" dirty="0">
                <a:latin typeface="Times New Roman" panose="02020603050405020304" pitchFamily="18" charset="0"/>
                <a:cs typeface="Times New Roman" panose="02020603050405020304" pitchFamily="18" charset="0"/>
              </a:rPr>
              <a:t>	3. Mục đích và nhiệm vụ của đề tài.</a:t>
            </a:r>
          </a:p>
          <a:p>
            <a:pPr marL="514350" indent="-514350"/>
            <a:r>
              <a:rPr lang="vi-VN" sz="2600" kern="0" dirty="0">
                <a:latin typeface="Times New Roman" panose="02020603050405020304" pitchFamily="18" charset="0"/>
                <a:cs typeface="Times New Roman" panose="02020603050405020304" pitchFamily="18" charset="0"/>
              </a:rPr>
              <a:t>     </a:t>
            </a:r>
            <a:r>
              <a:rPr lang="en-US" sz="2600" kern="0" dirty="0">
                <a:latin typeface="Times New Roman" panose="02020603050405020304" pitchFamily="18" charset="0"/>
                <a:cs typeface="Times New Roman" panose="02020603050405020304" pitchFamily="18" charset="0"/>
              </a:rPr>
              <a:t>	</a:t>
            </a:r>
            <a:r>
              <a:rPr lang="vi-VN" sz="2600" kern="0" dirty="0">
                <a:latin typeface="Times New Roman" panose="02020603050405020304" pitchFamily="18" charset="0"/>
                <a:cs typeface="Times New Roman" panose="02020603050405020304" pitchFamily="18" charset="0"/>
              </a:rPr>
              <a:t>4. Phạm vi nghiên cứu.</a:t>
            </a:r>
          </a:p>
          <a:p>
            <a:pPr marL="514350" indent="-514350"/>
            <a:r>
              <a:rPr lang="vi-VN" sz="2600" kern="0" dirty="0">
                <a:latin typeface="Times New Roman" panose="02020603050405020304" pitchFamily="18" charset="0"/>
                <a:cs typeface="Times New Roman" panose="02020603050405020304" pitchFamily="18" charset="0"/>
              </a:rPr>
              <a:t>	5. Cơ sở lý luận và phương pháp nghiên cứu.</a:t>
            </a:r>
          </a:p>
          <a:p>
            <a:pPr marL="514350" indent="-514350"/>
            <a:r>
              <a:rPr lang="vi-VN" sz="2600" kern="0" dirty="0">
                <a:latin typeface="Times New Roman" panose="02020603050405020304" pitchFamily="18" charset="0"/>
                <a:cs typeface="Times New Roman" panose="02020603050405020304" pitchFamily="18" charset="0"/>
              </a:rPr>
              <a:t>	6. Đóng góp mới của đề tài.</a:t>
            </a:r>
          </a:p>
          <a:p>
            <a:pPr marL="514350" indent="-514350"/>
            <a:r>
              <a:rPr lang="vi-VN" sz="2600" kern="0" dirty="0">
                <a:latin typeface="Times New Roman" panose="02020603050405020304" pitchFamily="18" charset="0"/>
                <a:cs typeface="Times New Roman" panose="02020603050405020304" pitchFamily="18" charset="0"/>
              </a:rPr>
              <a:t>	7. Ý nghĩa lý luận và thực tiễn.</a:t>
            </a:r>
          </a:p>
          <a:p>
            <a:pPr marL="514350" indent="-514350"/>
            <a:r>
              <a:rPr lang="vi-VN" sz="2600" kern="0" dirty="0">
                <a:latin typeface="Times New Roman" panose="02020603050405020304" pitchFamily="18" charset="0"/>
                <a:cs typeface="Times New Roman" panose="02020603050405020304" pitchFamily="18" charset="0"/>
              </a:rPr>
              <a:t>	8. Kết cấu của đề </a:t>
            </a:r>
            <a:r>
              <a:rPr lang="vi-VN" sz="2600" kern="0" dirty="0" smtClean="0">
                <a:latin typeface="Times New Roman" panose="02020603050405020304" pitchFamily="18" charset="0"/>
                <a:cs typeface="Times New Roman" panose="02020603050405020304" pitchFamily="18" charset="0"/>
              </a:rPr>
              <a:t>tài.</a:t>
            </a:r>
            <a:endParaRPr lang="en-US" sz="2600" kern="0" dirty="0" smtClean="0">
              <a:latin typeface="Times New Roman" panose="02020603050405020304" pitchFamily="18" charset="0"/>
              <a:cs typeface="Times New Roman" panose="02020603050405020304" pitchFamily="18" charset="0"/>
            </a:endParaRPr>
          </a:p>
          <a:p>
            <a:pPr marL="514350" indent="-514350"/>
            <a:r>
              <a:rPr lang="en-US" sz="2600" kern="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Ngoài</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Mở</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đầu</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luận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kiến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nghị</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liệu</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tham</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gồm</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có</a:t>
            </a:r>
            <a:r>
              <a:rPr lang="en-US" sz="2600" dirty="0">
                <a:latin typeface="Times New Roman" panose="02020603050405020304" pitchFamily="18" charset="0"/>
                <a:ea typeface="Calibri" panose="020F0502020204030204" pitchFamily="34" charset="0"/>
                <a:cs typeface="Times New Roman" panose="02020603050405020304" pitchFamily="18" charset="0"/>
              </a:rPr>
              <a:t> 3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chương</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5568431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852333"/>
            <a:ext cx="7620000" cy="4493538"/>
          </a:xfrm>
          <a:prstGeom prst="rect">
            <a:avLst/>
          </a:prstGeom>
        </p:spPr>
        <p:txBody>
          <a:bodyPr wrap="square">
            <a:spAutoFit/>
          </a:bodyPr>
          <a:lstStyle/>
          <a:p>
            <a:pPr algn="just"/>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Chương</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a:latin typeface="Times New Roman" panose="02020603050405020304" pitchFamily="18" charset="0"/>
                <a:ea typeface="Calibri" panose="020F0502020204030204" pitchFamily="34" charset="0"/>
                <a:cs typeface="Times New Roman" panose="02020603050405020304" pitchFamily="18" charset="0"/>
              </a:rPr>
              <a:t>1</a:t>
            </a:r>
            <a:r>
              <a:rPr lang="en-US" sz="2600" dirty="0">
                <a:latin typeface="Times New Roman" panose="02020603050405020304" pitchFamily="18" charset="0"/>
                <a:ea typeface="Calibri" panose="020F0502020204030204" pitchFamily="34" charset="0"/>
                <a:cs typeface="Times New Roman" panose="02020603050405020304" pitchFamily="18" charset="0"/>
              </a:rPr>
              <a:t>. CƠ SỞ LÝ LUẬN  HOẶC MỘT SỐ VẤN ĐỀ LÝ LUẬN VỀ “NỘI DUNG NGHIÊN CỨU”</a:t>
            </a:r>
          </a:p>
          <a:p>
            <a:pPr algn="just"/>
            <a:r>
              <a:rPr lang="en-US" sz="2600" i="1" dirty="0" err="1">
                <a:latin typeface="Times New Roman" panose="02020603050405020304" pitchFamily="18" charset="0"/>
                <a:ea typeface="Calibri" panose="020F0502020204030204" pitchFamily="34" charset="0"/>
                <a:cs typeface="Times New Roman" panose="02020603050405020304" pitchFamily="18" charset="0"/>
              </a:rPr>
              <a:t>Lưu</a:t>
            </a:r>
            <a:r>
              <a:rPr lang="en-US" sz="2600" i="1" dirty="0">
                <a:latin typeface="Times New Roman" panose="02020603050405020304" pitchFamily="18" charset="0"/>
                <a:ea typeface="Calibri" panose="020F0502020204030204" pitchFamily="34" charset="0"/>
                <a:cs typeface="Times New Roman" panose="02020603050405020304" pitchFamily="18" charset="0"/>
              </a:rPr>
              <a:t> ý: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liệu</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tham</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trích</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dẫn</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liệt</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kê</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theo</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kiểu</a:t>
            </a:r>
            <a:r>
              <a:rPr lang="en-US" sz="2600" i="1" dirty="0">
                <a:latin typeface="Times New Roman" panose="02020603050405020304" pitchFamily="18" charset="0"/>
                <a:ea typeface="Calibri" panose="020F0502020204030204" pitchFamily="34" charset="0"/>
                <a:cs typeface="Times New Roman" panose="02020603050405020304" pitchFamily="18" charset="0"/>
              </a:rPr>
              <a:t> APA – KHXH&amp;NV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tức</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là</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họ</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tên</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tác</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600" i="1" dirty="0">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latin typeface="Times New Roman" panose="02020603050405020304" pitchFamily="18" charset="0"/>
                <a:ea typeface="Calibri" panose="020F0502020204030204" pitchFamily="34" charset="0"/>
                <a:cs typeface="Times New Roman" panose="02020603050405020304" pitchFamily="18" charset="0"/>
              </a:rPr>
              <a:t>năm</a:t>
            </a:r>
            <a:r>
              <a:rPr lang="en-US" sz="2600" i="1" dirty="0">
                <a:latin typeface="Times New Roman" panose="02020603050405020304" pitchFamily="18" charset="0"/>
                <a:ea typeface="Calibri" panose="020F0502020204030204" pitchFamily="34" charset="0"/>
                <a:cs typeface="Times New Roman" panose="02020603050405020304" pitchFamily="18" charset="0"/>
              </a:rPr>
              <a:t>)</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2600" b="1" dirty="0">
                <a:latin typeface="Times New Roman" panose="02020603050405020304" pitchFamily="18" charset="0"/>
                <a:ea typeface="Calibri" panose="020F0502020204030204" pitchFamily="34" charset="0"/>
                <a:cs typeface="Times New Roman" panose="02020603050405020304" pitchFamily="18" charset="0"/>
              </a:rPr>
              <a:t>1.1</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Một</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số</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khái</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niệm</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liên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quan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đến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tài</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2600" b="1" dirty="0">
                <a:latin typeface="Times New Roman" panose="02020603050405020304" pitchFamily="18" charset="0"/>
                <a:ea typeface="Calibri" panose="020F0502020204030204" pitchFamily="34" charset="0"/>
                <a:cs typeface="Times New Roman" panose="02020603050405020304" pitchFamily="18" charset="0"/>
              </a:rPr>
              <a:t>1.2.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Cơ</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sở</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lý</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thuyết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về</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600" dirty="0">
                <a:latin typeface="Times New Roman" panose="02020603050405020304" pitchFamily="18" charset="0"/>
                <a:ea typeface="Calibri" panose="020F0502020204030204" pitchFamily="34" charset="0"/>
                <a:cs typeface="Times New Roman" panose="02020603050405020304" pitchFamily="18" charset="0"/>
              </a:rPr>
              <a:t> dung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tùy</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theo</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mà</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tác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đặt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cho</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phù</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hợp</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en-US" sz="2600" b="1" dirty="0">
                <a:latin typeface="Times New Roman" panose="02020603050405020304" pitchFamily="18" charset="0"/>
                <a:ea typeface="Calibri" panose="020F0502020204030204" pitchFamily="34" charset="0"/>
                <a:cs typeface="Times New Roman" panose="02020603050405020304" pitchFamily="18" charset="0"/>
              </a:rPr>
              <a:t>1.3.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Khung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lý</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thuyết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về</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600" dirty="0">
                <a:latin typeface="Times New Roman" panose="02020603050405020304" pitchFamily="18" charset="0"/>
                <a:ea typeface="Calibri" panose="020F0502020204030204" pitchFamily="34" charset="0"/>
                <a:cs typeface="Times New Roman" panose="02020603050405020304" pitchFamily="18" charset="0"/>
              </a:rPr>
              <a:t> dung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tùy</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theo</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mà</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tác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xuất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cho</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phù</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hợp</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en-US" sz="2600" b="1" dirty="0">
                <a:latin typeface="Times New Roman" panose="02020603050405020304" pitchFamily="18" charset="0"/>
                <a:ea typeface="Calibri" panose="020F0502020204030204" pitchFamily="34" charset="0"/>
                <a:cs typeface="Times New Roman" panose="02020603050405020304" pitchFamily="18" charset="0"/>
              </a:rPr>
              <a:t>1.4.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Những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yếu</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tố</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nhân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tố</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ảnh</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hưởng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đến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600" dirty="0">
                <a:latin typeface="Times New Roman" panose="02020603050405020304" pitchFamily="18" charset="0"/>
                <a:ea typeface="Calibri" panose="020F0502020204030204" pitchFamily="34" charset="0"/>
                <a:cs typeface="Times New Roman" panose="02020603050405020304" pitchFamily="18" charset="0"/>
              </a:rPr>
              <a:t> dung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cứu</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2101809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304800"/>
            <a:ext cx="8229600" cy="6001643"/>
          </a:xfrm>
          <a:prstGeom prst="rect">
            <a:avLst/>
          </a:prstGeom>
        </p:spPr>
        <p:txBody>
          <a:bodyPr wrap="square">
            <a:spAutoFit/>
          </a:bodyPr>
          <a:lstStyle/>
          <a:p>
            <a:pPr algn="ctr"/>
            <a:r>
              <a:rPr lang="en-US" sz="2400" b="1"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400" b="1" dirty="0">
                <a:latin typeface="Times New Roman" panose="02020603050405020304" pitchFamily="18" charset="0"/>
                <a:ea typeface="Calibri" panose="020F0502020204030204" pitchFamily="34" charset="0"/>
                <a:cs typeface="Times New Roman" panose="02020603050405020304" pitchFamily="18" charset="0"/>
              </a:rPr>
              <a:t> 2</a:t>
            </a:r>
            <a:r>
              <a:rPr lang="en-US" sz="2400" dirty="0">
                <a:latin typeface="Times New Roman" panose="02020603050405020304" pitchFamily="18" charset="0"/>
                <a:ea typeface="Calibri" panose="020F0502020204030204" pitchFamily="34" charset="0"/>
                <a:cs typeface="Times New Roman" panose="02020603050405020304" pitchFamily="18" charset="0"/>
              </a:rPr>
              <a:t>. THỰC TRẠNG VÀ NHỮNG VẤN ĐỀ ĐẶT RA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nếu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có</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vấn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đặt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ra</a:t>
            </a:r>
            <a:r>
              <a:rPr lang="en-US" sz="2400" dirty="0">
                <a:latin typeface="Times New Roman" panose="02020603050405020304" pitchFamily="18" charset="0"/>
                <a:ea typeface="Calibri" panose="020F0502020204030204" pitchFamily="34" charset="0"/>
                <a:cs typeface="Times New Roman" panose="02020603050405020304" pitchFamily="18" charset="0"/>
              </a:rPr>
              <a:t>) VỀ “NỘI DUNG NGHIÊN CỨU”</a:t>
            </a:r>
          </a:p>
          <a:p>
            <a:pPr algn="just"/>
            <a:r>
              <a:rPr lang="en-US" sz="2400" b="1" dirty="0">
                <a:latin typeface="Times New Roman" panose="02020603050405020304" pitchFamily="18" charset="0"/>
                <a:ea typeface="Calibri" panose="020F0502020204030204" pitchFamily="34" charset="0"/>
                <a:cs typeface="Times New Roman" panose="02020603050405020304" pitchFamily="18" charset="0"/>
              </a:rPr>
              <a:t>2.1.Khái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quát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đặc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điểm</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tình</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hình</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tự</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kinh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tế</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xã</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hội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tại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nơi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hoặc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khái</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quát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đơn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vị</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2400" b="1" dirty="0">
                <a:latin typeface="Times New Roman" panose="02020603050405020304" pitchFamily="18" charset="0"/>
                <a:ea typeface="Calibri" panose="020F0502020204030204" pitchFamily="34" charset="0"/>
                <a:cs typeface="Times New Roman" panose="02020603050405020304" pitchFamily="18" charset="0"/>
              </a:rPr>
              <a:t>2.2.Thực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trạng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400" dirty="0">
                <a:latin typeface="Times New Roman" panose="02020603050405020304" pitchFamily="18" charset="0"/>
                <a:ea typeface="Calibri" panose="020F0502020204030204" pitchFamily="34" charset="0"/>
                <a:cs typeface="Times New Roman" panose="02020603050405020304" pitchFamily="18" charset="0"/>
              </a:rPr>
              <a:t> dung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trọng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tâm</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tổng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hợp</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quả</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số</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liệu</a:t>
            </a:r>
            <a:r>
              <a:rPr lang="en-US" sz="2400" dirty="0">
                <a:latin typeface="Times New Roman" panose="02020603050405020304" pitchFamily="18" charset="0"/>
                <a:ea typeface="Calibri" panose="020F0502020204030204" pitchFamily="34" charset="0"/>
                <a:cs typeface="Times New Roman" panose="02020603050405020304" pitchFamily="18" charset="0"/>
              </a:rPr>
              <a:t> minh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chứng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cho</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trạng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400" dirty="0">
                <a:latin typeface="Times New Roman" panose="02020603050405020304" pitchFamily="18" charset="0"/>
                <a:ea typeface="Calibri" panose="020F0502020204030204" pitchFamily="34" charset="0"/>
                <a:cs typeface="Times New Roman" panose="02020603050405020304" pitchFamily="18" charset="0"/>
              </a:rPr>
              <a:t> dung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trước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địa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en-US" sz="2400" b="1" i="1" dirty="0">
                <a:latin typeface="Times New Roman" panose="02020603050405020304" pitchFamily="18" charset="0"/>
                <a:ea typeface="Calibri" panose="020F0502020204030204" pitchFamily="34" charset="0"/>
                <a:cs typeface="Times New Roman" panose="02020603050405020304" pitchFamily="18" charset="0"/>
              </a:rPr>
              <a:t>2.2.1.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quả</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đã</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đạt</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được</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Tổng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hợp</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số</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liệu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đánh</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giá</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nhận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xét</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quả</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400" dirty="0">
                <a:latin typeface="Times New Roman" panose="02020603050405020304" pitchFamily="18" charset="0"/>
                <a:ea typeface="Calibri" panose="020F0502020204030204" pitchFamily="34" charset="0"/>
                <a:cs typeface="Times New Roman" panose="02020603050405020304" pitchFamily="18" charset="0"/>
              </a:rPr>
              <a:t>, do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tác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hiện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dựa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khung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lý</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thuyết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tác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giả</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đưa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ra</a:t>
            </a:r>
            <a:r>
              <a:rPr lang="en-US" sz="2400" dirty="0">
                <a:latin typeface="Times New Roman" panose="02020603050405020304" pitchFamily="18" charset="0"/>
                <a:ea typeface="Calibri" panose="020F0502020204030204" pitchFamily="34" charset="0"/>
                <a:cs typeface="Times New Roman" panose="02020603050405020304" pitchFamily="18" charset="0"/>
              </a:rPr>
              <a:t> ở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mục</a:t>
            </a:r>
            <a:r>
              <a:rPr lang="en-US" sz="2400" b="1" dirty="0">
                <a:latin typeface="Times New Roman" panose="02020603050405020304" pitchFamily="18" charset="0"/>
                <a:ea typeface="Calibri" panose="020F0502020204030204" pitchFamily="34" charset="0"/>
                <a:cs typeface="Times New Roman" panose="02020603050405020304" pitchFamily="18" charset="0"/>
              </a:rPr>
              <a:t> 1.3</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trong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400" dirty="0">
                <a:latin typeface="Times New Roman" panose="02020603050405020304" pitchFamily="18" charset="0"/>
                <a:ea typeface="Calibri" panose="020F0502020204030204" pitchFamily="34" charset="0"/>
                <a:cs typeface="Times New Roman" panose="02020603050405020304" pitchFamily="18" charset="0"/>
              </a:rPr>
              <a:t> 1)</a:t>
            </a:r>
          </a:p>
          <a:p>
            <a:pPr algn="just"/>
            <a:r>
              <a:rPr lang="en-US" sz="2400" b="1" i="1" dirty="0">
                <a:latin typeface="Times New Roman" panose="02020603050405020304" pitchFamily="18" charset="0"/>
                <a:ea typeface="Calibri" panose="020F0502020204030204" pitchFamily="34" charset="0"/>
                <a:cs typeface="Times New Roman" panose="02020603050405020304" pitchFamily="18" charset="0"/>
              </a:rPr>
              <a:t>2.2.2.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Nguyên</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nhân</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quả</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đạt</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được</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2400" b="1" i="1" dirty="0">
                <a:latin typeface="Times New Roman" panose="02020603050405020304" pitchFamily="18" charset="0"/>
                <a:ea typeface="Calibri" panose="020F0502020204030204" pitchFamily="34" charset="0"/>
                <a:cs typeface="Times New Roman" panose="02020603050405020304" pitchFamily="18" charset="0"/>
              </a:rPr>
              <a:t>2.2.3.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Hạn</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chế</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gn="just"/>
            <a:r>
              <a:rPr lang="en-US" sz="2400" b="1" i="1" dirty="0">
                <a:latin typeface="Times New Roman" panose="02020603050405020304" pitchFamily="18" charset="0"/>
                <a:ea typeface="Calibri" panose="020F0502020204030204" pitchFamily="34" charset="0"/>
                <a:cs typeface="Times New Roman" panose="02020603050405020304" pitchFamily="18" charset="0"/>
              </a:rPr>
              <a:t>2.3.4.Nguyên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nhân</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hạn</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chế</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ea typeface="Calibri" panose="020F0502020204030204" pitchFamily="34" charset="0"/>
                <a:cs typeface="Times New Roman" panose="02020603050405020304" pitchFamily="18" charset="0"/>
              </a:rPr>
              <a:t>2.3.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Những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vấn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đặt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ra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400" dirty="0">
                <a:latin typeface="Times New Roman" panose="02020603050405020304" pitchFamily="18" charset="0"/>
                <a:ea typeface="Calibri" panose="020F0502020204030204" pitchFamily="34" charset="0"/>
                <a:cs typeface="Times New Roman" panose="02020603050405020304" pitchFamily="18" charset="0"/>
              </a:rPr>
              <a:t> dung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nếu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có</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a:p>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Rút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ra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từ</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hạn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chế</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nguyên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nhân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hạn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chế</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9933843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533400"/>
            <a:ext cx="7315200" cy="5293757"/>
          </a:xfrm>
          <a:prstGeom prst="rect">
            <a:avLst/>
          </a:prstGeom>
        </p:spPr>
        <p:txBody>
          <a:bodyPr wrap="square">
            <a:spAutoFit/>
          </a:bodyPr>
          <a:lstStyle/>
          <a:p>
            <a:pPr algn="ctr"/>
            <a:r>
              <a:rPr lang="en-US" sz="2600" b="1"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600" b="1" dirty="0">
                <a:latin typeface="Times New Roman" panose="02020603050405020304" pitchFamily="18" charset="0"/>
                <a:ea typeface="Calibri" panose="020F0502020204030204" pitchFamily="34" charset="0"/>
                <a:cs typeface="Times New Roman" panose="02020603050405020304" pitchFamily="18" charset="0"/>
              </a:rPr>
              <a:t> 3</a:t>
            </a:r>
            <a:r>
              <a:rPr lang="en-US" sz="2600" dirty="0">
                <a:latin typeface="Times New Roman" panose="02020603050405020304" pitchFamily="18" charset="0"/>
                <a:ea typeface="Calibri" panose="020F0502020204030204" pitchFamily="34" charset="0"/>
                <a:cs typeface="Times New Roman" panose="02020603050405020304" pitchFamily="18" charset="0"/>
              </a:rPr>
              <a:t>. PHƯƠNG HƯỚNG (NẾU CÓ) VÀ GIẢI PHÁP “NỘI DUNG NGHIÊN CỨU”</a:t>
            </a:r>
          </a:p>
          <a:p>
            <a:r>
              <a:rPr lang="en-US" sz="2600" b="1" dirty="0">
                <a:latin typeface="Times New Roman" panose="02020603050405020304" pitchFamily="18" charset="0"/>
                <a:ea typeface="Calibri" panose="020F0502020204030204" pitchFamily="34" charset="0"/>
                <a:cs typeface="Times New Roman" panose="02020603050405020304" pitchFamily="18" charset="0"/>
              </a:rPr>
              <a:t>3.1.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hướng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Quan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điểm</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nếu</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có</a:t>
            </a:r>
            <a:r>
              <a:rPr lang="en-US" sz="2600" b="1" dirty="0">
                <a:latin typeface="Times New Roman" panose="02020603050405020304" pitchFamily="18" charset="0"/>
                <a:ea typeface="Calibri" panose="020F0502020204030204" pitchFamily="34" charset="0"/>
                <a:cs typeface="Times New Roman" panose="02020603050405020304" pitchFamily="18" charset="0"/>
              </a:rPr>
              <a:t>)</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r>
              <a:rPr lang="en-US" sz="2600" b="1" dirty="0">
                <a:latin typeface="Times New Roman" panose="02020603050405020304" pitchFamily="18" charset="0"/>
                <a:ea typeface="Calibri" panose="020F0502020204030204" pitchFamily="34" charset="0"/>
                <a:cs typeface="Times New Roman" panose="02020603050405020304" pitchFamily="18" charset="0"/>
              </a:rPr>
              <a:t>3.2.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Giải</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pháp</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r>
              <a:rPr lang="en-US" sz="2600" b="1" dirty="0">
                <a:latin typeface="Times New Roman" panose="02020603050405020304" pitchFamily="18" charset="0"/>
                <a:ea typeface="Calibri" panose="020F0502020204030204" pitchFamily="34" charset="0"/>
                <a:cs typeface="Times New Roman" panose="02020603050405020304" pitchFamily="18" charset="0"/>
              </a:rPr>
              <a:t>3</a:t>
            </a:r>
            <a:r>
              <a:rPr lang="en-US" sz="2600" b="1" i="1" dirty="0">
                <a:latin typeface="Times New Roman" panose="02020603050405020304" pitchFamily="18" charset="0"/>
                <a:ea typeface="Calibri" panose="020F0502020204030204" pitchFamily="34" charset="0"/>
                <a:cs typeface="Times New Roman" panose="02020603050405020304" pitchFamily="18" charset="0"/>
              </a:rPr>
              <a:t>.2.1.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Giải</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1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hoặc</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nhóm</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giải</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pháp</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r>
              <a:rPr lang="en-US" sz="2600" b="1" i="1" dirty="0">
                <a:latin typeface="Times New Roman" panose="02020603050405020304" pitchFamily="18" charset="0"/>
                <a:ea typeface="Calibri" panose="020F0502020204030204" pitchFamily="34" charset="0"/>
                <a:cs typeface="Times New Roman" panose="02020603050405020304" pitchFamily="18" charset="0"/>
              </a:rPr>
              <a:t>3.2.2.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Giải</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2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hoặc</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nhóm</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giải</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pháp</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r>
              <a:rPr lang="en-US" sz="2600" b="1" i="1" dirty="0">
                <a:latin typeface="Times New Roman" panose="02020603050405020304" pitchFamily="18" charset="0"/>
                <a:ea typeface="Calibri" panose="020F0502020204030204" pitchFamily="34" charset="0"/>
                <a:cs typeface="Times New Roman" panose="02020603050405020304" pitchFamily="18" charset="0"/>
              </a:rPr>
              <a:t>3.2.3.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Giải</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3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hoặc</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nhóm</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giải</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pháp</a:t>
            </a:r>
            <a:endParaRPr lang="en-US" sz="2600" b="1" i="1" dirty="0" smtClean="0">
              <a:latin typeface="Times New Roman" panose="02020603050405020304" pitchFamily="18" charset="0"/>
              <a:ea typeface="Calibri" panose="020F0502020204030204" pitchFamily="34" charset="0"/>
              <a:cs typeface="Times New Roman" panose="02020603050405020304" pitchFamily="18" charset="0"/>
            </a:endParaRPr>
          </a:p>
          <a:p>
            <a:r>
              <a:rPr lang="en-US" sz="2600" b="1" dirty="0">
                <a:latin typeface="Times New Roman" panose="02020603050405020304" pitchFamily="18" charset="0"/>
                <a:cs typeface="Times New Roman" panose="02020603050405020304" pitchFamily="18" charset="0"/>
              </a:rPr>
              <a:t>C.PHẦN KẾT LUẬN VÀ KIẾN NGHỊ</a:t>
            </a:r>
            <a:endParaRPr lang="en-US" sz="2600" dirty="0">
              <a:latin typeface="Times New Roman" panose="02020603050405020304" pitchFamily="18" charset="0"/>
              <a:cs typeface="Times New Roman" panose="02020603050405020304" pitchFamily="18" charset="0"/>
            </a:endParaRPr>
          </a:p>
          <a:p>
            <a:r>
              <a:rPr lang="en-US" sz="2600" b="1" dirty="0">
                <a:latin typeface="Times New Roman" panose="02020603050405020304" pitchFamily="18" charset="0"/>
                <a:cs typeface="Times New Roman" panose="02020603050405020304" pitchFamily="18" charset="0"/>
              </a:rPr>
              <a:t>1.Kết </a:t>
            </a:r>
            <a:r>
              <a:rPr lang="en-US" sz="2600" b="1" dirty="0" err="1">
                <a:latin typeface="Times New Roman" panose="02020603050405020304" pitchFamily="18" charset="0"/>
                <a:cs typeface="Times New Roman" panose="02020603050405020304" pitchFamily="18" charset="0"/>
              </a:rPr>
              <a:t>luận</a:t>
            </a:r>
            <a:endParaRPr lang="en-US" sz="2600" dirty="0">
              <a:latin typeface="Times New Roman" panose="02020603050405020304" pitchFamily="18" charset="0"/>
              <a:cs typeface="Times New Roman" panose="02020603050405020304" pitchFamily="18" charset="0"/>
            </a:endParaRPr>
          </a:p>
          <a:p>
            <a:r>
              <a:rPr lang="en-US" sz="2600" b="1" dirty="0">
                <a:latin typeface="Times New Roman" panose="02020603050405020304" pitchFamily="18" charset="0"/>
                <a:cs typeface="Times New Roman" panose="02020603050405020304" pitchFamily="18" charset="0"/>
              </a:rPr>
              <a:t>2.Kiến </a:t>
            </a:r>
            <a:r>
              <a:rPr lang="en-US" sz="2600" b="1" dirty="0" err="1">
                <a:latin typeface="Times New Roman" panose="02020603050405020304" pitchFamily="18" charset="0"/>
                <a:cs typeface="Times New Roman" panose="02020603050405020304" pitchFamily="18" charset="0"/>
              </a:rPr>
              <a:t>nghị</a:t>
            </a:r>
            <a:endParaRPr lang="en-US" sz="2600" dirty="0">
              <a:latin typeface="Times New Roman" panose="02020603050405020304" pitchFamily="18" charset="0"/>
              <a:cs typeface="Times New Roman" panose="02020603050405020304" pitchFamily="18" charset="0"/>
            </a:endParaRPr>
          </a:p>
          <a:p>
            <a:r>
              <a:rPr lang="en-US" sz="2600" b="1" dirty="0">
                <a:latin typeface="Times New Roman" panose="02020603050405020304" pitchFamily="18" charset="0"/>
                <a:cs typeface="Times New Roman" panose="02020603050405020304" pitchFamily="18" charset="0"/>
              </a:rPr>
              <a:t>D</a:t>
            </a:r>
            <a:r>
              <a:rPr lang="en-US" sz="2600" b="1" dirty="0" smtClean="0">
                <a:latin typeface="Times New Roman" panose="02020603050405020304" pitchFamily="18" charset="0"/>
                <a:cs typeface="Times New Roman" panose="02020603050405020304" pitchFamily="18" charset="0"/>
              </a:rPr>
              <a:t>. DANH </a:t>
            </a:r>
            <a:r>
              <a:rPr lang="en-US" sz="2600" b="1" dirty="0">
                <a:latin typeface="Times New Roman" panose="02020603050405020304" pitchFamily="18" charset="0"/>
                <a:cs typeface="Times New Roman" panose="02020603050405020304" pitchFamily="18" charset="0"/>
              </a:rPr>
              <a:t>MỤC TÀI LIỆU THAM KHẢO</a:t>
            </a:r>
            <a:endParaRPr lang="en-US" sz="2600" dirty="0">
              <a:latin typeface="Times New Roman" panose="02020603050405020304" pitchFamily="18" charset="0"/>
              <a:cs typeface="Times New Roman" panose="02020603050405020304" pitchFamily="18" charset="0"/>
            </a:endParaRPr>
          </a:p>
          <a:p>
            <a:r>
              <a:rPr lang="en-US" sz="2600" b="1" dirty="0">
                <a:latin typeface="Times New Roman" panose="02020603050405020304" pitchFamily="18" charset="0"/>
                <a:cs typeface="Times New Roman" panose="02020603050405020304" pitchFamily="18" charset="0"/>
              </a:rPr>
              <a:t>E</a:t>
            </a:r>
            <a:r>
              <a:rPr lang="en-US" sz="2600" b="1" dirty="0" smtClean="0">
                <a:latin typeface="Times New Roman" panose="02020603050405020304" pitchFamily="18" charset="0"/>
                <a:cs typeface="Times New Roman" panose="02020603050405020304" pitchFamily="18" charset="0"/>
              </a:rPr>
              <a:t>. PHỤ </a:t>
            </a:r>
            <a:r>
              <a:rPr lang="en-US" sz="2600" b="1" dirty="0">
                <a:latin typeface="Times New Roman" panose="02020603050405020304" pitchFamily="18" charset="0"/>
                <a:cs typeface="Times New Roman" panose="02020603050405020304" pitchFamily="18" charset="0"/>
              </a:rPr>
              <a:t>LỤC</a:t>
            </a:r>
            <a:endParaRPr lang="en-US" sz="2600" dirty="0">
              <a:latin typeface="Times New Roman" panose="02020603050405020304" pitchFamily="18" charset="0"/>
              <a:cs typeface="Times New Roman" panose="02020603050405020304" pitchFamily="18" charset="0"/>
            </a:endParaRPr>
          </a:p>
          <a:p>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7090585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840232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38200" y="2286000"/>
            <a:ext cx="7696200" cy="3693319"/>
          </a:xfrm>
          <a:prstGeom prst="rect">
            <a:avLst/>
          </a:prstGeom>
        </p:spPr>
        <p:txBody>
          <a:bodyPr wrap="square">
            <a:spAutoFit/>
          </a:bodyPr>
          <a:lstStyle/>
          <a:p>
            <a:pPr algn="just"/>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 Phân </a:t>
            </a:r>
            <a:r>
              <a:rPr lang="en-US" sz="2600" dirty="0" smtClean="0">
                <a:latin typeface="Times New Roman" panose="02020603050405020304" pitchFamily="18" charset="0"/>
                <a:cs typeface="Times New Roman" panose="02020603050405020304" pitchFamily="18" charset="0"/>
              </a:rPr>
              <a:t>l</a:t>
            </a:r>
            <a:r>
              <a:rPr lang="vi-VN" sz="2600" dirty="0" smtClean="0">
                <a:latin typeface="Times New Roman" panose="02020603050405020304" pitchFamily="18" charset="0"/>
                <a:cs typeface="Times New Roman" panose="02020603050405020304" pitchFamily="18" charset="0"/>
              </a:rPr>
              <a:t>oại </a:t>
            </a:r>
            <a:r>
              <a:rPr lang="vi-VN" sz="2600" dirty="0">
                <a:latin typeface="Times New Roman" panose="02020603050405020304" pitchFamily="18" charset="0"/>
                <a:cs typeface="Times New Roman" panose="02020603050405020304" pitchFamily="18" charset="0"/>
              </a:rPr>
              <a:t>khoa học có một ý nghĩa hết sức quan trọng </a:t>
            </a:r>
            <a:r>
              <a:rPr lang="en-US" sz="2600" dirty="0" err="1" smtClean="0">
                <a:latin typeface="Times New Roman" panose="02020603050405020304" pitchFamily="18" charset="0"/>
                <a:cs typeface="Times New Roman" panose="02020603050405020304" pitchFamily="18" charset="0"/>
              </a:rPr>
              <a:t>tr</a:t>
            </a:r>
            <a:r>
              <a:rPr lang="vi-VN" sz="2600" dirty="0" smtClean="0">
                <a:latin typeface="Times New Roman" panose="02020603050405020304" pitchFamily="18" charset="0"/>
                <a:cs typeface="Times New Roman" panose="02020603050405020304" pitchFamily="18" charset="0"/>
              </a:rPr>
              <a:t>ong </a:t>
            </a:r>
            <a:r>
              <a:rPr lang="vi-VN" sz="2600" dirty="0">
                <a:latin typeface="Times New Roman" panose="02020603050405020304" pitchFamily="18" charset="0"/>
                <a:cs typeface="Times New Roman" panose="02020603050405020304" pitchFamily="18" charset="0"/>
              </a:rPr>
              <a:t>hoạt động khoa học </a:t>
            </a:r>
            <a:r>
              <a:rPr lang="vi-VN" sz="2600" spc="5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nhằm làm r</a:t>
            </a:r>
            <a:r>
              <a:rPr lang="en-US"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õ</a:t>
            </a:r>
            <a:r>
              <a:rPr lang="vi-VN" sz="2600" spc="5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ranh giới (một cách tương đối) giữa các ngành khoa học và những mối liên quan nội tại giữa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chúng</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p>
          <a:p>
            <a:pPr algn="just"/>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Phân loại </a:t>
            </a:r>
            <a:r>
              <a:rPr lang="vi-VN"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khoa</a:t>
            </a:r>
            <a:r>
              <a:rPr lang="en-US"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spc="50"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học</a:t>
            </a:r>
            <a:r>
              <a:rPr lang="vi-VN"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là một thao</a:t>
            </a:r>
            <a:r>
              <a:rPr lang="en-US"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spc="50"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tác</a:t>
            </a:r>
            <a:r>
              <a:rPr lang="en-US"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rấ</a:t>
            </a:r>
            <a:r>
              <a:rPr lang="en-US"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 c</a:t>
            </a:r>
            <a:r>
              <a:rPr lang="vi-VN"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ần</a:t>
            </a:r>
            <a:r>
              <a:rPr lang="en-US"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thiết</a:t>
            </a:r>
            <a:r>
              <a:rPr lang="en-US"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nhằm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dự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đoán được sự phát triển của khoa học trước mắt và trong tương lai để xác định được các </a:t>
            </a:r>
            <a:r>
              <a:rPr lang="vi-VN" sz="2600" dirty="0">
                <a:latin typeface="Times New Roman" panose="02020603050405020304" pitchFamily="18" charset="0"/>
                <a:cs typeface="Times New Roman" panose="02020603050405020304" pitchFamily="18" charset="0"/>
              </a:rPr>
              <a:t>ngành chủ chốt và mũi nhọn, phục vụ cho việc dự thảo các kế hoạch phát triển </a:t>
            </a:r>
            <a:r>
              <a:rPr lang="vi-VN" sz="2600" dirty="0" smtClean="0">
                <a:latin typeface="Times New Roman" panose="02020603050405020304" pitchFamily="18" charset="0"/>
                <a:cs typeface="Times New Roman" panose="02020603050405020304" pitchFamily="18" charset="0"/>
              </a:rPr>
              <a:t>ki</a:t>
            </a:r>
            <a:r>
              <a:rPr lang="en-US" sz="2600" dirty="0" smtClean="0">
                <a:latin typeface="Times New Roman" panose="02020603050405020304" pitchFamily="18" charset="0"/>
                <a:cs typeface="Times New Roman" panose="02020603050405020304" pitchFamily="18" charset="0"/>
              </a:rPr>
              <a:t>n</a:t>
            </a:r>
            <a:r>
              <a:rPr lang="vi-VN" sz="2600" dirty="0" smtClean="0">
                <a:latin typeface="Times New Roman" panose="02020603050405020304" pitchFamily="18" charset="0"/>
                <a:cs typeface="Times New Roman" panose="02020603050405020304" pitchFamily="18" charset="0"/>
              </a:rPr>
              <a:t>h </a:t>
            </a:r>
            <a:r>
              <a:rPr lang="vi-VN" sz="2600" dirty="0">
                <a:latin typeface="Times New Roman" panose="02020603050405020304" pitchFamily="18" charset="0"/>
                <a:cs typeface="Times New Roman" panose="02020603050405020304" pitchFamily="18" charset="0"/>
              </a:rPr>
              <a:t>tế </a:t>
            </a:r>
            <a:r>
              <a:rPr lang="vi-VN" sz="2600" dirty="0" smtClean="0">
                <a:latin typeface="Times New Roman" panose="02020603050405020304" pitchFamily="18" charset="0"/>
                <a:cs typeface="Times New Roman" panose="02020603050405020304" pitchFamily="18" charset="0"/>
              </a:rPr>
              <a:t>v</a:t>
            </a:r>
            <a:r>
              <a:rPr lang="en-US" sz="2600" dirty="0">
                <a:latin typeface="Times New Roman" panose="02020603050405020304" pitchFamily="18" charset="0"/>
                <a:cs typeface="Times New Roman" panose="02020603050405020304" pitchFamily="18" charset="0"/>
              </a:rPr>
              <a:t>à</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văn </a:t>
            </a:r>
            <a:r>
              <a:rPr lang="vi-VN" sz="2600" dirty="0" smtClean="0">
                <a:latin typeface="Times New Roman" panose="02020603050405020304" pitchFamily="18" charset="0"/>
                <a:cs typeface="Times New Roman" panose="02020603050405020304" pitchFamily="18" charset="0"/>
              </a:rPr>
              <a:t>hoá</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
        <p:nvSpPr>
          <p:cNvPr id="6" name="Rectangle 5"/>
          <p:cNvSpPr/>
          <p:nvPr/>
        </p:nvSpPr>
        <p:spPr>
          <a:xfrm>
            <a:off x="2814634" y="1143000"/>
            <a:ext cx="3651962" cy="492443"/>
          </a:xfrm>
          <a:prstGeom prst="rect">
            <a:avLst/>
          </a:prstGeom>
        </p:spPr>
        <p:txBody>
          <a:bodyPr wrap="none">
            <a:spAutoFit/>
          </a:bodyPr>
          <a:lstStyle/>
          <a:p>
            <a:pPr>
              <a:defRPr/>
            </a:pPr>
            <a:r>
              <a:rPr lang="en-US" sz="2600" b="1" dirty="0" smtClean="0">
                <a:latin typeface="Times New Roman" panose="02020603050405020304" pitchFamily="18" charset="0"/>
                <a:cs typeface="Times New Roman" panose="02020603050405020304" pitchFamily="18" charset="0"/>
              </a:rPr>
              <a:t>1.2. </a:t>
            </a:r>
            <a:r>
              <a:rPr lang="en-US" sz="2600" b="1" dirty="0" err="1" smtClean="0">
                <a:latin typeface="Times New Roman" panose="02020603050405020304" pitchFamily="18" charset="0"/>
                <a:cs typeface="Times New Roman" panose="02020603050405020304" pitchFamily="18" charset="0"/>
              </a:rPr>
              <a:t>Phân</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loại</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khoa</a:t>
            </a:r>
            <a:r>
              <a:rPr lang="en-US" sz="2600" b="1" dirty="0" smtClean="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học</a:t>
            </a:r>
            <a:r>
              <a:rPr lang="en-US" sz="2600" b="1" dirty="0">
                <a:latin typeface="Times New Roman" panose="02020603050405020304" pitchFamily="18" charset="0"/>
                <a:cs typeface="Times New Roman" panose="02020603050405020304" pitchFamily="18" charset="0"/>
              </a:rPr>
              <a:t> </a:t>
            </a:r>
            <a:r>
              <a:rPr lang="en-US" sz="2600" b="1" dirty="0" smtClean="0">
                <a:latin typeface="Times New Roman" panose="02020603050405020304" pitchFamily="18" charset="0"/>
                <a:cs typeface="Times New Roman" panose="02020603050405020304" pitchFamily="18" charset="0"/>
              </a:rPr>
              <a:t> </a:t>
            </a:r>
            <a:endParaRPr lang="en-US" sz="2600" b="1" dirty="0">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39300410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p:cNvSpPr txBox="1">
            <a:spLocks noGrp="1"/>
          </p:cNvSpPr>
          <p:nvPr>
            <p:ph type="title"/>
          </p:nvPr>
        </p:nvSpPr>
        <p:spPr>
          <a:xfrm>
            <a:off x="2971800" y="838200"/>
            <a:ext cx="4548952" cy="411651"/>
          </a:xfrm>
          <a:prstGeom prst="rect">
            <a:avLst/>
          </a:prstGeom>
        </p:spPr>
        <p:txBody>
          <a:bodyPr vert="horz" wrap="square" lIns="0" tIns="11430" rIns="0" bIns="0" rtlCol="0">
            <a:spAutoFit/>
          </a:bodyPr>
          <a:lstStyle/>
          <a:p>
            <a:pPr marL="12700" algn="just">
              <a:lnSpc>
                <a:spcPct val="100000"/>
              </a:lnSpc>
              <a:spcBef>
                <a:spcPts val="90"/>
              </a:spcBef>
            </a:pPr>
            <a:r>
              <a:rPr lang="en-US" sz="2600" b="1" spc="-15" dirty="0" smtClean="0">
                <a:latin typeface="Times New Roman" panose="02020603050405020304" pitchFamily="18" charset="0"/>
                <a:cs typeface="Times New Roman" panose="02020603050405020304" pitchFamily="18" charset="0"/>
              </a:rPr>
              <a:t>1.4. </a:t>
            </a:r>
            <a:r>
              <a:rPr sz="2600" b="1" spc="-15" dirty="0" smtClean="0">
                <a:latin typeface="Times New Roman" panose="02020603050405020304" pitchFamily="18" charset="0"/>
                <a:cs typeface="Times New Roman" panose="02020603050405020304" pitchFamily="18" charset="0"/>
              </a:rPr>
              <a:t>CÔNG</a:t>
            </a:r>
            <a:r>
              <a:rPr sz="2600" b="1" spc="-70" dirty="0" smtClean="0">
                <a:latin typeface="Times New Roman" panose="02020603050405020304" pitchFamily="18" charset="0"/>
                <a:cs typeface="Times New Roman" panose="02020603050405020304" pitchFamily="18" charset="0"/>
              </a:rPr>
              <a:t> </a:t>
            </a:r>
            <a:r>
              <a:rPr sz="2600" b="1" dirty="0">
                <a:latin typeface="Times New Roman" panose="02020603050405020304" pitchFamily="18" charset="0"/>
                <a:cs typeface="Times New Roman" panose="02020603050405020304" pitchFamily="18" charset="0"/>
              </a:rPr>
              <a:t>NGHỆ</a:t>
            </a:r>
          </a:p>
        </p:txBody>
      </p:sp>
      <p:sp>
        <p:nvSpPr>
          <p:cNvPr id="6" name="Rectangle 5"/>
          <p:cNvSpPr/>
          <p:nvPr/>
        </p:nvSpPr>
        <p:spPr>
          <a:xfrm>
            <a:off x="1066800" y="1676400"/>
            <a:ext cx="7010400" cy="3293209"/>
          </a:xfrm>
          <a:prstGeom prst="rect">
            <a:avLst/>
          </a:prstGeom>
        </p:spPr>
        <p:txBody>
          <a:bodyPr wrap="square">
            <a:spAutoFit/>
          </a:bodyPr>
          <a:lstStyle/>
          <a:p>
            <a:pPr algn="just"/>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b="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 </a:t>
            </a:r>
            <a:r>
              <a:rPr lang="en-US" sz="2600" b="1"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Khái</a:t>
            </a:r>
            <a:r>
              <a:rPr lang="en-US" sz="2600" b="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b="1"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niệm</a:t>
            </a:r>
            <a:endParaRPr lang="en-US" sz="2600" b="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endParaRPr>
          </a:p>
          <a:p>
            <a:pPr algn="just"/>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Trong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tiếng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Việt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công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nghệ,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được dùng để biểu đạt một thuật ngữ có gốc trong tiếng Hi Lạp </a:t>
            </a:r>
            <a:r>
              <a:rPr lang="vi-VN" sz="2600" baseline="300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u</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tekhno</a:t>
            </a:r>
            <a:r>
              <a:rPr lang="en-US"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og</a:t>
            </a:r>
            <a:r>
              <a:rPr lang="en-US" sz="2600" i="1"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i</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có nghĩa là “xử lí một cách có hệ thống”. </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p>
          <a:p>
            <a:pPr algn="just"/>
            <a:r>
              <a:rPr lang="en-US"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Công</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nghệ</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có</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nghĩa</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là</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kĩ thuật hay công cụ, vật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liệu</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là</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trình</a:t>
            </a:r>
            <a:r>
              <a:rPr lang="en-US"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tự</a:t>
            </a:r>
            <a:r>
              <a:rPr lang="en-US"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các cách tiếp cận khác nhau để giải quyết vấn đề</a:t>
            </a:r>
            <a:endParaRPr lang="en-US" sz="2600" dirty="0">
              <a:latin typeface="Times New Roman" panose="02020603050405020304" pitchFamily="18" charset="0"/>
              <a:cs typeface="Times New Roman" panose="02020603050405020304" pitchFamily="18" charset="0"/>
            </a:endParaRPr>
          </a:p>
        </p:txBody>
      </p:sp>
      <p:sp>
        <p:nvSpPr>
          <p:cNvPr id="5"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16511328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4"/>
          <p:cNvSpPr txBox="1"/>
          <p:nvPr/>
        </p:nvSpPr>
        <p:spPr>
          <a:xfrm>
            <a:off x="838200" y="2133600"/>
            <a:ext cx="7626350" cy="1772921"/>
          </a:xfrm>
          <a:prstGeom prst="rect">
            <a:avLst/>
          </a:prstGeom>
        </p:spPr>
        <p:txBody>
          <a:bodyPr vert="horz" wrap="square" lIns="0" tIns="170815" rIns="0" bIns="0" rtlCol="0">
            <a:spAutoFit/>
          </a:bodyPr>
          <a:lstStyle/>
          <a:p>
            <a:pPr algn="just"/>
            <a:r>
              <a:rPr lang="en-US" sz="2600" spc="-190" dirty="0">
                <a:solidFill>
                  <a:srgbClr val="464A56"/>
                </a:solidFill>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 Theo Tổ chức phát triển công nghiệp Liên Hợp </a:t>
            </a:r>
            <a:r>
              <a:rPr lang="vi-VN" sz="2600" dirty="0" smtClean="0">
                <a:latin typeface="Times New Roman" panose="02020603050405020304" pitchFamily="18" charset="0"/>
                <a:cs typeface="Times New Roman" panose="02020603050405020304" pitchFamily="18" charset="0"/>
              </a:rPr>
              <a:t>Quốc</a:t>
            </a:r>
            <a:r>
              <a:rPr lang="en-US" sz="2600" dirty="0" smtClean="0">
                <a:latin typeface="Times New Roman" panose="02020603050405020304" pitchFamily="18" charset="0"/>
                <a:cs typeface="Times New Roman" panose="02020603050405020304" pitchFamily="18" charset="0"/>
              </a:rPr>
              <a:t>, </a:t>
            </a:r>
            <a:r>
              <a:rPr lang="vi-VN" sz="2600" i="1" dirty="0" smtClean="0">
                <a:latin typeface="Times New Roman" panose="02020603050405020304" pitchFamily="18" charset="0"/>
                <a:cs typeface="Times New Roman" panose="02020603050405020304" pitchFamily="18" charset="0"/>
              </a:rPr>
              <a:t>công </a:t>
            </a:r>
            <a:r>
              <a:rPr lang="vi-VN" sz="2600" i="1" dirty="0">
                <a:latin typeface="Times New Roman" panose="02020603050405020304" pitchFamily="18" charset="0"/>
                <a:cs typeface="Times New Roman" panose="02020603050405020304" pitchFamily="18" charset="0"/>
              </a:rPr>
              <a:t>nghệ là việc áp dụng khoa học vào công nghiệp bằng cách sử dụng các kết quả nghiên cứu và xử lí nó một cách có hệ thống và có </a:t>
            </a:r>
            <a:r>
              <a:rPr lang="en-US" sz="2600" i="1" dirty="0" err="1" smtClean="0">
                <a:latin typeface="Times New Roman" panose="02020603050405020304" pitchFamily="18" charset="0"/>
                <a:cs typeface="Times New Roman" panose="02020603050405020304" pitchFamily="18" charset="0"/>
              </a:rPr>
              <a:t>phương</a:t>
            </a:r>
            <a:r>
              <a:rPr lang="en-US" sz="2600" i="1" dirty="0" smtClean="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pháp</a:t>
            </a:r>
            <a:r>
              <a:rPr lang="vi-VN" sz="2600" i="1" dirty="0" smtClean="0">
                <a:latin typeface="Times New Roman" panose="02020603050405020304" pitchFamily="18" charset="0"/>
                <a:cs typeface="Times New Roman" panose="02020603050405020304" pitchFamily="18" charset="0"/>
              </a:rPr>
              <a:t>.</a:t>
            </a:r>
            <a:endParaRPr lang="en-US" sz="2600" i="1" dirty="0">
              <a:latin typeface="Times New Roman" panose="02020603050405020304" pitchFamily="18" charset="0"/>
              <a:cs typeface="Times New Roman" panose="02020603050405020304" pitchFamily="18" charset="0"/>
            </a:endParaRPr>
          </a:p>
        </p:txBody>
      </p:sp>
      <p:sp>
        <p:nvSpPr>
          <p:cNvPr id="6" name="object 3"/>
          <p:cNvSpPr txBox="1">
            <a:spLocks noGrp="1"/>
          </p:cNvSpPr>
          <p:nvPr>
            <p:ph type="title"/>
          </p:nvPr>
        </p:nvSpPr>
        <p:spPr>
          <a:xfrm>
            <a:off x="2971800" y="838200"/>
            <a:ext cx="4548952" cy="411651"/>
          </a:xfrm>
          <a:prstGeom prst="rect">
            <a:avLst/>
          </a:prstGeom>
        </p:spPr>
        <p:txBody>
          <a:bodyPr vert="horz" wrap="square" lIns="0" tIns="11430" rIns="0" bIns="0" rtlCol="0">
            <a:spAutoFit/>
          </a:bodyPr>
          <a:lstStyle/>
          <a:p>
            <a:pPr algn="just"/>
            <a:r>
              <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 </a:t>
            </a:r>
            <a:r>
              <a:rPr lang="en-US" sz="26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Khái</a:t>
            </a:r>
            <a:r>
              <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niệm</a:t>
            </a:r>
            <a:endPar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endParaRP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16828500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752600"/>
            <a:ext cx="8153400" cy="3293209"/>
          </a:xfrm>
          <a:prstGeom prst="rect">
            <a:avLst/>
          </a:prstGeom>
        </p:spPr>
        <p:txBody>
          <a:bodyPr wrap="square">
            <a:spAutoFit/>
          </a:bodyPr>
          <a:lstStyle/>
          <a:p>
            <a:pPr algn="just"/>
            <a:r>
              <a:rPr lang="en-US"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Theo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Từ điển Bách khoa Việt Nam (1995), công nghệ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là</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môn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khoa học ứng dụng nhằm vận </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d</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ụng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các quy luật tự nhiên và các nguyên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lí</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khoa học, đáp </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ứ</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ng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nhu cầu vật chất và tinh thần của con người</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[4, </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tr.583]</a:t>
            </a:r>
            <a:r>
              <a:rPr lang="en-US"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p>
          <a:p>
            <a:pPr algn="just"/>
            <a:r>
              <a:rPr lang="en-US"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Tại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Khoản 2, Điều 3, Luật KH&amp;CN năm 2013 đã nêu rằng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a:t>
            </a:r>
            <a:r>
              <a:rPr lang="en-US"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ô</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ng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nghệ </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à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giải</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pháp, quy trình,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b</a:t>
            </a:r>
            <a:r>
              <a:rPr lang="en-US"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í</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quyết kĩ thuật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a:t>
            </a:r>
            <a:r>
              <a:rPr lang="en-US"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ó</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kèm theo hoặc không kèm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theo c</a:t>
            </a:r>
            <a:r>
              <a:rPr lang="en-US"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ô</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ng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cụ, phương tiện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d</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ùng</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đ</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ể</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biến đổỉ nguồn lực thành sản phẩm</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r>
              <a:rPr lang="en-US"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
        <p:nvSpPr>
          <p:cNvPr id="5" name="object 3"/>
          <p:cNvSpPr txBox="1">
            <a:spLocks noGrp="1"/>
          </p:cNvSpPr>
          <p:nvPr>
            <p:ph type="title"/>
          </p:nvPr>
        </p:nvSpPr>
        <p:spPr>
          <a:xfrm>
            <a:off x="2667000" y="990600"/>
            <a:ext cx="4548952" cy="411651"/>
          </a:xfrm>
          <a:prstGeom prst="rect">
            <a:avLst/>
          </a:prstGeom>
        </p:spPr>
        <p:txBody>
          <a:bodyPr vert="horz" wrap="square" lIns="0" tIns="11430" rIns="0" bIns="0" rtlCol="0">
            <a:spAutoFit/>
          </a:bodyPr>
          <a:lstStyle/>
          <a:p>
            <a:pPr algn="just"/>
            <a:r>
              <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 </a:t>
            </a:r>
            <a:r>
              <a:rPr lang="en-US" sz="26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Khái</a:t>
            </a:r>
            <a:r>
              <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niệm</a:t>
            </a:r>
            <a:endPar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9475347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905000"/>
            <a:ext cx="8077200" cy="4170372"/>
          </a:xfrm>
          <a:prstGeom prst="rect">
            <a:avLst/>
          </a:prstGeom>
        </p:spPr>
        <p:txBody>
          <a:bodyPr wrap="square">
            <a:spAutoFit/>
          </a:bodyPr>
          <a:lstStyle/>
          <a:p>
            <a:pPr marL="101600" marR="12700" indent="266700" algn="just">
              <a:spcAft>
                <a:spcPts val="285"/>
              </a:spcAft>
            </a:pPr>
            <a:r>
              <a:rPr lang="vi-VN" sz="2600" dirty="0">
                <a:solidFill>
                  <a:srgbClr val="000000"/>
                </a:solidFill>
                <a:latin typeface="Times New Roman" panose="02020603050405020304" pitchFamily="18" charset="0"/>
                <a:ea typeface="Times New Roman" panose="02020603050405020304" pitchFamily="18" charset="0"/>
              </a:rPr>
              <a:t>Như </a:t>
            </a:r>
            <a:r>
              <a:rPr lang="vi-VN" sz="2600" dirty="0" smtClean="0">
                <a:solidFill>
                  <a:srgbClr val="000000"/>
                </a:solidFill>
                <a:latin typeface="Times New Roman" panose="02020603050405020304" pitchFamily="18" charset="0"/>
                <a:ea typeface="Times New Roman" panose="02020603050405020304" pitchFamily="18" charset="0"/>
              </a:rPr>
              <a:t>vậy</a:t>
            </a:r>
            <a:r>
              <a:rPr lang="en-US" sz="2600" dirty="0">
                <a:solidFill>
                  <a:srgbClr val="000000"/>
                </a:solidFill>
                <a:latin typeface="Times New Roman" panose="02020603050405020304" pitchFamily="18" charset="0"/>
                <a:ea typeface="Times New Roman" panose="02020603050405020304" pitchFamily="18" charset="0"/>
              </a:rPr>
              <a:t>,</a:t>
            </a:r>
            <a:r>
              <a:rPr lang="vi-VN" sz="2600" dirty="0" smtClean="0">
                <a:solidFill>
                  <a:srgbClr val="000000"/>
                </a:solidFill>
                <a:latin typeface="Times New Roman" panose="02020603050405020304" pitchFamily="18" charset="0"/>
                <a:ea typeface="Times New Roman" panose="02020603050405020304" pitchFamily="18" charset="0"/>
              </a:rPr>
              <a:t> </a:t>
            </a:r>
            <a:r>
              <a:rPr lang="vi-VN" sz="2600" dirty="0">
                <a:solidFill>
                  <a:srgbClr val="000000"/>
                </a:solidFill>
                <a:latin typeface="Times New Roman" panose="02020603050405020304" pitchFamily="18" charset="0"/>
                <a:ea typeface="Times New Roman" panose="02020603050405020304" pitchFamily="18" charset="0"/>
              </a:rPr>
              <a:t>có nhiều cách hiểu khác nhau về </a:t>
            </a:r>
            <a:r>
              <a:rPr lang="vi-VN" sz="2600" dirty="0" smtClean="0">
                <a:solidFill>
                  <a:srgbClr val="000000"/>
                </a:solidFill>
                <a:latin typeface="Times New Roman" panose="02020603050405020304" pitchFamily="18" charset="0"/>
                <a:ea typeface="Times New Roman" panose="02020603050405020304" pitchFamily="18" charset="0"/>
              </a:rPr>
              <a:t>kh</a:t>
            </a:r>
            <a:r>
              <a:rPr lang="en-US" sz="2600" dirty="0" err="1" smtClean="0">
                <a:solidFill>
                  <a:srgbClr val="000000"/>
                </a:solidFill>
                <a:latin typeface="Times New Roman" panose="02020603050405020304" pitchFamily="18" charset="0"/>
                <a:ea typeface="Times New Roman" panose="02020603050405020304" pitchFamily="18" charset="0"/>
              </a:rPr>
              <a:t>ái</a:t>
            </a:r>
            <a:r>
              <a:rPr lang="vi-VN" sz="2600" dirty="0" smtClean="0">
                <a:solidFill>
                  <a:srgbClr val="000000"/>
                </a:solidFill>
                <a:latin typeface="Times New Roman" panose="02020603050405020304" pitchFamily="18" charset="0"/>
                <a:ea typeface="Times New Roman" panose="02020603050405020304" pitchFamily="18" charset="0"/>
              </a:rPr>
              <a:t> </a:t>
            </a:r>
            <a:r>
              <a:rPr lang="vi-VN" sz="2600" dirty="0">
                <a:solidFill>
                  <a:srgbClr val="000000"/>
                </a:solidFill>
                <a:latin typeface="Times New Roman" panose="02020603050405020304" pitchFamily="18" charset="0"/>
                <a:ea typeface="Times New Roman" panose="02020603050405020304" pitchFamily="18" charset="0"/>
              </a:rPr>
              <a:t>niệm </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 </a:t>
            </a:r>
            <a:r>
              <a:rPr lang="vi-VN"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nghệ</a:t>
            </a:r>
            <a:r>
              <a:rPr lang="en-US" sz="2600" i="1" baseline="300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600" dirty="0" smtClean="0">
                <a:solidFill>
                  <a:srgbClr val="000000"/>
                </a:solidFill>
                <a:latin typeface="Times New Roman" panose="02020603050405020304" pitchFamily="18" charset="0"/>
                <a:ea typeface="Times New Roman" panose="02020603050405020304" pitchFamily="18" charset="0"/>
              </a:rPr>
              <a:t> </a:t>
            </a:r>
            <a:r>
              <a:rPr lang="vi-VN" sz="2600" dirty="0">
                <a:solidFill>
                  <a:srgbClr val="000000"/>
                </a:solidFill>
                <a:latin typeface="Times New Roman" panose="02020603050405020304" pitchFamily="18" charset="0"/>
                <a:ea typeface="Times New Roman" panose="02020603050405020304" pitchFamily="18" charset="0"/>
              </a:rPr>
              <a:t>tuy nhiên có thể tóm gọn lại </a:t>
            </a:r>
            <a:r>
              <a:rPr lang="vi-VN" sz="2600" i="1" dirty="0">
                <a:solidFill>
                  <a:srgbClr val="000000"/>
                </a:solidFill>
                <a:latin typeface="Times New Roman" panose="02020603050405020304" pitchFamily="18" charset="0"/>
                <a:ea typeface="Times New Roman" panose="02020603050405020304" pitchFamily="18" charset="0"/>
              </a:rPr>
              <a:t>công nghệ là tập hợp các phương pháp, quy trình, công </a:t>
            </a:r>
            <a:r>
              <a:rPr lang="vi-VN" sz="2600" i="1" dirty="0" smtClean="0">
                <a:solidFill>
                  <a:srgbClr val="000000"/>
                </a:solidFill>
                <a:latin typeface="Times New Roman" panose="02020603050405020304" pitchFamily="18" charset="0"/>
                <a:ea typeface="Times New Roman" panose="02020603050405020304" pitchFamily="18" charset="0"/>
              </a:rPr>
              <a:t>cụ</a:t>
            </a:r>
            <a:r>
              <a:rPr lang="en-US" sz="2600" i="1" dirty="0">
                <a:solidFill>
                  <a:srgbClr val="000000"/>
                </a:solidFill>
                <a:latin typeface="Times New Roman" panose="02020603050405020304" pitchFamily="18" charset="0"/>
                <a:ea typeface="Times New Roman" panose="02020603050405020304" pitchFamily="18" charset="0"/>
              </a:rPr>
              <a:t>,</a:t>
            </a:r>
            <a:r>
              <a:rPr lang="vi-VN" sz="2600" i="1" dirty="0" smtClean="0">
                <a:solidFill>
                  <a:srgbClr val="000000"/>
                </a:solidFill>
                <a:latin typeface="Times New Roman" panose="02020603050405020304" pitchFamily="18" charset="0"/>
                <a:ea typeface="Times New Roman" panose="02020603050405020304" pitchFamily="18" charset="0"/>
              </a:rPr>
              <a:t> </a:t>
            </a:r>
            <a:r>
              <a:rPr lang="vi-VN" sz="2600" i="1" dirty="0">
                <a:solidFill>
                  <a:srgbClr val="000000"/>
                </a:solidFill>
                <a:latin typeface="Times New Roman" panose="02020603050405020304" pitchFamily="18" charset="0"/>
                <a:ea typeface="Times New Roman" panose="02020603050405020304" pitchFamily="18" charset="0"/>
              </a:rPr>
              <a:t>phương tiện nhằm biến đồi các nguồn lực thành sản phẩm</a:t>
            </a:r>
            <a:r>
              <a:rPr lang="vi-VN" sz="2600" dirty="0" smtClean="0">
                <a:solidFill>
                  <a:srgbClr val="000000"/>
                </a:solidFill>
                <a:latin typeface="Times New Roman" panose="02020603050405020304" pitchFamily="18" charset="0"/>
                <a:ea typeface="Times New Roman" panose="02020603050405020304" pitchFamily="18" charset="0"/>
              </a:rPr>
              <a:t>.</a:t>
            </a:r>
            <a:endParaRPr lang="en-US" sz="2600" dirty="0" smtClean="0">
              <a:solidFill>
                <a:srgbClr val="000000"/>
              </a:solidFill>
              <a:latin typeface="Times New Roman" panose="02020603050405020304" pitchFamily="18" charset="0"/>
              <a:ea typeface="Times New Roman" panose="02020603050405020304" pitchFamily="18" charset="0"/>
            </a:endParaRPr>
          </a:p>
          <a:p>
            <a:pPr marL="101600" marR="12700" indent="266700" algn="just">
              <a:spcAft>
                <a:spcPts val="285"/>
              </a:spcAft>
            </a:pPr>
            <a:r>
              <a:rPr lang="vi-VN" sz="2600" dirty="0">
                <a:latin typeface="Times New Roman" panose="02020603050405020304" pitchFamily="18" charset="0"/>
                <a:ea typeface="Times New Roman" panose="02020603050405020304" pitchFamily="18" charset="0"/>
              </a:rPr>
              <a:t>Trong thực tiễn, </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 nghệ</a:t>
            </a:r>
            <a:r>
              <a:rPr lang="vi-VN" sz="2600" dirty="0">
                <a:latin typeface="Times New Roman" panose="02020603050405020304" pitchFamily="18" charset="0"/>
                <a:ea typeface="Times New Roman" panose="02020603050405020304" pitchFamily="18" charset="0"/>
              </a:rPr>
              <a:t>” và </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kỹ</a:t>
            </a:r>
            <a:r>
              <a:rPr lang="en-US"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600" dirty="0">
                <a:latin typeface="Times New Roman" panose="02020603050405020304" pitchFamily="18" charset="0"/>
                <a:ea typeface="Times New Roman" panose="02020603050405020304" pitchFamily="18" charset="0"/>
              </a:rPr>
              <a:t> thường được đùng với nghĩa gần tương đương. Tuy nhiên, có lúc </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kỹ</a:t>
            </a:r>
            <a:r>
              <a:rPr lang="en-US"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600" dirty="0">
                <a:latin typeface="Times New Roman" panose="02020603050405020304" pitchFamily="18" charset="0"/>
                <a:ea typeface="Times New Roman" panose="02020603050405020304" pitchFamily="18" charset="0"/>
              </a:rPr>
              <a:t> được hiểu nghiêng v</a:t>
            </a:r>
            <a:r>
              <a:rPr lang="en-US" sz="2600" dirty="0">
                <a:latin typeface="Times New Roman" panose="02020603050405020304" pitchFamily="18" charset="0"/>
                <a:ea typeface="Times New Roman" panose="02020603050405020304" pitchFamily="18" charset="0"/>
              </a:rPr>
              <a:t>ề</a:t>
            </a:r>
            <a:r>
              <a:rPr lang="vi-VN" sz="2600" dirty="0">
                <a:latin typeface="Times New Roman" panose="02020603050405020304" pitchFamily="18" charset="0"/>
                <a:ea typeface="Times New Roman" panose="02020603050405020304" pitchFamily="18" charset="0"/>
              </a:rPr>
              <a:t> phần cứng (công</a:t>
            </a:r>
            <a:r>
              <a:rPr lang="en-US" sz="2600"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cụ), còn </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 nghệ</a:t>
            </a:r>
            <a:r>
              <a:rPr lang="en-US" sz="2600" baseline="30000" dirty="0">
                <a:latin typeface="Times New Roman" panose="02020603050405020304" pitchFamily="18" charset="0"/>
                <a:ea typeface="Times New Roman" panose="02020603050405020304" pitchFamily="18" charset="0"/>
              </a:rPr>
              <a:t>”</a:t>
            </a:r>
            <a:r>
              <a:rPr lang="vi-VN" sz="2600" dirty="0">
                <a:latin typeface="Times New Roman" panose="02020603050405020304" pitchFamily="18" charset="0"/>
                <a:ea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rPr>
              <a:t>l</a:t>
            </a:r>
            <a:r>
              <a:rPr lang="vi-VN" sz="2600" dirty="0">
                <a:latin typeface="Times New Roman" panose="02020603050405020304" pitchFamily="18" charset="0"/>
                <a:ea typeface="Times New Roman" panose="02020603050405020304" pitchFamily="18" charset="0"/>
              </a:rPr>
              <a:t>ại được hi</a:t>
            </a:r>
            <a:r>
              <a:rPr lang="en-US" sz="2600" dirty="0" err="1">
                <a:latin typeface="Times New Roman" panose="02020603050405020304" pitchFamily="18" charset="0"/>
                <a:ea typeface="Times New Roman" panose="02020603050405020304" pitchFamily="18" charset="0"/>
              </a:rPr>
              <a:t>ểu</a:t>
            </a:r>
            <a:r>
              <a:rPr lang="vi-VN" sz="2600" dirty="0">
                <a:latin typeface="Times New Roman" panose="02020603050405020304" pitchFamily="18" charset="0"/>
                <a:ea typeface="Times New Roman" panose="02020603050405020304" pitchFamily="18" charset="0"/>
              </a:rPr>
              <a:t> nghiêng về phần mềm (phương pháp, quy trình).</a:t>
            </a:r>
            <a:endParaRPr lang="en-US" sz="2600" dirty="0">
              <a:latin typeface="Times New Roman" panose="02020603050405020304" pitchFamily="18" charset="0"/>
              <a:ea typeface="Times New Roman" panose="02020603050405020304" pitchFamily="18" charset="0"/>
            </a:endParaRPr>
          </a:p>
          <a:p>
            <a:pPr marL="101600" marR="12700" indent="266700" algn="just">
              <a:spcAft>
                <a:spcPts val="285"/>
              </a:spcAft>
            </a:pPr>
            <a:endParaRPr lang="en-US" sz="2600" dirty="0">
              <a:latin typeface="Times New Roman" panose="02020603050405020304" pitchFamily="18" charset="0"/>
              <a:ea typeface="Times New Roman" panose="02020603050405020304" pitchFamily="18" charset="0"/>
            </a:endParaRPr>
          </a:p>
        </p:txBody>
      </p:sp>
      <p:sp>
        <p:nvSpPr>
          <p:cNvPr id="5" name="object 3"/>
          <p:cNvSpPr txBox="1">
            <a:spLocks noGrp="1"/>
          </p:cNvSpPr>
          <p:nvPr>
            <p:ph type="title"/>
          </p:nvPr>
        </p:nvSpPr>
        <p:spPr>
          <a:xfrm>
            <a:off x="2449924" y="838200"/>
            <a:ext cx="4548952" cy="411651"/>
          </a:xfrm>
          <a:prstGeom prst="rect">
            <a:avLst/>
          </a:prstGeom>
        </p:spPr>
        <p:txBody>
          <a:bodyPr vert="horz" wrap="square" lIns="0" tIns="11430" rIns="0" bIns="0" rtlCol="0">
            <a:spAutoFit/>
          </a:bodyPr>
          <a:lstStyle/>
          <a:p>
            <a:pPr algn="just"/>
            <a:r>
              <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 </a:t>
            </a:r>
            <a:r>
              <a:rPr lang="en-US" sz="26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Khái</a:t>
            </a:r>
            <a:r>
              <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niệm</a:t>
            </a:r>
            <a:endPar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16652539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iểu và đi trong cách mạng công nghiệp lần thứ tư - ThienNhien.Net | Con  người và Thiên nhiê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04" y="1371600"/>
            <a:ext cx="9085596" cy="5029200"/>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3"/>
          <p:cNvSpPr txBox="1">
            <a:spLocks noGrp="1"/>
          </p:cNvSpPr>
          <p:nvPr>
            <p:ph type="title"/>
          </p:nvPr>
        </p:nvSpPr>
        <p:spPr>
          <a:xfrm>
            <a:off x="2514600" y="609600"/>
            <a:ext cx="4548952" cy="411651"/>
          </a:xfrm>
          <a:prstGeom prst="rect">
            <a:avLst/>
          </a:prstGeom>
        </p:spPr>
        <p:txBody>
          <a:bodyPr vert="horz" wrap="square" lIns="0" tIns="11430" rIns="0" bIns="0" rtlCol="0">
            <a:spAutoFit/>
          </a:bodyPr>
          <a:lstStyle/>
          <a:p>
            <a:pPr algn="just"/>
            <a:r>
              <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 </a:t>
            </a:r>
            <a:r>
              <a:rPr lang="en-US" sz="26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Khái</a:t>
            </a:r>
            <a:r>
              <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niệm</a:t>
            </a:r>
            <a:endParaRPr lang="en-US" sz="26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411224630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a:spLocks noChangeArrowheads="1"/>
          </p:cNvSpPr>
          <p:nvPr/>
        </p:nvSpPr>
        <p:spPr bwMode="auto">
          <a:xfrm>
            <a:off x="2414911" y="166260"/>
            <a:ext cx="4493385" cy="914400"/>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0"/>
              </a:spcBef>
              <a:buNone/>
            </a:pPr>
            <a:r>
              <a:rPr lang="en-US" sz="2600" b="1" dirty="0">
                <a:latin typeface="Times New Roman" panose="02020603050405020304" pitchFamily="18" charset="0"/>
                <a:cs typeface="Times New Roman" panose="02020603050405020304" pitchFamily="18" charset="0"/>
              </a:rPr>
              <a:t>C</a:t>
            </a:r>
            <a:r>
              <a:rPr lang="vi-VN" sz="2600" b="1" dirty="0" smtClean="0">
                <a:latin typeface="Times New Roman" panose="02020603050405020304" pitchFamily="18" charset="0"/>
                <a:cs typeface="Times New Roman" panose="02020603050405020304" pitchFamily="18" charset="0"/>
              </a:rPr>
              <a:t>ác </a:t>
            </a:r>
            <a:r>
              <a:rPr lang="vi-VN" sz="2600" b="1" dirty="0">
                <a:latin typeface="Times New Roman" panose="02020603050405020304" pitchFamily="18" charset="0"/>
                <a:cs typeface="Times New Roman" panose="02020603050405020304" pitchFamily="18" charset="0"/>
              </a:rPr>
              <a:t>đặc điểm của CM CN 04</a:t>
            </a:r>
            <a:endParaRPr lang="en-US" sz="2600" b="1" dirty="0">
              <a:latin typeface="Times New Roman" panose="02020603050405020304" pitchFamily="18" charset="0"/>
              <a:cs typeface="Times New Roman" panose="02020603050405020304" pitchFamily="18" charset="0"/>
            </a:endParaRPr>
          </a:p>
          <a:p>
            <a:pPr algn="just" eaLnBrk="1" hangingPunct="1">
              <a:spcBef>
                <a:spcPct val="0"/>
              </a:spcBef>
              <a:buFontTx/>
              <a:buNone/>
            </a:pPr>
            <a:endParaRPr lang="en-US" altLang="en-US" sz="2600" b="1" i="0" dirty="0">
              <a:latin typeface="Times New Roman" panose="02020603050405020304" pitchFamily="18" charset="0"/>
              <a:cs typeface="Times New Roman" panose="02020603050405020304" pitchFamily="18" charset="0"/>
            </a:endParaRPr>
          </a:p>
        </p:txBody>
      </p:sp>
      <p:sp>
        <p:nvSpPr>
          <p:cNvPr id="5" name="Rounded Rectangle 4"/>
          <p:cNvSpPr>
            <a:spLocks noChangeArrowheads="1"/>
          </p:cNvSpPr>
          <p:nvPr/>
        </p:nvSpPr>
        <p:spPr bwMode="auto">
          <a:xfrm>
            <a:off x="527922" y="2133547"/>
            <a:ext cx="1905064" cy="4572051"/>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vi-VN" sz="2400" dirty="0">
                <a:latin typeface="Times New Roman" panose="02020603050405020304" pitchFamily="18" charset="0"/>
                <a:cs typeface="Times New Roman" panose="02020603050405020304" pitchFamily="18" charset="0"/>
              </a:rPr>
              <a:t>CMCN 4.0 là sự kết hợp của 3 công nghệ trong 3 lĩnh vực vật lý, kĩ thuật số và sinh học. </a:t>
            </a:r>
            <a:endParaRPr lang="en-US" altLang="en-US" sz="2400" b="0" i="0" dirty="0">
              <a:latin typeface="Times New Roman" panose="02020603050405020304" pitchFamily="18" charset="0"/>
              <a:cs typeface="Times New Roman" panose="02020603050405020304" pitchFamily="18" charset="0"/>
            </a:endParaRPr>
          </a:p>
        </p:txBody>
      </p:sp>
      <p:sp>
        <p:nvSpPr>
          <p:cNvPr id="6" name="Rounded Rectangle 14"/>
          <p:cNvSpPr>
            <a:spLocks noChangeArrowheads="1"/>
          </p:cNvSpPr>
          <p:nvPr/>
        </p:nvSpPr>
        <p:spPr bwMode="auto">
          <a:xfrm>
            <a:off x="2590852" y="2135202"/>
            <a:ext cx="1932051" cy="4570397"/>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vi-VN" sz="2400" dirty="0">
                <a:latin typeface="Times New Roman" panose="02020603050405020304" pitchFamily="18" charset="0"/>
                <a:cs typeface="Times New Roman" panose="02020603050405020304" pitchFamily="18" charset="0"/>
              </a:rPr>
              <a:t>So với các cuộc cách mạng công nghiệp trước đây, CMCN 4.0 phát triển với tốc độ cấp số nhân. </a:t>
            </a:r>
            <a:endParaRPr lang="en-US" altLang="en-US" sz="2400" b="0" i="0" dirty="0">
              <a:latin typeface="Times New Roman" panose="02020603050405020304" pitchFamily="18" charset="0"/>
              <a:cs typeface="Times New Roman" panose="02020603050405020304" pitchFamily="18" charset="0"/>
            </a:endParaRPr>
          </a:p>
        </p:txBody>
      </p:sp>
      <p:sp>
        <p:nvSpPr>
          <p:cNvPr id="7" name="Straight Connector 11284"/>
          <p:cNvSpPr>
            <a:spLocks noChangeShapeType="1"/>
          </p:cNvSpPr>
          <p:nvPr/>
        </p:nvSpPr>
        <p:spPr bwMode="auto">
          <a:xfrm>
            <a:off x="4648200" y="1080664"/>
            <a:ext cx="3339599" cy="1052936"/>
          </a:xfrm>
          <a:prstGeom prst="line">
            <a:avLst/>
          </a:prstGeom>
          <a:noFill/>
          <a:ln w="19050">
            <a:solidFill>
              <a:srgbClr val="FF0000"/>
            </a:solidFill>
            <a:round/>
            <a:headEnd/>
            <a:tailEnd type="triangle" w="med" len="med"/>
          </a:ln>
          <a:effectLst>
            <a:outerShdw dist="20000" dir="5400000" rotWithShape="0">
              <a:schemeClr val="bg2">
                <a:alpha val="37999"/>
              </a:schemeClr>
            </a:outerShdw>
          </a:effectLst>
          <a:extLst>
            <a:ext uri="{909E8E84-426E-40DD-AFC4-6F175D3DCCD1}">
              <a14:hiddenFill xmlns:a14="http://schemas.microsoft.com/office/drawing/2010/main">
                <a:noFill/>
              </a14:hiddenFill>
            </a:ext>
          </a:extLst>
        </p:spPr>
        <p:txBody>
          <a:bodyPr/>
          <a:lstStyle/>
          <a:p>
            <a:endParaRPr lang="en-US" sz="2600">
              <a:latin typeface="Times New Roman" panose="02020603050405020304" pitchFamily="18" charset="0"/>
              <a:cs typeface="Times New Roman" panose="02020603050405020304" pitchFamily="18" charset="0"/>
            </a:endParaRPr>
          </a:p>
        </p:txBody>
      </p:sp>
      <p:sp>
        <p:nvSpPr>
          <p:cNvPr id="8" name="Straight Connector 11287"/>
          <p:cNvSpPr>
            <a:spLocks noChangeShapeType="1"/>
          </p:cNvSpPr>
          <p:nvPr/>
        </p:nvSpPr>
        <p:spPr bwMode="auto">
          <a:xfrm flipH="1">
            <a:off x="3556878" y="1068403"/>
            <a:ext cx="1163638" cy="1066784"/>
          </a:xfrm>
          <a:prstGeom prst="line">
            <a:avLst/>
          </a:prstGeom>
          <a:noFill/>
          <a:ln w="19050">
            <a:solidFill>
              <a:srgbClr val="FF0000"/>
            </a:solidFill>
            <a:round/>
            <a:headEnd/>
            <a:tailEnd type="triangle" w="med" len="med"/>
          </a:ln>
          <a:effectLst>
            <a:outerShdw dist="20000" dir="5400000" rotWithShape="0">
              <a:schemeClr val="bg2">
                <a:alpha val="37999"/>
              </a:schemeClr>
            </a:outerShdw>
          </a:effectLst>
          <a:extLst>
            <a:ext uri="{909E8E84-426E-40DD-AFC4-6F175D3DCCD1}">
              <a14:hiddenFill xmlns:a14="http://schemas.microsoft.com/office/drawing/2010/main">
                <a:noFill/>
              </a14:hiddenFill>
            </a:ext>
          </a:extLst>
        </p:spPr>
        <p:txBody>
          <a:bodyPr/>
          <a:lstStyle/>
          <a:p>
            <a:endParaRPr lang="en-US" sz="2600">
              <a:latin typeface="Times New Roman" panose="02020603050405020304" pitchFamily="18" charset="0"/>
              <a:cs typeface="Times New Roman" panose="02020603050405020304" pitchFamily="18" charset="0"/>
            </a:endParaRPr>
          </a:p>
        </p:txBody>
      </p:sp>
      <p:sp>
        <p:nvSpPr>
          <p:cNvPr id="9" name="Line 13"/>
          <p:cNvSpPr>
            <a:spLocks noChangeShapeType="1"/>
          </p:cNvSpPr>
          <p:nvPr/>
        </p:nvSpPr>
        <p:spPr bwMode="auto">
          <a:xfrm flipH="1">
            <a:off x="1431327" y="1066816"/>
            <a:ext cx="3354302" cy="1068387"/>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600">
              <a:latin typeface="Times New Roman" panose="02020603050405020304" pitchFamily="18" charset="0"/>
              <a:cs typeface="Times New Roman" panose="02020603050405020304" pitchFamily="18" charset="0"/>
            </a:endParaRPr>
          </a:p>
        </p:txBody>
      </p:sp>
      <p:sp>
        <p:nvSpPr>
          <p:cNvPr id="10" name="Rounded Rectangle 14"/>
          <p:cNvSpPr>
            <a:spLocks noChangeArrowheads="1"/>
          </p:cNvSpPr>
          <p:nvPr/>
        </p:nvSpPr>
        <p:spPr bwMode="auto">
          <a:xfrm>
            <a:off x="4763332" y="2135202"/>
            <a:ext cx="2082735" cy="4570397"/>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vi-VN" sz="2400" dirty="0">
                <a:latin typeface="Times New Roman" panose="02020603050405020304" pitchFamily="18" charset="0"/>
                <a:cs typeface="Times New Roman" panose="02020603050405020304" pitchFamily="18" charset="0"/>
              </a:rPr>
              <a:t>CMCN 4.0  mở ra kỷ nguyên mới, áp dụng vực khoa học robot, IoT, dữ liệu lớn, điện thoại di động và công nghệ in 3D sẽ thúc đẩy năng suất lao động</a:t>
            </a:r>
            <a:endParaRPr lang="en-US" altLang="en-US" sz="2400" b="0" i="0" dirty="0">
              <a:latin typeface="Times New Roman" panose="02020603050405020304" pitchFamily="18" charset="0"/>
              <a:cs typeface="Times New Roman" panose="02020603050405020304" pitchFamily="18" charset="0"/>
            </a:endParaRPr>
          </a:p>
        </p:txBody>
      </p:sp>
      <p:sp>
        <p:nvSpPr>
          <p:cNvPr id="11" name="Rounded Rectangle 14"/>
          <p:cNvSpPr>
            <a:spLocks noChangeArrowheads="1"/>
          </p:cNvSpPr>
          <p:nvPr/>
        </p:nvSpPr>
        <p:spPr bwMode="auto">
          <a:xfrm>
            <a:off x="6991426" y="2145861"/>
            <a:ext cx="1932051" cy="4559738"/>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vi-VN" sz="2400" dirty="0">
                <a:latin typeface="Times New Roman" panose="02020603050405020304" pitchFamily="18" charset="0"/>
                <a:cs typeface="Times New Roman" panose="02020603050405020304" pitchFamily="18" charset="0"/>
              </a:rPr>
              <a:t>Những thay đổi trong khái niệm đổi mới công nghệ, trang thiết bị sản xuất. </a:t>
            </a:r>
            <a:endParaRPr lang="en-US" altLang="en-US" sz="2400" b="0" i="0" dirty="0">
              <a:latin typeface="Times New Roman" panose="02020603050405020304" pitchFamily="18" charset="0"/>
              <a:cs typeface="Times New Roman" panose="02020603050405020304" pitchFamily="18" charset="0"/>
            </a:endParaRPr>
          </a:p>
        </p:txBody>
      </p:sp>
      <p:sp>
        <p:nvSpPr>
          <p:cNvPr id="12" name="Straight Connector 11287"/>
          <p:cNvSpPr>
            <a:spLocks noChangeShapeType="1"/>
          </p:cNvSpPr>
          <p:nvPr/>
        </p:nvSpPr>
        <p:spPr bwMode="auto">
          <a:xfrm>
            <a:off x="4633497" y="1080672"/>
            <a:ext cx="1047430" cy="1052928"/>
          </a:xfrm>
          <a:prstGeom prst="line">
            <a:avLst/>
          </a:prstGeom>
          <a:noFill/>
          <a:ln w="19050">
            <a:solidFill>
              <a:srgbClr val="FF0000"/>
            </a:solidFill>
            <a:round/>
            <a:headEnd/>
            <a:tailEnd type="triangle" w="med" len="med"/>
          </a:ln>
          <a:effectLst>
            <a:outerShdw dist="20000" dir="5400000" rotWithShape="0">
              <a:schemeClr val="bg2">
                <a:alpha val="37999"/>
              </a:schemeClr>
            </a:outerShdw>
          </a:effectLst>
          <a:extLst>
            <a:ext uri="{909E8E84-426E-40DD-AFC4-6F175D3DCCD1}">
              <a14:hiddenFill xmlns:a14="http://schemas.microsoft.com/office/drawing/2010/main">
                <a:noFill/>
              </a14:hiddenFill>
            </a:ext>
          </a:extLst>
        </p:spPr>
        <p:txBody>
          <a:bodyPr/>
          <a:lstStyle/>
          <a:p>
            <a:endParaRPr lang="en-US" sz="2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750189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9545" y="1066800"/>
            <a:ext cx="8014855" cy="3072636"/>
          </a:xfrm>
          <a:prstGeom prst="rect">
            <a:avLst/>
          </a:prstGeom>
        </p:spPr>
        <p:txBody>
          <a:bodyPr wrap="square">
            <a:spAutoFit/>
          </a:bodyPr>
          <a:lstStyle/>
          <a:p>
            <a:pPr marL="101600" indent="266700" algn="just">
              <a:spcBef>
                <a:spcPts val="300"/>
              </a:spcBef>
              <a:spcAft>
                <a:spcPts val="440"/>
              </a:spcAft>
            </a:pPr>
            <a:r>
              <a:rPr lang="en-US" sz="2600" i="1" dirty="0" smtClean="0">
                <a:solidFill>
                  <a:srgbClr val="000000"/>
                </a:solidFill>
                <a:latin typeface="Times New Roman" panose="02020603050405020304" pitchFamily="18" charset="0"/>
                <a:ea typeface="Times New Roman" panose="02020603050405020304" pitchFamily="18" charset="0"/>
              </a:rPr>
              <a:t>b. </a:t>
            </a:r>
            <a:r>
              <a:rPr lang="vi-VN" sz="2600" i="1" dirty="0" smtClean="0">
                <a:solidFill>
                  <a:srgbClr val="000000"/>
                </a:solidFill>
                <a:latin typeface="Times New Roman" panose="02020603050405020304" pitchFamily="18" charset="0"/>
                <a:ea typeface="Times New Roman" panose="02020603050405020304" pitchFamily="18" charset="0"/>
              </a:rPr>
              <a:t>Ph</a:t>
            </a:r>
            <a:r>
              <a:rPr lang="en-US" sz="2600" i="1" dirty="0" err="1" smtClean="0">
                <a:solidFill>
                  <a:srgbClr val="000000"/>
                </a:solidFill>
                <a:latin typeface="Times New Roman" panose="02020603050405020304" pitchFamily="18" charset="0"/>
                <a:ea typeface="Times New Roman" panose="02020603050405020304" pitchFamily="18" charset="0"/>
              </a:rPr>
              <a:t>át</a:t>
            </a:r>
            <a:r>
              <a:rPr lang="vi-VN" sz="2600" i="1" dirty="0" smtClean="0">
                <a:solidFill>
                  <a:srgbClr val="000000"/>
                </a:solidFill>
                <a:latin typeface="Times New Roman" panose="02020603050405020304" pitchFamily="18" charset="0"/>
                <a:ea typeface="Times New Roman" panose="02020603050405020304" pitchFamily="18" charset="0"/>
              </a:rPr>
              <a:t> </a:t>
            </a:r>
            <a:r>
              <a:rPr lang="vi-VN" sz="2600" i="1" dirty="0">
                <a:solidFill>
                  <a:srgbClr val="000000"/>
                </a:solidFill>
                <a:latin typeface="Times New Roman" panose="02020603050405020304" pitchFamily="18" charset="0"/>
                <a:ea typeface="Times New Roman" panose="02020603050405020304" pitchFamily="18" charset="0"/>
              </a:rPr>
              <a:t>triển công nghệ, chuyển </a:t>
            </a:r>
            <a:r>
              <a:rPr lang="vi-VN" sz="2600" i="1" dirty="0" smtClean="0">
                <a:solidFill>
                  <a:srgbClr val="000000"/>
                </a:solidFill>
                <a:latin typeface="Times New Roman" panose="02020603050405020304" pitchFamily="18" charset="0"/>
                <a:ea typeface="Times New Roman" panose="02020603050405020304" pitchFamily="18" charset="0"/>
              </a:rPr>
              <a:t>g</a:t>
            </a:r>
            <a:r>
              <a:rPr lang="en-US" sz="2600" i="1" dirty="0" err="1" smtClean="0">
                <a:solidFill>
                  <a:srgbClr val="000000"/>
                </a:solidFill>
                <a:latin typeface="Times New Roman" panose="02020603050405020304" pitchFamily="18" charset="0"/>
                <a:ea typeface="Times New Roman" panose="02020603050405020304" pitchFamily="18" charset="0"/>
              </a:rPr>
              <a:t>i</a:t>
            </a:r>
            <a:r>
              <a:rPr lang="vi-VN" sz="2600" i="1" dirty="0" smtClean="0">
                <a:solidFill>
                  <a:srgbClr val="000000"/>
                </a:solidFill>
                <a:latin typeface="Times New Roman" panose="02020603050405020304" pitchFamily="18" charset="0"/>
                <a:ea typeface="Times New Roman" panose="02020603050405020304" pitchFamily="18" charset="0"/>
              </a:rPr>
              <a:t>ao </a:t>
            </a:r>
            <a:r>
              <a:rPr lang="vi-VN" sz="2600" i="1" dirty="0">
                <a:solidFill>
                  <a:srgbClr val="000000"/>
                </a:solidFill>
                <a:latin typeface="Times New Roman" panose="02020603050405020304" pitchFamily="18" charset="0"/>
                <a:ea typeface="Times New Roman" panose="02020603050405020304" pitchFamily="18" charset="0"/>
              </a:rPr>
              <a:t>công </a:t>
            </a:r>
            <a:r>
              <a:rPr lang="vi-VN" sz="2600" i="1" dirty="0" smtClean="0">
                <a:solidFill>
                  <a:srgbClr val="000000"/>
                </a:solidFill>
                <a:latin typeface="Times New Roman" panose="02020603050405020304" pitchFamily="18" charset="0"/>
                <a:ea typeface="Times New Roman" panose="02020603050405020304" pitchFamily="18" charset="0"/>
              </a:rPr>
              <a:t>nghệ</a:t>
            </a:r>
            <a:r>
              <a:rPr lang="en-US"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marL="101600" indent="266700" algn="just">
              <a:spcBef>
                <a:spcPts val="300"/>
              </a:spcBef>
              <a:spcAft>
                <a:spcPts val="440"/>
              </a:spcAft>
            </a:pPr>
            <a:r>
              <a:rPr lang="en-US"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i="1" dirty="0" smtClean="0">
                <a:solidFill>
                  <a:srgbClr val="000000"/>
                </a:solidFill>
                <a:latin typeface="Times New Roman" panose="02020603050405020304" pitchFamily="18" charset="0"/>
                <a:ea typeface="Times New Roman" panose="02020603050405020304" pitchFamily="18" charset="0"/>
              </a:rPr>
              <a:t>Ph</a:t>
            </a:r>
            <a:r>
              <a:rPr lang="en-US" sz="2600" i="1" dirty="0" err="1" smtClean="0">
                <a:solidFill>
                  <a:srgbClr val="000000"/>
                </a:solidFill>
                <a:latin typeface="Times New Roman" panose="02020603050405020304" pitchFamily="18" charset="0"/>
                <a:ea typeface="Times New Roman" panose="02020603050405020304" pitchFamily="18" charset="0"/>
              </a:rPr>
              <a:t>át</a:t>
            </a:r>
            <a:r>
              <a:rPr lang="vi-VN" sz="2600" i="1" dirty="0" smtClean="0">
                <a:solidFill>
                  <a:srgbClr val="000000"/>
                </a:solidFill>
                <a:latin typeface="Times New Roman" panose="02020603050405020304" pitchFamily="18" charset="0"/>
                <a:ea typeface="Times New Roman" panose="02020603050405020304" pitchFamily="18" charset="0"/>
              </a:rPr>
              <a:t> triển công nghệ</a:t>
            </a:r>
            <a:r>
              <a:rPr lang="en-US" sz="2600" i="1" dirty="0" smtClean="0">
                <a:solidFill>
                  <a:srgbClr val="000000"/>
                </a:solidFill>
                <a:latin typeface="Times New Roman" panose="02020603050405020304" pitchFamily="18" charset="0"/>
                <a:ea typeface="Times New Roman" panose="02020603050405020304" pitchFamily="18" charset="0"/>
              </a:rPr>
              <a:t>:</a:t>
            </a:r>
            <a:endParaRPr lang="en-US" sz="2600" i="1" dirty="0">
              <a:latin typeface="Times New Roman" panose="02020603050405020304" pitchFamily="18" charset="0"/>
              <a:ea typeface="Times New Roman" panose="02020603050405020304" pitchFamily="18" charset="0"/>
            </a:endParaRPr>
          </a:p>
          <a:p>
            <a:pPr marL="101600" marR="12700" indent="266700" algn="just">
              <a:spcBef>
                <a:spcPts val="300"/>
              </a:spcBef>
              <a:spcAft>
                <a:spcPts val="285"/>
              </a:spcAft>
            </a:pP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Tại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Khoản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a:t>
            </a:r>
            <a:r>
              <a:rPr lang="en-US"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a:t>
            </a:r>
            <a:r>
              <a:rPr lang="en-US" sz="2600" baseline="300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Luật KH&amp;CN năm 2013 đã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thích </a:t>
            </a:r>
            <a:r>
              <a:rPr lang="vi-VN" sz="2600" i="1" dirty="0">
                <a:solidFill>
                  <a:srgbClr val="000000"/>
                </a:solidFill>
                <a:latin typeface="Times New Roman" panose="02020603050405020304" pitchFamily="18" charset="0"/>
                <a:ea typeface="Times New Roman" panose="02020603050405020304" pitchFamily="18" charset="0"/>
              </a:rPr>
              <a:t>“Phát triển công nghệ </a:t>
            </a:r>
            <a:r>
              <a:rPr lang="en-US" sz="2600" i="1" dirty="0" smtClean="0">
                <a:solidFill>
                  <a:srgbClr val="000000"/>
                </a:solidFill>
                <a:latin typeface="Times New Roman" panose="02020603050405020304" pitchFamily="18" charset="0"/>
                <a:ea typeface="Times New Roman" panose="02020603050405020304" pitchFamily="18" charset="0"/>
              </a:rPr>
              <a:t>l</a:t>
            </a:r>
            <a:r>
              <a:rPr lang="vi-VN" sz="2600" i="1" dirty="0" smtClean="0">
                <a:solidFill>
                  <a:srgbClr val="000000"/>
                </a:solidFill>
                <a:latin typeface="Times New Roman" panose="02020603050405020304" pitchFamily="18" charset="0"/>
                <a:ea typeface="Times New Roman" panose="02020603050405020304" pitchFamily="18" charset="0"/>
              </a:rPr>
              <a:t>à </a:t>
            </a:r>
            <a:r>
              <a:rPr lang="vi-VN" sz="2600" i="1" dirty="0">
                <a:solidFill>
                  <a:srgbClr val="000000"/>
                </a:solidFill>
                <a:latin typeface="Times New Roman" panose="02020603050405020304" pitchFamily="18" charset="0"/>
                <a:ea typeface="Times New Roman" panose="02020603050405020304" pitchFamily="18" charset="0"/>
              </a:rPr>
              <a:t>hoạt động sử dụng kết quả nghiên cứu cơ bản</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i="1" dirty="0">
                <a:solidFill>
                  <a:srgbClr val="000000"/>
                </a:solidFill>
                <a:latin typeface="Times New Roman" panose="02020603050405020304" pitchFamily="18" charset="0"/>
                <a:ea typeface="Times New Roman" panose="02020603050405020304" pitchFamily="18" charset="0"/>
              </a:rPr>
              <a:t>nghiên cứu </a:t>
            </a:r>
            <a:r>
              <a:rPr lang="en-US" sz="2600" i="1" dirty="0" smtClean="0">
                <a:solidFill>
                  <a:srgbClr val="000000"/>
                </a:solidFill>
                <a:latin typeface="Times New Roman" panose="02020603050405020304" pitchFamily="18" charset="0"/>
                <a:ea typeface="Times New Roman" panose="02020603050405020304" pitchFamily="18" charset="0"/>
              </a:rPr>
              <a:t>ứ</a:t>
            </a:r>
            <a:r>
              <a:rPr lang="vi-VN" sz="2600" i="1" dirty="0" smtClean="0">
                <a:solidFill>
                  <a:srgbClr val="000000"/>
                </a:solidFill>
                <a:latin typeface="Times New Roman" panose="02020603050405020304" pitchFamily="18" charset="0"/>
                <a:ea typeface="Times New Roman" panose="02020603050405020304" pitchFamily="18" charset="0"/>
              </a:rPr>
              <a:t>mg </a:t>
            </a:r>
            <a:r>
              <a:rPr lang="vi-VN" sz="2600" i="1" dirty="0">
                <a:solidFill>
                  <a:srgbClr val="000000"/>
                </a:solidFill>
                <a:latin typeface="Times New Roman" panose="02020603050405020304" pitchFamily="18" charset="0"/>
                <a:ea typeface="Times New Roman" panose="02020603050405020304" pitchFamily="18" charset="0"/>
              </a:rPr>
              <a:t>dụng, thông qua việc triển khai thực nghiệm và sản xuất thử nghiệm âể hoàn thiện công nghệ hiện có, tạo ra công </a:t>
            </a:r>
            <a:r>
              <a:rPr lang="vi-VN" sz="2600" i="1" dirty="0" smtClean="0">
                <a:solidFill>
                  <a:srgbClr val="000000"/>
                </a:solidFill>
                <a:latin typeface="Times New Roman" panose="02020603050405020304" pitchFamily="18" charset="0"/>
                <a:ea typeface="Times New Roman" panose="02020603050405020304" pitchFamily="18" charset="0"/>
              </a:rPr>
              <a:t>nghệ</a:t>
            </a:r>
            <a:r>
              <a:rPr lang="en-US" sz="2600" i="1" dirty="0" smtClean="0">
                <a:solidFill>
                  <a:srgbClr val="000000"/>
                </a:solidFill>
                <a:latin typeface="Times New Roman" panose="02020603050405020304" pitchFamily="18" charset="0"/>
                <a:ea typeface="Times New Roman" panose="02020603050405020304" pitchFamily="18" charset="0"/>
              </a:rPr>
              <a:t> </a:t>
            </a:r>
            <a:r>
              <a:rPr lang="en-US" sz="2600" i="1" dirty="0" err="1" smtClean="0">
                <a:solidFill>
                  <a:srgbClr val="000000"/>
                </a:solidFill>
                <a:latin typeface="Times New Roman" panose="02020603050405020304" pitchFamily="18" charset="0"/>
                <a:ea typeface="Times New Roman" panose="02020603050405020304" pitchFamily="18" charset="0"/>
              </a:rPr>
              <a:t>mới</a:t>
            </a:r>
            <a:r>
              <a:rPr lang="en-US"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600" i="1" dirty="0">
              <a:latin typeface="Times New Roman" panose="02020603050405020304" pitchFamily="18" charset="0"/>
              <a:ea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66326449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609600" y="1981200"/>
            <a:ext cx="7980680" cy="2790123"/>
          </a:xfrm>
          <a:prstGeom prst="rect">
            <a:avLst/>
          </a:prstGeom>
        </p:spPr>
        <p:txBody>
          <a:bodyPr vert="horz" wrap="square" lIns="0" tIns="46355" rIns="0" bIns="0" rtlCol="0">
            <a:spAutoFit/>
          </a:bodyPr>
          <a:lstStyle/>
          <a:p>
            <a:pPr marL="12065" algn="ctr">
              <a:spcBef>
                <a:spcPts val="365"/>
              </a:spcBef>
              <a:tabLst>
                <a:tab pos="254000" algn="l"/>
              </a:tabLst>
            </a:pPr>
            <a:r>
              <a:rPr lang="en-US"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i="1" dirty="0" smtClean="0">
                <a:solidFill>
                  <a:srgbClr val="000000"/>
                </a:solidFill>
                <a:latin typeface="Times New Roman" panose="02020603050405020304" pitchFamily="18" charset="0"/>
                <a:ea typeface="Times New Roman" panose="02020603050405020304" pitchFamily="18" charset="0"/>
              </a:rPr>
              <a:t>Ph</a:t>
            </a:r>
            <a:r>
              <a:rPr lang="en-US" sz="2600" i="1" dirty="0" err="1" smtClean="0">
                <a:solidFill>
                  <a:srgbClr val="000000"/>
                </a:solidFill>
                <a:latin typeface="Times New Roman" panose="02020603050405020304" pitchFamily="18" charset="0"/>
                <a:ea typeface="Times New Roman" panose="02020603050405020304" pitchFamily="18" charset="0"/>
              </a:rPr>
              <a:t>át</a:t>
            </a:r>
            <a:r>
              <a:rPr lang="vi-VN" sz="2600" i="1" dirty="0" smtClean="0">
                <a:solidFill>
                  <a:srgbClr val="000000"/>
                </a:solidFill>
                <a:latin typeface="Times New Roman" panose="02020603050405020304" pitchFamily="18" charset="0"/>
                <a:ea typeface="Times New Roman" panose="02020603050405020304" pitchFamily="18" charset="0"/>
              </a:rPr>
              <a:t> triển công nghệ</a:t>
            </a:r>
            <a:r>
              <a:rPr lang="en-US" sz="2600" i="1" dirty="0" smtClean="0">
                <a:solidFill>
                  <a:srgbClr val="000000"/>
                </a:solidFill>
                <a:latin typeface="Times New Roman" panose="02020603050405020304" pitchFamily="18" charset="0"/>
                <a:ea typeface="Times New Roman" panose="02020603050405020304" pitchFamily="18" charset="0"/>
              </a:rPr>
              <a:t>:</a:t>
            </a:r>
            <a:endParaRPr lang="en-US" sz="2600" spc="-10" dirty="0" smtClean="0">
              <a:latin typeface="Times New Roman" panose="02020603050405020304" pitchFamily="18" charset="0"/>
              <a:cs typeface="Times New Roman" panose="02020603050405020304" pitchFamily="18" charset="0"/>
            </a:endParaRPr>
          </a:p>
          <a:p>
            <a:pPr marL="12065" algn="just">
              <a:lnSpc>
                <a:spcPct val="100000"/>
              </a:lnSpc>
              <a:spcBef>
                <a:spcPts val="365"/>
              </a:spcBef>
              <a:tabLst>
                <a:tab pos="254000" algn="l"/>
              </a:tabLst>
            </a:pPr>
            <a:r>
              <a:rPr lang="en-US" sz="2600" spc="-10" dirty="0" smtClean="0">
                <a:latin typeface="Times New Roman" panose="02020603050405020304" pitchFamily="18" charset="0"/>
                <a:cs typeface="Times New Roman" panose="02020603050405020304" pitchFamily="18" charset="0"/>
              </a:rPr>
              <a:t>+ </a:t>
            </a:r>
            <a:r>
              <a:rPr sz="2600" spc="-10" dirty="0" err="1" smtClean="0">
                <a:latin typeface="Times New Roman" panose="02020603050405020304" pitchFamily="18" charset="0"/>
                <a:cs typeface="Times New Roman" panose="02020603050405020304" pitchFamily="18" charset="0"/>
              </a:rPr>
              <a:t>Hoạt</a:t>
            </a:r>
            <a:r>
              <a:rPr sz="2600" spc="-10" dirty="0" smtClean="0">
                <a:latin typeface="Times New Roman" panose="02020603050405020304" pitchFamily="18" charset="0"/>
                <a:cs typeface="Times New Roman" panose="02020603050405020304" pitchFamily="18" charset="0"/>
              </a:rPr>
              <a:t> </a:t>
            </a:r>
            <a:r>
              <a:rPr sz="2600" spc="-10" dirty="0">
                <a:latin typeface="Times New Roman" panose="02020603050405020304" pitchFamily="18" charset="0"/>
                <a:cs typeface="Times New Roman" panose="02020603050405020304" pitchFamily="18" charset="0"/>
              </a:rPr>
              <a:t>động phát triển </a:t>
            </a:r>
            <a:r>
              <a:rPr sz="2600" spc="-5" dirty="0">
                <a:latin typeface="Times New Roman" panose="02020603050405020304" pitchFamily="18" charset="0"/>
                <a:cs typeface="Times New Roman" panose="02020603050405020304" pitchFamily="18" charset="0"/>
              </a:rPr>
              <a:t>công </a:t>
            </a:r>
            <a:r>
              <a:rPr sz="2600" spc="-10" dirty="0">
                <a:latin typeface="Times New Roman" panose="02020603050405020304" pitchFamily="18" charset="0"/>
                <a:cs typeface="Times New Roman" panose="02020603050405020304" pitchFamily="18" charset="0"/>
              </a:rPr>
              <a:t>nghệ </a:t>
            </a:r>
            <a:r>
              <a:rPr sz="2600" dirty="0">
                <a:latin typeface="Times New Roman" panose="02020603050405020304" pitchFamily="18" charset="0"/>
                <a:cs typeface="Times New Roman" panose="02020603050405020304" pitchFamily="18" charset="0"/>
              </a:rPr>
              <a:t>sẽ </a:t>
            </a:r>
            <a:r>
              <a:rPr sz="2600" spc="-10" dirty="0">
                <a:latin typeface="Times New Roman" panose="02020603050405020304" pitchFamily="18" charset="0"/>
                <a:cs typeface="Times New Roman" panose="02020603050405020304" pitchFamily="18" charset="0"/>
              </a:rPr>
              <a:t>tạo </a:t>
            </a:r>
            <a:r>
              <a:rPr sz="2600" spc="-5" dirty="0">
                <a:latin typeface="Times New Roman" panose="02020603050405020304" pitchFamily="18" charset="0"/>
                <a:cs typeface="Times New Roman" panose="02020603050405020304" pitchFamily="18" charset="0"/>
              </a:rPr>
              <a:t>ra </a:t>
            </a:r>
            <a:r>
              <a:rPr sz="2600" spc="-5" dirty="0" err="1">
                <a:latin typeface="Times New Roman" panose="02020603050405020304" pitchFamily="18" charset="0"/>
                <a:cs typeface="Times New Roman" panose="02020603050405020304" pitchFamily="18" charset="0"/>
              </a:rPr>
              <a:t>các</a:t>
            </a:r>
            <a:r>
              <a:rPr sz="2600" spc="100" dirty="0">
                <a:latin typeface="Times New Roman" panose="02020603050405020304" pitchFamily="18" charset="0"/>
                <a:cs typeface="Times New Roman" panose="02020603050405020304" pitchFamily="18" charset="0"/>
              </a:rPr>
              <a:t> </a:t>
            </a:r>
            <a:r>
              <a:rPr sz="2600" spc="-5" dirty="0" err="1" smtClean="0">
                <a:latin typeface="Times New Roman" panose="02020603050405020304" pitchFamily="18" charset="0"/>
                <a:cs typeface="Times New Roman" panose="02020603050405020304" pitchFamily="18" charset="0"/>
              </a:rPr>
              <a:t>sáng</a:t>
            </a:r>
            <a:r>
              <a:rPr lang="en-US" sz="2600" dirty="0">
                <a:latin typeface="Times New Roman" panose="02020603050405020304" pitchFamily="18" charset="0"/>
                <a:cs typeface="Times New Roman" panose="02020603050405020304" pitchFamily="18" charset="0"/>
              </a:rPr>
              <a:t> </a:t>
            </a:r>
            <a:r>
              <a:rPr sz="2600" spc="-5" dirty="0" err="1" smtClean="0">
                <a:latin typeface="Times New Roman" panose="02020603050405020304" pitchFamily="18" charset="0"/>
                <a:cs typeface="Times New Roman" panose="02020603050405020304" pitchFamily="18" charset="0"/>
              </a:rPr>
              <a:t>chế</a:t>
            </a:r>
            <a:endParaRPr sz="2600" dirty="0">
              <a:latin typeface="Times New Roman" panose="02020603050405020304" pitchFamily="18" charset="0"/>
              <a:cs typeface="Times New Roman" panose="02020603050405020304" pitchFamily="18" charset="0"/>
            </a:endParaRPr>
          </a:p>
          <a:p>
            <a:pPr marL="12065" marR="5080" algn="just">
              <a:lnSpc>
                <a:spcPct val="111000"/>
              </a:lnSpc>
              <a:spcBef>
                <a:spcPts val="910"/>
              </a:spcBef>
              <a:tabLst>
                <a:tab pos="254000" algn="l"/>
              </a:tabLst>
            </a:pPr>
            <a:r>
              <a:rPr lang="en-US" sz="2600" spc="-15" dirty="0" smtClean="0">
                <a:latin typeface="Times New Roman" panose="02020603050405020304" pitchFamily="18" charset="0"/>
                <a:cs typeface="Times New Roman" panose="02020603050405020304" pitchFamily="18" charset="0"/>
              </a:rPr>
              <a:t>+ </a:t>
            </a:r>
            <a:r>
              <a:rPr sz="2600" spc="-15" dirty="0" err="1" smtClean="0">
                <a:latin typeface="Times New Roman" panose="02020603050405020304" pitchFamily="18" charset="0"/>
                <a:cs typeface="Times New Roman" panose="02020603050405020304" pitchFamily="18" charset="0"/>
              </a:rPr>
              <a:t>Trong</a:t>
            </a:r>
            <a:r>
              <a:rPr sz="2600" spc="-15" dirty="0" smtClean="0">
                <a:latin typeface="Times New Roman" panose="02020603050405020304" pitchFamily="18" charset="0"/>
                <a:cs typeface="Times New Roman" panose="02020603050405020304" pitchFamily="18" charset="0"/>
              </a:rPr>
              <a:t> </a:t>
            </a:r>
            <a:r>
              <a:rPr sz="2600" dirty="0">
                <a:latin typeface="Times New Roman" panose="02020603050405020304" pitchFamily="18" charset="0"/>
                <a:cs typeface="Times New Roman" panose="02020603050405020304" pitchFamily="18" charset="0"/>
              </a:rPr>
              <a:t>khoa </a:t>
            </a:r>
            <a:r>
              <a:rPr sz="2600" spc="-10" dirty="0">
                <a:latin typeface="Times New Roman" panose="02020603050405020304" pitchFamily="18" charset="0"/>
                <a:cs typeface="Times New Roman" panose="02020603050405020304" pitchFamily="18" charset="0"/>
              </a:rPr>
              <a:t>học </a:t>
            </a:r>
            <a:r>
              <a:rPr sz="2600" dirty="0">
                <a:latin typeface="Times New Roman" panose="02020603050405020304" pitchFamily="18" charset="0"/>
                <a:cs typeface="Times New Roman" panose="02020603050405020304" pitchFamily="18" charset="0"/>
              </a:rPr>
              <a:t>xã </a:t>
            </a:r>
            <a:r>
              <a:rPr sz="2600" spc="-10" dirty="0">
                <a:latin typeface="Times New Roman" panose="02020603050405020304" pitchFamily="18" charset="0"/>
                <a:cs typeface="Times New Roman" panose="02020603050405020304" pitchFamily="18" charset="0"/>
              </a:rPr>
              <a:t>hội và </a:t>
            </a:r>
            <a:r>
              <a:rPr sz="2600" spc="-10" dirty="0" err="1">
                <a:latin typeface="Times New Roman" panose="02020603050405020304" pitchFamily="18" charset="0"/>
                <a:cs typeface="Times New Roman" panose="02020603050405020304" pitchFamily="18" charset="0"/>
              </a:rPr>
              <a:t>nhân</a:t>
            </a:r>
            <a:r>
              <a:rPr sz="2600" spc="-10" dirty="0">
                <a:latin typeface="Times New Roman" panose="02020603050405020304" pitchFamily="18" charset="0"/>
                <a:cs typeface="Times New Roman" panose="02020603050405020304" pitchFamily="18" charset="0"/>
              </a:rPr>
              <a:t> </a:t>
            </a:r>
            <a:r>
              <a:rPr sz="2600" spc="-10" dirty="0" err="1" smtClean="0">
                <a:latin typeface="Times New Roman" panose="02020603050405020304" pitchFamily="18" charset="0"/>
                <a:cs typeface="Times New Roman" panose="02020603050405020304" pitchFamily="18" charset="0"/>
              </a:rPr>
              <a:t>v</a:t>
            </a:r>
            <a:r>
              <a:rPr lang="en-US" sz="2600" spc="-10" dirty="0" err="1">
                <a:latin typeface="Times New Roman" panose="02020603050405020304" pitchFamily="18" charset="0"/>
                <a:cs typeface="Times New Roman" panose="02020603050405020304" pitchFamily="18" charset="0"/>
              </a:rPr>
              <a:t>ă</a:t>
            </a:r>
            <a:r>
              <a:rPr sz="2600" spc="-10" dirty="0" err="1" smtClean="0">
                <a:latin typeface="Times New Roman" panose="02020603050405020304" pitchFamily="18" charset="0"/>
                <a:cs typeface="Times New Roman" panose="02020603050405020304" pitchFamily="18" charset="0"/>
              </a:rPr>
              <a:t>n</a:t>
            </a:r>
            <a:r>
              <a:rPr sz="2600" spc="-10" dirty="0" smtClean="0">
                <a:latin typeface="Times New Roman" panose="02020603050405020304" pitchFamily="18" charset="0"/>
                <a:cs typeface="Times New Roman" panose="02020603050405020304" pitchFamily="18" charset="0"/>
              </a:rPr>
              <a:t> </a:t>
            </a:r>
            <a:r>
              <a:rPr sz="2600" spc="-5" dirty="0">
                <a:latin typeface="Times New Roman" panose="02020603050405020304" pitchFamily="18" charset="0"/>
                <a:cs typeface="Times New Roman" panose="02020603050405020304" pitchFamily="18" charset="0"/>
              </a:rPr>
              <a:t>không </a:t>
            </a:r>
            <a:r>
              <a:rPr sz="2600" dirty="0">
                <a:latin typeface="Times New Roman" panose="02020603050405020304" pitchFamily="18" charset="0"/>
                <a:cs typeface="Times New Roman" panose="02020603050405020304" pitchFamily="18" charset="0"/>
              </a:rPr>
              <a:t>có </a:t>
            </a:r>
            <a:r>
              <a:rPr sz="2600" spc="-155" dirty="0">
                <a:latin typeface="Times New Roman" panose="02020603050405020304" pitchFamily="18" charset="0"/>
                <a:cs typeface="Times New Roman" panose="02020603050405020304" pitchFamily="18" charset="0"/>
              </a:rPr>
              <a:t>sản </a:t>
            </a:r>
            <a:r>
              <a:rPr sz="2600" spc="-90" dirty="0">
                <a:latin typeface="Times New Roman" panose="02020603050405020304" pitchFamily="18" charset="0"/>
                <a:cs typeface="Times New Roman" panose="02020603050405020304" pitchFamily="18" charset="0"/>
              </a:rPr>
              <a:t>phẩm  </a:t>
            </a:r>
            <a:r>
              <a:rPr sz="2600" spc="-85" dirty="0">
                <a:latin typeface="Times New Roman" panose="02020603050405020304" pitchFamily="18" charset="0"/>
                <a:cs typeface="Times New Roman" panose="02020603050405020304" pitchFamily="18" charset="0"/>
              </a:rPr>
              <a:t>gọi </a:t>
            </a:r>
            <a:r>
              <a:rPr sz="2600" spc="-5" dirty="0">
                <a:latin typeface="Times New Roman" panose="02020603050405020304" pitchFamily="18" charset="0"/>
                <a:cs typeface="Times New Roman" panose="02020603050405020304" pitchFamily="18" charset="0"/>
              </a:rPr>
              <a:t>là sáng </a:t>
            </a:r>
            <a:r>
              <a:rPr sz="2600" spc="-114" dirty="0">
                <a:latin typeface="Times New Roman" panose="02020603050405020304" pitchFamily="18" charset="0"/>
                <a:cs typeface="Times New Roman" panose="02020603050405020304" pitchFamily="18" charset="0"/>
              </a:rPr>
              <a:t>chế </a:t>
            </a:r>
            <a:r>
              <a:rPr sz="2600" spc="-100" dirty="0">
                <a:latin typeface="Times New Roman" panose="02020603050405020304" pitchFamily="18" charset="0"/>
                <a:cs typeface="Times New Roman" panose="02020603050405020304" pitchFamily="18" charset="0"/>
              </a:rPr>
              <a:t>nhưng </a:t>
            </a:r>
            <a:r>
              <a:rPr sz="2600" spc="-15" dirty="0">
                <a:latin typeface="Times New Roman" panose="02020603050405020304" pitchFamily="18" charset="0"/>
                <a:cs typeface="Times New Roman" panose="02020603050405020304" pitchFamily="18" charset="0"/>
              </a:rPr>
              <a:t>các </a:t>
            </a:r>
            <a:r>
              <a:rPr sz="2600" dirty="0">
                <a:latin typeface="Times New Roman" panose="02020603050405020304" pitchFamily="18" charset="0"/>
                <a:cs typeface="Times New Roman" panose="02020603050405020304" pitchFamily="18" charset="0"/>
              </a:rPr>
              <a:t>nhà </a:t>
            </a:r>
            <a:r>
              <a:rPr sz="2600" spc="-5" dirty="0">
                <a:latin typeface="Times New Roman" panose="02020603050405020304" pitchFamily="18" charset="0"/>
                <a:cs typeface="Times New Roman" panose="02020603050405020304" pitchFamily="18" charset="0"/>
              </a:rPr>
              <a:t>khoa </a:t>
            </a:r>
            <a:r>
              <a:rPr sz="2600" spc="-95" dirty="0">
                <a:latin typeface="Times New Roman" panose="02020603050405020304" pitchFamily="18" charset="0"/>
                <a:cs typeface="Times New Roman" panose="02020603050405020304" pitchFamily="18" charset="0"/>
              </a:rPr>
              <a:t>học </a:t>
            </a:r>
            <a:r>
              <a:rPr sz="2600" spc="-5" dirty="0">
                <a:latin typeface="Times New Roman" panose="02020603050405020304" pitchFamily="18" charset="0"/>
                <a:cs typeface="Times New Roman" panose="02020603050405020304" pitchFamily="18" charset="0"/>
              </a:rPr>
              <a:t>XH&amp;NV </a:t>
            </a:r>
            <a:r>
              <a:rPr sz="2600" spc="-120" dirty="0">
                <a:latin typeface="Times New Roman" panose="02020603050405020304" pitchFamily="18" charset="0"/>
                <a:cs typeface="Times New Roman" panose="02020603050405020304" pitchFamily="18" charset="0"/>
              </a:rPr>
              <a:t>vẫn </a:t>
            </a:r>
            <a:r>
              <a:rPr sz="2600" spc="-65" dirty="0">
                <a:latin typeface="Times New Roman" panose="02020603050405020304" pitchFamily="18" charset="0"/>
                <a:cs typeface="Times New Roman" panose="02020603050405020304" pitchFamily="18" charset="0"/>
              </a:rPr>
              <a:t>phải  </a:t>
            </a:r>
            <a:r>
              <a:rPr sz="2600" dirty="0">
                <a:latin typeface="Times New Roman" panose="02020603050405020304" pitchFamily="18" charset="0"/>
                <a:cs typeface="Times New Roman" panose="02020603050405020304" pitchFamily="18" charset="0"/>
              </a:rPr>
              <a:t>tham </a:t>
            </a:r>
            <a:r>
              <a:rPr sz="2600" spc="-5" dirty="0">
                <a:latin typeface="Times New Roman" panose="02020603050405020304" pitchFamily="18" charset="0"/>
                <a:cs typeface="Times New Roman" panose="02020603050405020304" pitchFamily="18" charset="0"/>
              </a:rPr>
              <a:t>gia </a:t>
            </a:r>
            <a:r>
              <a:rPr sz="2600" spc="-20" dirty="0">
                <a:latin typeface="Times New Roman" panose="02020603050405020304" pitchFamily="18" charset="0"/>
                <a:cs typeface="Times New Roman" panose="02020603050405020304" pitchFamily="18" charset="0"/>
              </a:rPr>
              <a:t>vào </a:t>
            </a:r>
            <a:r>
              <a:rPr sz="2600" spc="-5" dirty="0">
                <a:latin typeface="Times New Roman" panose="02020603050405020304" pitchFamily="18" charset="0"/>
                <a:cs typeface="Times New Roman" panose="02020603050405020304" pitchFamily="18" charset="0"/>
              </a:rPr>
              <a:t>bàn </a:t>
            </a:r>
            <a:r>
              <a:rPr sz="2600" spc="-135" dirty="0">
                <a:latin typeface="Times New Roman" panose="02020603050405020304" pitchFamily="18" charset="0"/>
                <a:cs typeface="Times New Roman" panose="02020603050405020304" pitchFamily="18" charset="0"/>
              </a:rPr>
              <a:t>về </a:t>
            </a:r>
            <a:r>
              <a:rPr sz="2600" spc="-5" dirty="0">
                <a:latin typeface="Times New Roman" panose="02020603050405020304" pitchFamily="18" charset="0"/>
                <a:cs typeface="Times New Roman" panose="02020603050405020304" pitchFamily="18" charset="0"/>
              </a:rPr>
              <a:t>sáng </a:t>
            </a:r>
            <a:r>
              <a:rPr sz="2600" spc="-114" dirty="0">
                <a:latin typeface="Times New Roman" panose="02020603050405020304" pitchFamily="18" charset="0"/>
                <a:cs typeface="Times New Roman" panose="02020603050405020304" pitchFamily="18" charset="0"/>
              </a:rPr>
              <a:t>chế </a:t>
            </a:r>
            <a:r>
              <a:rPr sz="2600" dirty="0">
                <a:latin typeface="Times New Roman" panose="02020603050405020304" pitchFamily="18" charset="0"/>
                <a:cs typeface="Times New Roman" panose="02020603050405020304" pitchFamily="18" charset="0"/>
              </a:rPr>
              <a:t>khi </a:t>
            </a:r>
            <a:r>
              <a:rPr sz="2600" spc="-5" dirty="0">
                <a:latin typeface="Times New Roman" panose="02020603050405020304" pitchFamily="18" charset="0"/>
                <a:cs typeface="Times New Roman" panose="02020603050405020304" pitchFamily="18" charset="0"/>
              </a:rPr>
              <a:t>phân tích ý </a:t>
            </a:r>
            <a:r>
              <a:rPr sz="2600" spc="-100" dirty="0" err="1">
                <a:latin typeface="Times New Roman" panose="02020603050405020304" pitchFamily="18" charset="0"/>
                <a:cs typeface="Times New Roman" panose="02020603050405020304" pitchFamily="18" charset="0"/>
              </a:rPr>
              <a:t>nghĩ</a:t>
            </a:r>
            <a:r>
              <a:rPr sz="2600" spc="30" dirty="0">
                <a:latin typeface="Times New Roman" panose="02020603050405020304" pitchFamily="18" charset="0"/>
                <a:cs typeface="Times New Roman" panose="02020603050405020304" pitchFamily="18" charset="0"/>
              </a:rPr>
              <a:t> </a:t>
            </a:r>
            <a:r>
              <a:rPr sz="2600" spc="-10" dirty="0" err="1" smtClean="0">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sz="2600" spc="-10" dirty="0" err="1" smtClean="0">
                <a:latin typeface="Times New Roman" panose="02020603050405020304" pitchFamily="18" charset="0"/>
                <a:cs typeface="Times New Roman" panose="02020603050405020304" pitchFamily="18" charset="0"/>
              </a:rPr>
              <a:t>triển</a:t>
            </a:r>
            <a:r>
              <a:rPr sz="2600" spc="-10" dirty="0" smtClean="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kinh</a:t>
            </a:r>
            <a:r>
              <a:rPr lang="en-US" sz="2600" spc="-5" dirty="0" smtClean="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tế</a:t>
            </a:r>
            <a:r>
              <a:rPr sz="2600" spc="-5" dirty="0" smtClean="0">
                <a:latin typeface="Times New Roman" panose="02020603050405020304" pitchFamily="18" charset="0"/>
                <a:cs typeface="Times New Roman" panose="02020603050405020304" pitchFamily="18" charset="0"/>
              </a:rPr>
              <a:t> </a:t>
            </a:r>
            <a:r>
              <a:rPr lang="en-US" sz="2600" spc="-120" dirty="0" smtClean="0">
                <a:latin typeface="Times New Roman" panose="02020603050405020304" pitchFamily="18" charset="0"/>
                <a:cs typeface="Times New Roman" panose="02020603050405020304" pitchFamily="18" charset="0"/>
              </a:rPr>
              <a:t>-</a:t>
            </a:r>
            <a:r>
              <a:rPr sz="2600" spc="-165" dirty="0" smtClean="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xà</a:t>
            </a:r>
            <a:r>
              <a:rPr lang="en-US" sz="2600" spc="-5" dirty="0" smtClean="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hội</a:t>
            </a:r>
            <a:r>
              <a:rPr sz="2600" spc="-5" dirty="0" smtClean="0">
                <a:latin typeface="Times New Roman" panose="02020603050405020304" pitchFamily="18" charset="0"/>
                <a:cs typeface="Times New Roman" panose="02020603050405020304" pitchFamily="18" charset="0"/>
              </a:rPr>
              <a:t>.</a:t>
            </a:r>
            <a:endParaRPr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501235359"/>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body" idx="1"/>
          </p:nvPr>
        </p:nvSpPr>
        <p:spPr>
          <a:xfrm>
            <a:off x="-914400" y="1600200"/>
            <a:ext cx="9310255" cy="2875659"/>
          </a:xfrm>
          <a:prstGeom prst="rect">
            <a:avLst/>
          </a:prstGeom>
        </p:spPr>
        <p:txBody>
          <a:bodyPr vert="horz" wrap="square" lIns="0" tIns="170815" rIns="0" bIns="0" rtlCol="0">
            <a:spAutoFit/>
          </a:bodyPr>
          <a:lstStyle/>
          <a:p>
            <a:pPr marL="1809750" algn="ctr">
              <a:lnSpc>
                <a:spcPct val="100000"/>
              </a:lnSpc>
              <a:spcBef>
                <a:spcPts val="1345"/>
              </a:spcBef>
            </a:pPr>
            <a:r>
              <a:rPr lang="en-US" i="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C</a:t>
            </a:r>
            <a:r>
              <a:rPr lang="vi-VN" i="1"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huyển </a:t>
            </a:r>
            <a:r>
              <a:rPr lang="vi-VN" i="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g</a:t>
            </a:r>
            <a:r>
              <a:rPr lang="en-US" i="1"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i</a:t>
            </a:r>
            <a:r>
              <a:rPr lang="vi-VN" i="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ao công nghệ</a:t>
            </a:r>
            <a:endParaRPr dirty="0">
              <a:solidFill>
                <a:schemeClr val="tx1"/>
              </a:solidFill>
              <a:latin typeface="Times New Roman" panose="02020603050405020304" pitchFamily="18" charset="0"/>
              <a:cs typeface="Times New Roman" panose="02020603050405020304" pitchFamily="18" charset="0"/>
            </a:endParaRPr>
          </a:p>
          <a:p>
            <a:pPr marL="1809750" marR="76200" algn="just">
              <a:lnSpc>
                <a:spcPct val="111100"/>
              </a:lnSpc>
              <a:spcBef>
                <a:spcPts val="875"/>
              </a:spcBef>
            </a:pPr>
            <a:r>
              <a:rPr dirty="0">
                <a:solidFill>
                  <a:schemeClr val="tx1"/>
                </a:solidFill>
                <a:latin typeface="Times New Roman" panose="02020603050405020304" pitchFamily="18" charset="0"/>
                <a:cs typeface="Times New Roman" panose="02020603050405020304" pitchFamily="18" charset="0"/>
              </a:rPr>
              <a:t>Chuyển </a:t>
            </a:r>
            <a:r>
              <a:rPr spc="5" dirty="0">
                <a:solidFill>
                  <a:schemeClr val="tx1"/>
                </a:solidFill>
                <a:latin typeface="Times New Roman" panose="02020603050405020304" pitchFamily="18" charset="0"/>
                <a:cs typeface="Times New Roman" panose="02020603050405020304" pitchFamily="18" charset="0"/>
              </a:rPr>
              <a:t>giao </a:t>
            </a:r>
            <a:r>
              <a:rPr spc="10" dirty="0">
                <a:solidFill>
                  <a:schemeClr val="tx1"/>
                </a:solidFill>
                <a:latin typeface="Times New Roman" panose="02020603050405020304" pitchFamily="18" charset="0"/>
                <a:cs typeface="Times New Roman" panose="02020603050405020304" pitchFamily="18" charset="0"/>
              </a:rPr>
              <a:t>công nghệ </a:t>
            </a:r>
            <a:r>
              <a:rPr spc="5" dirty="0">
                <a:solidFill>
                  <a:schemeClr val="tx1"/>
                </a:solidFill>
                <a:latin typeface="Times New Roman" panose="02020603050405020304" pitchFamily="18" charset="0"/>
                <a:cs typeface="Times New Roman" panose="02020603050405020304" pitchFamily="18" charset="0"/>
              </a:rPr>
              <a:t>là </a:t>
            </a:r>
            <a:r>
              <a:rPr dirty="0">
                <a:solidFill>
                  <a:schemeClr val="tx1"/>
                </a:solidFill>
                <a:latin typeface="Times New Roman" panose="02020603050405020304" pitchFamily="18" charset="0"/>
                <a:cs typeface="Times New Roman" panose="02020603050405020304" pitchFamily="18" charset="0"/>
              </a:rPr>
              <a:t>chuyển </a:t>
            </a:r>
            <a:r>
              <a:rPr spc="5" dirty="0">
                <a:solidFill>
                  <a:schemeClr val="tx1"/>
                </a:solidFill>
                <a:latin typeface="Times New Roman" panose="02020603050405020304" pitchFamily="18" charset="0"/>
                <a:cs typeface="Times New Roman" panose="02020603050405020304" pitchFamily="18" charset="0"/>
              </a:rPr>
              <a:t>giao  </a:t>
            </a:r>
            <a:r>
              <a:rPr dirty="0">
                <a:solidFill>
                  <a:schemeClr val="tx1"/>
                </a:solidFill>
                <a:latin typeface="Times New Roman" panose="02020603050405020304" pitchFamily="18" charset="0"/>
                <a:cs typeface="Times New Roman" panose="02020603050405020304" pitchFamily="18" charset="0"/>
              </a:rPr>
              <a:t>quyền </a:t>
            </a:r>
            <a:r>
              <a:rPr spc="5" dirty="0">
                <a:solidFill>
                  <a:schemeClr val="tx1"/>
                </a:solidFill>
                <a:latin typeface="Times New Roman" panose="02020603050405020304" pitchFamily="18" charset="0"/>
                <a:cs typeface="Times New Roman" panose="02020603050405020304" pitchFamily="18" charset="0"/>
              </a:rPr>
              <a:t>sở hữu hoặc </a:t>
            </a:r>
            <a:r>
              <a:rPr dirty="0">
                <a:solidFill>
                  <a:schemeClr val="tx1"/>
                </a:solidFill>
                <a:latin typeface="Times New Roman" panose="02020603050405020304" pitchFamily="18" charset="0"/>
                <a:cs typeface="Times New Roman" panose="02020603050405020304" pitchFamily="18" charset="0"/>
              </a:rPr>
              <a:t>quyền </a:t>
            </a:r>
            <a:r>
              <a:rPr spc="5" dirty="0">
                <a:solidFill>
                  <a:schemeClr val="tx1"/>
                </a:solidFill>
                <a:latin typeface="Times New Roman" panose="02020603050405020304" pitchFamily="18" charset="0"/>
                <a:cs typeface="Times New Roman" panose="02020603050405020304" pitchFamily="18" charset="0"/>
              </a:rPr>
              <a:t>sử </a:t>
            </a:r>
            <a:r>
              <a:rPr spc="10" dirty="0">
                <a:solidFill>
                  <a:schemeClr val="tx1"/>
                </a:solidFill>
                <a:latin typeface="Times New Roman" panose="02020603050405020304" pitchFamily="18" charset="0"/>
                <a:cs typeface="Times New Roman" panose="02020603050405020304" pitchFamily="18" charset="0"/>
              </a:rPr>
              <a:t>dụng </a:t>
            </a:r>
            <a:r>
              <a:rPr spc="-10" dirty="0">
                <a:solidFill>
                  <a:schemeClr val="tx1"/>
                </a:solidFill>
                <a:latin typeface="Times New Roman" panose="02020603050405020304" pitchFamily="18" charset="0"/>
                <a:cs typeface="Times New Roman" panose="02020603050405020304" pitchFamily="18" charset="0"/>
              </a:rPr>
              <a:t>một</a:t>
            </a:r>
            <a:r>
              <a:rPr spc="-235" dirty="0">
                <a:solidFill>
                  <a:schemeClr val="tx1"/>
                </a:solidFill>
                <a:latin typeface="Times New Roman" panose="02020603050405020304" pitchFamily="18" charset="0"/>
                <a:cs typeface="Times New Roman" panose="02020603050405020304" pitchFamily="18" charset="0"/>
              </a:rPr>
              <a:t> </a:t>
            </a:r>
            <a:r>
              <a:rPr spc="5" dirty="0">
                <a:solidFill>
                  <a:schemeClr val="tx1"/>
                </a:solidFill>
                <a:latin typeface="Times New Roman" panose="02020603050405020304" pitchFamily="18" charset="0"/>
                <a:cs typeface="Times New Roman" panose="02020603050405020304" pitchFamily="18" charset="0"/>
              </a:rPr>
              <a:t>phần  hoặc toàn </a:t>
            </a:r>
            <a:r>
              <a:rPr spc="10" dirty="0">
                <a:solidFill>
                  <a:schemeClr val="tx1"/>
                </a:solidFill>
                <a:latin typeface="Times New Roman" panose="02020603050405020304" pitchFamily="18" charset="0"/>
                <a:cs typeface="Times New Roman" panose="02020603050405020304" pitchFamily="18" charset="0"/>
              </a:rPr>
              <a:t>bộ công nghệ </a:t>
            </a:r>
            <a:r>
              <a:rPr spc="5" dirty="0">
                <a:solidFill>
                  <a:schemeClr val="tx1"/>
                </a:solidFill>
                <a:latin typeface="Times New Roman" panose="02020603050405020304" pitchFamily="18" charset="0"/>
                <a:cs typeface="Times New Roman" panose="02020603050405020304" pitchFamily="18" charset="0"/>
              </a:rPr>
              <a:t>từ bên </a:t>
            </a:r>
            <a:r>
              <a:rPr dirty="0" err="1">
                <a:solidFill>
                  <a:schemeClr val="tx1"/>
                </a:solidFill>
                <a:latin typeface="Times New Roman" panose="02020603050405020304" pitchFamily="18" charset="0"/>
                <a:cs typeface="Times New Roman" panose="02020603050405020304" pitchFamily="18" charset="0"/>
              </a:rPr>
              <a:t>có</a:t>
            </a:r>
            <a:r>
              <a:rPr spc="-355" dirty="0">
                <a:solidFill>
                  <a:schemeClr val="tx1"/>
                </a:solidFill>
                <a:latin typeface="Times New Roman" panose="02020603050405020304" pitchFamily="18" charset="0"/>
                <a:cs typeface="Times New Roman" panose="02020603050405020304" pitchFamily="18" charset="0"/>
              </a:rPr>
              <a:t> </a:t>
            </a:r>
            <a:r>
              <a:rPr dirty="0" err="1" smtClean="0">
                <a:solidFill>
                  <a:schemeClr val="tx1"/>
                </a:solidFill>
                <a:latin typeface="Times New Roman" panose="02020603050405020304" pitchFamily="18" charset="0"/>
                <a:cs typeface="Times New Roman" panose="02020603050405020304" pitchFamily="18" charset="0"/>
              </a:rPr>
              <a:t>quyền</a:t>
            </a:r>
            <a:r>
              <a:rPr lang="en-US" dirty="0" smtClean="0">
                <a:solidFill>
                  <a:schemeClr val="tx1"/>
                </a:solidFill>
                <a:latin typeface="Times New Roman" panose="02020603050405020304" pitchFamily="18" charset="0"/>
                <a:cs typeface="Times New Roman" panose="02020603050405020304" pitchFamily="18" charset="0"/>
              </a:rPr>
              <a:t> </a:t>
            </a:r>
            <a:r>
              <a:rPr dirty="0" err="1" smtClean="0">
                <a:solidFill>
                  <a:schemeClr val="tx1"/>
                </a:solidFill>
                <a:latin typeface="Times New Roman" panose="02020603050405020304" pitchFamily="18" charset="0"/>
                <a:cs typeface="Times New Roman" panose="02020603050405020304" pitchFamily="18" charset="0"/>
              </a:rPr>
              <a:t>chuyển</a:t>
            </a:r>
            <a:r>
              <a:rPr dirty="0" smtClean="0">
                <a:solidFill>
                  <a:schemeClr val="tx1"/>
                </a:solidFill>
                <a:latin typeface="Times New Roman" panose="02020603050405020304" pitchFamily="18" charset="0"/>
                <a:cs typeface="Times New Roman" panose="02020603050405020304" pitchFamily="18" charset="0"/>
              </a:rPr>
              <a:t> </a:t>
            </a:r>
            <a:r>
              <a:rPr spc="5" dirty="0">
                <a:solidFill>
                  <a:schemeClr val="tx1"/>
                </a:solidFill>
                <a:latin typeface="Times New Roman" panose="02020603050405020304" pitchFamily="18" charset="0"/>
                <a:cs typeface="Times New Roman" panose="02020603050405020304" pitchFamily="18" charset="0"/>
              </a:rPr>
              <a:t>giao công </a:t>
            </a:r>
            <a:r>
              <a:rPr spc="10" dirty="0">
                <a:solidFill>
                  <a:schemeClr val="tx1"/>
                </a:solidFill>
                <a:latin typeface="Times New Roman" panose="02020603050405020304" pitchFamily="18" charset="0"/>
                <a:cs typeface="Times New Roman" panose="02020603050405020304" pitchFamily="18" charset="0"/>
              </a:rPr>
              <a:t>nghệ </a:t>
            </a:r>
            <a:r>
              <a:rPr spc="5" dirty="0">
                <a:solidFill>
                  <a:schemeClr val="tx1"/>
                </a:solidFill>
                <a:latin typeface="Times New Roman" panose="02020603050405020304" pitchFamily="18" charset="0"/>
                <a:cs typeface="Times New Roman" panose="02020603050405020304" pitchFamily="18" charset="0"/>
              </a:rPr>
              <a:t>sang bên nhận công  nghệ. </a:t>
            </a:r>
            <a:r>
              <a:rPr dirty="0">
                <a:solidFill>
                  <a:schemeClr val="tx1"/>
                </a:solidFill>
                <a:latin typeface="Times New Roman" panose="02020603050405020304" pitchFamily="18" charset="0"/>
                <a:cs typeface="Times New Roman" panose="02020603050405020304" pitchFamily="18" charset="0"/>
              </a:rPr>
              <a:t>(Luật Chuyển </a:t>
            </a:r>
            <a:r>
              <a:rPr spc="5" dirty="0">
                <a:solidFill>
                  <a:schemeClr val="tx1"/>
                </a:solidFill>
                <a:latin typeface="Times New Roman" panose="02020603050405020304" pitchFamily="18" charset="0"/>
                <a:cs typeface="Times New Roman" panose="02020603050405020304" pitchFamily="18" charset="0"/>
              </a:rPr>
              <a:t>giao công </a:t>
            </a:r>
            <a:r>
              <a:rPr spc="10" dirty="0">
                <a:solidFill>
                  <a:schemeClr val="tx1"/>
                </a:solidFill>
                <a:latin typeface="Times New Roman" panose="02020603050405020304" pitchFamily="18" charset="0"/>
                <a:cs typeface="Times New Roman" panose="02020603050405020304" pitchFamily="18" charset="0"/>
              </a:rPr>
              <a:t>nghệ 2006</a:t>
            </a:r>
            <a:r>
              <a:rPr spc="-37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tại  </a:t>
            </a:r>
            <a:r>
              <a:rPr spc="5" dirty="0">
                <a:solidFill>
                  <a:schemeClr val="tx1"/>
                </a:solidFill>
                <a:latin typeface="Times New Roman" panose="02020603050405020304" pitchFamily="18" charset="0"/>
                <a:cs typeface="Times New Roman" panose="02020603050405020304" pitchFamily="18" charset="0"/>
              </a:rPr>
              <a:t>Khoản 8 </a:t>
            </a:r>
            <a:r>
              <a:rPr dirty="0">
                <a:solidFill>
                  <a:schemeClr val="tx1"/>
                </a:solidFill>
                <a:latin typeface="Times New Roman" panose="02020603050405020304" pitchFamily="18" charset="0"/>
                <a:cs typeface="Times New Roman" panose="02020603050405020304" pitchFamily="18" charset="0"/>
              </a:rPr>
              <a:t>Điều </a:t>
            </a:r>
            <a:r>
              <a:rPr spc="5" dirty="0">
                <a:solidFill>
                  <a:schemeClr val="tx1"/>
                </a:solidFill>
                <a:latin typeface="Times New Roman" panose="02020603050405020304" pitchFamily="18" charset="0"/>
                <a:cs typeface="Times New Roman" panose="02020603050405020304" pitchFamily="18" charset="0"/>
              </a:rPr>
              <a:t>3</a:t>
            </a:r>
            <a:r>
              <a:rPr spc="-90" dirty="0">
                <a:solidFill>
                  <a:schemeClr val="tx1"/>
                </a:solidFill>
                <a:latin typeface="Times New Roman" panose="02020603050405020304" pitchFamily="18" charset="0"/>
                <a:cs typeface="Times New Roman" panose="02020603050405020304" pitchFamily="18" charset="0"/>
              </a:rPr>
              <a:t> </a:t>
            </a:r>
            <a:r>
              <a:rPr dirty="0" smtClean="0">
                <a:solidFill>
                  <a:schemeClr val="tx1"/>
                </a:solidFill>
                <a:latin typeface="Times New Roman" panose="02020603050405020304" pitchFamily="18" charset="0"/>
                <a:cs typeface="Times New Roman" panose="02020603050405020304" pitchFamily="18" charset="0"/>
              </a:rPr>
              <a: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Trong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đó</a:t>
            </a:r>
            <a:r>
              <a:rPr lang="en-US" dirty="0" smtClean="0">
                <a:solidFill>
                  <a:schemeClr val="tx1"/>
                </a:solidFill>
                <a:latin typeface="Times New Roman" panose="02020603050405020304" pitchFamily="18" charset="0"/>
                <a:cs typeface="Times New Roman" panose="02020603050405020304" pitchFamily="18" charset="0"/>
              </a:rPr>
              <a:t>:</a:t>
            </a:r>
            <a:endParaRPr dirty="0">
              <a:solidFill>
                <a:schemeClr val="tx1"/>
              </a:solidFill>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3170892837"/>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1600" y="1295400"/>
            <a:ext cx="6781800" cy="4131900"/>
          </a:xfrm>
          <a:prstGeom prst="rect">
            <a:avLst/>
          </a:prstGeom>
        </p:spPr>
        <p:txBody>
          <a:bodyPr wrap="square">
            <a:spAutoFit/>
          </a:bodyPr>
          <a:lstStyle/>
          <a:p>
            <a:pPr marL="25400" marR="25400" indent="431800" algn="just">
              <a:spcAft>
                <a:spcPts val="300"/>
              </a:spcAft>
            </a:pPr>
            <a:r>
              <a:rPr lang="en-US" sz="2600" i="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a:t>
            </a:r>
            <a:r>
              <a:rPr lang="vi-VN"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huyển </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giao quyền sở hữu công nghệ</a:t>
            </a:r>
            <a:r>
              <a:rPr lang="vi-VN" sz="2600" dirty="0">
                <a:latin typeface="Times New Roman" panose="02020603050405020304" pitchFamily="18" charset="0"/>
                <a:ea typeface="Times New Roman" panose="02020603050405020304" pitchFamily="18" charset="0"/>
              </a:rPr>
              <a:t>: là việc chủ sở hữu công nghệ chuyển giao toàn bộ quyền chiếm hữu, quyển sử đụng, quyền định đoạt công nghệ cho tổ chức, cá nhân khác. </a:t>
            </a:r>
            <a:endParaRPr lang="en-US" sz="2600" dirty="0" smtClean="0">
              <a:latin typeface="Times New Roman" panose="02020603050405020304" pitchFamily="18" charset="0"/>
              <a:ea typeface="Times New Roman" panose="02020603050405020304" pitchFamily="18" charset="0"/>
            </a:endParaRPr>
          </a:p>
          <a:p>
            <a:pPr marL="25400" marR="25400" indent="431800" algn="just">
              <a:spcAft>
                <a:spcPts val="300"/>
              </a:spcAft>
            </a:pPr>
            <a:r>
              <a:rPr lang="vi-VN" sz="2600" dirty="0" smtClean="0">
                <a:latin typeface="Times New Roman" panose="02020603050405020304" pitchFamily="18" charset="0"/>
                <a:ea typeface="Times New Roman" panose="02020603050405020304" pitchFamily="18" charset="0"/>
              </a:rPr>
              <a:t>Trường h</a:t>
            </a:r>
            <a:r>
              <a:rPr lang="en-US" sz="2600" dirty="0" smtClean="0">
                <a:latin typeface="Times New Roman" panose="02020603050405020304" pitchFamily="18" charset="0"/>
                <a:ea typeface="Times New Roman" panose="02020603050405020304" pitchFamily="18" charset="0"/>
              </a:rPr>
              <a:t>ợ</a:t>
            </a:r>
            <a:r>
              <a:rPr lang="vi-VN" sz="2600" dirty="0" smtClean="0">
                <a:latin typeface="Times New Roman" panose="02020603050405020304" pitchFamily="18" charset="0"/>
                <a:ea typeface="Times New Roman" panose="02020603050405020304" pitchFamily="18" charset="0"/>
              </a:rPr>
              <a:t>p c</a:t>
            </a:r>
            <a:r>
              <a:rPr lang="en-US" sz="2600" dirty="0">
                <a:latin typeface="Times New Roman" panose="02020603050405020304" pitchFamily="18" charset="0"/>
                <a:ea typeface="Times New Roman" panose="02020603050405020304" pitchFamily="18" charset="0"/>
              </a:rPr>
              <a:t>ô</a:t>
            </a:r>
            <a:r>
              <a:rPr lang="vi-VN" sz="2600" dirty="0" smtClean="0">
                <a:latin typeface="Times New Roman" panose="02020603050405020304" pitchFamily="18" charset="0"/>
                <a:ea typeface="Times New Roman" panose="02020603050405020304" pitchFamily="18" charset="0"/>
              </a:rPr>
              <a:t>ng </a:t>
            </a:r>
            <a:r>
              <a:rPr lang="vi-VN" sz="2600" dirty="0">
                <a:latin typeface="Times New Roman" panose="02020603050405020304" pitchFamily="18" charset="0"/>
                <a:ea typeface="Times New Roman" panose="02020603050405020304" pitchFamily="18" charset="0"/>
              </a:rPr>
              <a:t>nghệ là đối tượng được bảo hộ quyền sở hữu công nghiệp thì việc chuyển giao quyền sở hữu cộng nghệ phải được thực hiện cùng với việc chuyển giao quyền sở hữu công nghiệp theo quy định của pháp luật về sở hữu trí </a:t>
            </a:r>
            <a:r>
              <a:rPr lang="vi-VN" sz="2600" dirty="0" smtClean="0">
                <a:latin typeface="Times New Roman" panose="02020603050405020304" pitchFamily="18" charset="0"/>
                <a:ea typeface="Times New Roman" panose="02020603050405020304" pitchFamily="18" charset="0"/>
              </a:rPr>
              <a:t>tuệ</a:t>
            </a:r>
            <a:r>
              <a:rPr lang="en-US" sz="2600" dirty="0" smtClean="0">
                <a:latin typeface="Times New Roman" panose="02020603050405020304" pitchFamily="18" charset="0"/>
                <a:ea typeface="Times New Roman" panose="02020603050405020304" pitchFamily="18" charset="0"/>
              </a:rPr>
              <a:t>.</a:t>
            </a:r>
            <a:endParaRPr lang="en-US" sz="2600" dirty="0">
              <a:latin typeface="Times New Roman" panose="02020603050405020304" pitchFamily="18" charset="0"/>
              <a:ea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1249210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a:spLocks noChangeArrowheads="1"/>
          </p:cNvSpPr>
          <p:nvPr/>
        </p:nvSpPr>
        <p:spPr bwMode="auto">
          <a:xfrm>
            <a:off x="879765" y="1219200"/>
            <a:ext cx="7543800" cy="914400"/>
          </a:xfrm>
          <a:prstGeom prst="roundRect">
            <a:avLst>
              <a:gd name="adj" fmla="val 16667"/>
            </a:avLst>
          </a:prstGeom>
          <a:solidFill>
            <a:srgbClr val="00B0F0"/>
          </a:soli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vi-VN" sz="2600" dirty="0">
                <a:latin typeface="Times New Roman" panose="02020603050405020304" pitchFamily="18" charset="0"/>
                <a:cs typeface="Times New Roman" panose="02020603050405020304" pitchFamily="18" charset="0"/>
              </a:rPr>
              <a:t>Cho đến nay có các hệ thống phân loại khoa học lớn sau đây:</a:t>
            </a:r>
            <a:endParaRPr lang="en-US" sz="2600" dirty="0">
              <a:latin typeface="Times New Roman" panose="02020603050405020304" pitchFamily="18" charset="0"/>
              <a:cs typeface="Times New Roman" panose="02020603050405020304" pitchFamily="18" charset="0"/>
            </a:endParaRPr>
          </a:p>
          <a:p>
            <a:pPr algn="ctr">
              <a:spcBef>
                <a:spcPct val="0"/>
              </a:spcBef>
              <a:buNone/>
            </a:pPr>
            <a:endParaRPr lang="en-US" altLang="en-US" sz="2600" b="1" i="0" dirty="0">
              <a:latin typeface="Times New Roman" panose="02020603050405020304" pitchFamily="18" charset="0"/>
              <a:cs typeface="Times New Roman" panose="02020603050405020304" pitchFamily="18" charset="0"/>
            </a:endParaRPr>
          </a:p>
        </p:txBody>
      </p:sp>
      <p:sp>
        <p:nvSpPr>
          <p:cNvPr id="5" name="Straight Connector 11287"/>
          <p:cNvSpPr>
            <a:spLocks noChangeShapeType="1"/>
          </p:cNvSpPr>
          <p:nvPr/>
        </p:nvSpPr>
        <p:spPr bwMode="auto">
          <a:xfrm flipH="1">
            <a:off x="4648199" y="2161309"/>
            <a:ext cx="6928" cy="962890"/>
          </a:xfrm>
          <a:prstGeom prst="line">
            <a:avLst/>
          </a:prstGeom>
          <a:noFill/>
          <a:ln w="19050">
            <a:solidFill>
              <a:srgbClr val="FF0000"/>
            </a:solidFill>
            <a:round/>
            <a:headEnd/>
            <a:tailEnd type="triangle" w="med" len="med"/>
          </a:ln>
          <a:effectLst>
            <a:outerShdw dist="20000" dir="5400000" rotWithShape="0">
              <a:schemeClr val="bg2">
                <a:alpha val="37999"/>
              </a:schemeClr>
            </a:outerShdw>
          </a:effectLst>
          <a:extLst>
            <a:ext uri="{909E8E84-426E-40DD-AFC4-6F175D3DCCD1}">
              <a14:hiddenFill xmlns:a14="http://schemas.microsoft.com/office/drawing/2010/main">
                <a:noFill/>
              </a14:hiddenFill>
            </a:ext>
          </a:extLst>
        </p:spPr>
        <p:txBody>
          <a:bodyPr/>
          <a:lstStyle/>
          <a:p>
            <a:endParaRPr lang="en-US"/>
          </a:p>
        </p:txBody>
      </p:sp>
      <p:sp>
        <p:nvSpPr>
          <p:cNvPr id="6" name="Line 13"/>
          <p:cNvSpPr>
            <a:spLocks noChangeShapeType="1"/>
          </p:cNvSpPr>
          <p:nvPr/>
        </p:nvSpPr>
        <p:spPr bwMode="auto">
          <a:xfrm flipH="1">
            <a:off x="1752599" y="2133600"/>
            <a:ext cx="2895600" cy="990599"/>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Straight Connector 11287"/>
          <p:cNvSpPr>
            <a:spLocks noChangeShapeType="1"/>
          </p:cNvSpPr>
          <p:nvPr/>
        </p:nvSpPr>
        <p:spPr bwMode="auto">
          <a:xfrm>
            <a:off x="4674554" y="2129344"/>
            <a:ext cx="2869245" cy="994855"/>
          </a:xfrm>
          <a:prstGeom prst="line">
            <a:avLst/>
          </a:prstGeom>
          <a:noFill/>
          <a:ln w="19050">
            <a:solidFill>
              <a:srgbClr val="FF0000"/>
            </a:solidFill>
            <a:round/>
            <a:headEnd/>
            <a:tailEnd type="triangle" w="med" len="med"/>
          </a:ln>
          <a:effectLst>
            <a:outerShdw dist="20000" dir="5400000" rotWithShape="0">
              <a:schemeClr val="bg2">
                <a:alpha val="37999"/>
              </a:schemeClr>
            </a:outerShdw>
          </a:effectLst>
          <a:extLst>
            <a:ext uri="{909E8E84-426E-40DD-AFC4-6F175D3DCCD1}">
              <a14:hiddenFill xmlns:a14="http://schemas.microsoft.com/office/drawing/2010/main">
                <a:noFill/>
              </a14:hiddenFill>
            </a:ext>
          </a:extLst>
        </p:spPr>
        <p:txBody>
          <a:bodyPr/>
          <a:lstStyle/>
          <a:p>
            <a:endParaRPr lang="en-US"/>
          </a:p>
        </p:txBody>
      </p:sp>
      <p:sp>
        <p:nvSpPr>
          <p:cNvPr id="8" name="Rounded Rectangle 7"/>
          <p:cNvSpPr>
            <a:spLocks noChangeArrowheads="1"/>
          </p:cNvSpPr>
          <p:nvPr/>
        </p:nvSpPr>
        <p:spPr bwMode="auto">
          <a:xfrm>
            <a:off x="533400" y="3124199"/>
            <a:ext cx="2667000" cy="1828801"/>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en-US" sz="2600" dirty="0" err="1">
                <a:latin typeface="Times New Roman" panose="02020603050405020304" pitchFamily="18" charset="0"/>
                <a:cs typeface="Times New Roman" panose="02020603050405020304" pitchFamily="18" charset="0"/>
              </a:rPr>
              <a:t>Dãy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khoa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Ph.Ăngghen</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algn="ctr">
              <a:spcBef>
                <a:spcPct val="0"/>
              </a:spcBef>
              <a:buNone/>
            </a:pPr>
            <a:endParaRPr lang="en-US" sz="2600" dirty="0">
              <a:latin typeface="Times New Roman" panose="02020603050405020304" pitchFamily="18" charset="0"/>
              <a:cs typeface="Times New Roman" panose="02020603050405020304" pitchFamily="18" charset="0"/>
            </a:endParaRPr>
          </a:p>
          <a:p>
            <a:pPr algn="ctr">
              <a:spcBef>
                <a:spcPct val="0"/>
              </a:spcBef>
              <a:buNone/>
            </a:pPr>
            <a:endParaRPr lang="en-US" altLang="en-US" sz="2600" b="0" i="0" dirty="0">
              <a:latin typeface="Times New Roman" panose="02020603050405020304" pitchFamily="18" charset="0"/>
              <a:cs typeface="Times New Roman" panose="02020603050405020304" pitchFamily="18" charset="0"/>
            </a:endParaRPr>
          </a:p>
        </p:txBody>
      </p:sp>
      <p:sp>
        <p:nvSpPr>
          <p:cNvPr id="9" name="Rounded Rectangle 14"/>
          <p:cNvSpPr>
            <a:spLocks noChangeArrowheads="1"/>
          </p:cNvSpPr>
          <p:nvPr/>
        </p:nvSpPr>
        <p:spPr bwMode="auto">
          <a:xfrm>
            <a:off x="3556878" y="3150307"/>
            <a:ext cx="2462922" cy="1814230"/>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en-US" sz="2600" dirty="0">
                <a:latin typeface="Times New Roman" panose="02020603050405020304" pitchFamily="18" charset="0"/>
                <a:cs typeface="Times New Roman" panose="02020603050405020304" pitchFamily="18" charset="0"/>
              </a:rPr>
              <a:t>Tam </a:t>
            </a:r>
            <a:r>
              <a:rPr lang="en-US" sz="2600" dirty="0" err="1">
                <a:latin typeface="Times New Roman" panose="02020603050405020304" pitchFamily="18" charset="0"/>
                <a:cs typeface="Times New Roman" panose="02020603050405020304" pitchFamily="18" charset="0"/>
              </a:rPr>
              <a:t>giác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Kedrov</a:t>
            </a:r>
            <a:endParaRPr lang="en-US" altLang="en-US" sz="2600" b="0" i="0" dirty="0">
              <a:latin typeface="Times New Roman" panose="02020603050405020304" pitchFamily="18" charset="0"/>
              <a:cs typeface="Times New Roman" panose="02020603050405020304" pitchFamily="18" charset="0"/>
            </a:endParaRPr>
          </a:p>
        </p:txBody>
      </p:sp>
      <p:sp>
        <p:nvSpPr>
          <p:cNvPr id="10" name="Rounded Rectangle 14"/>
          <p:cNvSpPr>
            <a:spLocks noChangeArrowheads="1"/>
          </p:cNvSpPr>
          <p:nvPr/>
        </p:nvSpPr>
        <p:spPr bwMode="auto">
          <a:xfrm>
            <a:off x="6477000" y="3125855"/>
            <a:ext cx="2362200" cy="1827878"/>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fr-FR" sz="2600" dirty="0">
                <a:latin typeface="Times New Roman" panose="02020603050405020304" pitchFamily="18" charset="0"/>
                <a:cs typeface="Times New Roman" panose="02020603050405020304" pitchFamily="18" charset="0"/>
              </a:rPr>
              <a:t>Ma </a:t>
            </a:r>
            <a:r>
              <a:rPr lang="fr-FR" sz="2600" dirty="0" err="1">
                <a:latin typeface="Times New Roman" panose="02020603050405020304" pitchFamily="18" charset="0"/>
                <a:cs typeface="Times New Roman" panose="02020603050405020304" pitchFamily="18" charset="0"/>
              </a:rPr>
              <a:t>trận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Tạ</a:t>
            </a:r>
            <a:r>
              <a:rPr lang="fr-FR" sz="2600" dirty="0">
                <a:latin typeface="Times New Roman" panose="02020603050405020304" pitchFamily="18" charset="0"/>
                <a:cs typeface="Times New Roman" panose="02020603050405020304" pitchFamily="18" charset="0"/>
              </a:rPr>
              <a:t> Quang </a:t>
            </a:r>
            <a:r>
              <a:rPr lang="fr-FR" sz="2600" dirty="0" err="1">
                <a:latin typeface="Times New Roman" panose="02020603050405020304" pitchFamily="18" charset="0"/>
                <a:cs typeface="Times New Roman" panose="02020603050405020304" pitchFamily="18" charset="0"/>
              </a:rPr>
              <a:t>Bửu</a:t>
            </a:r>
            <a:endParaRPr lang="en-US" altLang="en-US" sz="2600" b="0" i="0" dirty="0">
              <a:latin typeface="Times New Roman" panose="02020603050405020304" pitchFamily="18" charset="0"/>
              <a:cs typeface="Times New Roman" panose="02020603050405020304" pitchFamily="18" charset="0"/>
            </a:endParaRPr>
          </a:p>
        </p:txBody>
      </p:sp>
      <p:sp>
        <p:nvSpPr>
          <p:cNvPr id="11"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65309937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1447800"/>
            <a:ext cx="7391400" cy="4208844"/>
          </a:xfrm>
          <a:prstGeom prst="rect">
            <a:avLst/>
          </a:prstGeom>
        </p:spPr>
        <p:txBody>
          <a:bodyPr wrap="square">
            <a:spAutoFit/>
          </a:bodyPr>
          <a:lstStyle/>
          <a:p>
            <a:pPr marR="25400" lvl="0" algn="just">
              <a:spcAft>
                <a:spcPts val="300"/>
              </a:spcAft>
              <a:buClr>
                <a:srgbClr val="000000"/>
              </a:buClr>
              <a:buSzPts val="1200"/>
              <a:tabLst>
                <a:tab pos="418465" algn="l"/>
              </a:tabLst>
            </a:pPr>
            <a:r>
              <a:rPr lang="en-US"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Hai </a:t>
            </a:r>
            <a:r>
              <a:rPr lang="en-US" sz="2600" i="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huyển </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giao quyền sử dụng công nghệ</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 tổ chức, cá nhân cho phép tổ chức,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á</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nhân khác sử dụng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ô</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ng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nghệ của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m</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ì</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nh.</a:t>
            </a:r>
            <a:endParaRPr lang="en-US" sz="26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R="25400" lvl="0" algn="just">
              <a:spcAft>
                <a:spcPts val="300"/>
              </a:spcAft>
              <a:buClr>
                <a:srgbClr val="000000"/>
              </a:buClr>
              <a:buSzPts val="1200"/>
              <a:tabLst>
                <a:tab pos="418465" algn="l"/>
              </a:tabLst>
            </a:pP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V</a:t>
            </a:r>
            <a:r>
              <a:rPr lang="vi-VN" sz="2600" dirty="0" smtClean="0">
                <a:latin typeface="Times New Roman" panose="02020603050405020304" pitchFamily="18" charset="0"/>
                <a:ea typeface="Times New Roman" panose="02020603050405020304" pitchFamily="18" charset="0"/>
              </a:rPr>
              <a:t>ề </a:t>
            </a:r>
            <a:r>
              <a:rPr lang="vi-VN" sz="2600" dirty="0">
                <a:latin typeface="Times New Roman" panose="02020603050405020304" pitchFamily="18" charset="0"/>
                <a:ea typeface="Times New Roman" panose="02020603050405020304" pitchFamily="18" charset="0"/>
              </a:rPr>
              <a:t>phân </a:t>
            </a:r>
            <a:r>
              <a:rPr lang="en-US" sz="2600" dirty="0" smtClean="0">
                <a:latin typeface="Times New Roman" panose="02020603050405020304" pitchFamily="18" charset="0"/>
                <a:ea typeface="Times New Roman" panose="02020603050405020304" pitchFamily="18" charset="0"/>
              </a:rPr>
              <a:t>l</a:t>
            </a:r>
            <a:r>
              <a:rPr lang="vi-VN" sz="2600" dirty="0" smtClean="0">
                <a:latin typeface="Times New Roman" panose="02020603050405020304" pitchFamily="18" charset="0"/>
                <a:ea typeface="Times New Roman" panose="02020603050405020304" pitchFamily="18" charset="0"/>
              </a:rPr>
              <a:t>oại </a:t>
            </a:r>
            <a:r>
              <a:rPr lang="vi-VN" sz="2600" dirty="0">
                <a:latin typeface="Times New Roman" panose="02020603050405020304" pitchFamily="18" charset="0"/>
                <a:ea typeface="Times New Roman" panose="02020603050405020304" pitchFamily="18" charset="0"/>
              </a:rPr>
              <a:t>chuyển giao công nghệ, </a:t>
            </a:r>
            <a:r>
              <a:rPr lang="vi-VN" sz="2600" dirty="0" smtClean="0">
                <a:latin typeface="Times New Roman" panose="02020603050405020304" pitchFamily="18" charset="0"/>
                <a:ea typeface="Times New Roman" panose="02020603050405020304" pitchFamily="18" charset="0"/>
              </a:rPr>
              <a:t>chia </a:t>
            </a:r>
            <a:r>
              <a:rPr lang="vi-VN" sz="2600" dirty="0">
                <a:latin typeface="Times New Roman" panose="02020603050405020304" pitchFamily="18" charset="0"/>
                <a:ea typeface="Times New Roman" panose="02020603050405020304" pitchFamily="18" charset="0"/>
              </a:rPr>
              <a:t>thành hai loại, đó </a:t>
            </a:r>
            <a:r>
              <a:rPr lang="en-US" sz="2600" dirty="0">
                <a:latin typeface="Times New Roman" panose="02020603050405020304" pitchFamily="18" charset="0"/>
                <a:ea typeface="Times New Roman" panose="02020603050405020304" pitchFamily="18" charset="0"/>
              </a:rPr>
              <a:t>l</a:t>
            </a:r>
            <a:r>
              <a:rPr lang="vi-VN" sz="2600" dirty="0" smtClean="0">
                <a:latin typeface="Times New Roman" panose="02020603050405020304" pitchFamily="18" charset="0"/>
                <a:ea typeface="Times New Roman" panose="02020603050405020304" pitchFamily="18" charset="0"/>
              </a:rPr>
              <a:t>à:</a:t>
            </a:r>
            <a:endParaRPr lang="en-US" sz="2600" dirty="0" smtClean="0">
              <a:latin typeface="Times New Roman" panose="02020603050405020304" pitchFamily="18" charset="0"/>
              <a:ea typeface="Times New Roman" panose="02020603050405020304" pitchFamily="18" charset="0"/>
            </a:endParaRPr>
          </a:p>
          <a:p>
            <a:pPr marR="25400" lvl="0" algn="just">
              <a:spcAft>
                <a:spcPts val="300"/>
              </a:spcAft>
              <a:buClr>
                <a:srgbClr val="000000"/>
              </a:buClr>
              <a:buSzPts val="1200"/>
              <a:tabLst>
                <a:tab pos="418465" algn="l"/>
              </a:tabLst>
            </a:pP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Chuyển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giao theo chiều ngang là sự vận động của các công nghệ từ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lĩnh</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 vực này sang lĩnh vực khác.</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marR="25400" lvl="0" algn="just">
              <a:spcAft>
                <a:spcPts val="695"/>
              </a:spcAft>
              <a:buClr>
                <a:srgbClr val="000000"/>
              </a:buClr>
              <a:buSzPts val="1200"/>
              <a:tabLst>
                <a:tab pos="429895" algn="l"/>
              </a:tabLst>
            </a:pP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Chuyển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giao theo chiều </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d</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ọc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khi các công nghệ được chuyển giao từ các trung tâm nghiên cứu ứng dụng đến các văn phòng phát triển và nghiên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cứ</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u</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66199784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1295400" y="1066800"/>
            <a:ext cx="6958965" cy="4070986"/>
          </a:xfrm>
          <a:prstGeom prst="rect">
            <a:avLst/>
          </a:prstGeom>
        </p:spPr>
        <p:txBody>
          <a:bodyPr vert="horz" wrap="square" lIns="0" tIns="170815" rIns="0" bIns="0" rtlCol="0">
            <a:spAutoFit/>
          </a:bodyPr>
          <a:lstStyle/>
          <a:p>
            <a:pPr marL="12700" algn="ctr">
              <a:lnSpc>
                <a:spcPct val="100000"/>
              </a:lnSpc>
              <a:spcBef>
                <a:spcPts val="1345"/>
              </a:spcBef>
            </a:pPr>
            <a:r>
              <a:rPr lang="en-US" sz="2600" b="1" dirty="0" smtClean="0">
                <a:solidFill>
                  <a:srgbClr val="464A56"/>
                </a:solidFill>
                <a:latin typeface="Times New Roman" panose="02020603050405020304" pitchFamily="18" charset="0"/>
                <a:cs typeface="Times New Roman" panose="02020603050405020304" pitchFamily="18" charset="0"/>
              </a:rPr>
              <a:t>c. </a:t>
            </a:r>
            <a:r>
              <a:rPr sz="2600" b="1" dirty="0" smtClean="0">
                <a:solidFill>
                  <a:srgbClr val="464A56"/>
                </a:solidFill>
                <a:latin typeface="Times New Roman" panose="02020603050405020304" pitchFamily="18" charset="0"/>
                <a:cs typeface="Times New Roman" panose="02020603050405020304" pitchFamily="18" charset="0"/>
              </a:rPr>
              <a:t>PHÂN</a:t>
            </a:r>
            <a:r>
              <a:rPr sz="2600" b="1" spc="-5" dirty="0" smtClean="0">
                <a:solidFill>
                  <a:srgbClr val="464A56"/>
                </a:solidFill>
                <a:latin typeface="Times New Roman" panose="02020603050405020304" pitchFamily="18" charset="0"/>
                <a:cs typeface="Times New Roman" panose="02020603050405020304" pitchFamily="18" charset="0"/>
              </a:rPr>
              <a:t> </a:t>
            </a:r>
            <a:r>
              <a:rPr sz="2600" b="1" dirty="0" smtClean="0">
                <a:solidFill>
                  <a:srgbClr val="464A56"/>
                </a:solidFill>
                <a:latin typeface="Times New Roman" panose="02020603050405020304" pitchFamily="18" charset="0"/>
                <a:cs typeface="Times New Roman" panose="02020603050405020304" pitchFamily="18" charset="0"/>
              </a:rPr>
              <a:t>LOẠI</a:t>
            </a:r>
            <a:r>
              <a:rPr lang="en-US" sz="2600" b="1" dirty="0" smtClean="0">
                <a:solidFill>
                  <a:srgbClr val="464A56"/>
                </a:solidFill>
                <a:latin typeface="Times New Roman" panose="02020603050405020304" pitchFamily="18" charset="0"/>
                <a:cs typeface="Times New Roman" panose="02020603050405020304" pitchFamily="18" charset="0"/>
              </a:rPr>
              <a:t> CÔNG NGHỆ</a:t>
            </a:r>
            <a:endParaRPr sz="2600" b="1" dirty="0">
              <a:latin typeface="Times New Roman" panose="02020603050405020304" pitchFamily="18" charset="0"/>
              <a:cs typeface="Times New Roman" panose="02020603050405020304" pitchFamily="18" charset="0"/>
            </a:endParaRPr>
          </a:p>
          <a:p>
            <a:pPr marL="253365" indent="-241300" algn="just">
              <a:lnSpc>
                <a:spcPct val="100000"/>
              </a:lnSpc>
              <a:spcBef>
                <a:spcPts val="1250"/>
              </a:spcBef>
              <a:buFont typeface="Arial"/>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Hữu </a:t>
            </a:r>
            <a:r>
              <a:rPr sz="2600" spc="10" dirty="0">
                <a:solidFill>
                  <a:srgbClr val="464A56"/>
                </a:solidFill>
                <a:latin typeface="Times New Roman" panose="02020603050405020304" pitchFamily="18" charset="0"/>
                <a:cs typeface="Times New Roman" panose="02020603050405020304" pitchFamily="18" charset="0"/>
              </a:rPr>
              <a:t>hình: </a:t>
            </a:r>
            <a:r>
              <a:rPr sz="2600" dirty="0">
                <a:solidFill>
                  <a:srgbClr val="464A56"/>
                </a:solidFill>
                <a:latin typeface="Times New Roman" panose="02020603050405020304" pitchFamily="18" charset="0"/>
                <a:cs typeface="Times New Roman" panose="02020603050405020304" pitchFamily="18" charset="0"/>
              </a:rPr>
              <a:t>những </a:t>
            </a:r>
            <a:r>
              <a:rPr sz="2600" spc="5" dirty="0">
                <a:solidFill>
                  <a:srgbClr val="464A56"/>
                </a:solidFill>
                <a:latin typeface="Times New Roman" panose="02020603050405020304" pitchFamily="18" charset="0"/>
                <a:cs typeface="Times New Roman" panose="02020603050405020304" pitchFamily="18" charset="0"/>
              </a:rPr>
              <a:t>bản </a:t>
            </a:r>
            <a:r>
              <a:rPr sz="2600" spc="10" dirty="0">
                <a:solidFill>
                  <a:srgbClr val="464A56"/>
                </a:solidFill>
                <a:latin typeface="Times New Roman" panose="02020603050405020304" pitchFamily="18" charset="0"/>
                <a:cs typeface="Times New Roman" panose="02020603050405020304" pitchFamily="18" charset="0"/>
              </a:rPr>
              <a:t>dự </a:t>
            </a:r>
            <a:r>
              <a:rPr sz="2600" spc="5" dirty="0">
                <a:solidFill>
                  <a:srgbClr val="464A56"/>
                </a:solidFill>
                <a:latin typeface="Times New Roman" panose="02020603050405020304" pitchFamily="18" charset="0"/>
                <a:cs typeface="Times New Roman" panose="02020603050405020304" pitchFamily="18" charset="0"/>
              </a:rPr>
              <a:t>án, </a:t>
            </a:r>
            <a:r>
              <a:rPr sz="2600" dirty="0">
                <a:solidFill>
                  <a:srgbClr val="464A56"/>
                </a:solidFill>
                <a:latin typeface="Times New Roman" panose="02020603050405020304" pitchFamily="18" charset="0"/>
                <a:cs typeface="Times New Roman" panose="02020603050405020304" pitchFamily="18" charset="0"/>
              </a:rPr>
              <a:t>các </a:t>
            </a:r>
            <a:r>
              <a:rPr sz="2600" spc="-20" dirty="0" err="1">
                <a:solidFill>
                  <a:srgbClr val="464A56"/>
                </a:solidFill>
                <a:latin typeface="Times New Roman" panose="02020603050405020304" pitchFamily="18" charset="0"/>
                <a:cs typeface="Times New Roman" panose="02020603050405020304" pitchFamily="18" charset="0"/>
              </a:rPr>
              <a:t>mô</a:t>
            </a:r>
            <a:r>
              <a:rPr sz="2600" spc="-235" dirty="0">
                <a:solidFill>
                  <a:srgbClr val="464A56"/>
                </a:solidFill>
                <a:latin typeface="Times New Roman" panose="02020603050405020304" pitchFamily="18" charset="0"/>
                <a:cs typeface="Times New Roman" panose="02020603050405020304" pitchFamily="18" charset="0"/>
              </a:rPr>
              <a:t> </a:t>
            </a:r>
            <a:r>
              <a:rPr sz="2600" spc="10" dirty="0" err="1" smtClean="0">
                <a:solidFill>
                  <a:srgbClr val="464A56"/>
                </a:solidFill>
                <a:latin typeface="Times New Roman" panose="02020603050405020304" pitchFamily="18" charset="0"/>
                <a:cs typeface="Times New Roman" panose="02020603050405020304" pitchFamily="18" charset="0"/>
              </a:rPr>
              <a:t>hình</a:t>
            </a:r>
            <a:r>
              <a:rPr lang="en-US" sz="2600" spc="10" dirty="0" smtClean="0">
                <a:solidFill>
                  <a:srgbClr val="464A56"/>
                </a:solidFill>
                <a:latin typeface="Times New Roman" panose="02020603050405020304" pitchFamily="18" charset="0"/>
                <a:cs typeface="Times New Roman" panose="02020603050405020304" pitchFamily="18" charset="0"/>
              </a:rPr>
              <a:t>.</a:t>
            </a:r>
            <a:endParaRPr sz="2600" dirty="0">
              <a:latin typeface="Times New Roman" panose="02020603050405020304" pitchFamily="18" charset="0"/>
              <a:cs typeface="Times New Roman" panose="02020603050405020304" pitchFamily="18" charset="0"/>
            </a:endParaRPr>
          </a:p>
          <a:p>
            <a:pPr marL="253365" marR="100965" indent="-241300" algn="just">
              <a:lnSpc>
                <a:spcPct val="111500"/>
              </a:lnSpc>
              <a:spcBef>
                <a:spcPts val="885"/>
              </a:spcBef>
              <a:buFont typeface="Arial"/>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Vô </a:t>
            </a:r>
            <a:r>
              <a:rPr sz="2600" spc="10" dirty="0">
                <a:solidFill>
                  <a:srgbClr val="464A56"/>
                </a:solidFill>
                <a:latin typeface="Times New Roman" panose="02020603050405020304" pitchFamily="18" charset="0"/>
                <a:cs typeface="Times New Roman" panose="02020603050405020304" pitchFamily="18" charset="0"/>
              </a:rPr>
              <a:t>hình: </a:t>
            </a:r>
            <a:r>
              <a:rPr sz="2600" dirty="0">
                <a:solidFill>
                  <a:srgbClr val="464A56"/>
                </a:solidFill>
                <a:latin typeface="Times New Roman" panose="02020603050405020304" pitchFamily="18" charset="0"/>
                <a:cs typeface="Times New Roman" panose="02020603050405020304" pitchFamily="18" charset="0"/>
              </a:rPr>
              <a:t>tư </a:t>
            </a:r>
            <a:r>
              <a:rPr sz="2600" spc="5" dirty="0">
                <a:solidFill>
                  <a:srgbClr val="464A56"/>
                </a:solidFill>
                <a:latin typeface="Times New Roman" panose="02020603050405020304" pitchFamily="18" charset="0"/>
                <a:cs typeface="Times New Roman" panose="02020603050405020304" pitchFamily="18" charset="0"/>
              </a:rPr>
              <a:t>vấn, giải </a:t>
            </a:r>
            <a:r>
              <a:rPr sz="2600" dirty="0">
                <a:solidFill>
                  <a:srgbClr val="464A56"/>
                </a:solidFill>
                <a:latin typeface="Times New Roman" panose="02020603050405020304" pitchFamily="18" charset="0"/>
                <a:cs typeface="Times New Roman" panose="02020603050405020304" pitchFamily="18" charset="0"/>
              </a:rPr>
              <a:t>quyết </a:t>
            </a:r>
            <a:r>
              <a:rPr sz="2600" spc="5" dirty="0">
                <a:solidFill>
                  <a:srgbClr val="464A56"/>
                </a:solidFill>
                <a:latin typeface="Times New Roman" panose="02020603050405020304" pitchFamily="18" charset="0"/>
                <a:cs typeface="Times New Roman" panose="02020603050405020304" pitchFamily="18" charset="0"/>
              </a:rPr>
              <a:t>vấn đề và</a:t>
            </a:r>
            <a:r>
              <a:rPr sz="2600" spc="-305" dirty="0">
                <a:solidFill>
                  <a:srgbClr val="464A56"/>
                </a:solidFill>
                <a:latin typeface="Times New Roman" panose="02020603050405020304" pitchFamily="18" charset="0"/>
                <a:cs typeface="Times New Roman" panose="02020603050405020304" pitchFamily="18" charset="0"/>
              </a:rPr>
              <a:t> </a:t>
            </a:r>
            <a:r>
              <a:rPr sz="2600" dirty="0">
                <a:solidFill>
                  <a:srgbClr val="464A56"/>
                </a:solidFill>
                <a:latin typeface="Times New Roman" panose="02020603050405020304" pitchFamily="18" charset="0"/>
                <a:cs typeface="Times New Roman" panose="02020603050405020304" pitchFamily="18" charset="0"/>
              </a:rPr>
              <a:t>các  </a:t>
            </a:r>
            <a:r>
              <a:rPr sz="2600" spc="5" dirty="0">
                <a:solidFill>
                  <a:srgbClr val="464A56"/>
                </a:solidFill>
                <a:latin typeface="Times New Roman" panose="02020603050405020304" pitchFamily="18" charset="0"/>
                <a:cs typeface="Times New Roman" panose="02020603050405020304" pitchFamily="18" charset="0"/>
              </a:rPr>
              <a:t>phương </a:t>
            </a:r>
            <a:r>
              <a:rPr sz="2600" spc="10" dirty="0">
                <a:solidFill>
                  <a:srgbClr val="464A56"/>
                </a:solidFill>
                <a:latin typeface="Times New Roman" panose="02020603050405020304" pitchFamily="18" charset="0"/>
                <a:cs typeface="Times New Roman" panose="02020603050405020304" pitchFamily="18" charset="0"/>
              </a:rPr>
              <a:t>pháp </a:t>
            </a:r>
            <a:r>
              <a:rPr sz="2600" spc="5" dirty="0">
                <a:solidFill>
                  <a:srgbClr val="464A56"/>
                </a:solidFill>
                <a:latin typeface="Times New Roman" panose="02020603050405020304" pitchFamily="18" charset="0"/>
                <a:cs typeface="Times New Roman" panose="02020603050405020304" pitchFamily="18" charset="0"/>
              </a:rPr>
              <a:t>đào</a:t>
            </a:r>
            <a:r>
              <a:rPr sz="2600" spc="-165" dirty="0">
                <a:solidFill>
                  <a:srgbClr val="464A56"/>
                </a:solidFill>
                <a:latin typeface="Times New Roman" panose="02020603050405020304" pitchFamily="18" charset="0"/>
                <a:cs typeface="Times New Roman" panose="02020603050405020304" pitchFamily="18" charset="0"/>
              </a:rPr>
              <a:t> </a:t>
            </a:r>
            <a:r>
              <a:rPr sz="2600" spc="5" dirty="0" err="1">
                <a:solidFill>
                  <a:srgbClr val="464A56"/>
                </a:solidFill>
                <a:latin typeface="Times New Roman" panose="02020603050405020304" pitchFamily="18" charset="0"/>
                <a:cs typeface="Times New Roman" panose="02020603050405020304" pitchFamily="18" charset="0"/>
              </a:rPr>
              <a:t>tạo</a:t>
            </a:r>
            <a:r>
              <a:rPr sz="2600" spc="5" dirty="0" smtClean="0">
                <a:solidFill>
                  <a:srgbClr val="464A56"/>
                </a:solidFill>
                <a:latin typeface="Times New Roman" panose="02020603050405020304" pitchFamily="18" charset="0"/>
                <a:cs typeface="Times New Roman" panose="02020603050405020304" pitchFamily="18" charset="0"/>
              </a:rPr>
              <a:t>.</a:t>
            </a:r>
            <a:endParaRPr lang="en-US" sz="2600" spc="5" dirty="0" smtClean="0">
              <a:solidFill>
                <a:srgbClr val="464A56"/>
              </a:solidFill>
              <a:latin typeface="Times New Roman" panose="02020603050405020304" pitchFamily="18" charset="0"/>
              <a:cs typeface="Times New Roman" panose="02020603050405020304" pitchFamily="18" charset="0"/>
            </a:endParaRPr>
          </a:p>
          <a:p>
            <a:pPr marL="253365" marR="100965" indent="-241300" algn="just">
              <a:lnSpc>
                <a:spcPct val="111500"/>
              </a:lnSpc>
              <a:spcBef>
                <a:spcPts val="885"/>
              </a:spcBef>
              <a:buFont typeface="Arial"/>
              <a:buChar char="–"/>
              <a:tabLst>
                <a:tab pos="254000" algn="l"/>
              </a:tabLst>
            </a:pPr>
            <a:r>
              <a:rPr lang="vi-VN" sz="2400" spc="5" dirty="0">
                <a:solidFill>
                  <a:srgbClr val="464A56"/>
                </a:solidFill>
                <a:latin typeface="Times New Roman"/>
                <a:cs typeface="Times New Roman"/>
              </a:rPr>
              <a:t>Công nghệ cao: hoàn toàn hoặc gần như </a:t>
            </a:r>
            <a:r>
              <a:rPr lang="vi-VN" sz="2400" dirty="0">
                <a:solidFill>
                  <a:srgbClr val="464A56"/>
                </a:solidFill>
                <a:latin typeface="Times New Roman"/>
                <a:cs typeface="Times New Roman"/>
              </a:rPr>
              <a:t>được </a:t>
            </a:r>
            <a:r>
              <a:rPr lang="vi-VN" sz="2400" spc="5" dirty="0">
                <a:solidFill>
                  <a:srgbClr val="464A56"/>
                </a:solidFill>
                <a:latin typeface="Times New Roman"/>
                <a:cs typeface="Times New Roman"/>
              </a:rPr>
              <a:t>tự  động hóa và sử dụng công nghệ thông </a:t>
            </a:r>
            <a:r>
              <a:rPr lang="vi-VN" sz="2400" spc="-10" dirty="0">
                <a:solidFill>
                  <a:srgbClr val="464A56"/>
                </a:solidFill>
                <a:latin typeface="Times New Roman"/>
                <a:cs typeface="Times New Roman"/>
              </a:rPr>
              <a:t>minh </a:t>
            </a:r>
            <a:r>
              <a:rPr lang="vi-VN" sz="2400" dirty="0">
                <a:solidFill>
                  <a:srgbClr val="464A56"/>
                </a:solidFill>
                <a:latin typeface="Times New Roman"/>
                <a:cs typeface="Times New Roman"/>
              </a:rPr>
              <a:t>để</a:t>
            </a:r>
            <a:r>
              <a:rPr lang="vi-VN" sz="2400" spc="-459" dirty="0">
                <a:solidFill>
                  <a:srgbClr val="464A56"/>
                </a:solidFill>
                <a:latin typeface="Times New Roman"/>
                <a:cs typeface="Times New Roman"/>
              </a:rPr>
              <a:t> </a:t>
            </a:r>
            <a:r>
              <a:rPr lang="vi-VN" sz="2400" spc="5" dirty="0">
                <a:solidFill>
                  <a:srgbClr val="464A56"/>
                </a:solidFill>
                <a:latin typeface="Times New Roman"/>
                <a:cs typeface="Times New Roman"/>
              </a:rPr>
              <a:t>điều  khiển, </a:t>
            </a:r>
            <a:r>
              <a:rPr lang="vi-VN" sz="2400" dirty="0">
                <a:solidFill>
                  <a:srgbClr val="464A56"/>
                </a:solidFill>
                <a:latin typeface="Times New Roman"/>
                <a:cs typeface="Times New Roman"/>
              </a:rPr>
              <a:t>lực lượng </a:t>
            </a:r>
            <a:r>
              <a:rPr lang="vi-VN" sz="2400" spc="5" dirty="0">
                <a:solidFill>
                  <a:srgbClr val="464A56"/>
                </a:solidFill>
                <a:latin typeface="Times New Roman"/>
                <a:cs typeface="Times New Roman"/>
              </a:rPr>
              <a:t>lao động </a:t>
            </a:r>
            <a:r>
              <a:rPr lang="vi-VN" sz="2400" dirty="0">
                <a:solidFill>
                  <a:srgbClr val="464A56"/>
                </a:solidFill>
                <a:latin typeface="Times New Roman"/>
                <a:cs typeface="Times New Roman"/>
              </a:rPr>
              <a:t>có </a:t>
            </a:r>
            <a:r>
              <a:rPr lang="vi-VN" sz="2400" spc="5" dirty="0">
                <a:solidFill>
                  <a:srgbClr val="464A56"/>
                </a:solidFill>
                <a:latin typeface="Times New Roman"/>
                <a:cs typeface="Times New Roman"/>
              </a:rPr>
              <a:t>chất </a:t>
            </a:r>
            <a:r>
              <a:rPr lang="vi-VN" sz="2400" dirty="0">
                <a:solidFill>
                  <a:srgbClr val="464A56"/>
                </a:solidFill>
                <a:latin typeface="Times New Roman"/>
                <a:cs typeface="Times New Roman"/>
              </a:rPr>
              <a:t>lượng</a:t>
            </a:r>
            <a:r>
              <a:rPr lang="vi-VN" sz="2400" spc="-409" dirty="0">
                <a:solidFill>
                  <a:srgbClr val="464A56"/>
                </a:solidFill>
                <a:latin typeface="Times New Roman"/>
                <a:cs typeface="Times New Roman"/>
              </a:rPr>
              <a:t> </a:t>
            </a:r>
            <a:r>
              <a:rPr lang="vi-VN" sz="2400" spc="5" dirty="0">
                <a:solidFill>
                  <a:srgbClr val="464A56"/>
                </a:solidFill>
                <a:latin typeface="Times New Roman"/>
                <a:cs typeface="Times New Roman"/>
              </a:rPr>
              <a:t>cao.</a:t>
            </a:r>
            <a:endParaRPr lang="vi-VN" sz="2400" dirty="0">
              <a:latin typeface="Times New Roman"/>
              <a:cs typeface="Times New Roman"/>
            </a:endParaRPr>
          </a:p>
          <a:p>
            <a:pPr marL="253365" marR="100965" indent="-241300" algn="just">
              <a:lnSpc>
                <a:spcPct val="111500"/>
              </a:lnSpc>
              <a:spcBef>
                <a:spcPts val="885"/>
              </a:spcBef>
              <a:buFont typeface="Arial"/>
              <a:buChar char="–"/>
              <a:tabLst>
                <a:tab pos="254000" algn="l"/>
              </a:tabLst>
            </a:pPr>
            <a:endParaRPr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69203238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838200" y="1676400"/>
            <a:ext cx="7616825" cy="3352328"/>
          </a:xfrm>
          <a:prstGeom prst="rect">
            <a:avLst/>
          </a:prstGeom>
        </p:spPr>
        <p:txBody>
          <a:bodyPr vert="horz" wrap="square" lIns="0" tIns="12700" rIns="0" bIns="0" rtlCol="0">
            <a:spAutoFit/>
          </a:bodyPr>
          <a:lstStyle/>
          <a:p>
            <a:pPr marL="12065" marR="143510" algn="ctr">
              <a:lnSpc>
                <a:spcPct val="111100"/>
              </a:lnSpc>
              <a:spcBef>
                <a:spcPts val="900"/>
              </a:spcBef>
              <a:tabLst>
                <a:tab pos="254000" algn="l"/>
              </a:tabLst>
            </a:pPr>
            <a:r>
              <a:rPr lang="en-US" sz="2600" b="1" dirty="0" smtClean="0">
                <a:solidFill>
                  <a:srgbClr val="464A56"/>
                </a:solidFill>
                <a:latin typeface="Times New Roman" panose="02020603050405020304" pitchFamily="18" charset="0"/>
                <a:cs typeface="Times New Roman" panose="02020603050405020304" pitchFamily="18" charset="0"/>
              </a:rPr>
              <a:t>c. PHÂN</a:t>
            </a:r>
            <a:r>
              <a:rPr lang="en-US" sz="2600" b="1" spc="-5" dirty="0" smtClean="0">
                <a:solidFill>
                  <a:srgbClr val="464A56"/>
                </a:solidFill>
                <a:latin typeface="Times New Roman" panose="02020603050405020304" pitchFamily="18" charset="0"/>
                <a:cs typeface="Times New Roman" panose="02020603050405020304" pitchFamily="18" charset="0"/>
              </a:rPr>
              <a:t> </a:t>
            </a:r>
            <a:r>
              <a:rPr lang="en-US" sz="2600" b="1" dirty="0" smtClean="0">
                <a:solidFill>
                  <a:srgbClr val="464A56"/>
                </a:solidFill>
                <a:latin typeface="Times New Roman" panose="02020603050405020304" pitchFamily="18" charset="0"/>
                <a:cs typeface="Times New Roman" panose="02020603050405020304" pitchFamily="18" charset="0"/>
              </a:rPr>
              <a:t>LOẠI CÔNG NGHỆ</a:t>
            </a:r>
            <a:endParaRPr lang="en-US" sz="2600" b="1" dirty="0" smtClean="0">
              <a:latin typeface="Times New Roman" panose="02020603050405020304" pitchFamily="18" charset="0"/>
              <a:cs typeface="Times New Roman" panose="02020603050405020304" pitchFamily="18" charset="0"/>
            </a:endParaRPr>
          </a:p>
          <a:p>
            <a:pPr marL="12065" marR="143510" algn="just">
              <a:lnSpc>
                <a:spcPct val="111100"/>
              </a:lnSpc>
              <a:spcBef>
                <a:spcPts val="900"/>
              </a:spcBef>
              <a:tabLst>
                <a:tab pos="254000" algn="l"/>
              </a:tabLst>
            </a:pPr>
            <a:r>
              <a:rPr lang="en-US" sz="2600" spc="5" dirty="0" smtClean="0">
                <a:solidFill>
                  <a:srgbClr val="464A56"/>
                </a:solidFill>
                <a:latin typeface="Times New Roman"/>
                <a:cs typeface="Times New Roman"/>
              </a:rPr>
              <a:t>- </a:t>
            </a:r>
            <a:r>
              <a:rPr sz="2600" spc="5" dirty="0" err="1" smtClean="0">
                <a:solidFill>
                  <a:srgbClr val="464A56"/>
                </a:solidFill>
                <a:latin typeface="Times New Roman"/>
                <a:cs typeface="Times New Roman"/>
              </a:rPr>
              <a:t>Công</a:t>
            </a:r>
            <a:r>
              <a:rPr sz="2600" spc="5" dirty="0" smtClean="0">
                <a:solidFill>
                  <a:srgbClr val="464A56"/>
                </a:solidFill>
                <a:latin typeface="Times New Roman"/>
                <a:cs typeface="Times New Roman"/>
              </a:rPr>
              <a:t> </a:t>
            </a:r>
            <a:r>
              <a:rPr sz="2600" spc="5" dirty="0">
                <a:solidFill>
                  <a:srgbClr val="464A56"/>
                </a:solidFill>
                <a:latin typeface="Times New Roman"/>
                <a:cs typeface="Times New Roman"/>
              </a:rPr>
              <a:t>nghệ trung bình: bán tự động hóa </a:t>
            </a:r>
            <a:r>
              <a:rPr sz="2600" spc="-15" dirty="0">
                <a:solidFill>
                  <a:srgbClr val="464A56"/>
                </a:solidFill>
                <a:latin typeface="Times New Roman"/>
                <a:cs typeface="Times New Roman"/>
              </a:rPr>
              <a:t>một </a:t>
            </a:r>
            <a:r>
              <a:rPr sz="2600" spc="5" dirty="0">
                <a:solidFill>
                  <a:srgbClr val="464A56"/>
                </a:solidFill>
                <a:latin typeface="Times New Roman"/>
                <a:cs typeface="Times New Roman"/>
              </a:rPr>
              <a:t>phần  công nghệ thông </a:t>
            </a:r>
            <a:r>
              <a:rPr sz="2600" spc="-10" dirty="0">
                <a:solidFill>
                  <a:srgbClr val="464A56"/>
                </a:solidFill>
                <a:latin typeface="Times New Roman"/>
                <a:cs typeface="Times New Roman"/>
              </a:rPr>
              <a:t>minh </a:t>
            </a:r>
            <a:r>
              <a:rPr sz="2600" spc="5" dirty="0">
                <a:solidFill>
                  <a:srgbClr val="464A56"/>
                </a:solidFill>
                <a:latin typeface="Times New Roman"/>
                <a:cs typeface="Times New Roman"/>
              </a:rPr>
              <a:t>được sử dụng để điều</a:t>
            </a:r>
            <a:r>
              <a:rPr sz="2600" spc="-425" dirty="0">
                <a:solidFill>
                  <a:srgbClr val="464A56"/>
                </a:solidFill>
                <a:latin typeface="Times New Roman"/>
                <a:cs typeface="Times New Roman"/>
              </a:rPr>
              <a:t> </a:t>
            </a:r>
            <a:r>
              <a:rPr sz="2600" spc="5" dirty="0">
                <a:solidFill>
                  <a:srgbClr val="464A56"/>
                </a:solidFill>
                <a:latin typeface="Times New Roman"/>
                <a:cs typeface="Times New Roman"/>
              </a:rPr>
              <a:t>khiển  và </a:t>
            </a:r>
            <a:r>
              <a:rPr sz="2600" dirty="0">
                <a:solidFill>
                  <a:srgbClr val="464A56"/>
                </a:solidFill>
                <a:latin typeface="Times New Roman"/>
                <a:cs typeface="Times New Roman"/>
              </a:rPr>
              <a:t>lực lượng lao </a:t>
            </a:r>
            <a:r>
              <a:rPr sz="2600" spc="5" dirty="0">
                <a:solidFill>
                  <a:srgbClr val="464A56"/>
                </a:solidFill>
                <a:latin typeface="Times New Roman"/>
                <a:cs typeface="Times New Roman"/>
              </a:rPr>
              <a:t>động </a:t>
            </a:r>
            <a:r>
              <a:rPr sz="2600" spc="-20" dirty="0">
                <a:solidFill>
                  <a:srgbClr val="464A56"/>
                </a:solidFill>
                <a:latin typeface="Times New Roman"/>
                <a:cs typeface="Times New Roman"/>
              </a:rPr>
              <a:t>mức </a:t>
            </a:r>
            <a:r>
              <a:rPr sz="2600" spc="5" dirty="0">
                <a:solidFill>
                  <a:srgbClr val="464A56"/>
                </a:solidFill>
                <a:latin typeface="Times New Roman"/>
                <a:cs typeface="Times New Roman"/>
              </a:rPr>
              <a:t>trung</a:t>
            </a:r>
            <a:r>
              <a:rPr sz="2600" spc="-245" dirty="0">
                <a:solidFill>
                  <a:srgbClr val="464A56"/>
                </a:solidFill>
                <a:latin typeface="Times New Roman"/>
                <a:cs typeface="Times New Roman"/>
              </a:rPr>
              <a:t> </a:t>
            </a:r>
            <a:r>
              <a:rPr sz="2600" spc="5" dirty="0">
                <a:solidFill>
                  <a:srgbClr val="464A56"/>
                </a:solidFill>
                <a:latin typeface="Times New Roman"/>
                <a:cs typeface="Times New Roman"/>
              </a:rPr>
              <a:t>bình.</a:t>
            </a:r>
            <a:endParaRPr sz="2600" dirty="0">
              <a:latin typeface="Times New Roman"/>
              <a:cs typeface="Times New Roman"/>
            </a:endParaRPr>
          </a:p>
          <a:p>
            <a:pPr marL="253365" marR="252729" indent="-241300" algn="just">
              <a:lnSpc>
                <a:spcPct val="111100"/>
              </a:lnSpc>
              <a:spcBef>
                <a:spcPts val="905"/>
              </a:spcBef>
              <a:buFont typeface="Arial"/>
              <a:buChar char="–"/>
              <a:tabLst>
                <a:tab pos="254000" algn="l"/>
              </a:tabLst>
            </a:pPr>
            <a:r>
              <a:rPr sz="2600" spc="5" dirty="0">
                <a:solidFill>
                  <a:srgbClr val="464A56"/>
                </a:solidFill>
                <a:latin typeface="Times New Roman"/>
                <a:cs typeface="Times New Roman"/>
              </a:rPr>
              <a:t>Công nghệ thấp: công nghệ </a:t>
            </a:r>
            <a:r>
              <a:rPr sz="2600" dirty="0">
                <a:solidFill>
                  <a:srgbClr val="464A56"/>
                </a:solidFill>
                <a:latin typeface="Times New Roman"/>
                <a:cs typeface="Times New Roman"/>
              </a:rPr>
              <a:t>cần </a:t>
            </a:r>
            <a:r>
              <a:rPr sz="2600" spc="5" dirty="0">
                <a:solidFill>
                  <a:srgbClr val="464A56"/>
                </a:solidFill>
                <a:latin typeface="Times New Roman"/>
                <a:cs typeface="Times New Roman"/>
              </a:rPr>
              <a:t>nhiều </a:t>
            </a:r>
            <a:r>
              <a:rPr sz="2600" dirty="0">
                <a:solidFill>
                  <a:srgbClr val="464A56"/>
                </a:solidFill>
                <a:latin typeface="Times New Roman"/>
                <a:cs typeface="Times New Roman"/>
              </a:rPr>
              <a:t>nhân lực</a:t>
            </a:r>
            <a:r>
              <a:rPr sz="2600" spc="-455" dirty="0">
                <a:solidFill>
                  <a:srgbClr val="464A56"/>
                </a:solidFill>
                <a:latin typeface="Times New Roman"/>
                <a:cs typeface="Times New Roman"/>
              </a:rPr>
              <a:t> </a:t>
            </a:r>
            <a:r>
              <a:rPr sz="2600" spc="5" dirty="0">
                <a:solidFill>
                  <a:srgbClr val="464A56"/>
                </a:solidFill>
                <a:latin typeface="Times New Roman"/>
                <a:cs typeface="Times New Roman"/>
              </a:rPr>
              <a:t>để  điều khiển vấn đề thô và tổng thể, </a:t>
            </a:r>
            <a:r>
              <a:rPr sz="2600" dirty="0">
                <a:solidFill>
                  <a:srgbClr val="464A56"/>
                </a:solidFill>
                <a:latin typeface="Times New Roman"/>
                <a:cs typeface="Times New Roman"/>
              </a:rPr>
              <a:t>lực lượng </a:t>
            </a:r>
            <a:r>
              <a:rPr sz="2600" spc="5" dirty="0">
                <a:solidFill>
                  <a:srgbClr val="464A56"/>
                </a:solidFill>
                <a:latin typeface="Times New Roman"/>
                <a:cs typeface="Times New Roman"/>
              </a:rPr>
              <a:t>lao  động </a:t>
            </a:r>
            <a:r>
              <a:rPr sz="2600" dirty="0">
                <a:solidFill>
                  <a:srgbClr val="464A56"/>
                </a:solidFill>
                <a:latin typeface="Times New Roman"/>
                <a:cs typeface="Times New Roman"/>
              </a:rPr>
              <a:t>có </a:t>
            </a:r>
            <a:r>
              <a:rPr sz="2600" spc="5" dirty="0">
                <a:solidFill>
                  <a:srgbClr val="464A56"/>
                </a:solidFill>
                <a:latin typeface="Times New Roman"/>
                <a:cs typeface="Times New Roman"/>
              </a:rPr>
              <a:t>trình độ</a:t>
            </a:r>
            <a:r>
              <a:rPr sz="2600" spc="-170" dirty="0">
                <a:solidFill>
                  <a:srgbClr val="464A56"/>
                </a:solidFill>
                <a:latin typeface="Times New Roman"/>
                <a:cs typeface="Times New Roman"/>
              </a:rPr>
              <a:t> </a:t>
            </a:r>
            <a:r>
              <a:rPr sz="2600" spc="5" dirty="0">
                <a:solidFill>
                  <a:srgbClr val="464A56"/>
                </a:solidFill>
                <a:latin typeface="Times New Roman"/>
                <a:cs typeface="Times New Roman"/>
              </a:rPr>
              <a:t>thấp.</a:t>
            </a:r>
            <a:endParaRPr sz="2600" dirty="0">
              <a:latin typeface="Times New Roman"/>
              <a:cs typeface="Times New Roman"/>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72333990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200" y="990600"/>
            <a:ext cx="6934200" cy="492443"/>
          </a:xfrm>
          <a:prstGeom prst="rect">
            <a:avLst/>
          </a:prstGeom>
        </p:spPr>
        <p:txBody>
          <a:bodyPr wrap="square">
            <a:spAutoFit/>
          </a:bodyPr>
          <a:lstStyle/>
          <a:p>
            <a:pPr lvl="0" algn="just">
              <a:spcBef>
                <a:spcPts val="300"/>
              </a:spcBef>
              <a:spcAft>
                <a:spcPts val="240"/>
              </a:spcAft>
              <a:buClr>
                <a:srgbClr val="000000"/>
              </a:buClr>
              <a:buSzPts val="1200"/>
              <a:tabLst>
                <a:tab pos="313690" algn="l"/>
              </a:tabLst>
            </a:pP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 </a:t>
            </a:r>
            <a:r>
              <a:rPr lang="en-US"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t>
            </a:r>
            <a:r>
              <a:rPr lang="vi-VN"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oạt </a:t>
            </a:r>
            <a:r>
              <a:rPr lang="vi-VN"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động khoa học và công nghệ</a:t>
            </a:r>
            <a:endParaRPr lang="en-US" sz="26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800100" y="2057400"/>
            <a:ext cx="7772400" cy="2893100"/>
          </a:xfrm>
          <a:prstGeom prst="rect">
            <a:avLst/>
          </a:prstGeom>
        </p:spPr>
        <p:txBody>
          <a:bodyPr wrap="square">
            <a:spAutoFit/>
          </a:bodyPr>
          <a:lstStyle/>
          <a:p>
            <a:pPr marL="25400" marR="25400" indent="254000" algn="just">
              <a:spcBef>
                <a:spcPts val="300"/>
              </a:spcBef>
              <a:spcAft>
                <a:spcPts val="635"/>
              </a:spcAft>
            </a:pP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Theo UNESCO, </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hoạt động KH&amp;CN được định nghĩa </a:t>
            </a:r>
            <a:r>
              <a:rPr lang="en-US"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a:t>
            </a:r>
            <a:r>
              <a:rPr lang="vi-VN"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à </a:t>
            </a:r>
            <a:r>
              <a:rPr lang="vi-VN" sz="2600" i="1" dirty="0">
                <a:solidFill>
                  <a:srgbClr val="000000"/>
                </a:solidFill>
                <a:latin typeface="Times New Roman" panose="02020603050405020304" pitchFamily="18" charset="0"/>
                <a:ea typeface="Times New Roman" panose="02020603050405020304" pitchFamily="18" charset="0"/>
              </a:rPr>
              <a:t>“các hoạt động có hệ thống liên quan chặt chẽ với việc sản xuất</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i="1" dirty="0">
                <a:solidFill>
                  <a:srgbClr val="000000"/>
                </a:solidFill>
                <a:latin typeface="Times New Roman" panose="02020603050405020304" pitchFamily="18" charset="0"/>
                <a:ea typeface="Times New Roman" panose="02020603050405020304" pitchFamily="18" charset="0"/>
              </a:rPr>
              <a:t>nâng cao, truyền </a:t>
            </a:r>
            <a:r>
              <a:rPr lang="vi-VN" sz="2600" i="1" dirty="0" smtClean="0">
                <a:solidFill>
                  <a:srgbClr val="000000"/>
                </a:solidFill>
                <a:latin typeface="Times New Roman" panose="02020603050405020304" pitchFamily="18" charset="0"/>
                <a:ea typeface="Times New Roman" panose="02020603050405020304" pitchFamily="18" charset="0"/>
              </a:rPr>
              <a:t>b</a:t>
            </a:r>
            <a:r>
              <a:rPr lang="en-US" sz="2600" i="1" dirty="0">
                <a:solidFill>
                  <a:srgbClr val="000000"/>
                </a:solidFill>
                <a:latin typeface="Times New Roman" panose="02020603050405020304" pitchFamily="18" charset="0"/>
                <a:ea typeface="Times New Roman" panose="02020603050405020304" pitchFamily="18" charset="0"/>
              </a:rPr>
              <a:t>á</a:t>
            </a:r>
            <a:r>
              <a:rPr lang="vi-VN" sz="2600" i="1" dirty="0" smtClean="0">
                <a:solidFill>
                  <a:srgbClr val="000000"/>
                </a:solidFill>
                <a:latin typeface="Times New Roman" panose="02020603050405020304" pitchFamily="18" charset="0"/>
                <a:ea typeface="Times New Roman" panose="02020603050405020304" pitchFamily="18" charset="0"/>
              </a:rPr>
              <a:t> </a:t>
            </a:r>
            <a:r>
              <a:rPr lang="vi-VN" sz="2600" i="1" dirty="0">
                <a:solidFill>
                  <a:srgbClr val="000000"/>
                </a:solidFill>
                <a:latin typeface="Times New Roman" panose="02020603050405020304" pitchFamily="18" charset="0"/>
                <a:ea typeface="Times New Roman" panose="02020603050405020304" pitchFamily="18" charset="0"/>
              </a:rPr>
              <a:t>và ứng dụng các </a:t>
            </a:r>
            <a:r>
              <a:rPr lang="en-US" sz="2600" i="1" dirty="0" smtClean="0">
                <a:solidFill>
                  <a:srgbClr val="000000"/>
                </a:solidFill>
                <a:latin typeface="Times New Roman" panose="02020603050405020304" pitchFamily="18" charset="0"/>
                <a:ea typeface="Times New Roman" panose="02020603050405020304" pitchFamily="18" charset="0"/>
              </a:rPr>
              <a:t>t</a:t>
            </a:r>
            <a:r>
              <a:rPr lang="vi-VN" sz="2600" i="1" dirty="0" smtClean="0">
                <a:solidFill>
                  <a:srgbClr val="000000"/>
                </a:solidFill>
                <a:latin typeface="Times New Roman" panose="02020603050405020304" pitchFamily="18" charset="0"/>
                <a:ea typeface="Times New Roman" panose="02020603050405020304" pitchFamily="18" charset="0"/>
              </a:rPr>
              <a:t>rỉ </a:t>
            </a:r>
            <a:r>
              <a:rPr lang="vi-VN" sz="2600" i="1" dirty="0">
                <a:solidFill>
                  <a:srgbClr val="000000"/>
                </a:solidFill>
                <a:latin typeface="Times New Roman" panose="02020603050405020304" pitchFamily="18" charset="0"/>
                <a:ea typeface="Times New Roman" panose="02020603050405020304" pitchFamily="18" charset="0"/>
              </a:rPr>
              <a:t>thức khoa học và kĩ </a:t>
            </a:r>
            <a:r>
              <a:rPr lang="vi-VN" sz="2600" i="1" dirty="0" smtClean="0">
                <a:solidFill>
                  <a:srgbClr val="000000"/>
                </a:solidFill>
                <a:latin typeface="Times New Roman" panose="02020603050405020304" pitchFamily="18" charset="0"/>
                <a:ea typeface="Times New Roman" panose="02020603050405020304" pitchFamily="18" charset="0"/>
              </a:rPr>
              <a:t>th</a:t>
            </a:r>
            <a:r>
              <a:rPr lang="en-US" sz="2600" i="1" dirty="0" smtClean="0">
                <a:solidFill>
                  <a:srgbClr val="000000"/>
                </a:solidFill>
                <a:latin typeface="Times New Roman" panose="02020603050405020304" pitchFamily="18" charset="0"/>
                <a:ea typeface="Times New Roman" panose="02020603050405020304" pitchFamily="18" charset="0"/>
              </a:rPr>
              <a:t>u</a:t>
            </a:r>
            <a:r>
              <a:rPr lang="vi-VN" sz="2600" i="1" dirty="0" smtClean="0">
                <a:solidFill>
                  <a:srgbClr val="000000"/>
                </a:solidFill>
                <a:latin typeface="Times New Roman" panose="02020603050405020304" pitchFamily="18" charset="0"/>
                <a:ea typeface="Times New Roman" panose="02020603050405020304" pitchFamily="18" charset="0"/>
              </a:rPr>
              <a:t>ật </a:t>
            </a:r>
            <a:r>
              <a:rPr lang="vi-VN" sz="2600" i="1" dirty="0">
                <a:solidFill>
                  <a:srgbClr val="000000"/>
                </a:solidFill>
                <a:latin typeface="Times New Roman" panose="02020603050405020304" pitchFamily="18" charset="0"/>
                <a:ea typeface="Times New Roman" panose="02020603050405020304" pitchFamily="18" charset="0"/>
              </a:rPr>
              <a:t>trong mọi lĩnh vực của KH&amp;CN, </a:t>
            </a:r>
            <a:r>
              <a:rPr lang="en-US" sz="2600" i="1" dirty="0">
                <a:solidFill>
                  <a:srgbClr val="000000"/>
                </a:solidFill>
                <a:latin typeface="Times New Roman" panose="02020603050405020304" pitchFamily="18" charset="0"/>
                <a:ea typeface="Times New Roman" panose="02020603050405020304" pitchFamily="18" charset="0"/>
              </a:rPr>
              <a:t>l</a:t>
            </a:r>
            <a:r>
              <a:rPr lang="vi-VN" sz="2600" i="1" dirty="0" smtClean="0">
                <a:solidFill>
                  <a:srgbClr val="000000"/>
                </a:solidFill>
                <a:latin typeface="Times New Roman" panose="02020603050405020304" pitchFamily="18" charset="0"/>
                <a:ea typeface="Times New Roman" panose="02020603050405020304" pitchFamily="18" charset="0"/>
              </a:rPr>
              <a:t>à </a:t>
            </a:r>
            <a:r>
              <a:rPr lang="vi-VN" sz="2600" i="1" dirty="0">
                <a:solidFill>
                  <a:srgbClr val="000000"/>
                </a:solidFill>
                <a:latin typeface="Times New Roman" panose="02020603050405020304" pitchFamily="18" charset="0"/>
                <a:ea typeface="Times New Roman" panose="02020603050405020304" pitchFamily="18" charset="0"/>
              </a:rPr>
              <a:t>các khoa học tự nhiên và </a:t>
            </a:r>
            <a:r>
              <a:rPr lang="en-US" sz="2600" i="1" dirty="0" err="1" smtClean="0">
                <a:solidFill>
                  <a:srgbClr val="000000"/>
                </a:solidFill>
                <a:latin typeface="Times New Roman" panose="02020603050405020304" pitchFamily="18" charset="0"/>
                <a:ea typeface="Times New Roman" panose="02020603050405020304" pitchFamily="18" charset="0"/>
              </a:rPr>
              <a:t>kỹ</a:t>
            </a:r>
            <a:r>
              <a:rPr lang="vi-VN" sz="2600" i="1" dirty="0" smtClean="0">
                <a:solidFill>
                  <a:srgbClr val="000000"/>
                </a:solidFill>
                <a:latin typeface="Times New Roman" panose="02020603050405020304" pitchFamily="18" charset="0"/>
                <a:ea typeface="Times New Roman" panose="02020603050405020304" pitchFamily="18" charset="0"/>
              </a:rPr>
              <a:t> </a:t>
            </a:r>
            <a:r>
              <a:rPr lang="vi-VN" sz="2600" i="1" dirty="0">
                <a:solidFill>
                  <a:srgbClr val="000000"/>
                </a:solidFill>
                <a:latin typeface="Times New Roman" panose="02020603050405020304" pitchFamily="18" charset="0"/>
                <a:ea typeface="Times New Roman" panose="02020603050405020304" pitchFamily="18" charset="0"/>
              </a:rPr>
              <a:t>thuật - </a:t>
            </a:r>
            <a:r>
              <a:rPr lang="vi-VN" sz="2600" i="1" dirty="0" smtClean="0">
                <a:solidFill>
                  <a:srgbClr val="000000"/>
                </a:solidFill>
                <a:latin typeface="Times New Roman" panose="02020603050405020304" pitchFamily="18" charset="0"/>
                <a:ea typeface="Times New Roman" panose="02020603050405020304" pitchFamily="18" charset="0"/>
              </a:rPr>
              <a:t>c</a:t>
            </a:r>
            <a:r>
              <a:rPr lang="en-US" sz="2600" i="1" dirty="0">
                <a:solidFill>
                  <a:srgbClr val="000000"/>
                </a:solidFill>
                <a:latin typeface="Times New Roman" panose="02020603050405020304" pitchFamily="18" charset="0"/>
                <a:ea typeface="Times New Roman" panose="02020603050405020304" pitchFamily="18" charset="0"/>
              </a:rPr>
              <a:t>ô</a:t>
            </a:r>
            <a:r>
              <a:rPr lang="vi-VN" sz="2600" i="1" dirty="0" smtClean="0">
                <a:solidFill>
                  <a:srgbClr val="000000"/>
                </a:solidFill>
                <a:latin typeface="Times New Roman" panose="02020603050405020304" pitchFamily="18" charset="0"/>
                <a:ea typeface="Times New Roman" panose="02020603050405020304" pitchFamily="18" charset="0"/>
              </a:rPr>
              <a:t>ng trình, </a:t>
            </a:r>
            <a:r>
              <a:rPr lang="vi-VN" sz="2600" i="1" dirty="0">
                <a:solidFill>
                  <a:srgbClr val="000000"/>
                </a:solidFill>
                <a:latin typeface="Times New Roman" panose="02020603050405020304" pitchFamily="18" charset="0"/>
                <a:ea typeface="Times New Roman" panose="02020603050405020304" pitchFamily="18" charset="0"/>
              </a:rPr>
              <a:t>các khoa học y học và nông nghiệp</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i="1" dirty="0">
                <a:solidFill>
                  <a:srgbClr val="000000"/>
                </a:solidFill>
                <a:latin typeface="Times New Roman" panose="02020603050405020304" pitchFamily="18" charset="0"/>
                <a:ea typeface="Times New Roman" panose="02020603050405020304" pitchFamily="18" charset="0"/>
              </a:rPr>
              <a:t>cũng như các khoa học xã hội và nhân vãn</a:t>
            </a:r>
            <a:r>
              <a:rPr lang="vi-VN" sz="2600" i="1" dirty="0" smtClean="0">
                <a:solidFill>
                  <a:srgbClr val="000000"/>
                </a:solidFill>
                <a:latin typeface="Times New Roman" panose="02020603050405020304" pitchFamily="18" charset="0"/>
                <a:ea typeface="Times New Roman" panose="02020603050405020304" pitchFamily="18" charset="0"/>
              </a:rPr>
              <a:t>”</a:t>
            </a:r>
            <a:r>
              <a:rPr lang="en-US" sz="2600" i="1" dirty="0" smtClean="0">
                <a:solidFill>
                  <a:srgbClr val="000000"/>
                </a:solidFill>
                <a:latin typeface="Times New Roman" panose="02020603050405020304" pitchFamily="18" charset="0"/>
                <a:ea typeface="Times New Roman" panose="02020603050405020304" pitchFamily="18" charset="0"/>
              </a:rPr>
              <a:t>.</a:t>
            </a:r>
            <a:endParaRPr lang="en-US" sz="2600" i="1" dirty="0">
              <a:latin typeface="Times New Roman" panose="02020603050405020304" pitchFamily="18" charset="0"/>
              <a:ea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360273098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a:spLocks noChangeArrowheads="1"/>
          </p:cNvSpPr>
          <p:nvPr/>
        </p:nvSpPr>
        <p:spPr bwMode="auto">
          <a:xfrm>
            <a:off x="876299" y="681544"/>
            <a:ext cx="7543800" cy="914400"/>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pt-BR" sz="2600" dirty="0">
                <a:latin typeface="Times New Roman" panose="02020603050405020304" pitchFamily="18" charset="0"/>
                <a:cs typeface="Times New Roman" panose="02020603050405020304" pitchFamily="18" charset="0"/>
              </a:rPr>
              <a:t> Định nghĩa của UNESCO đã đề cập tới hai khía cạnh cơ bản, đó là: </a:t>
            </a:r>
            <a:endParaRPr lang="en-US" sz="2600" dirty="0">
              <a:latin typeface="Times New Roman" panose="02020603050405020304" pitchFamily="18" charset="0"/>
              <a:cs typeface="Times New Roman" panose="02020603050405020304" pitchFamily="18" charset="0"/>
            </a:endParaRPr>
          </a:p>
          <a:p>
            <a:pPr algn="ctr">
              <a:spcBef>
                <a:spcPct val="0"/>
              </a:spcBef>
              <a:buNone/>
            </a:pPr>
            <a:endParaRPr lang="en-US" altLang="en-US" sz="2600" dirty="0">
              <a:latin typeface="Times New Roman" panose="02020603050405020304" pitchFamily="18" charset="0"/>
              <a:cs typeface="Times New Roman" panose="02020603050405020304" pitchFamily="18" charset="0"/>
            </a:endParaRPr>
          </a:p>
        </p:txBody>
      </p:sp>
      <p:sp>
        <p:nvSpPr>
          <p:cNvPr id="5" name="Rounded Rectangle 4"/>
          <p:cNvSpPr>
            <a:spLocks noChangeArrowheads="1"/>
          </p:cNvSpPr>
          <p:nvPr/>
        </p:nvSpPr>
        <p:spPr bwMode="auto">
          <a:xfrm>
            <a:off x="533400" y="2590799"/>
            <a:ext cx="3886200" cy="3886201"/>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pt-BR" sz="2400" dirty="0">
                <a:latin typeface="Times New Roman" panose="02020603050405020304" pitchFamily="18" charset="0"/>
                <a:cs typeface="Times New Roman" panose="02020603050405020304" pitchFamily="18" charset="0"/>
              </a:rPr>
              <a:t>Thứ nhất, liên quan đến bản chất của các hoạt động khoa học và công nghệ, hoặc các kiến thức liên quan chặt chẽ với các hoạt động đó</a:t>
            </a:r>
            <a:endParaRPr lang="en-US" altLang="en-US" sz="2400" b="0" i="0" dirty="0">
              <a:latin typeface="Times New Roman" panose="02020603050405020304" pitchFamily="18" charset="0"/>
              <a:cs typeface="Times New Roman" panose="02020603050405020304" pitchFamily="18" charset="0"/>
            </a:endParaRPr>
          </a:p>
        </p:txBody>
      </p:sp>
      <p:sp>
        <p:nvSpPr>
          <p:cNvPr id="6" name="Line 13"/>
          <p:cNvSpPr>
            <a:spLocks noChangeShapeType="1"/>
          </p:cNvSpPr>
          <p:nvPr/>
        </p:nvSpPr>
        <p:spPr bwMode="auto">
          <a:xfrm flipH="1">
            <a:off x="1752599" y="1600200"/>
            <a:ext cx="2895600" cy="990599"/>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Rounded Rectangle 14"/>
          <p:cNvSpPr>
            <a:spLocks noChangeArrowheads="1"/>
          </p:cNvSpPr>
          <p:nvPr/>
        </p:nvSpPr>
        <p:spPr bwMode="auto">
          <a:xfrm>
            <a:off x="4648199" y="2592454"/>
            <a:ext cx="4191001" cy="3884546"/>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pt-BR" sz="2400" dirty="0">
                <a:latin typeface="Times New Roman" panose="02020603050405020304" pitchFamily="18" charset="0"/>
                <a:cs typeface="Times New Roman" panose="02020603050405020304" pitchFamily="18" charset="0"/>
              </a:rPr>
              <a:t>Thứ hai, liên quan đến lĩnh vực được các hoạt động này bao quát đến. Các hoạt động không liên quan chặt chẽ, hoặc không liên quan chủ yếu tới việc sản xuất, truyền bá và ứng dụng các kiến thức khoa học – công nghệ thì không thuộc lĩnh vực hoạt động khoa học – công nghệ.</a:t>
            </a:r>
            <a:endParaRPr lang="en-US" sz="2400" dirty="0">
              <a:latin typeface="Times New Roman" panose="02020603050405020304" pitchFamily="18" charset="0"/>
              <a:cs typeface="Times New Roman" panose="02020603050405020304" pitchFamily="18" charset="0"/>
            </a:endParaRPr>
          </a:p>
          <a:p>
            <a:pPr algn="ctr">
              <a:spcBef>
                <a:spcPct val="0"/>
              </a:spcBef>
              <a:buNone/>
            </a:pPr>
            <a:endParaRPr lang="en-US" altLang="en-US" sz="2400" b="0" i="0" dirty="0">
              <a:latin typeface="Times New Roman" panose="02020603050405020304" pitchFamily="18" charset="0"/>
              <a:cs typeface="Times New Roman" panose="02020603050405020304" pitchFamily="18" charset="0"/>
            </a:endParaRPr>
          </a:p>
        </p:txBody>
      </p:sp>
      <p:sp>
        <p:nvSpPr>
          <p:cNvPr id="8" name="Straight Connector 11287"/>
          <p:cNvSpPr>
            <a:spLocks noChangeShapeType="1"/>
          </p:cNvSpPr>
          <p:nvPr/>
        </p:nvSpPr>
        <p:spPr bwMode="auto">
          <a:xfrm>
            <a:off x="4674554" y="1595944"/>
            <a:ext cx="2869245" cy="994855"/>
          </a:xfrm>
          <a:prstGeom prst="line">
            <a:avLst/>
          </a:prstGeom>
          <a:noFill/>
          <a:ln w="19050">
            <a:solidFill>
              <a:srgbClr val="FF0000"/>
            </a:solidFill>
            <a:round/>
            <a:headEnd/>
            <a:tailEnd type="triangle" w="med" len="med"/>
          </a:ln>
          <a:effectLst>
            <a:outerShdw dist="20000" dir="5400000" rotWithShape="0">
              <a:schemeClr val="bg2">
                <a:alpha val="37999"/>
              </a:schemeClr>
            </a:outerShdw>
          </a:effectLst>
          <a:extLst>
            <a:ext uri="{909E8E84-426E-40DD-AFC4-6F175D3DCCD1}">
              <a14:hiddenFill xmlns:a14="http://schemas.microsoft.com/office/drawing/2010/main">
                <a:noFill/>
              </a14:hiddenFill>
            </a:ext>
          </a:extLst>
        </p:spPr>
        <p:txBody>
          <a:bodyPr/>
          <a:lstStyle/>
          <a:p>
            <a:endParaRPr lang="en-US"/>
          </a:p>
        </p:txBody>
      </p:sp>
      <p:sp>
        <p:nvSpPr>
          <p:cNvPr id="9"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14248240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1752600"/>
            <a:ext cx="8001000" cy="2893100"/>
          </a:xfrm>
          <a:prstGeom prst="rect">
            <a:avLst/>
          </a:prstGeom>
        </p:spPr>
        <p:txBody>
          <a:bodyPr wrap="square">
            <a:spAutoFit/>
          </a:bodyPr>
          <a:lstStyle/>
          <a:p>
            <a:pPr indent="431800" algn="just">
              <a:spcBef>
                <a:spcPts val="600"/>
              </a:spcBef>
              <a:spcAft>
                <a:spcPts val="0"/>
              </a:spcAft>
            </a:pPr>
            <a:r>
              <a:rPr lang="pt-BR" sz="2600" dirty="0">
                <a:latin typeface="Times New Roman" panose="02020603050405020304" pitchFamily="18" charset="0"/>
                <a:ea typeface="Times New Roman" panose="02020603050405020304" pitchFamily="18" charset="0"/>
              </a:rPr>
              <a:t>Tại Khoản 4 Điều 3 Luật Khoa học và công nghệ 2013 cũng đã giải thích “</a:t>
            </a:r>
            <a:r>
              <a:rPr lang="pt-BR" sz="2600" i="1" dirty="0">
                <a:latin typeface="Times New Roman" panose="02020603050405020304" pitchFamily="18" charset="0"/>
                <a:ea typeface="Times New Roman" panose="02020603050405020304" pitchFamily="18" charset="0"/>
              </a:rPr>
              <a:t>hoạt động khoa học và công nghệ là hoạt động nghiên cứu khoa học, nghiên cứu và triển khai thực nghiệm, phát triển công nghệ, ứng dụng công nghệ, dịch vụ khoa học và công nghệ, phát huy sáng kiến và hoạt động sáng tạo khác nhằm phát triển khoa học và công nghệ</a:t>
            </a:r>
            <a:r>
              <a:rPr lang="pt-BR" sz="2600" dirty="0" smtClean="0">
                <a:latin typeface="Times New Roman" panose="02020603050405020304" pitchFamily="18" charset="0"/>
                <a:ea typeface="Times New Roman" panose="02020603050405020304" pitchFamily="18" charset="0"/>
              </a:rPr>
              <a:t>”</a:t>
            </a:r>
            <a:r>
              <a:rPr lang="nl-NL" sz="2600" spc="-10" dirty="0" smtClean="0">
                <a:latin typeface="Times New Roman" panose="02020603050405020304" pitchFamily="18" charset="0"/>
                <a:ea typeface="Times New Roman" panose="02020603050405020304" pitchFamily="18" charset="0"/>
              </a:rPr>
              <a:t>.</a:t>
            </a:r>
            <a:endParaRPr lang="en-US" sz="2600" dirty="0">
              <a:latin typeface="Times New Roman" panose="02020603050405020304" pitchFamily="18" charset="0"/>
              <a:ea typeface="Times New Roman" panose="02020603050405020304" pitchFamily="18" charset="0"/>
            </a:endParaRPr>
          </a:p>
        </p:txBody>
      </p:sp>
      <p:sp>
        <p:nvSpPr>
          <p:cNvPr id="5" name="Rectangle 4"/>
          <p:cNvSpPr/>
          <p:nvPr/>
        </p:nvSpPr>
        <p:spPr>
          <a:xfrm>
            <a:off x="1524000" y="574357"/>
            <a:ext cx="6934200" cy="492443"/>
          </a:xfrm>
          <a:prstGeom prst="rect">
            <a:avLst/>
          </a:prstGeom>
        </p:spPr>
        <p:txBody>
          <a:bodyPr wrap="square">
            <a:spAutoFit/>
          </a:bodyPr>
          <a:lstStyle/>
          <a:p>
            <a:pPr lvl="0" algn="just">
              <a:spcBef>
                <a:spcPts val="300"/>
              </a:spcBef>
              <a:spcAft>
                <a:spcPts val="240"/>
              </a:spcAft>
              <a:buClr>
                <a:srgbClr val="000000"/>
              </a:buClr>
              <a:buSzPts val="1200"/>
              <a:tabLst>
                <a:tab pos="313690" algn="l"/>
              </a:tabLst>
            </a:pP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 </a:t>
            </a:r>
            <a:r>
              <a:rPr lang="en-US"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t>
            </a:r>
            <a:r>
              <a:rPr lang="vi-VN"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oạt </a:t>
            </a:r>
            <a:r>
              <a:rPr lang="vi-VN"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động khoa học và công nghệ</a:t>
            </a:r>
            <a:endParaRPr lang="en-US" sz="26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55945364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905000"/>
            <a:ext cx="8001000" cy="1292662"/>
          </a:xfrm>
          <a:prstGeom prst="rect">
            <a:avLst/>
          </a:prstGeom>
        </p:spPr>
        <p:txBody>
          <a:bodyPr wrap="square">
            <a:spAutoFit/>
          </a:bodyPr>
          <a:lstStyle/>
          <a:p>
            <a:pPr indent="431800" algn="just">
              <a:spcBef>
                <a:spcPts val="600"/>
              </a:spcBef>
              <a:spcAft>
                <a:spcPts val="0"/>
              </a:spcAft>
            </a:pPr>
            <a:r>
              <a:rPr lang="nl-NL" sz="2600" spc="-10" dirty="0" smtClean="0">
                <a:latin typeface="Times New Roman" panose="02020603050405020304" pitchFamily="18" charset="0"/>
                <a:ea typeface="Times New Roman" panose="02020603050405020304" pitchFamily="18" charset="0"/>
              </a:rPr>
              <a:t>Như vậy,</a:t>
            </a:r>
            <a:r>
              <a:rPr lang="nl-NL" sz="2600" i="1" spc="-10" dirty="0" smtClean="0">
                <a:latin typeface="Times New Roman" panose="02020603050405020304" pitchFamily="18" charset="0"/>
                <a:ea typeface="Times New Roman" panose="02020603050405020304" pitchFamily="18" charset="0"/>
              </a:rPr>
              <a:t> </a:t>
            </a:r>
            <a:r>
              <a:rPr lang="nl-NL" sz="2600" i="1" spc="-10" dirty="0">
                <a:latin typeface="Times New Roman" panose="02020603050405020304" pitchFamily="18" charset="0"/>
                <a:ea typeface="Times New Roman" panose="02020603050405020304" pitchFamily="18" charset="0"/>
              </a:rPr>
              <a:t>hoạt động khoa học và công nghệ được hiểu rộng hơn nghiên cứu khoa học, bao gồm các giai đoạn nghiên cứu, triển khai, ứng dụng vào sản xuất và dịch vụ.</a:t>
            </a:r>
            <a:endParaRPr lang="en-US" sz="2600" dirty="0">
              <a:latin typeface="Times New Roman" panose="02020603050405020304" pitchFamily="18" charset="0"/>
              <a:ea typeface="Times New Roman" panose="02020603050405020304" pitchFamily="18" charset="0"/>
            </a:endParaRPr>
          </a:p>
        </p:txBody>
      </p:sp>
      <p:sp>
        <p:nvSpPr>
          <p:cNvPr id="5" name="Rectangle 4"/>
          <p:cNvSpPr/>
          <p:nvPr/>
        </p:nvSpPr>
        <p:spPr>
          <a:xfrm>
            <a:off x="1219200" y="990600"/>
            <a:ext cx="6934200" cy="492443"/>
          </a:xfrm>
          <a:prstGeom prst="rect">
            <a:avLst/>
          </a:prstGeom>
        </p:spPr>
        <p:txBody>
          <a:bodyPr wrap="square">
            <a:spAutoFit/>
          </a:bodyPr>
          <a:lstStyle/>
          <a:p>
            <a:pPr lvl="0" algn="just">
              <a:spcBef>
                <a:spcPts val="300"/>
              </a:spcBef>
              <a:spcAft>
                <a:spcPts val="240"/>
              </a:spcAft>
              <a:buClr>
                <a:srgbClr val="000000"/>
              </a:buClr>
              <a:buSzPts val="1200"/>
              <a:tabLst>
                <a:tab pos="313690" algn="l"/>
              </a:tabLst>
            </a:pP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 </a:t>
            </a:r>
            <a:r>
              <a:rPr lang="en-US"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t>
            </a:r>
            <a:r>
              <a:rPr lang="vi-VN"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oạt </a:t>
            </a:r>
            <a:r>
              <a:rPr lang="vi-VN"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động khoa học và công nghệ</a:t>
            </a:r>
            <a:endParaRPr lang="en-US" sz="26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427241728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81000" y="914400"/>
            <a:ext cx="8458200" cy="4413516"/>
          </a:xfrm>
          <a:prstGeom prst="rect">
            <a:avLst/>
          </a:prstGeom>
        </p:spPr>
        <p:txBody>
          <a:bodyPr vert="horz" wrap="square" lIns="91440" tIns="45720" rIns="91440" bIns="45720" numCol="1" anchor="t" anchorCtr="0" compatLnSpc="1">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r>
              <a:rPr lang="en-US" b="1" kern="0" dirty="0" smtClean="0">
                <a:solidFill>
                  <a:schemeClr val="tx1"/>
                </a:solidFill>
                <a:latin typeface="Times New Roman" panose="02020603050405020304" pitchFamily="18" charset="0"/>
                <a:cs typeface="Times New Roman" panose="02020603050405020304" pitchFamily="18" charset="0"/>
              </a:rPr>
              <a:t>	e. </a:t>
            </a:r>
            <a:r>
              <a:rPr lang="en-US" b="1" kern="0" dirty="0" err="1" smtClean="0">
                <a:solidFill>
                  <a:schemeClr val="tx1"/>
                </a:solidFill>
                <a:latin typeface="Times New Roman" panose="02020603050405020304" pitchFamily="18" charset="0"/>
                <a:cs typeface="Times New Roman" panose="02020603050405020304" pitchFamily="18" charset="0"/>
              </a:rPr>
              <a:t>Một</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sô</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điều</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kiện</a:t>
            </a:r>
            <a:r>
              <a:rPr lang="en-US" b="1" kern="0" dirty="0" smtClean="0">
                <a:solidFill>
                  <a:schemeClr val="tx1"/>
                </a:solidFill>
                <a:latin typeface="Times New Roman" panose="02020603050405020304" pitchFamily="18" charset="0"/>
                <a:cs typeface="Times New Roman" panose="02020603050405020304" pitchFamily="18" charset="0"/>
              </a:rPr>
              <a:t> có </a:t>
            </a:r>
            <a:r>
              <a:rPr lang="en-US" b="1" kern="0" dirty="0" err="1" smtClean="0">
                <a:solidFill>
                  <a:schemeClr val="tx1"/>
                </a:solidFill>
                <a:latin typeface="Times New Roman" panose="02020603050405020304" pitchFamily="18" charset="0"/>
                <a:cs typeface="Times New Roman" panose="02020603050405020304" pitchFamily="18" charset="0"/>
              </a:rPr>
              <a:t>tính</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tiên</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quyết</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đê</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thực</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hiện</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hoạt</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động</a:t>
            </a:r>
            <a:r>
              <a:rPr lang="en-US" b="1" kern="0" dirty="0" smtClean="0">
                <a:solidFill>
                  <a:schemeClr val="tx1"/>
                </a:solidFill>
                <a:latin typeface="Times New Roman" panose="02020603050405020304" pitchFamily="18" charset="0"/>
                <a:cs typeface="Times New Roman" panose="02020603050405020304" pitchFamily="18" charset="0"/>
              </a:rPr>
              <a:t> NCKH</a:t>
            </a:r>
          </a:p>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endParaRPr lang="en-US" b="1" kern="0" dirty="0" smtClean="0">
              <a:solidFill>
                <a:schemeClr val="tx1"/>
              </a:solidFill>
              <a:latin typeface="Times New Roman" panose="02020603050405020304" pitchFamily="18" charset="0"/>
              <a:cs typeface="Times New Roman" panose="02020603050405020304" pitchFamily="18" charset="0"/>
            </a:endParaRPr>
          </a:p>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r>
              <a:rPr lang="en-US" kern="0" dirty="0" smtClean="0">
                <a:solidFill>
                  <a:schemeClr val="tx1"/>
                </a:solidFill>
                <a:latin typeface="Times New Roman" panose="02020603050405020304" pitchFamily="18" charset="0"/>
                <a:cs typeface="Times New Roman" panose="02020603050405020304" pitchFamily="18" charset="0"/>
              </a:rPr>
              <a:t>	+ </a:t>
            </a:r>
            <a:r>
              <a:rPr lang="en-US" kern="0" dirty="0" err="1" smtClean="0">
                <a:solidFill>
                  <a:schemeClr val="tx1"/>
                </a:solidFill>
                <a:latin typeface="Times New Roman" panose="02020603050405020304" pitchFamily="18" charset="0"/>
                <a:cs typeface="Times New Roman" panose="02020603050405020304" pitchFamily="18" charset="0"/>
              </a:rPr>
              <a:t>Vê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kinh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tê</a:t>
            </a:r>
            <a:r>
              <a:rPr lang="en-US" kern="0" dirty="0" smtClean="0">
                <a:solidFill>
                  <a:schemeClr val="tx1"/>
                </a:solidFill>
                <a:latin typeface="Times New Roman" panose="02020603050405020304" pitchFamily="18" charset="0"/>
                <a:cs typeface="Times New Roman" panose="02020603050405020304" pitchFamily="18" charset="0"/>
              </a:rPr>
              <a:t>́: Con </a:t>
            </a:r>
            <a:r>
              <a:rPr lang="en-US" kern="0" dirty="0" err="1" smtClean="0">
                <a:solidFill>
                  <a:schemeClr val="tx1"/>
                </a:solidFill>
                <a:latin typeface="Times New Roman" panose="02020603050405020304" pitchFamily="18" charset="0"/>
                <a:cs typeface="Times New Roman" panose="02020603050405020304" pitchFamily="18" charset="0"/>
              </a:rPr>
              <a:t>người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phải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được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giải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thoát</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khỏi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những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nhu</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cầu</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sinh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tồn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tối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thiểu</a:t>
            </a:r>
            <a:r>
              <a:rPr lang="en-US" kern="0" dirty="0" smtClean="0">
                <a:solidFill>
                  <a:schemeClr val="tx1"/>
                </a:solidFill>
                <a:latin typeface="Times New Roman" panose="02020603050405020304" pitchFamily="18" charset="0"/>
                <a:cs typeface="Times New Roman" panose="02020603050405020304" pitchFamily="18" charset="0"/>
              </a:rPr>
              <a:t>.</a:t>
            </a:r>
          </a:p>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r>
              <a:rPr lang="en-US" kern="0" dirty="0" smtClean="0">
                <a:solidFill>
                  <a:schemeClr val="tx1"/>
                </a:solidFill>
                <a:latin typeface="Times New Roman" panose="02020603050405020304" pitchFamily="18" charset="0"/>
                <a:cs typeface="Times New Roman" panose="02020603050405020304" pitchFamily="18" charset="0"/>
              </a:rPr>
              <a:t>	+ </a:t>
            </a:r>
            <a:r>
              <a:rPr lang="en-US" kern="0" dirty="0" err="1" smtClean="0">
                <a:solidFill>
                  <a:schemeClr val="tx1"/>
                </a:solidFill>
                <a:latin typeface="Times New Roman" panose="02020603050405020304" pitchFamily="18" charset="0"/>
                <a:cs typeface="Times New Roman" panose="02020603050405020304" pitchFamily="18" charset="0"/>
              </a:rPr>
              <a:t>Vê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thời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gian</a:t>
            </a:r>
            <a:r>
              <a:rPr lang="en-US" kern="0" dirty="0" smtClean="0">
                <a:solidFill>
                  <a:schemeClr val="tx1"/>
                </a:solidFill>
                <a:latin typeface="Times New Roman" panose="02020603050405020304" pitchFamily="18" charset="0"/>
                <a:cs typeface="Times New Roman" panose="02020603050405020304" pitchFamily="18" charset="0"/>
              </a:rPr>
              <a:t>: Con </a:t>
            </a:r>
            <a:r>
              <a:rPr lang="en-US" kern="0" dirty="0" err="1" smtClean="0">
                <a:solidFill>
                  <a:schemeClr val="tx1"/>
                </a:solidFill>
                <a:latin typeface="Times New Roman" panose="02020603050405020304" pitchFamily="18" charset="0"/>
                <a:cs typeface="Times New Roman" panose="02020603050405020304" pitchFamily="18" charset="0"/>
              </a:rPr>
              <a:t>người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phải</a:t>
            </a:r>
            <a:r>
              <a:rPr lang="en-US" kern="0" dirty="0" smtClean="0">
                <a:solidFill>
                  <a:schemeClr val="tx1"/>
                </a:solidFill>
                <a:latin typeface="Times New Roman" panose="02020603050405020304" pitchFamily="18" charset="0"/>
                <a:cs typeface="Times New Roman" panose="02020603050405020304" pitchFamily="18" charset="0"/>
              </a:rPr>
              <a:t> có </a:t>
            </a:r>
            <a:r>
              <a:rPr lang="en-US" kern="0" dirty="0" err="1" smtClean="0">
                <a:solidFill>
                  <a:schemeClr val="tx1"/>
                </a:solidFill>
                <a:latin typeface="Times New Roman" panose="02020603050405020304" pitchFamily="18" charset="0"/>
                <a:cs typeface="Times New Roman" panose="02020603050405020304" pitchFamily="18" charset="0"/>
              </a:rPr>
              <a:t>thời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gian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kê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thừa</a:t>
            </a:r>
            <a:r>
              <a:rPr lang="en-US" kern="0" dirty="0" smtClean="0">
                <a:solidFill>
                  <a:schemeClr val="tx1"/>
                </a:solidFill>
                <a:latin typeface="Times New Roman" panose="02020603050405020304" pitchFamily="18" charset="0"/>
                <a:cs typeface="Times New Roman" panose="02020603050405020304" pitchFamily="18" charset="0"/>
              </a:rPr>
              <a:t> tri </a:t>
            </a:r>
            <a:r>
              <a:rPr lang="en-US" kern="0" dirty="0" err="1" smtClean="0">
                <a:solidFill>
                  <a:schemeClr val="tx1"/>
                </a:solidFill>
                <a:latin typeface="Times New Roman" panose="02020603050405020304" pitchFamily="18" charset="0"/>
                <a:cs typeface="Times New Roman" panose="02020603050405020304" pitchFamily="18" charset="0"/>
              </a:rPr>
              <a:t>thức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quan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sát</a:t>
            </a:r>
            <a:r>
              <a:rPr lang="en-US" kern="0" dirty="0" smtClean="0">
                <a:solidFill>
                  <a:schemeClr val="tx1"/>
                </a:solidFill>
                <a:latin typeface="Times New Roman" panose="02020603050405020304" pitchFamily="18" charset="0"/>
                <a:cs typeface="Times New Roman" panose="02020603050405020304" pitchFamily="18" charset="0"/>
              </a:rPr>
              <a:t> - </a:t>
            </a:r>
            <a:r>
              <a:rPr lang="en-US" kern="0" dirty="0" err="1" smtClean="0">
                <a:solidFill>
                  <a:schemeClr val="tx1"/>
                </a:solidFill>
                <a:latin typeface="Times New Roman" panose="02020603050405020304" pitchFamily="18" charset="0"/>
                <a:cs typeface="Times New Roman" panose="02020603050405020304" pitchFamily="18" charset="0"/>
              </a:rPr>
              <a:t>suy</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tư</a:t>
            </a:r>
            <a:r>
              <a:rPr lang="en-US" kern="0" dirty="0" smtClean="0">
                <a:solidFill>
                  <a:schemeClr val="tx1"/>
                </a:solidFill>
                <a:latin typeface="Times New Roman" panose="02020603050405020304" pitchFamily="18" charset="0"/>
                <a:cs typeface="Times New Roman" panose="02020603050405020304" pitchFamily="18" charset="0"/>
              </a:rPr>
              <a:t> - </a:t>
            </a:r>
            <a:r>
              <a:rPr lang="en-US" kern="0" dirty="0" err="1" smtClean="0">
                <a:solidFill>
                  <a:schemeClr val="tx1"/>
                </a:solidFill>
                <a:latin typeface="Times New Roman" panose="02020603050405020304" pitchFamily="18" charset="0"/>
                <a:cs typeface="Times New Roman" panose="02020603050405020304" pitchFamily="18" charset="0"/>
              </a:rPr>
              <a:t>nghiền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ngẫm</a:t>
            </a:r>
            <a:r>
              <a:rPr lang="en-US" kern="0" dirty="0" smtClean="0">
                <a:solidFill>
                  <a:schemeClr val="tx1"/>
                </a:solidFill>
                <a:latin typeface="Times New Roman" panose="02020603050405020304" pitchFamily="18" charset="0"/>
                <a:cs typeface="Times New Roman" panose="02020603050405020304" pitchFamily="18" charset="0"/>
              </a:rPr>
              <a:t>.</a:t>
            </a:r>
          </a:p>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r>
              <a:rPr lang="en-US" kern="0" dirty="0" smtClean="0">
                <a:solidFill>
                  <a:schemeClr val="tx1"/>
                </a:solidFill>
                <a:latin typeface="Times New Roman" panose="02020603050405020304" pitchFamily="18" charset="0"/>
                <a:cs typeface="Times New Roman" panose="02020603050405020304" pitchFamily="18" charset="0"/>
              </a:rPr>
              <a:t>	+ </a:t>
            </a:r>
            <a:r>
              <a:rPr lang="en-US" kern="0" dirty="0" err="1" smtClean="0">
                <a:solidFill>
                  <a:schemeClr val="tx1"/>
                </a:solidFill>
                <a:latin typeface="Times New Roman" panose="02020603050405020304" pitchFamily="18" charset="0"/>
                <a:cs typeface="Times New Roman" panose="02020603050405020304" pitchFamily="18" charset="0"/>
              </a:rPr>
              <a:t>Vê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nhận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thức</a:t>
            </a:r>
            <a:r>
              <a:rPr lang="en-US" kern="0" dirty="0" smtClean="0">
                <a:solidFill>
                  <a:schemeClr val="tx1"/>
                </a:solidFill>
                <a:latin typeface="Times New Roman" panose="02020603050405020304" pitchFamily="18" charset="0"/>
                <a:cs typeface="Times New Roman" panose="02020603050405020304" pitchFamily="18" charset="0"/>
              </a:rPr>
              <a:t>: Con </a:t>
            </a:r>
            <a:r>
              <a:rPr lang="en-US" kern="0" dirty="0" err="1" smtClean="0">
                <a:solidFill>
                  <a:schemeClr val="tx1"/>
                </a:solidFill>
                <a:latin typeface="Times New Roman" panose="02020603050405020304" pitchFamily="18" charset="0"/>
                <a:cs typeface="Times New Roman" panose="02020603050405020304" pitchFamily="18" charset="0"/>
              </a:rPr>
              <a:t>người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phải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đạt</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đến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trình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đô</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thống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hóa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khái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quát</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hóa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phải</a:t>
            </a:r>
            <a:r>
              <a:rPr lang="en-US" kern="0" dirty="0" smtClean="0">
                <a:solidFill>
                  <a:schemeClr val="tx1"/>
                </a:solidFill>
                <a:latin typeface="Times New Roman" panose="02020603050405020304" pitchFamily="18" charset="0"/>
                <a:cs typeface="Times New Roman" panose="02020603050405020304" pitchFamily="18" charset="0"/>
              </a:rPr>
              <a:t> có </a:t>
            </a:r>
            <a:r>
              <a:rPr lang="en-US" kern="0" dirty="0" err="1" smtClean="0">
                <a:solidFill>
                  <a:schemeClr val="tx1"/>
                </a:solidFill>
                <a:latin typeface="Times New Roman" panose="02020603050405020304" pitchFamily="18" charset="0"/>
                <a:cs typeface="Times New Roman" panose="02020603050405020304" pitchFamily="18" charset="0"/>
              </a:rPr>
              <a:t>năng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lực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hoài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nghi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khoa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học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năng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lực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phát</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hiện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vấn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va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hướng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giải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quyết</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vấn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đê</a:t>
            </a:r>
            <a:r>
              <a:rPr lang="en-US" kern="0" dirty="0" smtClean="0">
                <a:solidFill>
                  <a:schemeClr val="tx1"/>
                </a:solidFill>
                <a:latin typeface="Times New Roman" panose="02020603050405020304" pitchFamily="18" charset="0"/>
                <a:cs typeface="Times New Roman" panose="02020603050405020304" pitchFamily="18" charset="0"/>
              </a:rPr>
              <a:t>̀.</a:t>
            </a: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036457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additive="base">
                                        <p:cTn id="1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28800" y="914400"/>
            <a:ext cx="6934200" cy="492443"/>
          </a:xfrm>
          <a:prstGeom prst="rect">
            <a:avLst/>
          </a:prstGeom>
        </p:spPr>
        <p:txBody>
          <a:bodyPr wrap="square">
            <a:spAutoFit/>
          </a:bodyPr>
          <a:lstStyle/>
          <a:p>
            <a:pPr lvl="0" algn="just">
              <a:spcBef>
                <a:spcPts val="300"/>
              </a:spcBef>
              <a:spcAft>
                <a:spcPts val="240"/>
              </a:spcAft>
              <a:buClr>
                <a:srgbClr val="000000"/>
              </a:buClr>
              <a:buSzPts val="1200"/>
              <a:tabLst>
                <a:tab pos="313690" algn="l"/>
              </a:tabLst>
            </a:pPr>
            <a:r>
              <a:rPr lang="en-US" sz="2600" b="1" i="1" dirty="0" smtClean="0">
                <a:latin typeface="Times New Roman" panose="02020603050405020304" pitchFamily="18" charset="0"/>
                <a:cs typeface="Times New Roman" panose="02020603050405020304" pitchFamily="18" charset="0"/>
              </a:rPr>
              <a:t>- </a:t>
            </a:r>
            <a:r>
              <a:rPr lang="vi-VN" sz="2600" b="1" i="1" dirty="0" smtClean="0">
                <a:latin typeface="Times New Roman" panose="02020603050405020304" pitchFamily="18" charset="0"/>
                <a:cs typeface="Times New Roman" panose="02020603050405020304" pitchFamily="18" charset="0"/>
              </a:rPr>
              <a:t>Mục </a:t>
            </a:r>
            <a:r>
              <a:rPr lang="vi-VN" sz="2600" b="1" i="1" dirty="0">
                <a:latin typeface="Times New Roman" panose="02020603050405020304" pitchFamily="18" charset="0"/>
                <a:cs typeface="Times New Roman" panose="02020603050405020304" pitchFamily="18" charset="0"/>
              </a:rPr>
              <a:t>đích của hoạt động KH&amp;CN</a:t>
            </a:r>
            <a:r>
              <a:rPr lang="vi-VN" sz="2600" b="1" dirty="0">
                <a:latin typeface="Times New Roman" panose="02020603050405020304" pitchFamily="18" charset="0"/>
                <a:cs typeface="Times New Roman" panose="02020603050405020304" pitchFamily="18" charset="0"/>
              </a:rPr>
              <a:t> </a:t>
            </a:r>
            <a:endParaRPr lang="en-US" sz="26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685800" y="2057400"/>
            <a:ext cx="7848600" cy="3693319"/>
          </a:xfrm>
          <a:prstGeom prst="rect">
            <a:avLst/>
          </a:prstGeom>
        </p:spPr>
        <p:txBody>
          <a:bodyPr wrap="square">
            <a:spAutoFit/>
          </a:bodyPr>
          <a:lstStyle/>
          <a:p>
            <a:pPr marR="25400" lvl="0" algn="just">
              <a:spcAft>
                <a:spcPts val="0"/>
              </a:spcAft>
              <a:buClr>
                <a:srgbClr val="000000"/>
              </a:buClr>
              <a:buSzPts val="1200"/>
              <a:tabLst>
                <a:tab pos="411480" algn="l"/>
              </a:tabLst>
            </a:pPr>
            <a:r>
              <a:rPr lang="en-US"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Nâng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cao chất lượng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GD</a:t>
            </a:r>
            <a:r>
              <a:rPr lang="en-US"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NN Cao </a:t>
            </a:r>
            <a:r>
              <a:rPr lang="en-US" sz="26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dẳng</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năng lực. nghiên cứu và khả năng ứng dụng KH&amp;CN của GV, nghiên cứu viên, CBQL, viên chức</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R="25400" lvl="0" algn="just">
              <a:spcAft>
                <a:spcPts val="0"/>
              </a:spcAft>
              <a:buClr>
                <a:srgbClr val="000000"/>
              </a:buClr>
              <a:buSzPts val="1200"/>
              <a:tabLst>
                <a:tab pos="411480" algn="l"/>
              </a:tabLst>
            </a:pPr>
            <a:r>
              <a:rPr lang="en-US"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t>
            </a:r>
            <a:r>
              <a:rPr lang="en-US"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ì</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 </a:t>
            </a:r>
            <a:r>
              <a:rPr lang="en-US" sz="26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 phát triển năng lực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NCKH</a:t>
            </a:r>
            <a:r>
              <a:rPr lang="en-US"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 học; phát hiện và bồi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dưỡn</a:t>
            </a:r>
            <a:r>
              <a:rPr lang="en-US"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nhân</a:t>
            </a:r>
            <a:r>
              <a:rPr lang="en-US"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tài</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đáp ứng yêu cầu đào tạo nhân lực trình độ cao.</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marR="25400" lvl="0" algn="just">
              <a:spcAft>
                <a:spcPts val="300"/>
              </a:spcAft>
              <a:buClr>
                <a:srgbClr val="000000"/>
              </a:buClr>
              <a:buSzPts val="1200"/>
              <a:tabLst>
                <a:tab pos="412750" algn="l"/>
              </a:tabLst>
            </a:pPr>
            <a:r>
              <a:rPr lang="en-US"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Tạo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ra tri thức, cộng nghệ, giải phập mới để phát triển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khoa</a:t>
            </a:r>
            <a:r>
              <a:rPr lang="en-US"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GD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góp phần </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phát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triển KT - XH, bảo đảm quốc phòng, an ninh của đất nước.</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59134068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1600" y="533400"/>
            <a:ext cx="7391400" cy="492443"/>
          </a:xfrm>
          <a:prstGeom prst="rect">
            <a:avLst/>
          </a:prstGeom>
        </p:spPr>
        <p:txBody>
          <a:bodyPr wrap="square">
            <a:spAutoFit/>
          </a:bodyPr>
          <a:lstStyle/>
          <a:p>
            <a:pPr lvl="0" algn="just">
              <a:spcBef>
                <a:spcPts val="300"/>
              </a:spcBef>
              <a:spcAft>
                <a:spcPts val="240"/>
              </a:spcAft>
              <a:buClr>
                <a:srgbClr val="000000"/>
              </a:buClr>
              <a:buSzPts val="1200"/>
              <a:tabLst>
                <a:tab pos="313690" algn="l"/>
              </a:tabLst>
            </a:pP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Nhiệm</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vụ</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và</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quyền</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hạn</a:t>
            </a:r>
            <a:r>
              <a:rPr lang="en-US" sz="2600" b="1" i="1" dirty="0" smtClean="0">
                <a:latin typeface="Times New Roman" panose="02020603050405020304" pitchFamily="18" charset="0"/>
                <a:cs typeface="Times New Roman" panose="02020603050405020304" pitchFamily="18" charset="0"/>
              </a:rPr>
              <a:t> </a:t>
            </a:r>
            <a:r>
              <a:rPr lang="vi-VN" sz="2600" b="1" i="1" dirty="0" smtClean="0">
                <a:latin typeface="Times New Roman" panose="02020603050405020304" pitchFamily="18" charset="0"/>
                <a:cs typeface="Times New Roman" panose="02020603050405020304" pitchFamily="18" charset="0"/>
              </a:rPr>
              <a:t>của </a:t>
            </a:r>
            <a:r>
              <a:rPr lang="vi-VN" sz="2600" b="1" i="1" dirty="0">
                <a:latin typeface="Times New Roman" panose="02020603050405020304" pitchFamily="18" charset="0"/>
                <a:cs typeface="Times New Roman" panose="02020603050405020304" pitchFamily="18" charset="0"/>
              </a:rPr>
              <a:t>hoạt động KH&amp;CN</a:t>
            </a:r>
            <a:r>
              <a:rPr lang="vi-VN" sz="2600" b="1" dirty="0">
                <a:latin typeface="Times New Roman" panose="02020603050405020304" pitchFamily="18" charset="0"/>
                <a:cs typeface="Times New Roman" panose="02020603050405020304" pitchFamily="18" charset="0"/>
              </a:rPr>
              <a:t> </a:t>
            </a:r>
            <a:endParaRPr lang="en-US" sz="26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685800" y="1371600"/>
            <a:ext cx="7772400" cy="5021888"/>
          </a:xfrm>
          <a:prstGeom prst="rect">
            <a:avLst/>
          </a:prstGeom>
        </p:spPr>
        <p:txBody>
          <a:bodyPr wrap="square">
            <a:spAutoFit/>
          </a:bodyPr>
          <a:lstStyle/>
          <a:p>
            <a:pPr marL="342900" lvl="0" indent="-342900" algn="just">
              <a:spcAft>
                <a:spcPts val="535"/>
              </a:spcAft>
              <a:buClr>
                <a:srgbClr val="000000"/>
              </a:buClr>
              <a:buSzPts val="1200"/>
              <a:buFont typeface="Symbol" panose="05050102010706020507" pitchFamily="18" charset="2"/>
              <a:buChar char="-"/>
              <a:tabLst>
                <a:tab pos="393700" algn="l"/>
              </a:tabLst>
            </a:pP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Xây dựng, thực hiện chiến lược và kế hoạch phát triển KH&amp;CN.</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180"/>
              </a:spcAft>
              <a:buClr>
                <a:srgbClr val="000000"/>
              </a:buClr>
              <a:buSzPts val="1200"/>
              <a:buFont typeface="Symbol" panose="05050102010706020507" pitchFamily="18" charset="2"/>
              <a:buChar char="-"/>
              <a:tabLst>
                <a:tab pos="393700" algn="l"/>
              </a:tabLst>
            </a:pP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Nghiên cứu KH&amp;CN để phục vụ và nâng cao chất lượng đào tạo.</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marR="25400" lvl="0" indent="-342900" algn="just">
              <a:spcAft>
                <a:spcPts val="285"/>
              </a:spcAft>
              <a:buClr>
                <a:srgbClr val="000000"/>
              </a:buClr>
              <a:buSzPts val="1200"/>
              <a:buFont typeface="Symbol" panose="05050102010706020507" pitchFamily="18" charset="2"/>
              <a:buChar char="-"/>
              <a:tabLst>
                <a:tab pos="424180" algn="l"/>
              </a:tabLst>
            </a:pP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NCKH và chuyển giao công nghệ nhằm tạo ra tri thức, công nghệ, giải pháp mới, góp phần phát triển KT </a:t>
            </a:r>
            <a:r>
              <a:rPr lang="en-US"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XH phù hơp với năng </a:t>
            </a:r>
            <a:r>
              <a:rPr lang="en-US"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ực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khoa học, công nghệ của nhà trường. </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marR="25400" lvl="0" indent="-342900" algn="just">
              <a:spcAft>
                <a:spcPts val="315"/>
              </a:spcAft>
              <a:buClr>
                <a:srgbClr val="000000"/>
              </a:buClr>
              <a:buSzPts val="1200"/>
              <a:buFont typeface="Symbol" panose="05050102010706020507" pitchFamily="18" charset="2"/>
              <a:buChar char="-"/>
              <a:tabLst>
                <a:tab pos="403860" algn="l"/>
              </a:tabLst>
            </a:pP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Tự chủ, tự chịu trách nhiệm </a:t>
            </a:r>
            <a:r>
              <a:rPr lang="en-US" sz="26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ong </a:t>
            </a:r>
            <a:r>
              <a:rPr lang="vi-VN" sz="2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 kí kết hơp đồng KH&amp;CN; thực hiện các nhiệm vụ KH&amp;CN; đăng kí tham gia tuyển chọn thực hiện nhiệm vụ KH&amp;CN</a:t>
            </a:r>
            <a:r>
              <a:rPr lang="vi-VN" sz="2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3319444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1524000"/>
            <a:ext cx="7467600" cy="2970044"/>
          </a:xfrm>
          <a:prstGeom prst="rect">
            <a:avLst/>
          </a:prstGeom>
        </p:spPr>
        <p:txBody>
          <a:bodyPr wrap="square">
            <a:spAutoFit/>
          </a:bodyPr>
          <a:lstStyle/>
          <a:p>
            <a:pPr indent="431800" algn="just">
              <a:spcBef>
                <a:spcPts val="600"/>
              </a:spcBef>
              <a:spcAft>
                <a:spcPts val="0"/>
              </a:spcAft>
            </a:pPr>
            <a:r>
              <a:rPr lang="en-US" sz="26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ea typeface="Times New Roman" panose="02020603050405020304" pitchFamily="18" charset="0"/>
                <a:cs typeface="Times New Roman" panose="02020603050405020304" pitchFamily="18" charset="0"/>
              </a:rPr>
              <a:t>Dãy</a:t>
            </a:r>
            <a:r>
              <a:rPr lang="en-US" sz="26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cs typeface="Times New Roman" panose="02020603050405020304" pitchFamily="18" charset="0"/>
              </a:rPr>
              <a:t>khoa</a:t>
            </a:r>
            <a:r>
              <a:rPr lang="en-US" sz="2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ea typeface="Times New Roman" panose="02020603050405020304" pitchFamily="18" charset="0"/>
                <a:cs typeface="Times New Roman" panose="02020603050405020304" pitchFamily="18" charset="0"/>
              </a:rPr>
              <a:t>Ph.Ăngghen</a:t>
            </a:r>
            <a:endParaRPr lang="en-US" sz="2600" b="1" dirty="0">
              <a:latin typeface="Times New Roman" panose="02020603050405020304" pitchFamily="18" charset="0"/>
              <a:ea typeface="Times New Roman" panose="02020603050405020304" pitchFamily="18" charset="0"/>
              <a:cs typeface="Times New Roman" panose="02020603050405020304" pitchFamily="18" charset="0"/>
            </a:endParaRPr>
          </a:p>
          <a:p>
            <a:pPr indent="431800" algn="just">
              <a:spcBef>
                <a:spcPts val="600"/>
              </a:spcBef>
              <a:spcAft>
                <a:spcPts val="0"/>
              </a:spcAft>
            </a:pP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C.Mác</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và</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Ph.Ăngghen</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dựa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trên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chí</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dạng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vận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chất</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vi-VN"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sắp</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xếp</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khoa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thành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dãy</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duy</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nhất</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ứng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với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dạng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vận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thấp</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cao</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đơn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giản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phức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tạp</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gọi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dãy</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khoa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Ph.Ăngghen</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Hóa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xã</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hội</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a:t>
            </a: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3264631589"/>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0" y="685800"/>
            <a:ext cx="7239000" cy="492443"/>
          </a:xfrm>
          <a:prstGeom prst="rect">
            <a:avLst/>
          </a:prstGeom>
        </p:spPr>
        <p:txBody>
          <a:bodyPr wrap="square">
            <a:spAutoFit/>
          </a:bodyPr>
          <a:lstStyle/>
          <a:p>
            <a:pPr lvl="0" algn="just">
              <a:spcBef>
                <a:spcPts val="300"/>
              </a:spcBef>
              <a:spcAft>
                <a:spcPts val="240"/>
              </a:spcAft>
              <a:buClr>
                <a:srgbClr val="000000"/>
              </a:buClr>
              <a:buSzPts val="1200"/>
              <a:tabLst>
                <a:tab pos="313690" algn="l"/>
              </a:tabLst>
            </a:pPr>
            <a:r>
              <a:rPr lang="en-US" sz="2600" b="1" i="1" dirty="0">
                <a:latin typeface="Times New Roman" panose="02020603050405020304" pitchFamily="18" charset="0"/>
                <a:cs typeface="Times New Roman" panose="02020603050405020304" pitchFamily="18" charset="0"/>
              </a:rPr>
              <a:t>-</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Nhiệm</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vụ</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và</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quyền</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hạn</a:t>
            </a:r>
            <a:r>
              <a:rPr lang="en-US" sz="2600" b="1" i="1" dirty="0" smtClean="0">
                <a:latin typeface="Times New Roman" panose="02020603050405020304" pitchFamily="18" charset="0"/>
                <a:cs typeface="Times New Roman" panose="02020603050405020304" pitchFamily="18" charset="0"/>
              </a:rPr>
              <a:t> </a:t>
            </a:r>
            <a:r>
              <a:rPr lang="vi-VN" sz="2600" b="1" i="1" dirty="0" smtClean="0">
                <a:latin typeface="Times New Roman" panose="02020603050405020304" pitchFamily="18" charset="0"/>
                <a:cs typeface="Times New Roman" panose="02020603050405020304" pitchFamily="18" charset="0"/>
              </a:rPr>
              <a:t>của </a:t>
            </a:r>
            <a:r>
              <a:rPr lang="vi-VN" sz="2600" b="1" i="1" dirty="0">
                <a:latin typeface="Times New Roman" panose="02020603050405020304" pitchFamily="18" charset="0"/>
                <a:cs typeface="Times New Roman" panose="02020603050405020304" pitchFamily="18" charset="0"/>
              </a:rPr>
              <a:t>hoạt động KH&amp;CN</a:t>
            </a:r>
            <a:r>
              <a:rPr lang="vi-VN" sz="2600" b="1" dirty="0">
                <a:latin typeface="Times New Roman" panose="02020603050405020304" pitchFamily="18" charset="0"/>
                <a:cs typeface="Times New Roman" panose="02020603050405020304" pitchFamily="18" charset="0"/>
              </a:rPr>
              <a:t> </a:t>
            </a:r>
            <a:endParaRPr lang="en-US" sz="26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381000" y="1752600"/>
            <a:ext cx="8382000" cy="4347344"/>
          </a:xfrm>
          <a:prstGeom prst="rect">
            <a:avLst/>
          </a:prstGeom>
        </p:spPr>
        <p:txBody>
          <a:bodyPr wrap="square">
            <a:spAutoFit/>
          </a:bodyPr>
          <a:lstStyle/>
          <a:p>
            <a:pPr marL="342900" marR="25400" lvl="0" indent="-342900" algn="just">
              <a:spcAft>
                <a:spcPts val="315"/>
              </a:spcAft>
              <a:buClr>
                <a:srgbClr val="000000"/>
              </a:buClr>
              <a:buSzPts val="1200"/>
              <a:buFont typeface="Symbol" panose="05050102010706020507" pitchFamily="18" charset="2"/>
              <a:buChar char="-"/>
              <a:tabLst>
                <a:tab pos="410210" algn="l"/>
              </a:tabLst>
            </a:pP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 </a:t>
            </a:r>
            <a:r>
              <a:rPr lang="vi-V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dụng tiền, tài sản, giá trị tài sản trí tuệ, các nguồn thu hợp pháp để thực hiện các </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nhiệm</a:t>
            </a:r>
            <a:r>
              <a:rPr lang="en-US"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vụ </a:t>
            </a:r>
            <a:r>
              <a:rPr lang="vi-V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KH&amp;CN, sản xuất kỉnh doanh.</a:t>
            </a:r>
            <a:endParaRPr lang="en-US" sz="24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marR="25400" lvl="0" indent="-342900" algn="just">
              <a:spcAft>
                <a:spcPts val="285"/>
              </a:spcAft>
              <a:buClr>
                <a:srgbClr val="000000"/>
              </a:buClr>
              <a:buSzPts val="1200"/>
              <a:buFont typeface="Symbol" panose="05050102010706020507" pitchFamily="18" charset="2"/>
              <a:buChar char="-"/>
              <a:tabLst>
                <a:tab pos="405765" algn="l"/>
              </a:tabLst>
            </a:pPr>
            <a:r>
              <a:rPr lang="vi-V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Thành lập tổ chức nghiên cứu và phát triển, tổ chức </a:t>
            </a:r>
            <a:r>
              <a:rPr lang="en-US"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ịch</a:t>
            </a:r>
            <a:r>
              <a:rPr lang="en-US"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vụ </a:t>
            </a:r>
            <a:r>
              <a:rPr lang="vi-V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KH&amp;CN, </a:t>
            </a:r>
            <a:r>
              <a:rPr lang="en-US" sz="24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doanh</a:t>
            </a:r>
            <a:r>
              <a:rPr lang="en-US"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KH&amp;CN.</a:t>
            </a:r>
            <a:endParaRPr lang="en-US" sz="24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marR="25400" lvl="0" indent="-342900" algn="just">
              <a:spcAft>
                <a:spcPts val="300"/>
              </a:spcAft>
              <a:buClr>
                <a:srgbClr val="000000"/>
              </a:buClr>
              <a:buSzPts val="1200"/>
              <a:buFont typeface="Symbol" panose="05050102010706020507" pitchFamily="18" charset="2"/>
              <a:buChar char="-"/>
              <a:tabLst>
                <a:tab pos="392430" algn="l"/>
              </a:tabLst>
            </a:pPr>
            <a:r>
              <a:rPr lang="vi-V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 bảo hộ quyền sở hữu trí </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a:t>
            </a:r>
            <a:r>
              <a:rPr lang="en-US"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u</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ệ</a:t>
            </a:r>
            <a:r>
              <a:rPr lang="vi-V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chuyển giao, chuyển nhượng kết quả hoạt động KH&amp;CN; công bố kết quả hoạt động KH&amp;CN.</a:t>
            </a:r>
            <a:endParaRPr lang="en-US" sz="24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marR="25400" lvl="0" indent="-342900" algn="just">
              <a:spcAft>
                <a:spcPts val="620"/>
              </a:spcAft>
              <a:buClr>
                <a:srgbClr val="000000"/>
              </a:buClr>
              <a:buSzPts val="1200"/>
              <a:buFont typeface="Symbol" panose="05050102010706020507" pitchFamily="18" charset="2"/>
              <a:buChar char="-"/>
              <a:tabLst>
                <a:tab pos="387350" algn="l"/>
              </a:tabLst>
            </a:pPr>
            <a:r>
              <a:rPr lang="vi-V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 vệ </a:t>
            </a:r>
            <a:r>
              <a:rPr lang="en-US"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a:t>
            </a:r>
            <a:r>
              <a:rPr lang="vi-VN"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ợi </a:t>
            </a:r>
            <a:r>
              <a:rPr lang="vi-V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ích của Nhà nước và xã hội; quyền và lợi ích hợp pháp của tổ chức, cá nhân hoạt động KH&amp;CN; giữ bí mật KH&amp;CN thẹo quy định, của pháp luật</a:t>
            </a:r>
            <a:endParaRPr lang="en-US" sz="24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spcAft>
                <a:spcPts val="230"/>
              </a:spcAft>
              <a:buClr>
                <a:srgbClr val="000000"/>
              </a:buClr>
              <a:buSzPts val="1200"/>
              <a:buFont typeface="Symbol" panose="05050102010706020507" pitchFamily="18" charset="2"/>
              <a:buChar char="-"/>
              <a:tabLst>
                <a:tab pos="402590" algn="l"/>
              </a:tabLst>
            </a:pPr>
            <a:r>
              <a:rPr lang="vi-VN"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 nhiệm vụ và quyền hạn khác theo quy định của pháp luật.</a:t>
            </a:r>
            <a:endParaRPr lang="en-US"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974099702"/>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914400"/>
            <a:ext cx="8153400" cy="5047536"/>
          </a:xfrm>
          <a:prstGeom prst="rect">
            <a:avLst/>
          </a:prstGeom>
        </p:spPr>
        <p:txBody>
          <a:bodyPr wrap="square">
            <a:spAutoFit/>
          </a:bodyPr>
          <a:lstStyle/>
          <a:p>
            <a:pPr marL="12700" marR="12700" algn="just">
              <a:spcAft>
                <a:spcPts val="300"/>
              </a:spcAft>
            </a:pPr>
            <a:r>
              <a:rPr lang="en-US"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i="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 </a:t>
            </a:r>
            <a:r>
              <a:rPr lang="vi-VN" sz="26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dung hoạt động KH&amp;CN</a:t>
            </a:r>
            <a:r>
              <a:rPr lang="vi-VN" sz="2600" dirty="0">
                <a:latin typeface="Times New Roman" panose="02020603050405020304" pitchFamily="18" charset="0"/>
                <a:ea typeface="Times New Roman" panose="02020603050405020304" pitchFamily="18" charset="0"/>
              </a:rPr>
              <a:t> của các trường </a:t>
            </a:r>
            <a:r>
              <a:rPr lang="en-US" sz="2600" dirty="0" err="1" smtClean="0">
                <a:latin typeface="Times New Roman" panose="02020603050405020304" pitchFamily="18" charset="0"/>
                <a:ea typeface="Times New Roman" panose="02020603050405020304" pitchFamily="18" charset="0"/>
              </a:rPr>
              <a:t>cao</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đẳng</a:t>
            </a:r>
            <a:r>
              <a:rPr lang="en-US" sz="2600" dirty="0" smtClean="0">
                <a:latin typeface="Times New Roman" panose="02020603050405020304" pitchFamily="18" charset="0"/>
                <a:ea typeface="Times New Roman" panose="02020603050405020304" pitchFamily="18" charset="0"/>
              </a:rPr>
              <a:t>:</a:t>
            </a:r>
          </a:p>
          <a:p>
            <a:pPr marL="12700" marR="12700" algn="just">
              <a:spcAft>
                <a:spcPts val="300"/>
              </a:spcAft>
            </a:pP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NCKH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cơ bản, khoa học xã hội và nhân văn, khoa học GD, KHCN để tạo ra tri thức và sản phẩm mới.</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marR="12700" lvl="0" algn="just">
              <a:spcAft>
                <a:spcPts val="330"/>
              </a:spcAft>
              <a:buClr>
                <a:srgbClr val="000000"/>
              </a:buClr>
              <a:buSzPts val="1200"/>
              <a:tabLst>
                <a:tab pos="408305" algn="l"/>
              </a:tabLst>
            </a:pP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 Ứ</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ng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dụng các kết quả nghiên cứu, chuyển giao công nghệ vào thực tiễn sản xuất và đời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s</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ố</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ng</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marR="12700" lvl="0" algn="just">
              <a:spcAft>
                <a:spcPts val="300"/>
              </a:spcAft>
              <a:buClr>
                <a:srgbClr val="000000"/>
              </a:buClr>
              <a:buSzPts val="1200"/>
              <a:tabLst>
                <a:tab pos="412750" algn="l"/>
              </a:tabLst>
            </a:pP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Xây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dựng các phòng thí nghiệm, các cơ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s</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ở</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nghiên cứu phục vụ đào tạo và NCKH, các vườn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ươ</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m</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công nghệ, gắn phát triển công nghệ với tạo sản phẩm mới.</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marR="12700" lvl="0" algn="just">
              <a:spcAft>
                <a:spcPts val="1235"/>
              </a:spcAft>
              <a:buClr>
                <a:srgbClr val="000000"/>
              </a:buClr>
              <a:buSzPts val="1200"/>
              <a:tabLst>
                <a:tab pos="398780" algn="l"/>
              </a:tabLst>
            </a:pP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 </a:t>
            </a:r>
            <a:r>
              <a:rPr lang="vi-VN" sz="2600" dirty="0" smtClean="0">
                <a:latin typeface="Times New Roman" panose="02020603050405020304" pitchFamily="18" charset="0"/>
                <a:ea typeface="Times New Roman" panose="02020603050405020304" pitchFamily="18" charset="0"/>
                <a:cs typeface="Times New Roman" panose="02020603050405020304" pitchFamily="18" charset="0"/>
              </a:rPr>
              <a:t>Tham </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gia tuyển chọn, tư vấn, phản biện, thực hiện các nhiệm vụ, hợp đồng KH&amp;CN, các nhiệm vụ theo đơn đặt hàng.</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39776283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685800"/>
            <a:ext cx="8458200" cy="5678478"/>
          </a:xfrm>
          <a:prstGeom prst="rect">
            <a:avLst/>
          </a:prstGeom>
        </p:spPr>
        <p:txBody>
          <a:bodyPr wrap="square">
            <a:spAutoFit/>
          </a:bodyPr>
          <a:lstStyle/>
          <a:p>
            <a:pPr indent="431800" algn="just">
              <a:spcBef>
                <a:spcPts val="600"/>
              </a:spcBef>
              <a:spcAft>
                <a:spcPts val="0"/>
              </a:spcAft>
            </a:pP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Quan</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điểm</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phát</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triển</a:t>
            </a:r>
            <a:r>
              <a:rPr lang="en-US" sz="2600" b="1" dirty="0">
                <a:latin typeface="Times New Roman" panose="02020603050405020304" pitchFamily="18" charset="0"/>
                <a:ea typeface="Times New Roman" panose="02020603050405020304" pitchFamily="18" charset="0"/>
              </a:rPr>
              <a:t> </a:t>
            </a:r>
            <a:r>
              <a:rPr lang="en-US" sz="2600" b="1" dirty="0" smtClean="0">
                <a:latin typeface="Times New Roman" panose="02020603050405020304" pitchFamily="18" charset="0"/>
                <a:ea typeface="Times New Roman" panose="02020603050405020304" pitchFamily="18" charset="0"/>
              </a:rPr>
              <a:t>KH&amp;CN:</a:t>
            </a:r>
            <a:endParaRPr lang="en-US" sz="2600" b="1"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  1)</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KH&amp;CN </a:t>
            </a:r>
            <a:r>
              <a:rPr lang="en-US" sz="2600" dirty="0" err="1">
                <a:latin typeface="Times New Roman" panose="02020603050405020304" pitchFamily="18" charset="0"/>
                <a:ea typeface="Times New Roman" panose="02020603050405020304" pitchFamily="18" charset="0"/>
              </a:rPr>
              <a:t>cùng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với</a:t>
            </a:r>
            <a:r>
              <a:rPr lang="en-US" sz="2600" dirty="0">
                <a:latin typeface="Times New Roman" panose="02020603050405020304" pitchFamily="18" charset="0"/>
                <a:ea typeface="Times New Roman" panose="02020603050405020304" pitchFamily="18" charset="0"/>
              </a:rPr>
              <a:t> GD&amp;ĐT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quốc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hàng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đầu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lực</a:t>
            </a:r>
            <a:r>
              <a:rPr lang="en-US" sz="2600" dirty="0">
                <a:latin typeface="Times New Roman" panose="02020603050405020304" pitchFamily="18" charset="0"/>
                <a:ea typeface="Times New Roman" panose="02020603050405020304" pitchFamily="18" charset="0"/>
              </a:rPr>
              <a:t> then </a:t>
            </a:r>
            <a:r>
              <a:rPr lang="en-US" sz="2600" dirty="0" err="1">
                <a:latin typeface="Times New Roman" panose="02020603050405020304" pitchFamily="18" charset="0"/>
                <a:ea typeface="Times New Roman" panose="02020603050405020304" pitchFamily="18" charset="0"/>
              </a:rPr>
              <a:t>chốt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để</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đất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nước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nhanh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bền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vững</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  2)</a:t>
            </a:r>
            <a:r>
              <a:rPr lang="en-US" sz="2600" dirty="0" err="1">
                <a:latin typeface="Times New Roman" panose="02020603050405020304" pitchFamily="18" charset="0"/>
                <a:ea typeface="Times New Roman" panose="02020603050405020304" pitchFamily="18" charset="0"/>
              </a:rPr>
              <a:t>Tập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trung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hiện</a:t>
            </a:r>
            <a:r>
              <a:rPr lang="en-US" sz="2600" dirty="0">
                <a:latin typeface="Times New Roman" panose="02020603050405020304" pitchFamily="18" charset="0"/>
                <a:ea typeface="Times New Roman" panose="02020603050405020304" pitchFamily="18" charset="0"/>
              </a:rPr>
              <a:t> 3 </a:t>
            </a:r>
            <a:r>
              <a:rPr lang="en-US" sz="2600" dirty="0" err="1">
                <a:latin typeface="Times New Roman" panose="02020603050405020304" pitchFamily="18" charset="0"/>
                <a:ea typeface="Times New Roman" panose="02020603050405020304" pitchFamily="18" charset="0"/>
              </a:rPr>
              <a:t>nhiệm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vụ</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chủ</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yếu:Tiếp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đổi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bản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toàn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diện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đồng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bộ</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công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quản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lý</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hoạt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động</a:t>
            </a:r>
            <a:r>
              <a:rPr lang="en-US" sz="2600" dirty="0">
                <a:latin typeface="Times New Roman" panose="02020603050405020304" pitchFamily="18" charset="0"/>
                <a:ea typeface="Times New Roman" panose="02020603050405020304" pitchFamily="18" charset="0"/>
              </a:rPr>
              <a:t> KH&amp;CN; </a:t>
            </a:r>
            <a:r>
              <a:rPr lang="en-US" sz="2600" dirty="0" err="1">
                <a:latin typeface="Times New Roman" panose="02020603050405020304" pitchFamily="18" charset="0"/>
                <a:ea typeface="Times New Roman" panose="02020603050405020304" pitchFamily="18" charset="0"/>
              </a:rPr>
              <a:t>Tăng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tiềm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lực</a:t>
            </a:r>
            <a:r>
              <a:rPr lang="en-US" sz="2600" dirty="0">
                <a:latin typeface="Times New Roman" panose="02020603050405020304" pitchFamily="18" charset="0"/>
                <a:ea typeface="Times New Roman" panose="02020603050405020304" pitchFamily="18" charset="0"/>
              </a:rPr>
              <a:t> KH&amp;CN </a:t>
            </a:r>
            <a:r>
              <a:rPr lang="en-US" sz="2600" dirty="0" err="1">
                <a:latin typeface="Times New Roman" panose="02020603050405020304" pitchFamily="18" charset="0"/>
                <a:ea typeface="Times New Roman" panose="02020603050405020304" pitchFamily="18" charset="0"/>
              </a:rPr>
              <a:t>quốc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Đẩy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mạnh</a:t>
            </a:r>
            <a:r>
              <a:rPr lang="en-US" sz="2600" dirty="0">
                <a:latin typeface="Times New Roman" panose="02020603050405020304" pitchFamily="18" charset="0"/>
                <a:ea typeface="Times New Roman" panose="02020603050405020304" pitchFamily="18" charset="0"/>
              </a:rPr>
              <a:t> NC </a:t>
            </a:r>
            <a:r>
              <a:rPr lang="en-US" sz="2600" dirty="0" err="1">
                <a:latin typeface="Times New Roman" panose="02020603050405020304" pitchFamily="18" charset="0"/>
                <a:ea typeface="Times New Roman" panose="02020603050405020304" pitchFamily="18" charset="0"/>
              </a:rPr>
              <a:t>ứng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dụng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gắn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KH-CN </a:t>
            </a:r>
            <a:r>
              <a:rPr lang="en-US" sz="2600" dirty="0" err="1">
                <a:latin typeface="Times New Roman" panose="02020603050405020304" pitchFamily="18" charset="0"/>
                <a:ea typeface="Times New Roman" panose="02020603050405020304" pitchFamily="18" charset="0"/>
              </a:rPr>
              <a:t>với</a:t>
            </a:r>
            <a:r>
              <a:rPr lang="en-US" sz="2600" dirty="0">
                <a:latin typeface="Times New Roman" panose="02020603050405020304" pitchFamily="18" charset="0"/>
                <a:ea typeface="Times New Roman" panose="02020603050405020304" pitchFamily="18" charset="0"/>
              </a:rPr>
              <a:t> KT-XH.</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  3) </a:t>
            </a:r>
            <a:r>
              <a:rPr lang="en-US" sz="2600" dirty="0" err="1">
                <a:latin typeface="Times New Roman" panose="02020603050405020304" pitchFamily="18" charset="0"/>
                <a:ea typeface="Times New Roman" panose="02020603050405020304" pitchFamily="18" charset="0"/>
              </a:rPr>
              <a:t>Nhà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nước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đầu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tư</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ưu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đầu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tư</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nhiệm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vụ</a:t>
            </a:r>
            <a:r>
              <a:rPr lang="en-US" sz="2600" dirty="0">
                <a:latin typeface="Times New Roman" panose="02020603050405020304" pitchFamily="18" charset="0"/>
                <a:ea typeface="Times New Roman" panose="02020603050405020304" pitchFamily="18" charset="0"/>
              </a:rPr>
              <a:t> KH&amp;CN </a:t>
            </a:r>
            <a:r>
              <a:rPr lang="en-US" sz="2600" dirty="0" err="1">
                <a:latin typeface="Times New Roman" panose="02020603050405020304" pitchFamily="18" charset="0"/>
                <a:ea typeface="Times New Roman" panose="02020603050405020304" pitchFamily="18" charset="0"/>
              </a:rPr>
              <a:t>quốc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Đẩy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mạnh</a:t>
            </a:r>
            <a:r>
              <a:rPr lang="en-US" sz="2600" dirty="0">
                <a:latin typeface="Times New Roman" panose="02020603050405020304" pitchFamily="18" charset="0"/>
                <a:ea typeface="Times New Roman" panose="02020603050405020304" pitchFamily="18" charset="0"/>
              </a:rPr>
              <a:t> XHH</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  4)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thị</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KH&amp;CN </a:t>
            </a:r>
            <a:r>
              <a:rPr lang="en-US" sz="2600" dirty="0" err="1">
                <a:latin typeface="Times New Roman" panose="02020603050405020304" pitchFamily="18" charset="0"/>
                <a:ea typeface="Times New Roman" panose="02020603050405020304" pitchFamily="18" charset="0"/>
              </a:rPr>
              <a:t>gắn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luật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về</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sở</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hữu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trí</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tuệ</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  5) </a:t>
            </a:r>
            <a:r>
              <a:rPr lang="en-US" sz="2600" dirty="0" err="1">
                <a:latin typeface="Times New Roman" panose="02020603050405020304" pitchFamily="18" charset="0"/>
                <a:ea typeface="Times New Roman" panose="02020603050405020304" pitchFamily="18" charset="0"/>
              </a:rPr>
              <a:t>Hội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nhập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quốc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tế</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về</a:t>
            </a:r>
            <a:r>
              <a:rPr lang="en-US" sz="2600" dirty="0">
                <a:latin typeface="Times New Roman" panose="02020603050405020304" pitchFamily="18" charset="0"/>
                <a:ea typeface="Times New Roman" panose="02020603050405020304" pitchFamily="18" charset="0"/>
              </a:rPr>
              <a:t> KH&amp;CN</a:t>
            </a: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08293021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838200"/>
            <a:ext cx="8077200" cy="4478149"/>
          </a:xfrm>
          <a:prstGeom prst="rect">
            <a:avLst/>
          </a:prstGeom>
        </p:spPr>
        <p:txBody>
          <a:bodyPr wrap="square">
            <a:spAutoFit/>
          </a:bodyPr>
          <a:lstStyle/>
          <a:p>
            <a:pPr indent="431800" algn="just">
              <a:spcBef>
                <a:spcPts val="600"/>
              </a:spcBef>
              <a:spcAft>
                <a:spcPts val="0"/>
              </a:spcAft>
            </a:pP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Định</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hướng</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nhiệm</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vụ</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phát</a:t>
            </a:r>
            <a:r>
              <a:rPr lang="en-US" sz="2600" b="1" dirty="0">
                <a:latin typeface="Times New Roman" panose="02020603050405020304" pitchFamily="18" charset="0"/>
                <a:ea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rPr>
              <a:t>triển</a:t>
            </a:r>
            <a:r>
              <a:rPr lang="en-US" sz="2600" b="1" dirty="0">
                <a:latin typeface="Times New Roman" panose="02020603050405020304" pitchFamily="18" charset="0"/>
                <a:ea typeface="Times New Roman" panose="02020603050405020304" pitchFamily="18" charset="0"/>
              </a:rPr>
              <a:t> KH&amp;CN</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1) </a:t>
            </a:r>
            <a:r>
              <a:rPr lang="en-US" sz="2600" dirty="0" err="1">
                <a:latin typeface="Times New Roman" panose="02020603050405020304" pitchFamily="18" charset="0"/>
                <a:ea typeface="Times New Roman" panose="02020603050405020304" pitchFamily="18" charset="0"/>
              </a:rPr>
              <a:t>Tiếp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đổi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bản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toàn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diện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đồng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bộ</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tổ</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chế</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quản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lý</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chế</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hoạt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khoa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công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nghệ</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2)</a:t>
            </a:r>
            <a:r>
              <a:rPr lang="en-US" sz="2600" b="1"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tiềm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khoa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công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nghệ</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3)</a:t>
            </a:r>
            <a:r>
              <a:rPr lang="en-US" sz="2600" b="1"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đồng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bộ</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khoa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hội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nhân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khoa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tự</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nhiên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hướng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công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nghệ</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ưu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tiên</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4) </a:t>
            </a:r>
            <a:r>
              <a:rPr lang="en-US" sz="2600" dirty="0" err="1">
                <a:latin typeface="Times New Roman" panose="02020603050405020304" pitchFamily="18" charset="0"/>
                <a:ea typeface="Times New Roman" panose="02020603050405020304" pitchFamily="18" charset="0"/>
              </a:rPr>
              <a:t>Nghiên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cứu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ứng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dụng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khoa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công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nghệ</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trong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ngành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lĩnh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vùng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địa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phương</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5)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dịch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vụ</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khoa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công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nghệ</a:t>
            </a:r>
            <a:endParaRPr lang="en-US" sz="2600" dirty="0">
              <a:latin typeface="Times New Roman" panose="02020603050405020304" pitchFamily="18" charset="0"/>
              <a:ea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40948346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457200"/>
            <a:ext cx="8610600" cy="6093976"/>
          </a:xfrm>
          <a:prstGeom prst="rect">
            <a:avLst/>
          </a:prstGeom>
        </p:spPr>
        <p:txBody>
          <a:bodyPr wrap="square">
            <a:spAutoFit/>
          </a:bodyPr>
          <a:lstStyle/>
          <a:p>
            <a:pPr indent="431800" algn="just">
              <a:spcBef>
                <a:spcPts val="600"/>
              </a:spcBef>
            </a:pP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Các</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giải</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pháp</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chủ</a:t>
            </a:r>
            <a:r>
              <a:rPr lang="en-US" sz="2400" b="1" dirty="0">
                <a:latin typeface="Times New Roman" panose="02020603050405020304" pitchFamily="18" charset="0"/>
                <a:ea typeface="Times New Roman" panose="02020603050405020304" pitchFamily="18" charset="0"/>
              </a:rPr>
              <a:t> </a:t>
            </a:r>
            <a:r>
              <a:rPr lang="en-US" sz="2400" b="1" dirty="0" err="1" smtClean="0">
                <a:latin typeface="Times New Roman" panose="02020603050405020304" pitchFamily="18" charset="0"/>
                <a:ea typeface="Times New Roman" panose="02020603050405020304" pitchFamily="18" charset="0"/>
              </a:rPr>
              <a:t>yếu</a:t>
            </a:r>
            <a:r>
              <a:rPr lang="en-US" sz="2400" b="1" dirty="0" smtClean="0">
                <a:latin typeface="Times New Roman" panose="02020603050405020304" pitchFamily="18" charset="0"/>
                <a:ea typeface="Times New Roman" panose="02020603050405020304" pitchFamily="18" charset="0"/>
              </a:rPr>
              <a:t> </a:t>
            </a:r>
            <a:r>
              <a:rPr lang="en-US" sz="2400" b="1" dirty="0" err="1" smtClean="0">
                <a:latin typeface="Times New Roman" panose="02020603050405020304" pitchFamily="18" charset="0"/>
                <a:ea typeface="Times New Roman" panose="02020603050405020304" pitchFamily="18" charset="0"/>
              </a:rPr>
              <a:t>phát</a:t>
            </a:r>
            <a:r>
              <a:rPr lang="en-US" sz="2400" b="1" dirty="0" smtClean="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triển</a:t>
            </a:r>
            <a:r>
              <a:rPr lang="en-US" sz="2400" b="1" dirty="0">
                <a:latin typeface="Times New Roman" panose="02020603050405020304" pitchFamily="18" charset="0"/>
                <a:ea typeface="Times New Roman" panose="02020603050405020304" pitchFamily="18" charset="0"/>
              </a:rPr>
              <a:t> </a:t>
            </a:r>
            <a:r>
              <a:rPr lang="en-US" sz="2400" b="1" dirty="0" smtClean="0">
                <a:latin typeface="Times New Roman" panose="02020603050405020304" pitchFamily="18" charset="0"/>
                <a:ea typeface="Times New Roman" panose="02020603050405020304" pitchFamily="18" charset="0"/>
              </a:rPr>
              <a:t>KH&amp;CN</a:t>
            </a:r>
            <a:endParaRPr lang="en-US" sz="2400" b="1"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dirty="0">
                <a:latin typeface="Times New Roman" panose="02020603050405020304" pitchFamily="18" charset="0"/>
                <a:ea typeface="Times New Roman" panose="02020603050405020304" pitchFamily="18" charset="0"/>
              </a:rPr>
              <a:t>1) </a:t>
            </a:r>
            <a:r>
              <a:rPr lang="en-US" sz="2400" dirty="0" err="1">
                <a:latin typeface="Times New Roman" panose="02020603050405020304" pitchFamily="18" charset="0"/>
                <a:ea typeface="Times New Roman" panose="02020603050405020304" pitchFamily="18" charset="0"/>
              </a:rPr>
              <a:t>Tập</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trung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nguồn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lực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để</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thực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hiện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các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chương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trình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đề</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án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khoa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học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nghệ</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quốc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gia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nâng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cao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lực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khoa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học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nghệ</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quốc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gia</a:t>
            </a:r>
            <a:endParaRPr lang="en-US" sz="2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dirty="0">
                <a:latin typeface="Times New Roman" panose="02020603050405020304" pitchFamily="18" charset="0"/>
                <a:ea typeface="Times New Roman" panose="02020603050405020304" pitchFamily="18" charset="0"/>
              </a:rPr>
              <a:t>2) </a:t>
            </a:r>
            <a:r>
              <a:rPr lang="en-US" sz="2400" dirty="0" err="1">
                <a:latin typeface="Times New Roman" panose="02020603050405020304" pitchFamily="18" charset="0"/>
                <a:ea typeface="Times New Roman" panose="02020603050405020304" pitchFamily="18" charset="0"/>
              </a:rPr>
              <a:t>Đổi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mới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cơ</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chế</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sử</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dụng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kinh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phí</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nhà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nước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khoa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học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nghệ</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huy</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động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các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nguồn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lực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xã</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hội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khoa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học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nghệ</a:t>
            </a:r>
            <a:endParaRPr lang="en-US" sz="2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dirty="0">
                <a:latin typeface="Times New Roman" panose="02020603050405020304" pitchFamily="18" charset="0"/>
                <a:ea typeface="Times New Roman" panose="02020603050405020304" pitchFamily="18" charset="0"/>
              </a:rPr>
              <a:t>3)</a:t>
            </a:r>
            <a:r>
              <a:rPr lang="en-US" sz="2400" b="1"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Xây</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dựng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đồng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bộ</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chính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sách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hút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trọng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dụng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đãi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ngộ</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cán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bộ</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khoa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học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nghệ</a:t>
            </a:r>
            <a:endParaRPr lang="en-US" sz="2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dirty="0">
                <a:latin typeface="Times New Roman" panose="02020603050405020304" pitchFamily="18" charset="0"/>
                <a:ea typeface="Times New Roman" panose="02020603050405020304" pitchFamily="18" charset="0"/>
              </a:rPr>
              <a:t>4) </a:t>
            </a:r>
            <a:r>
              <a:rPr lang="en-US" sz="2400" dirty="0" err="1">
                <a:latin typeface="Times New Roman" panose="02020603050405020304" pitchFamily="18" charset="0"/>
                <a:ea typeface="Times New Roman" panose="02020603050405020304" pitchFamily="18" charset="0"/>
              </a:rPr>
              <a:t>Phát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triển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thị</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trường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khoa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học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nghệ</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gắn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với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việc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thực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quyền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sở</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hữu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trí</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tuệ</a:t>
            </a:r>
            <a:endParaRPr lang="en-US" sz="2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dirty="0">
                <a:latin typeface="Times New Roman" panose="02020603050405020304" pitchFamily="18" charset="0"/>
                <a:ea typeface="Times New Roman" panose="02020603050405020304" pitchFamily="18" charset="0"/>
              </a:rPr>
              <a:t>5)</a:t>
            </a:r>
            <a:r>
              <a:rPr lang="en-US" sz="2400" b="1"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Tích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cực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chủ</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động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hội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nhập</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quốc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tế</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về</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khoa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học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nghệ</a:t>
            </a:r>
            <a:endParaRPr lang="en-US" sz="2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dirty="0">
                <a:latin typeface="Times New Roman" panose="02020603050405020304" pitchFamily="18" charset="0"/>
                <a:ea typeface="Times New Roman" panose="02020603050405020304" pitchFamily="18" charset="0"/>
              </a:rPr>
              <a:t>6) </a:t>
            </a:r>
            <a:r>
              <a:rPr lang="en-US" sz="2400" dirty="0" err="1">
                <a:latin typeface="Times New Roman" panose="02020603050405020304" pitchFamily="18" charset="0"/>
                <a:ea typeface="Times New Roman" panose="02020603050405020304" pitchFamily="18" charset="0"/>
              </a:rPr>
              <a:t>Đẩy</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mạnh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tuyên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truyền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nâng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cao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nhận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thức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xã</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hội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về</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vai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trò</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của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khoa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học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nghệ</a:t>
            </a:r>
            <a:endParaRPr lang="en-US" sz="2400" dirty="0">
              <a:latin typeface="Times New Roman" panose="02020603050405020304" pitchFamily="18" charset="0"/>
              <a:ea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415554301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00275" y="2176017"/>
            <a:ext cx="6577965" cy="0"/>
          </a:xfrm>
          <a:custGeom>
            <a:avLst/>
            <a:gdLst/>
            <a:ahLst/>
            <a:cxnLst/>
            <a:rect l="l" t="t" r="r" b="b"/>
            <a:pathLst>
              <a:path w="6577965">
                <a:moveTo>
                  <a:pt x="0" y="0"/>
                </a:moveTo>
                <a:lnTo>
                  <a:pt x="6577965" y="0"/>
                </a:lnTo>
              </a:path>
            </a:pathLst>
          </a:custGeom>
          <a:ln w="38100">
            <a:solidFill>
              <a:srgbClr val="79A8A3"/>
            </a:solidFill>
          </a:ln>
        </p:spPr>
        <p:txBody>
          <a:bodyPr wrap="square" lIns="0" tIns="0" rIns="0" bIns="0" rtlCol="0"/>
          <a:lstStyle/>
          <a:p>
            <a:endParaRPr/>
          </a:p>
        </p:txBody>
      </p:sp>
      <p:sp>
        <p:nvSpPr>
          <p:cNvPr id="3" name="object 3"/>
          <p:cNvSpPr txBox="1">
            <a:spLocks noGrp="1"/>
          </p:cNvSpPr>
          <p:nvPr>
            <p:ph type="title"/>
          </p:nvPr>
        </p:nvSpPr>
        <p:spPr>
          <a:xfrm>
            <a:off x="-685800" y="762000"/>
            <a:ext cx="9753600" cy="612347"/>
          </a:xfrm>
          <a:prstGeom prst="rect">
            <a:avLst/>
          </a:prstGeom>
        </p:spPr>
        <p:txBody>
          <a:bodyPr vert="horz" wrap="square" lIns="0" tIns="34925" rIns="0" bIns="0" rtlCol="0">
            <a:spAutoFit/>
          </a:bodyPr>
          <a:lstStyle/>
          <a:p>
            <a:pPr marL="1311275" marR="5080">
              <a:lnSpc>
                <a:spcPts val="4520"/>
              </a:lnSpc>
              <a:spcBef>
                <a:spcPts val="275"/>
              </a:spcBef>
            </a:pPr>
            <a:r>
              <a:rPr sz="2600" b="1" spc="-10" dirty="0">
                <a:solidFill>
                  <a:schemeClr val="tx1"/>
                </a:solidFill>
                <a:latin typeface="Times New Roman" panose="02020603050405020304" pitchFamily="18" charset="0"/>
                <a:cs typeface="Times New Roman" panose="02020603050405020304" pitchFamily="18" charset="0"/>
              </a:rPr>
              <a:t>2. </a:t>
            </a:r>
            <a:r>
              <a:rPr sz="2600" b="1" spc="-5" dirty="0">
                <a:solidFill>
                  <a:schemeClr val="tx1"/>
                </a:solidFill>
                <a:latin typeface="Times New Roman" panose="02020603050405020304" pitchFamily="18" charset="0"/>
                <a:cs typeface="Times New Roman" panose="02020603050405020304" pitchFamily="18" charset="0"/>
              </a:rPr>
              <a:t>QUẢN </a:t>
            </a:r>
            <a:r>
              <a:rPr sz="2600" b="1" spc="-10" dirty="0">
                <a:solidFill>
                  <a:schemeClr val="tx1"/>
                </a:solidFill>
                <a:latin typeface="Times New Roman" panose="02020603050405020304" pitchFamily="18" charset="0"/>
                <a:cs typeface="Times New Roman" panose="02020603050405020304" pitchFamily="18" charset="0"/>
              </a:rPr>
              <a:t>LÝ </a:t>
            </a:r>
            <a:r>
              <a:rPr sz="2600" b="1" spc="45" dirty="0">
                <a:solidFill>
                  <a:schemeClr val="tx1"/>
                </a:solidFill>
                <a:latin typeface="Times New Roman" panose="02020603050405020304" pitchFamily="18" charset="0"/>
                <a:cs typeface="Times New Roman" panose="02020603050405020304" pitchFamily="18" charset="0"/>
              </a:rPr>
              <a:t>HOẠT ĐỘNG  </a:t>
            </a:r>
            <a:r>
              <a:rPr sz="2600" b="1" spc="-5" dirty="0">
                <a:solidFill>
                  <a:schemeClr val="tx1"/>
                </a:solidFill>
                <a:latin typeface="Times New Roman" panose="02020603050405020304" pitchFamily="18" charset="0"/>
                <a:cs typeface="Times New Roman" panose="02020603050405020304" pitchFamily="18" charset="0"/>
              </a:rPr>
              <a:t>KHOA HỌC </a:t>
            </a:r>
            <a:r>
              <a:rPr sz="2600" b="1" spc="-10" dirty="0">
                <a:solidFill>
                  <a:schemeClr val="tx1"/>
                </a:solidFill>
                <a:latin typeface="Times New Roman" panose="02020603050405020304" pitchFamily="18" charset="0"/>
                <a:cs typeface="Times New Roman" panose="02020603050405020304" pitchFamily="18" charset="0"/>
              </a:rPr>
              <a:t>CÔNG</a:t>
            </a:r>
            <a:r>
              <a:rPr sz="2600" b="1" spc="-45" dirty="0">
                <a:solidFill>
                  <a:schemeClr val="tx1"/>
                </a:solidFill>
                <a:latin typeface="Times New Roman" panose="02020603050405020304" pitchFamily="18" charset="0"/>
                <a:cs typeface="Times New Roman" panose="02020603050405020304" pitchFamily="18" charset="0"/>
              </a:rPr>
              <a:t> </a:t>
            </a:r>
            <a:r>
              <a:rPr sz="2600" b="1" dirty="0">
                <a:solidFill>
                  <a:schemeClr val="tx1"/>
                </a:solidFill>
                <a:latin typeface="Times New Roman" panose="02020603050405020304" pitchFamily="18" charset="0"/>
                <a:cs typeface="Times New Roman" panose="02020603050405020304" pitchFamily="18" charset="0"/>
              </a:rPr>
              <a:t>NGHỆ</a:t>
            </a:r>
          </a:p>
        </p:txBody>
      </p:sp>
      <p:sp>
        <p:nvSpPr>
          <p:cNvPr id="4" name="object 4"/>
          <p:cNvSpPr txBox="1"/>
          <p:nvPr/>
        </p:nvSpPr>
        <p:spPr>
          <a:xfrm>
            <a:off x="838200" y="2428277"/>
            <a:ext cx="7894321" cy="3351687"/>
          </a:xfrm>
          <a:prstGeom prst="rect">
            <a:avLst/>
          </a:prstGeom>
        </p:spPr>
        <p:txBody>
          <a:bodyPr vert="horz" wrap="square" lIns="0" tIns="12065" rIns="0" bIns="0" rtlCol="0">
            <a:spAutoFit/>
          </a:bodyPr>
          <a:lstStyle/>
          <a:p>
            <a:pPr marL="12700" marR="707390" algn="just">
              <a:lnSpc>
                <a:spcPct val="110800"/>
              </a:lnSpc>
              <a:spcBef>
                <a:spcPts val="95"/>
              </a:spcBef>
            </a:pPr>
            <a:r>
              <a:rPr sz="2600" b="1" dirty="0">
                <a:latin typeface="Times New Roman" panose="02020603050405020304" pitchFamily="18" charset="0"/>
                <a:cs typeface="Times New Roman" panose="02020603050405020304" pitchFamily="18" charset="0"/>
              </a:rPr>
              <a:t>2.1. </a:t>
            </a:r>
            <a:r>
              <a:rPr sz="2600" b="1" spc="-50" dirty="0">
                <a:latin typeface="Times New Roman" panose="02020603050405020304" pitchFamily="18" charset="0"/>
                <a:cs typeface="Times New Roman" panose="02020603050405020304" pitchFamily="18" charset="0"/>
              </a:rPr>
              <a:t>Vai </a:t>
            </a:r>
            <a:r>
              <a:rPr sz="2600" b="1" spc="5" dirty="0">
                <a:latin typeface="Times New Roman" panose="02020603050405020304" pitchFamily="18" charset="0"/>
                <a:cs typeface="Times New Roman" panose="02020603050405020304" pitchFamily="18" charset="0"/>
              </a:rPr>
              <a:t>trò </a:t>
            </a:r>
            <a:r>
              <a:rPr sz="2600" b="1" spc="-5" dirty="0">
                <a:latin typeface="Times New Roman" panose="02020603050405020304" pitchFamily="18" charset="0"/>
                <a:cs typeface="Times New Roman" panose="02020603050405020304" pitchFamily="18" charset="0"/>
              </a:rPr>
              <a:t>của hoạt </a:t>
            </a:r>
            <a:r>
              <a:rPr sz="2600" b="1" spc="-10" dirty="0">
                <a:latin typeface="Times New Roman" panose="02020603050405020304" pitchFamily="18" charset="0"/>
                <a:cs typeface="Times New Roman" panose="02020603050405020304" pitchFamily="18" charset="0"/>
              </a:rPr>
              <a:t>động NCKH </a:t>
            </a:r>
            <a:r>
              <a:rPr sz="2600" b="1" spc="-5" dirty="0" err="1">
                <a:latin typeface="Times New Roman" panose="02020603050405020304" pitchFamily="18" charset="0"/>
                <a:cs typeface="Times New Roman" panose="02020603050405020304" pitchFamily="18" charset="0"/>
              </a:rPr>
              <a:t>trong</a:t>
            </a:r>
            <a:r>
              <a:rPr sz="2600" b="1" spc="-5" dirty="0">
                <a:latin typeface="Times New Roman" panose="02020603050405020304" pitchFamily="18" charset="0"/>
                <a:cs typeface="Times New Roman" panose="02020603050405020304" pitchFamily="18" charset="0"/>
              </a:rPr>
              <a:t> </a:t>
            </a:r>
            <a:r>
              <a:rPr sz="2600" b="1" dirty="0" err="1" smtClean="0">
                <a:latin typeface="Times New Roman" panose="02020603050405020304" pitchFamily="18" charset="0"/>
                <a:cs typeface="Times New Roman" panose="02020603050405020304" pitchFamily="18" charset="0"/>
              </a:rPr>
              <a:t>trường</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cao</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đẳng</a:t>
            </a:r>
            <a:endParaRPr sz="2600" dirty="0">
              <a:latin typeface="Times New Roman" panose="02020603050405020304" pitchFamily="18" charset="0"/>
              <a:cs typeface="Times New Roman" panose="02020603050405020304" pitchFamily="18" charset="0"/>
            </a:endParaRPr>
          </a:p>
          <a:p>
            <a:pPr marL="12700" marR="20320" algn="just">
              <a:lnSpc>
                <a:spcPct val="110800"/>
              </a:lnSpc>
              <a:spcBef>
                <a:spcPts val="910"/>
              </a:spcBef>
              <a:buChar char="-"/>
              <a:tabLst>
                <a:tab pos="229235" algn="l"/>
              </a:tabLst>
            </a:pPr>
            <a:r>
              <a:rPr lang="en-US" sz="2600" dirty="0" smtClean="0">
                <a:latin typeface="Times New Roman" panose="02020603050405020304" pitchFamily="18" charset="0"/>
                <a:cs typeface="Times New Roman" panose="02020603050405020304" pitchFamily="18" charset="0"/>
              </a:rPr>
              <a:t> </a:t>
            </a:r>
            <a:r>
              <a:rPr sz="2600" dirty="0" err="1" smtClean="0">
                <a:latin typeface="Times New Roman" panose="02020603050405020304" pitchFamily="18" charset="0"/>
                <a:cs typeface="Times New Roman" panose="02020603050405020304" pitchFamily="18" charset="0"/>
              </a:rPr>
              <a:t>Khoa</a:t>
            </a:r>
            <a:r>
              <a:rPr sz="2600" dirty="0" smtClean="0">
                <a:latin typeface="Times New Roman" panose="02020603050405020304" pitchFamily="18" charset="0"/>
                <a:cs typeface="Times New Roman" panose="02020603050405020304" pitchFamily="18" charset="0"/>
              </a:rPr>
              <a:t> </a:t>
            </a:r>
            <a:r>
              <a:rPr sz="2600" dirty="0" err="1">
                <a:latin typeface="Times New Roman" panose="02020603050405020304" pitchFamily="18" charset="0"/>
                <a:cs typeface="Times New Roman" panose="02020603050405020304" pitchFamily="18" charset="0"/>
              </a:rPr>
              <a:t>học</a:t>
            </a:r>
            <a:r>
              <a:rPr sz="2600" dirty="0">
                <a:latin typeface="Times New Roman" panose="02020603050405020304" pitchFamily="18" charset="0"/>
                <a:cs typeface="Times New Roman" panose="02020603050405020304" pitchFamily="18" charset="0"/>
              </a:rPr>
              <a:t> </a:t>
            </a:r>
            <a:r>
              <a:rPr sz="2600" dirty="0" smtClean="0">
                <a:latin typeface="Times New Roman" panose="02020603050405020304" pitchFamily="18" charset="0"/>
                <a:cs typeface="Times New Roman" panose="02020603050405020304" pitchFamily="18" charset="0"/>
              </a:rPr>
              <a:t>-</a:t>
            </a:r>
            <a:r>
              <a:rPr lang="en-US" sz="2600" dirty="0" smtClean="0">
                <a:latin typeface="Times New Roman" panose="02020603050405020304" pitchFamily="18" charset="0"/>
                <a:cs typeface="Times New Roman" panose="02020603050405020304" pitchFamily="18" charset="0"/>
              </a:rPr>
              <a:t> </a:t>
            </a:r>
            <a:r>
              <a:rPr sz="2600" dirty="0" err="1" smtClean="0">
                <a:latin typeface="Times New Roman" panose="02020603050405020304" pitchFamily="18" charset="0"/>
                <a:cs typeface="Times New Roman" panose="02020603050405020304" pitchFamily="18" charset="0"/>
              </a:rPr>
              <a:t>công</a:t>
            </a:r>
            <a:r>
              <a:rPr sz="2600" dirty="0" smtClean="0">
                <a:latin typeface="Times New Roman" panose="02020603050405020304" pitchFamily="18" charset="0"/>
                <a:cs typeface="Times New Roman" panose="02020603050405020304" pitchFamily="18" charset="0"/>
              </a:rPr>
              <a:t> </a:t>
            </a:r>
            <a:r>
              <a:rPr sz="2600" dirty="0">
                <a:latin typeface="Times New Roman" panose="02020603050405020304" pitchFamily="18" charset="0"/>
                <a:cs typeface="Times New Roman" panose="02020603050405020304" pitchFamily="18" charset="0"/>
              </a:rPr>
              <a:t>nghệ đảm bảo </a:t>
            </a:r>
            <a:r>
              <a:rPr sz="2600" spc="-15" dirty="0">
                <a:latin typeface="Times New Roman" panose="02020603050405020304" pitchFamily="18" charset="0"/>
                <a:cs typeface="Times New Roman" panose="02020603050405020304" pitchFamily="18" charset="0"/>
              </a:rPr>
              <a:t>và </a:t>
            </a:r>
            <a:r>
              <a:rPr sz="2600" dirty="0">
                <a:latin typeface="Times New Roman" panose="02020603050405020304" pitchFamily="18" charset="0"/>
                <a:cs typeface="Times New Roman" panose="02020603050405020304" pitchFamily="18" charset="0"/>
              </a:rPr>
              <a:t>nâng </a:t>
            </a:r>
            <a:r>
              <a:rPr sz="2600" dirty="0" err="1">
                <a:latin typeface="Times New Roman" panose="02020603050405020304" pitchFamily="18" charset="0"/>
                <a:cs typeface="Times New Roman" panose="02020603050405020304" pitchFamily="18" charset="0"/>
              </a:rPr>
              <a:t>cao</a:t>
            </a:r>
            <a:r>
              <a:rPr sz="2600" dirty="0">
                <a:latin typeface="Times New Roman" panose="02020603050405020304" pitchFamily="18" charset="0"/>
                <a:cs typeface="Times New Roman" panose="02020603050405020304" pitchFamily="18" charset="0"/>
              </a:rPr>
              <a:t> </a:t>
            </a:r>
            <a:r>
              <a:rPr sz="2600" dirty="0" err="1" smtClean="0">
                <a:latin typeface="Times New Roman" panose="02020603050405020304" pitchFamily="18" charset="0"/>
                <a:cs typeface="Times New Roman" panose="02020603050405020304" pitchFamily="18" charset="0"/>
              </a:rPr>
              <a:t>chất</a:t>
            </a:r>
            <a:r>
              <a:rPr sz="2600" dirty="0" smtClean="0">
                <a:latin typeface="Times New Roman" panose="02020603050405020304" pitchFamily="18" charset="0"/>
                <a:cs typeface="Times New Roman" panose="02020603050405020304" pitchFamily="18" charset="0"/>
              </a:rPr>
              <a:t> </a:t>
            </a:r>
            <a:r>
              <a:rPr sz="2600" dirty="0">
                <a:latin typeface="Times New Roman" panose="02020603050405020304" pitchFamily="18" charset="0"/>
                <a:cs typeface="Times New Roman" panose="02020603050405020304" pitchFamily="18" charset="0"/>
              </a:rPr>
              <a:t>lượng đào </a:t>
            </a:r>
            <a:r>
              <a:rPr sz="2600" spc="5" dirty="0">
                <a:latin typeface="Times New Roman" panose="02020603050405020304" pitchFamily="18" charset="0"/>
                <a:cs typeface="Times New Roman" panose="02020603050405020304" pitchFamily="18" charset="0"/>
              </a:rPr>
              <a:t>tạo </a:t>
            </a:r>
            <a:r>
              <a:rPr sz="2600" dirty="0">
                <a:latin typeface="Times New Roman" panose="02020603050405020304" pitchFamily="18" charset="0"/>
                <a:cs typeface="Times New Roman" panose="02020603050405020304" pitchFamily="18" charset="0"/>
              </a:rPr>
              <a:t>đối </a:t>
            </a:r>
            <a:r>
              <a:rPr sz="2600" spc="-10" dirty="0">
                <a:latin typeface="Times New Roman" panose="02020603050405020304" pitchFamily="18" charset="0"/>
                <a:cs typeface="Times New Roman" panose="02020603050405020304" pitchFamily="18" charset="0"/>
              </a:rPr>
              <a:t>với </a:t>
            </a:r>
            <a:r>
              <a:rPr sz="2600" dirty="0">
                <a:latin typeface="Times New Roman" panose="02020603050405020304" pitchFamily="18" charset="0"/>
                <a:cs typeface="Times New Roman" panose="02020603050405020304" pitchFamily="18" charset="0"/>
              </a:rPr>
              <a:t>giáo </a:t>
            </a:r>
            <a:r>
              <a:rPr sz="2600" dirty="0" err="1">
                <a:latin typeface="Times New Roman" panose="02020603050405020304" pitchFamily="18" charset="0"/>
                <a:cs typeface="Times New Roman" panose="02020603050405020304" pitchFamily="18" charset="0"/>
              </a:rPr>
              <a:t>dục</a:t>
            </a:r>
            <a:r>
              <a:rPr sz="2600" dirty="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nghề</a:t>
            </a:r>
            <a:r>
              <a:rPr lang="en-US" sz="2600" spc="-5" dirty="0" smtClean="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nghiệp</a:t>
            </a:r>
            <a:r>
              <a:rPr sz="2600" spc="5" dirty="0" smtClean="0">
                <a:latin typeface="Times New Roman" panose="02020603050405020304" pitchFamily="18" charset="0"/>
                <a:cs typeface="Times New Roman" panose="02020603050405020304" pitchFamily="18" charset="0"/>
              </a:rPr>
              <a:t>.</a:t>
            </a:r>
            <a:endParaRPr sz="2600" dirty="0">
              <a:latin typeface="Times New Roman" panose="02020603050405020304" pitchFamily="18" charset="0"/>
              <a:cs typeface="Times New Roman" panose="02020603050405020304" pitchFamily="18" charset="0"/>
            </a:endParaRPr>
          </a:p>
          <a:p>
            <a:pPr marL="12700" marR="5080" algn="just">
              <a:lnSpc>
                <a:spcPct val="111000"/>
              </a:lnSpc>
              <a:spcBef>
                <a:spcPts val="900"/>
              </a:spcBef>
              <a:buChar char="-"/>
              <a:tabLst>
                <a:tab pos="229235" algn="l"/>
              </a:tabLst>
            </a:pPr>
            <a:r>
              <a:rPr lang="en-US" sz="2600" dirty="0" smtClean="0">
                <a:latin typeface="Times New Roman" panose="02020603050405020304" pitchFamily="18" charset="0"/>
                <a:cs typeface="Times New Roman" panose="02020603050405020304" pitchFamily="18" charset="0"/>
              </a:rPr>
              <a:t> </a:t>
            </a:r>
            <a:r>
              <a:rPr sz="2600" dirty="0" err="1" smtClean="0">
                <a:latin typeface="Times New Roman" panose="02020603050405020304" pitchFamily="18" charset="0"/>
                <a:cs typeface="Times New Roman" panose="02020603050405020304" pitchFamily="18" charset="0"/>
              </a:rPr>
              <a:t>Nâng</a:t>
            </a:r>
            <a:r>
              <a:rPr sz="2600" dirty="0" smtClean="0">
                <a:latin typeface="Times New Roman" panose="02020603050405020304" pitchFamily="18" charset="0"/>
                <a:cs typeface="Times New Roman" panose="02020603050405020304" pitchFamily="18" charset="0"/>
              </a:rPr>
              <a:t> </a:t>
            </a:r>
            <a:r>
              <a:rPr sz="2600" spc="5" dirty="0">
                <a:latin typeface="Times New Roman" panose="02020603050405020304" pitchFamily="18" charset="0"/>
                <a:cs typeface="Times New Roman" panose="02020603050405020304" pitchFamily="18" charset="0"/>
              </a:rPr>
              <a:t>cao </a:t>
            </a:r>
            <a:r>
              <a:rPr sz="2600" dirty="0">
                <a:latin typeface="Times New Roman" panose="02020603050405020304" pitchFamily="18" charset="0"/>
                <a:cs typeface="Times New Roman" panose="02020603050405020304" pitchFamily="18" charset="0"/>
              </a:rPr>
              <a:t>năng lực </a:t>
            </a:r>
            <a:r>
              <a:rPr sz="2600" spc="-5" dirty="0">
                <a:latin typeface="Times New Roman" panose="02020603050405020304" pitchFamily="18" charset="0"/>
                <a:cs typeface="Times New Roman" panose="02020603050405020304" pitchFamily="18" charset="0"/>
              </a:rPr>
              <a:t>nghiên </a:t>
            </a:r>
            <a:r>
              <a:rPr sz="2600" spc="5" dirty="0">
                <a:latin typeface="Times New Roman" panose="02020603050405020304" pitchFamily="18" charset="0"/>
                <a:cs typeface="Times New Roman" panose="02020603050405020304" pitchFamily="18" charset="0"/>
              </a:rPr>
              <a:t>cứu </a:t>
            </a:r>
            <a:r>
              <a:rPr sz="2600" spc="-20" dirty="0">
                <a:latin typeface="Times New Roman" panose="02020603050405020304" pitchFamily="18" charset="0"/>
                <a:cs typeface="Times New Roman" panose="02020603050405020304" pitchFamily="18" charset="0"/>
              </a:rPr>
              <a:t>và </a:t>
            </a:r>
            <a:r>
              <a:rPr sz="2600" dirty="0">
                <a:latin typeface="Times New Roman" panose="02020603050405020304" pitchFamily="18" charset="0"/>
                <a:cs typeface="Times New Roman" panose="02020603050405020304" pitchFamily="18" charset="0"/>
              </a:rPr>
              <a:t>khả </a:t>
            </a:r>
            <a:r>
              <a:rPr sz="2600" spc="-5" dirty="0" err="1">
                <a:latin typeface="Times New Roman" panose="02020603050405020304" pitchFamily="18" charset="0"/>
                <a:cs typeface="Times New Roman" panose="02020603050405020304" pitchFamily="18" charset="0"/>
              </a:rPr>
              <a:t>năng</a:t>
            </a:r>
            <a:r>
              <a:rPr sz="2600" spc="-5" dirty="0">
                <a:latin typeface="Times New Roman" panose="02020603050405020304" pitchFamily="18" charset="0"/>
                <a:cs typeface="Times New Roman" panose="02020603050405020304" pitchFamily="18" charset="0"/>
              </a:rPr>
              <a:t> </a:t>
            </a:r>
            <a:r>
              <a:rPr sz="2600" dirty="0" err="1" smtClean="0">
                <a:latin typeface="Times New Roman" panose="02020603050405020304" pitchFamily="18" charset="0"/>
                <a:cs typeface="Times New Roman" panose="02020603050405020304" pitchFamily="18" charset="0"/>
              </a:rPr>
              <a:t>ứng</a:t>
            </a:r>
            <a:r>
              <a:rPr sz="2600" dirty="0" smtClean="0">
                <a:latin typeface="Times New Roman" panose="02020603050405020304" pitchFamily="18" charset="0"/>
                <a:cs typeface="Times New Roman" panose="02020603050405020304" pitchFamily="18" charset="0"/>
              </a:rPr>
              <a:t> </a:t>
            </a:r>
            <a:r>
              <a:rPr sz="2600" dirty="0">
                <a:latin typeface="Times New Roman" panose="02020603050405020304" pitchFamily="18" charset="0"/>
                <a:cs typeface="Times New Roman" panose="02020603050405020304" pitchFamily="18" charset="0"/>
              </a:rPr>
              <a:t>dụng khoa học </a:t>
            </a:r>
            <a:r>
              <a:rPr sz="2600" spc="-20" dirty="0">
                <a:latin typeface="Times New Roman" panose="02020603050405020304" pitchFamily="18" charset="0"/>
                <a:cs typeface="Times New Roman" panose="02020603050405020304" pitchFamily="18" charset="0"/>
              </a:rPr>
              <a:t>và </a:t>
            </a:r>
            <a:r>
              <a:rPr sz="2600" dirty="0">
                <a:latin typeface="Times New Roman" panose="02020603050405020304" pitchFamily="18" charset="0"/>
                <a:cs typeface="Times New Roman" panose="02020603050405020304" pitchFamily="18" charset="0"/>
              </a:rPr>
              <a:t>công nghệ của </a:t>
            </a:r>
            <a:r>
              <a:rPr sz="2600" spc="-5" dirty="0">
                <a:latin typeface="Times New Roman" panose="02020603050405020304" pitchFamily="18" charset="0"/>
                <a:cs typeface="Times New Roman" panose="02020603050405020304" pitchFamily="18" charset="0"/>
              </a:rPr>
              <a:t>giảng  </a:t>
            </a:r>
            <a:r>
              <a:rPr sz="2600" spc="-10" dirty="0">
                <a:latin typeface="Times New Roman" panose="02020603050405020304" pitchFamily="18" charset="0"/>
                <a:cs typeface="Times New Roman" panose="02020603050405020304" pitchFamily="18" charset="0"/>
              </a:rPr>
              <a:t>viên, </a:t>
            </a:r>
            <a:r>
              <a:rPr sz="2600" spc="-5" dirty="0" err="1">
                <a:latin typeface="Times New Roman" panose="02020603050405020304" pitchFamily="18" charset="0"/>
                <a:cs typeface="Times New Roman" panose="02020603050405020304" pitchFamily="18" charset="0"/>
              </a:rPr>
              <a:t>nghiên</a:t>
            </a:r>
            <a:r>
              <a:rPr sz="2600" spc="-5" dirty="0">
                <a:latin typeface="Times New Roman" panose="02020603050405020304" pitchFamily="18" charset="0"/>
                <a:cs typeface="Times New Roman" panose="02020603050405020304" pitchFamily="18" charset="0"/>
              </a:rPr>
              <a:t> </a:t>
            </a:r>
            <a:r>
              <a:rPr sz="2600" spc="5" dirty="0" err="1" smtClean="0">
                <a:latin typeface="Times New Roman" panose="02020603050405020304" pitchFamily="18" charset="0"/>
                <a:cs typeface="Times New Roman" panose="02020603050405020304" pitchFamily="18" charset="0"/>
              </a:rPr>
              <a:t>c</a:t>
            </a:r>
            <a:r>
              <a:rPr lang="en-US" sz="2600" spc="5" dirty="0" err="1" smtClean="0">
                <a:latin typeface="Times New Roman" panose="02020603050405020304" pitchFamily="18" charset="0"/>
                <a:cs typeface="Times New Roman" panose="02020603050405020304" pitchFamily="18" charset="0"/>
              </a:rPr>
              <a:t>ứu</a:t>
            </a:r>
            <a:r>
              <a:rPr sz="2600" spc="5" dirty="0" smtClean="0">
                <a:latin typeface="Times New Roman" panose="02020603050405020304" pitchFamily="18" charset="0"/>
                <a:cs typeface="Times New Roman" panose="02020603050405020304" pitchFamily="18" charset="0"/>
              </a:rPr>
              <a:t> </a:t>
            </a:r>
            <a:r>
              <a:rPr sz="2600" spc="-10" dirty="0">
                <a:latin typeface="Times New Roman" panose="02020603050405020304" pitchFamily="18" charset="0"/>
                <a:cs typeface="Times New Roman" panose="02020603050405020304" pitchFamily="18" charset="0"/>
              </a:rPr>
              <a:t>viên, </a:t>
            </a:r>
            <a:r>
              <a:rPr sz="2600" spc="5" dirty="0">
                <a:latin typeface="Times New Roman" panose="02020603050405020304" pitchFamily="18" charset="0"/>
                <a:cs typeface="Times New Roman" panose="02020603050405020304" pitchFamily="18" charset="0"/>
              </a:rPr>
              <a:t>cán </a:t>
            </a:r>
            <a:r>
              <a:rPr sz="2600" dirty="0">
                <a:latin typeface="Times New Roman" panose="02020603050405020304" pitchFamily="18" charset="0"/>
                <a:cs typeface="Times New Roman" panose="02020603050405020304" pitchFamily="18" charset="0"/>
              </a:rPr>
              <a:t>bộ quản </a:t>
            </a:r>
            <a:r>
              <a:rPr sz="2600" spc="15" dirty="0">
                <a:latin typeface="Times New Roman" panose="02020603050405020304" pitchFamily="18" charset="0"/>
                <a:cs typeface="Times New Roman" panose="02020603050405020304" pitchFamily="18" charset="0"/>
              </a:rPr>
              <a:t>lý, </a:t>
            </a:r>
            <a:r>
              <a:rPr sz="2600" spc="-10" dirty="0">
                <a:latin typeface="Times New Roman" panose="02020603050405020304" pitchFamily="18" charset="0"/>
                <a:cs typeface="Times New Roman" panose="02020603050405020304" pitchFamily="18" charset="0"/>
              </a:rPr>
              <a:t>viên  </a:t>
            </a:r>
            <a:r>
              <a:rPr sz="2600" dirty="0">
                <a:latin typeface="Times New Roman" panose="02020603050405020304" pitchFamily="18" charset="0"/>
                <a:cs typeface="Times New Roman" panose="02020603050405020304" pitchFamily="18" charset="0"/>
              </a:rPr>
              <a:t>chức.</a:t>
            </a:r>
          </a:p>
        </p:txBody>
      </p:sp>
      <p:sp>
        <p:nvSpPr>
          <p:cNvPr id="5"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24000" y="2428277"/>
            <a:ext cx="6838315" cy="2804999"/>
          </a:xfrm>
          <a:prstGeom prst="rect">
            <a:avLst/>
          </a:prstGeom>
        </p:spPr>
        <p:txBody>
          <a:bodyPr vert="horz" wrap="square" lIns="0" tIns="12065" rIns="0" bIns="0" rtlCol="0">
            <a:spAutoFit/>
          </a:bodyPr>
          <a:lstStyle/>
          <a:p>
            <a:pPr marL="12065" marR="5080">
              <a:lnSpc>
                <a:spcPct val="110800"/>
              </a:lnSpc>
              <a:spcBef>
                <a:spcPts val="95"/>
              </a:spcBef>
              <a:tabLst>
                <a:tab pos="254000" algn="l"/>
              </a:tabLst>
            </a:pPr>
            <a:r>
              <a:rPr lang="vi-VN" sz="2600" b="1" dirty="0" smtClean="0">
                <a:latin typeface="Times New Roman" panose="02020603050405020304" pitchFamily="18" charset="0"/>
                <a:cs typeface="Times New Roman" panose="02020603050405020304" pitchFamily="18" charset="0"/>
              </a:rPr>
              <a:t>2.1. </a:t>
            </a:r>
            <a:r>
              <a:rPr lang="vi-VN" sz="2600" b="1" spc="-50" dirty="0" smtClean="0">
                <a:latin typeface="Times New Roman" panose="02020603050405020304" pitchFamily="18" charset="0"/>
                <a:cs typeface="Times New Roman" panose="02020603050405020304" pitchFamily="18" charset="0"/>
              </a:rPr>
              <a:t>Vai </a:t>
            </a:r>
            <a:r>
              <a:rPr lang="vi-VN" sz="2600" b="1" spc="5" dirty="0" smtClean="0">
                <a:latin typeface="Times New Roman" panose="02020603050405020304" pitchFamily="18" charset="0"/>
                <a:cs typeface="Times New Roman" panose="02020603050405020304" pitchFamily="18" charset="0"/>
              </a:rPr>
              <a:t>trò </a:t>
            </a:r>
            <a:r>
              <a:rPr lang="vi-VN" sz="2600" b="1" spc="-5" dirty="0" smtClean="0">
                <a:latin typeface="Times New Roman" panose="02020603050405020304" pitchFamily="18" charset="0"/>
                <a:cs typeface="Times New Roman" panose="02020603050405020304" pitchFamily="18" charset="0"/>
              </a:rPr>
              <a:t>của hoạt </a:t>
            </a:r>
            <a:r>
              <a:rPr lang="vi-VN" sz="2600" b="1" spc="-10" dirty="0" smtClean="0">
                <a:latin typeface="Times New Roman" panose="02020603050405020304" pitchFamily="18" charset="0"/>
                <a:cs typeface="Times New Roman" panose="02020603050405020304" pitchFamily="18" charset="0"/>
              </a:rPr>
              <a:t>động NCKH </a:t>
            </a:r>
            <a:r>
              <a:rPr lang="vi-VN" sz="2600" b="1" spc="-5" dirty="0" smtClean="0">
                <a:latin typeface="Times New Roman" panose="02020603050405020304" pitchFamily="18" charset="0"/>
                <a:cs typeface="Times New Roman" panose="02020603050405020304" pitchFamily="18" charset="0"/>
              </a:rPr>
              <a:t>trong </a:t>
            </a:r>
            <a:r>
              <a:rPr lang="vi-VN" sz="2600" b="1" dirty="0" smtClean="0">
                <a:latin typeface="Times New Roman" panose="02020603050405020304" pitchFamily="18" charset="0"/>
                <a:cs typeface="Times New Roman" panose="02020603050405020304" pitchFamily="18" charset="0"/>
              </a:rPr>
              <a:t>trường </a:t>
            </a:r>
            <a:r>
              <a:rPr lang="en-US" sz="2600" b="1" spc="-5" dirty="0" err="1" smtClean="0">
                <a:latin typeface="Times New Roman" panose="02020603050405020304" pitchFamily="18" charset="0"/>
                <a:cs typeface="Times New Roman" panose="02020603050405020304" pitchFamily="18" charset="0"/>
              </a:rPr>
              <a:t>cao</a:t>
            </a:r>
            <a:r>
              <a:rPr lang="en-US" sz="2600" b="1" spc="-5" dirty="0" smtClean="0">
                <a:latin typeface="Times New Roman" panose="02020603050405020304" pitchFamily="18" charset="0"/>
                <a:cs typeface="Times New Roman" panose="02020603050405020304" pitchFamily="18" charset="0"/>
              </a:rPr>
              <a:t> </a:t>
            </a:r>
            <a:r>
              <a:rPr lang="en-US" sz="2600" b="1" spc="-5" dirty="0" err="1" smtClean="0">
                <a:latin typeface="Times New Roman" panose="02020603050405020304" pitchFamily="18" charset="0"/>
                <a:cs typeface="Times New Roman" panose="02020603050405020304" pitchFamily="18" charset="0"/>
              </a:rPr>
              <a:t>đẳng</a:t>
            </a:r>
            <a:endParaRPr lang="vi-VN" sz="2600" dirty="0" smtClean="0">
              <a:latin typeface="Times New Roman" panose="02020603050405020304" pitchFamily="18" charset="0"/>
              <a:cs typeface="Times New Roman" panose="02020603050405020304" pitchFamily="18" charset="0"/>
            </a:endParaRPr>
          </a:p>
          <a:p>
            <a:pPr marL="12065" marR="5080">
              <a:lnSpc>
                <a:spcPct val="110800"/>
              </a:lnSpc>
              <a:spcBef>
                <a:spcPts val="95"/>
              </a:spcBef>
              <a:tabLst>
                <a:tab pos="254000" algn="l"/>
              </a:tabLst>
            </a:pPr>
            <a:r>
              <a:rPr lang="en-US" sz="2600" dirty="0" smtClean="0">
                <a:latin typeface="Times New Roman" panose="02020603050405020304" pitchFamily="18" charset="0"/>
                <a:cs typeface="Times New Roman" panose="02020603050405020304" pitchFamily="18" charset="0"/>
              </a:rPr>
              <a:t>	- </a:t>
            </a:r>
            <a:r>
              <a:rPr sz="2600" dirty="0" err="1" smtClean="0">
                <a:latin typeface="Times New Roman" panose="02020603050405020304" pitchFamily="18" charset="0"/>
                <a:cs typeface="Times New Roman" panose="02020603050405020304" pitchFamily="18" charset="0"/>
              </a:rPr>
              <a:t>Hình</a:t>
            </a:r>
            <a:r>
              <a:rPr sz="2600" dirty="0" smtClean="0">
                <a:latin typeface="Times New Roman" panose="02020603050405020304" pitchFamily="18" charset="0"/>
                <a:cs typeface="Times New Roman" panose="02020603050405020304" pitchFamily="18" charset="0"/>
              </a:rPr>
              <a:t> </a:t>
            </a:r>
            <a:r>
              <a:rPr sz="2600" dirty="0">
                <a:latin typeface="Times New Roman" panose="02020603050405020304" pitchFamily="18" charset="0"/>
                <a:cs typeface="Times New Roman" panose="02020603050405020304" pitchFamily="18" charset="0"/>
              </a:rPr>
              <a:t>thành </a:t>
            </a:r>
            <a:r>
              <a:rPr sz="2600" spc="-20" dirty="0">
                <a:latin typeface="Times New Roman" panose="02020603050405020304" pitchFamily="18" charset="0"/>
                <a:cs typeface="Times New Roman" panose="02020603050405020304" pitchFamily="18" charset="0"/>
              </a:rPr>
              <a:t>và </a:t>
            </a:r>
            <a:r>
              <a:rPr sz="2600" dirty="0">
                <a:latin typeface="Times New Roman" panose="02020603050405020304" pitchFamily="18" charset="0"/>
                <a:cs typeface="Times New Roman" panose="02020603050405020304" pitchFamily="18" charset="0"/>
              </a:rPr>
              <a:t>phát triển năng </a:t>
            </a:r>
            <a:r>
              <a:rPr sz="2600" spc="-5" dirty="0">
                <a:latin typeface="Times New Roman" panose="02020603050405020304" pitchFamily="18" charset="0"/>
                <a:cs typeface="Times New Roman" panose="02020603050405020304" pitchFamily="18" charset="0"/>
              </a:rPr>
              <a:t>lực  </a:t>
            </a:r>
            <a:r>
              <a:rPr sz="2600" dirty="0">
                <a:latin typeface="Times New Roman" panose="02020603050405020304" pitchFamily="18" charset="0"/>
                <a:cs typeface="Times New Roman" panose="02020603050405020304" pitchFamily="18" charset="0"/>
              </a:rPr>
              <a:t>nghiên </a:t>
            </a:r>
            <a:r>
              <a:rPr sz="2600" spc="5" dirty="0">
                <a:latin typeface="Times New Roman" panose="02020603050405020304" pitchFamily="18" charset="0"/>
                <a:cs typeface="Times New Roman" panose="02020603050405020304" pitchFamily="18" charset="0"/>
              </a:rPr>
              <a:t>cứu khoa </a:t>
            </a:r>
            <a:r>
              <a:rPr sz="2600" dirty="0">
                <a:latin typeface="Times New Roman" panose="02020603050405020304" pitchFamily="18" charset="0"/>
                <a:cs typeface="Times New Roman" panose="02020603050405020304" pitchFamily="18" charset="0"/>
              </a:rPr>
              <a:t>học </a:t>
            </a:r>
            <a:r>
              <a:rPr sz="2600" spc="5" dirty="0">
                <a:latin typeface="Times New Roman" panose="02020603050405020304" pitchFamily="18" charset="0"/>
                <a:cs typeface="Times New Roman" panose="02020603050405020304" pitchFamily="18" charset="0"/>
              </a:rPr>
              <a:t>cho </a:t>
            </a:r>
            <a:r>
              <a:rPr sz="2600" dirty="0">
                <a:latin typeface="Times New Roman" panose="02020603050405020304" pitchFamily="18" charset="0"/>
                <a:cs typeface="Times New Roman" panose="02020603050405020304" pitchFamily="18" charset="0"/>
              </a:rPr>
              <a:t>người</a:t>
            </a:r>
            <a:r>
              <a:rPr sz="2600" spc="-140" dirty="0">
                <a:latin typeface="Times New Roman" panose="02020603050405020304" pitchFamily="18" charset="0"/>
                <a:cs typeface="Times New Roman" panose="02020603050405020304" pitchFamily="18" charset="0"/>
              </a:rPr>
              <a:t> </a:t>
            </a:r>
            <a:r>
              <a:rPr sz="2600" dirty="0">
                <a:latin typeface="Times New Roman" panose="02020603050405020304" pitchFamily="18" charset="0"/>
                <a:cs typeface="Times New Roman" panose="02020603050405020304" pitchFamily="18" charset="0"/>
              </a:rPr>
              <a:t>học.</a:t>
            </a:r>
          </a:p>
          <a:p>
            <a:pPr marL="253365" marR="74295" indent="-241300">
              <a:lnSpc>
                <a:spcPct val="111100"/>
              </a:lnSpc>
              <a:spcBef>
                <a:spcPts val="900"/>
              </a:spcBef>
              <a:buChar char="–"/>
              <a:tabLst>
                <a:tab pos="254000" algn="l"/>
              </a:tabLst>
            </a:pPr>
            <a:r>
              <a:rPr sz="2600" spc="-5" dirty="0">
                <a:latin typeface="Times New Roman" panose="02020603050405020304" pitchFamily="18" charset="0"/>
                <a:cs typeface="Times New Roman" panose="02020603050405020304" pitchFamily="18" charset="0"/>
              </a:rPr>
              <a:t>Tạo </a:t>
            </a:r>
            <a:r>
              <a:rPr sz="2600" dirty="0">
                <a:latin typeface="Times New Roman" panose="02020603050405020304" pitchFamily="18" charset="0"/>
                <a:cs typeface="Times New Roman" panose="02020603050405020304" pitchFamily="18" charset="0"/>
              </a:rPr>
              <a:t>ra tri thức, </a:t>
            </a:r>
            <a:r>
              <a:rPr sz="2600" spc="5" dirty="0">
                <a:latin typeface="Times New Roman" panose="02020603050405020304" pitchFamily="18" charset="0"/>
                <a:cs typeface="Times New Roman" panose="02020603050405020304" pitchFamily="18" charset="0"/>
              </a:rPr>
              <a:t>công </a:t>
            </a:r>
            <a:r>
              <a:rPr sz="2600" dirty="0">
                <a:latin typeface="Times New Roman" panose="02020603050405020304" pitchFamily="18" charset="0"/>
                <a:cs typeface="Times New Roman" panose="02020603050405020304" pitchFamily="18" charset="0"/>
              </a:rPr>
              <a:t>nghệ, giải pháp  mới để phát </a:t>
            </a:r>
            <a:r>
              <a:rPr sz="2600" spc="5" dirty="0">
                <a:latin typeface="Times New Roman" panose="02020603050405020304" pitchFamily="18" charset="0"/>
                <a:cs typeface="Times New Roman" panose="02020603050405020304" pitchFamily="18" charset="0"/>
              </a:rPr>
              <a:t>triển khoa </a:t>
            </a:r>
            <a:r>
              <a:rPr sz="2600" dirty="0">
                <a:latin typeface="Times New Roman" panose="02020603050405020304" pitchFamily="18" charset="0"/>
                <a:cs typeface="Times New Roman" panose="02020603050405020304" pitchFamily="18" charset="0"/>
              </a:rPr>
              <a:t>học </a:t>
            </a:r>
            <a:r>
              <a:rPr sz="2600" spc="-15" dirty="0">
                <a:latin typeface="Times New Roman" panose="02020603050405020304" pitchFamily="18" charset="0"/>
                <a:cs typeface="Times New Roman" panose="02020603050405020304" pitchFamily="18" charset="0"/>
              </a:rPr>
              <a:t>và </a:t>
            </a:r>
            <a:r>
              <a:rPr sz="2600" spc="-5" dirty="0">
                <a:latin typeface="Times New Roman" panose="02020603050405020304" pitchFamily="18" charset="0"/>
                <a:cs typeface="Times New Roman" panose="02020603050405020304" pitchFamily="18" charset="0"/>
              </a:rPr>
              <a:t>giảo  </a:t>
            </a:r>
            <a:r>
              <a:rPr sz="2600" dirty="0">
                <a:latin typeface="Times New Roman" panose="02020603050405020304" pitchFamily="18" charset="0"/>
                <a:cs typeface="Times New Roman" panose="02020603050405020304" pitchFamily="18" charset="0"/>
              </a:rPr>
              <a:t>dục</a:t>
            </a: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676400" y="2442210"/>
            <a:ext cx="6950075" cy="2668551"/>
          </a:xfrm>
          <a:prstGeom prst="rect">
            <a:avLst/>
          </a:prstGeom>
        </p:spPr>
        <p:txBody>
          <a:bodyPr vert="horz" wrap="square" lIns="0" tIns="5080" rIns="0" bIns="0" rtlCol="0">
            <a:spAutoFit/>
          </a:bodyPr>
          <a:lstStyle/>
          <a:p>
            <a:pPr marL="12700" marR="5080">
              <a:lnSpc>
                <a:spcPct val="101600"/>
              </a:lnSpc>
              <a:spcBef>
                <a:spcPts val="40"/>
              </a:spcBef>
            </a:pPr>
            <a:r>
              <a:rPr sz="2600" b="1" spc="-10" dirty="0">
                <a:solidFill>
                  <a:srgbClr val="464A56"/>
                </a:solidFill>
                <a:latin typeface="Times New Roman" panose="02020603050405020304" pitchFamily="18" charset="0"/>
                <a:cs typeface="Times New Roman" panose="02020603050405020304" pitchFamily="18" charset="0"/>
              </a:rPr>
              <a:t>2.2. Quyền và </a:t>
            </a:r>
            <a:r>
              <a:rPr sz="2600" b="1" spc="290" dirty="0">
                <a:solidFill>
                  <a:srgbClr val="464A56"/>
                </a:solidFill>
                <a:latin typeface="Times New Roman" panose="02020603050405020304" pitchFamily="18" charset="0"/>
                <a:cs typeface="Times New Roman" panose="02020603050405020304" pitchFamily="18" charset="0"/>
              </a:rPr>
              <a:t>nghĩa </a:t>
            </a:r>
            <a:r>
              <a:rPr sz="2600" b="1" spc="-5" dirty="0">
                <a:solidFill>
                  <a:srgbClr val="464A56"/>
                </a:solidFill>
                <a:latin typeface="Times New Roman" panose="02020603050405020304" pitchFamily="18" charset="0"/>
                <a:cs typeface="Times New Roman" panose="02020603050405020304" pitchFamily="18" charset="0"/>
              </a:rPr>
              <a:t>vụ </a:t>
            </a:r>
            <a:r>
              <a:rPr sz="2600" b="1" spc="-10" dirty="0">
                <a:solidFill>
                  <a:srgbClr val="464A56"/>
                </a:solidFill>
                <a:latin typeface="Times New Roman" panose="02020603050405020304" pitchFamily="18" charset="0"/>
                <a:cs typeface="Times New Roman" panose="02020603050405020304" pitchFamily="18" charset="0"/>
              </a:rPr>
              <a:t>của </a:t>
            </a:r>
            <a:r>
              <a:rPr sz="2600" b="1" spc="-5" dirty="0" err="1">
                <a:solidFill>
                  <a:srgbClr val="464A56"/>
                </a:solidFill>
                <a:latin typeface="Times New Roman" panose="02020603050405020304" pitchFamily="18" charset="0"/>
                <a:cs typeface="Times New Roman" panose="02020603050405020304" pitchFamily="18" charset="0"/>
              </a:rPr>
              <a:t>trường</a:t>
            </a:r>
            <a:r>
              <a:rPr sz="2600" b="1" spc="-5" dirty="0">
                <a:solidFill>
                  <a:srgbClr val="464A56"/>
                </a:solidFill>
                <a:latin typeface="Times New Roman" panose="02020603050405020304" pitchFamily="18" charset="0"/>
                <a:cs typeface="Times New Roman" panose="02020603050405020304" pitchFamily="18" charset="0"/>
              </a:rPr>
              <a:t> </a:t>
            </a:r>
            <a:r>
              <a:rPr lang="en-US" sz="2600" b="1" spc="254" dirty="0" err="1" smtClean="0">
                <a:solidFill>
                  <a:srgbClr val="464A56"/>
                </a:solidFill>
                <a:latin typeface="Times New Roman" panose="02020603050405020304" pitchFamily="18" charset="0"/>
                <a:cs typeface="Times New Roman" panose="02020603050405020304" pitchFamily="18" charset="0"/>
              </a:rPr>
              <a:t>cao</a:t>
            </a:r>
            <a:r>
              <a:rPr lang="en-US" sz="2600" b="1" spc="254" dirty="0" smtClean="0">
                <a:solidFill>
                  <a:srgbClr val="464A56"/>
                </a:solidFill>
                <a:latin typeface="Times New Roman" panose="02020603050405020304" pitchFamily="18" charset="0"/>
                <a:cs typeface="Times New Roman" panose="02020603050405020304" pitchFamily="18" charset="0"/>
              </a:rPr>
              <a:t> </a:t>
            </a:r>
            <a:r>
              <a:rPr lang="en-US" sz="2600" b="1" spc="254" dirty="0" err="1" smtClean="0">
                <a:solidFill>
                  <a:srgbClr val="464A56"/>
                </a:solidFill>
                <a:latin typeface="Times New Roman" panose="02020603050405020304" pitchFamily="18" charset="0"/>
                <a:cs typeface="Times New Roman" panose="02020603050405020304" pitchFamily="18" charset="0"/>
              </a:rPr>
              <a:t>đẳng</a:t>
            </a:r>
            <a:r>
              <a:rPr sz="2600" b="1" spc="254" dirty="0" smtClean="0">
                <a:solidFill>
                  <a:srgbClr val="464A56"/>
                </a:solidFill>
                <a:latin typeface="Times New Roman" panose="02020603050405020304" pitchFamily="18" charset="0"/>
                <a:cs typeface="Times New Roman" panose="02020603050405020304" pitchFamily="18" charset="0"/>
              </a:rPr>
              <a:t> </a:t>
            </a:r>
            <a:r>
              <a:rPr sz="2600" b="1" spc="-5" dirty="0" err="1" smtClean="0">
                <a:solidFill>
                  <a:srgbClr val="464A56"/>
                </a:solidFill>
                <a:latin typeface="Times New Roman" panose="02020603050405020304" pitchFamily="18" charset="0"/>
                <a:cs typeface="Times New Roman" panose="02020603050405020304" pitchFamily="18" charset="0"/>
              </a:rPr>
              <a:t>trong</a:t>
            </a:r>
            <a:r>
              <a:rPr sz="2600" b="1" spc="-5" dirty="0" smtClean="0">
                <a:solidFill>
                  <a:srgbClr val="464A56"/>
                </a:solidFill>
                <a:latin typeface="Times New Roman" panose="02020603050405020304" pitchFamily="18" charset="0"/>
                <a:cs typeface="Times New Roman" panose="02020603050405020304" pitchFamily="18" charset="0"/>
              </a:rPr>
              <a:t> </a:t>
            </a:r>
            <a:r>
              <a:rPr sz="2600" b="1" spc="-10" dirty="0">
                <a:solidFill>
                  <a:srgbClr val="464A56"/>
                </a:solidFill>
                <a:latin typeface="Times New Roman" panose="02020603050405020304" pitchFamily="18" charset="0"/>
                <a:cs typeface="Times New Roman" panose="02020603050405020304" pitchFamily="18" charset="0"/>
              </a:rPr>
              <a:t>quản </a:t>
            </a:r>
            <a:r>
              <a:rPr sz="2600" b="1" spc="-5" dirty="0">
                <a:solidFill>
                  <a:srgbClr val="464A56"/>
                </a:solidFill>
                <a:latin typeface="Times New Roman" panose="02020603050405020304" pitchFamily="18" charset="0"/>
                <a:cs typeface="Times New Roman" panose="02020603050405020304" pitchFamily="18" charset="0"/>
              </a:rPr>
              <a:t>lý </a:t>
            </a:r>
            <a:r>
              <a:rPr sz="2600" b="1" spc="-10" dirty="0">
                <a:solidFill>
                  <a:srgbClr val="464A56"/>
                </a:solidFill>
                <a:latin typeface="Times New Roman" panose="02020603050405020304" pitchFamily="18" charset="0"/>
                <a:cs typeface="Times New Roman" panose="02020603050405020304" pitchFamily="18" charset="0"/>
              </a:rPr>
              <a:t>hoạt </a:t>
            </a:r>
            <a:r>
              <a:rPr sz="2600" b="1" spc="65" dirty="0">
                <a:solidFill>
                  <a:srgbClr val="464A56"/>
                </a:solidFill>
                <a:latin typeface="Times New Roman" panose="02020603050405020304" pitchFamily="18" charset="0"/>
                <a:cs typeface="Times New Roman" panose="02020603050405020304" pitchFamily="18" charset="0"/>
              </a:rPr>
              <a:t>động</a:t>
            </a:r>
            <a:r>
              <a:rPr sz="2600" b="1" spc="80" dirty="0">
                <a:solidFill>
                  <a:srgbClr val="464A56"/>
                </a:solidFill>
                <a:latin typeface="Times New Roman" panose="02020603050405020304" pitchFamily="18" charset="0"/>
                <a:cs typeface="Times New Roman" panose="02020603050405020304" pitchFamily="18" charset="0"/>
              </a:rPr>
              <a:t> </a:t>
            </a:r>
            <a:r>
              <a:rPr sz="2600" b="1" spc="-5" dirty="0">
                <a:solidFill>
                  <a:srgbClr val="464A56"/>
                </a:solidFill>
                <a:latin typeface="Times New Roman" panose="02020603050405020304" pitchFamily="18" charset="0"/>
                <a:cs typeface="Times New Roman" panose="02020603050405020304" pitchFamily="18" charset="0"/>
              </a:rPr>
              <a:t>NCKH</a:t>
            </a:r>
            <a:endParaRPr sz="2600" dirty="0">
              <a:latin typeface="Times New Roman" panose="02020603050405020304" pitchFamily="18" charset="0"/>
              <a:cs typeface="Times New Roman" panose="02020603050405020304" pitchFamily="18" charset="0"/>
            </a:endParaRPr>
          </a:p>
          <a:p>
            <a:pPr marL="253365" marR="515620" indent="-241300">
              <a:lnSpc>
                <a:spcPct val="100800"/>
              </a:lnSpc>
              <a:spcBef>
                <a:spcPts val="915"/>
              </a:spcBef>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Tham </a:t>
            </a:r>
            <a:r>
              <a:rPr sz="2600" spc="-10" dirty="0">
                <a:solidFill>
                  <a:srgbClr val="464A56"/>
                </a:solidFill>
                <a:latin typeface="Times New Roman" panose="02020603050405020304" pitchFamily="18" charset="0"/>
                <a:cs typeface="Times New Roman" panose="02020603050405020304" pitchFamily="18" charset="0"/>
              </a:rPr>
              <a:t>gia đề </a:t>
            </a:r>
            <a:r>
              <a:rPr sz="2600" spc="-15" dirty="0">
                <a:solidFill>
                  <a:srgbClr val="464A56"/>
                </a:solidFill>
                <a:latin typeface="Times New Roman" panose="02020603050405020304" pitchFamily="18" charset="0"/>
                <a:cs typeface="Times New Roman" panose="02020603050405020304" pitchFamily="18" charset="0"/>
              </a:rPr>
              <a:t>xuất, </a:t>
            </a:r>
            <a:r>
              <a:rPr sz="2600" spc="-10" dirty="0">
                <a:solidFill>
                  <a:srgbClr val="464A56"/>
                </a:solidFill>
                <a:latin typeface="Times New Roman" panose="02020603050405020304" pitchFamily="18" charset="0"/>
                <a:cs typeface="Times New Roman" panose="02020603050405020304" pitchFamily="18" charset="0"/>
              </a:rPr>
              <a:t>tuyển </a:t>
            </a:r>
            <a:r>
              <a:rPr sz="2600" spc="-5" dirty="0">
                <a:solidFill>
                  <a:srgbClr val="464A56"/>
                </a:solidFill>
                <a:latin typeface="Times New Roman" panose="02020603050405020304" pitchFamily="18" charset="0"/>
                <a:cs typeface="Times New Roman" panose="02020603050405020304" pitchFamily="18" charset="0"/>
              </a:rPr>
              <a:t>chọn, tư </a:t>
            </a:r>
            <a:r>
              <a:rPr sz="2600" spc="-15" dirty="0">
                <a:solidFill>
                  <a:srgbClr val="464A56"/>
                </a:solidFill>
                <a:latin typeface="Times New Roman" panose="02020603050405020304" pitchFamily="18" charset="0"/>
                <a:cs typeface="Times New Roman" panose="02020603050405020304" pitchFamily="18" charset="0"/>
              </a:rPr>
              <a:t>vấn,  </a:t>
            </a:r>
            <a:r>
              <a:rPr sz="2600" spc="-10" dirty="0">
                <a:solidFill>
                  <a:srgbClr val="464A56"/>
                </a:solidFill>
                <a:latin typeface="Times New Roman" panose="02020603050405020304" pitchFamily="18" charset="0"/>
                <a:cs typeface="Times New Roman" panose="02020603050405020304" pitchFamily="18" charset="0"/>
              </a:rPr>
              <a:t>phản biện </a:t>
            </a:r>
            <a:r>
              <a:rPr sz="2600" spc="-5" dirty="0">
                <a:solidFill>
                  <a:srgbClr val="464A56"/>
                </a:solidFill>
                <a:latin typeface="Times New Roman" panose="02020603050405020304" pitchFamily="18" charset="0"/>
                <a:cs typeface="Times New Roman" panose="02020603050405020304" pitchFamily="18" charset="0"/>
              </a:rPr>
              <a:t>các </a:t>
            </a:r>
            <a:r>
              <a:rPr sz="2600" spc="-10" dirty="0">
                <a:solidFill>
                  <a:srgbClr val="464A56"/>
                </a:solidFill>
                <a:latin typeface="Times New Roman" panose="02020603050405020304" pitchFamily="18" charset="0"/>
                <a:cs typeface="Times New Roman" panose="02020603050405020304" pitchFamily="18" charset="0"/>
              </a:rPr>
              <a:t>nhiệm </a:t>
            </a:r>
            <a:r>
              <a:rPr sz="2600" spc="-20" dirty="0">
                <a:solidFill>
                  <a:srgbClr val="464A56"/>
                </a:solidFill>
                <a:latin typeface="Times New Roman" panose="02020603050405020304" pitchFamily="18" charset="0"/>
                <a:cs typeface="Times New Roman" panose="02020603050405020304" pitchFamily="18" charset="0"/>
              </a:rPr>
              <a:t>vụ </a:t>
            </a:r>
            <a:r>
              <a:rPr sz="2600" spc="-5" dirty="0">
                <a:solidFill>
                  <a:srgbClr val="464A56"/>
                </a:solidFill>
                <a:latin typeface="Times New Roman" panose="02020603050405020304" pitchFamily="18" charset="0"/>
                <a:cs typeface="Times New Roman" panose="02020603050405020304" pitchFamily="18" charset="0"/>
              </a:rPr>
              <a:t>khoa </a:t>
            </a:r>
            <a:r>
              <a:rPr sz="2600" spc="-10" dirty="0">
                <a:solidFill>
                  <a:srgbClr val="464A56"/>
                </a:solidFill>
                <a:latin typeface="Times New Roman" panose="02020603050405020304" pitchFamily="18" charset="0"/>
                <a:cs typeface="Times New Roman" panose="02020603050405020304" pitchFamily="18" charset="0"/>
              </a:rPr>
              <a:t>học </a:t>
            </a:r>
            <a:r>
              <a:rPr sz="2600" spc="-20" dirty="0">
                <a:solidFill>
                  <a:srgbClr val="464A56"/>
                </a:solidFill>
                <a:latin typeface="Times New Roman" panose="02020603050405020304" pitchFamily="18" charset="0"/>
                <a:cs typeface="Times New Roman" panose="02020603050405020304" pitchFamily="18" charset="0"/>
              </a:rPr>
              <a:t>và  </a:t>
            </a:r>
            <a:r>
              <a:rPr sz="2600" spc="-5" dirty="0">
                <a:solidFill>
                  <a:srgbClr val="464A56"/>
                </a:solidFill>
                <a:latin typeface="Times New Roman" panose="02020603050405020304" pitchFamily="18" charset="0"/>
                <a:cs typeface="Times New Roman" panose="02020603050405020304" pitchFamily="18" charset="0"/>
              </a:rPr>
              <a:t>công</a:t>
            </a:r>
            <a:r>
              <a:rPr sz="2600" spc="30" dirty="0">
                <a:solidFill>
                  <a:srgbClr val="464A56"/>
                </a:solidFill>
                <a:latin typeface="Times New Roman" panose="02020603050405020304" pitchFamily="18" charset="0"/>
                <a:cs typeface="Times New Roman" panose="02020603050405020304" pitchFamily="18" charset="0"/>
              </a:rPr>
              <a:t> </a:t>
            </a:r>
            <a:r>
              <a:rPr sz="2600" spc="-10" dirty="0">
                <a:solidFill>
                  <a:srgbClr val="464A56"/>
                </a:solidFill>
                <a:latin typeface="Times New Roman" panose="02020603050405020304" pitchFamily="18" charset="0"/>
                <a:cs typeface="Times New Roman" panose="02020603050405020304" pitchFamily="18" charset="0"/>
              </a:rPr>
              <a:t>nghệ.</a:t>
            </a:r>
            <a:endParaRPr sz="2600" dirty="0">
              <a:latin typeface="Times New Roman" panose="02020603050405020304" pitchFamily="18" charset="0"/>
              <a:cs typeface="Times New Roman" panose="02020603050405020304" pitchFamily="18" charset="0"/>
            </a:endParaRPr>
          </a:p>
          <a:p>
            <a:pPr marL="253365" marR="196215" indent="-241300">
              <a:lnSpc>
                <a:spcPct val="101200"/>
              </a:lnSpc>
              <a:spcBef>
                <a:spcPts val="900"/>
              </a:spcBef>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Xây </a:t>
            </a:r>
            <a:r>
              <a:rPr sz="2600" spc="-10" dirty="0">
                <a:solidFill>
                  <a:srgbClr val="464A56"/>
                </a:solidFill>
                <a:latin typeface="Times New Roman" panose="02020603050405020304" pitchFamily="18" charset="0"/>
                <a:cs typeface="Times New Roman" panose="02020603050405020304" pitchFamily="18" charset="0"/>
              </a:rPr>
              <a:t>dựng </a:t>
            </a:r>
            <a:r>
              <a:rPr sz="2600" spc="-20" dirty="0">
                <a:solidFill>
                  <a:srgbClr val="464A56"/>
                </a:solidFill>
                <a:latin typeface="Times New Roman" panose="02020603050405020304" pitchFamily="18" charset="0"/>
                <a:cs typeface="Times New Roman" panose="02020603050405020304" pitchFamily="18" charset="0"/>
              </a:rPr>
              <a:t>và </a:t>
            </a:r>
            <a:r>
              <a:rPr sz="2600" spc="-5" dirty="0">
                <a:solidFill>
                  <a:srgbClr val="464A56"/>
                </a:solidFill>
                <a:latin typeface="Times New Roman" panose="02020603050405020304" pitchFamily="18" charset="0"/>
                <a:cs typeface="Times New Roman" panose="02020603050405020304" pitchFamily="18" charset="0"/>
              </a:rPr>
              <a:t>triển khai thực </a:t>
            </a:r>
            <a:r>
              <a:rPr sz="2600" spc="-10" dirty="0">
                <a:solidFill>
                  <a:srgbClr val="464A56"/>
                </a:solidFill>
                <a:latin typeface="Times New Roman" panose="02020603050405020304" pitchFamily="18" charset="0"/>
                <a:cs typeface="Times New Roman" panose="02020603050405020304" pitchFamily="18" charset="0"/>
              </a:rPr>
              <a:t>hiện </a:t>
            </a:r>
            <a:r>
              <a:rPr sz="2600" spc="-5" dirty="0">
                <a:solidFill>
                  <a:srgbClr val="464A56"/>
                </a:solidFill>
                <a:latin typeface="Times New Roman" panose="02020603050405020304" pitchFamily="18" charset="0"/>
                <a:cs typeface="Times New Roman" panose="02020603050405020304" pitchFamily="18" charset="0"/>
              </a:rPr>
              <a:t>các </a:t>
            </a:r>
            <a:r>
              <a:rPr sz="2600" spc="-10" dirty="0">
                <a:solidFill>
                  <a:srgbClr val="464A56"/>
                </a:solidFill>
                <a:latin typeface="Times New Roman" panose="02020603050405020304" pitchFamily="18" charset="0"/>
                <a:cs typeface="Times New Roman" panose="02020603050405020304" pitchFamily="18" charset="0"/>
              </a:rPr>
              <a:t>dự  án đầu </a:t>
            </a:r>
            <a:r>
              <a:rPr sz="2600" spc="-5" dirty="0">
                <a:solidFill>
                  <a:srgbClr val="464A56"/>
                </a:solidFill>
                <a:latin typeface="Times New Roman" panose="02020603050405020304" pitchFamily="18" charset="0"/>
                <a:cs typeface="Times New Roman" panose="02020603050405020304" pitchFamily="18" charset="0"/>
              </a:rPr>
              <a:t>tư </a:t>
            </a:r>
            <a:r>
              <a:rPr sz="2600" spc="-10" dirty="0">
                <a:solidFill>
                  <a:srgbClr val="464A56"/>
                </a:solidFill>
                <a:latin typeface="Times New Roman" panose="02020603050405020304" pitchFamily="18" charset="0"/>
                <a:cs typeface="Times New Roman" panose="02020603050405020304" pitchFamily="18" charset="0"/>
              </a:rPr>
              <a:t>phát </a:t>
            </a:r>
            <a:r>
              <a:rPr sz="2600" spc="-5" dirty="0">
                <a:solidFill>
                  <a:srgbClr val="464A56"/>
                </a:solidFill>
                <a:latin typeface="Times New Roman" panose="02020603050405020304" pitchFamily="18" charset="0"/>
                <a:cs typeface="Times New Roman" panose="02020603050405020304" pitchFamily="18" charset="0"/>
              </a:rPr>
              <a:t>triển khoa </a:t>
            </a:r>
            <a:r>
              <a:rPr sz="2600" spc="-10" dirty="0">
                <a:solidFill>
                  <a:srgbClr val="464A56"/>
                </a:solidFill>
                <a:latin typeface="Times New Roman" panose="02020603050405020304" pitchFamily="18" charset="0"/>
                <a:cs typeface="Times New Roman" panose="02020603050405020304" pitchFamily="18" charset="0"/>
              </a:rPr>
              <a:t>học </a:t>
            </a:r>
            <a:r>
              <a:rPr sz="2600" spc="-20" dirty="0">
                <a:solidFill>
                  <a:srgbClr val="464A56"/>
                </a:solidFill>
                <a:latin typeface="Times New Roman" panose="02020603050405020304" pitchFamily="18" charset="0"/>
                <a:cs typeface="Times New Roman" panose="02020603050405020304" pitchFamily="18" charset="0"/>
              </a:rPr>
              <a:t>và </a:t>
            </a:r>
            <a:r>
              <a:rPr sz="2600" spc="-5" dirty="0">
                <a:solidFill>
                  <a:srgbClr val="464A56"/>
                </a:solidFill>
                <a:latin typeface="Times New Roman" panose="02020603050405020304" pitchFamily="18" charset="0"/>
                <a:cs typeface="Times New Roman" panose="02020603050405020304" pitchFamily="18" charset="0"/>
              </a:rPr>
              <a:t>công  </a:t>
            </a:r>
            <a:r>
              <a:rPr sz="2600" spc="-10" dirty="0">
                <a:solidFill>
                  <a:srgbClr val="464A56"/>
                </a:solidFill>
                <a:latin typeface="Times New Roman" panose="02020603050405020304" pitchFamily="18" charset="0"/>
                <a:cs typeface="Times New Roman" panose="02020603050405020304" pitchFamily="18" charset="0"/>
              </a:rPr>
              <a:t>nghệ</a:t>
            </a:r>
            <a:endParaRPr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4400" y="1066800"/>
            <a:ext cx="7724775" cy="4491486"/>
          </a:xfrm>
          <a:prstGeom prst="rect">
            <a:avLst/>
          </a:prstGeom>
        </p:spPr>
        <p:txBody>
          <a:bodyPr vert="horz" wrap="square" lIns="0" tIns="11430" rIns="0" bIns="0" rtlCol="0">
            <a:spAutoFit/>
          </a:bodyPr>
          <a:lstStyle/>
          <a:p>
            <a:pPr marL="12065" marR="68580" algn="just">
              <a:lnSpc>
                <a:spcPct val="111200"/>
              </a:lnSpc>
              <a:spcBef>
                <a:spcPts val="90"/>
              </a:spcBef>
              <a:tabLst>
                <a:tab pos="254000" algn="l"/>
              </a:tabLst>
            </a:pPr>
            <a:r>
              <a:rPr lang="vi-VN" sz="2400" b="1" spc="-10" dirty="0" smtClean="0">
                <a:solidFill>
                  <a:srgbClr val="464A56"/>
                </a:solidFill>
                <a:latin typeface="Times New Roman" panose="02020603050405020304" pitchFamily="18" charset="0"/>
                <a:cs typeface="Times New Roman" panose="02020603050405020304" pitchFamily="18" charset="0"/>
              </a:rPr>
              <a:t>2.2. Quyền và </a:t>
            </a:r>
            <a:r>
              <a:rPr lang="vi-VN" sz="2400" b="1" spc="290" dirty="0" smtClean="0">
                <a:solidFill>
                  <a:srgbClr val="464A56"/>
                </a:solidFill>
                <a:latin typeface="Times New Roman" panose="02020603050405020304" pitchFamily="18" charset="0"/>
                <a:cs typeface="Times New Roman" panose="02020603050405020304" pitchFamily="18" charset="0"/>
              </a:rPr>
              <a:t>nghĩ</a:t>
            </a:r>
            <a:r>
              <a:rPr lang="en-US" sz="2400" b="1" spc="290" dirty="0" smtClean="0">
                <a:solidFill>
                  <a:srgbClr val="464A56"/>
                </a:solidFill>
                <a:latin typeface="Times New Roman" panose="02020603050405020304" pitchFamily="18" charset="0"/>
                <a:cs typeface="Times New Roman" panose="02020603050405020304" pitchFamily="18" charset="0"/>
              </a:rPr>
              <a:t>a</a:t>
            </a:r>
            <a:r>
              <a:rPr lang="vi-VN" sz="2400" b="1" spc="290" dirty="0" smtClean="0">
                <a:solidFill>
                  <a:srgbClr val="464A56"/>
                </a:solidFill>
                <a:latin typeface="Times New Roman" panose="02020603050405020304" pitchFamily="18" charset="0"/>
                <a:cs typeface="Times New Roman" panose="02020603050405020304" pitchFamily="18" charset="0"/>
              </a:rPr>
              <a:t> </a:t>
            </a:r>
            <a:r>
              <a:rPr lang="vi-VN" sz="2400" b="1" spc="-5" dirty="0" smtClean="0">
                <a:solidFill>
                  <a:srgbClr val="464A56"/>
                </a:solidFill>
                <a:latin typeface="Times New Roman" panose="02020603050405020304" pitchFamily="18" charset="0"/>
                <a:cs typeface="Times New Roman" panose="02020603050405020304" pitchFamily="18" charset="0"/>
              </a:rPr>
              <a:t>vụ </a:t>
            </a:r>
            <a:r>
              <a:rPr lang="vi-VN" sz="2400" b="1" spc="-10" dirty="0" smtClean="0">
                <a:solidFill>
                  <a:srgbClr val="464A56"/>
                </a:solidFill>
                <a:latin typeface="Times New Roman" panose="02020603050405020304" pitchFamily="18" charset="0"/>
                <a:cs typeface="Times New Roman" panose="02020603050405020304" pitchFamily="18" charset="0"/>
              </a:rPr>
              <a:t>của </a:t>
            </a:r>
            <a:r>
              <a:rPr lang="vi-VN" sz="2400" b="1" spc="-5" dirty="0" smtClean="0">
                <a:solidFill>
                  <a:srgbClr val="464A56"/>
                </a:solidFill>
                <a:latin typeface="Times New Roman" panose="02020603050405020304" pitchFamily="18" charset="0"/>
                <a:cs typeface="Times New Roman" panose="02020603050405020304" pitchFamily="18" charset="0"/>
              </a:rPr>
              <a:t>trường </a:t>
            </a:r>
            <a:r>
              <a:rPr lang="vi-VN" sz="2400" b="1" spc="254" dirty="0" smtClean="0">
                <a:solidFill>
                  <a:srgbClr val="464A56"/>
                </a:solidFill>
                <a:latin typeface="Times New Roman" panose="02020603050405020304" pitchFamily="18" charset="0"/>
                <a:cs typeface="Times New Roman" panose="02020603050405020304" pitchFamily="18" charset="0"/>
              </a:rPr>
              <a:t>cao đẳng </a:t>
            </a:r>
            <a:r>
              <a:rPr lang="vi-VN" sz="2400" b="1" spc="-5" dirty="0" smtClean="0">
                <a:solidFill>
                  <a:srgbClr val="464A56"/>
                </a:solidFill>
                <a:latin typeface="Times New Roman" panose="02020603050405020304" pitchFamily="18" charset="0"/>
                <a:cs typeface="Times New Roman" panose="02020603050405020304" pitchFamily="18" charset="0"/>
              </a:rPr>
              <a:t>trong </a:t>
            </a:r>
            <a:r>
              <a:rPr lang="vi-VN" sz="2400" b="1" spc="-10" dirty="0" smtClean="0">
                <a:solidFill>
                  <a:srgbClr val="464A56"/>
                </a:solidFill>
                <a:latin typeface="Times New Roman" panose="02020603050405020304" pitchFamily="18" charset="0"/>
                <a:cs typeface="Times New Roman" panose="02020603050405020304" pitchFamily="18" charset="0"/>
              </a:rPr>
              <a:t>quản </a:t>
            </a:r>
            <a:r>
              <a:rPr lang="vi-VN" sz="2400" b="1" spc="-5" dirty="0" smtClean="0">
                <a:solidFill>
                  <a:srgbClr val="464A56"/>
                </a:solidFill>
                <a:latin typeface="Times New Roman" panose="02020603050405020304" pitchFamily="18" charset="0"/>
                <a:cs typeface="Times New Roman" panose="02020603050405020304" pitchFamily="18" charset="0"/>
              </a:rPr>
              <a:t>lý </a:t>
            </a:r>
            <a:r>
              <a:rPr lang="vi-VN" sz="2400" b="1" spc="-10" dirty="0" smtClean="0">
                <a:solidFill>
                  <a:srgbClr val="464A56"/>
                </a:solidFill>
                <a:latin typeface="Times New Roman" panose="02020603050405020304" pitchFamily="18" charset="0"/>
                <a:cs typeface="Times New Roman" panose="02020603050405020304" pitchFamily="18" charset="0"/>
              </a:rPr>
              <a:t>hoạt </a:t>
            </a:r>
            <a:r>
              <a:rPr lang="vi-VN" sz="2400" b="1" spc="65" dirty="0" smtClean="0">
                <a:solidFill>
                  <a:srgbClr val="464A56"/>
                </a:solidFill>
                <a:latin typeface="Times New Roman" panose="02020603050405020304" pitchFamily="18" charset="0"/>
                <a:cs typeface="Times New Roman" panose="02020603050405020304" pitchFamily="18" charset="0"/>
              </a:rPr>
              <a:t>động</a:t>
            </a:r>
            <a:r>
              <a:rPr lang="vi-VN" sz="2400" b="1" spc="80" dirty="0" smtClean="0">
                <a:solidFill>
                  <a:srgbClr val="464A56"/>
                </a:solidFill>
                <a:latin typeface="Times New Roman" panose="02020603050405020304" pitchFamily="18" charset="0"/>
                <a:cs typeface="Times New Roman" panose="02020603050405020304" pitchFamily="18" charset="0"/>
              </a:rPr>
              <a:t> </a:t>
            </a:r>
            <a:r>
              <a:rPr lang="vi-VN" sz="2400" b="1" spc="-5" dirty="0" smtClean="0">
                <a:solidFill>
                  <a:srgbClr val="464A56"/>
                </a:solidFill>
                <a:latin typeface="Times New Roman" panose="02020603050405020304" pitchFamily="18" charset="0"/>
                <a:cs typeface="Times New Roman" panose="02020603050405020304" pitchFamily="18" charset="0"/>
              </a:rPr>
              <a:t>NCKH</a:t>
            </a:r>
            <a:endParaRPr lang="vi-VN" sz="2400" dirty="0" smtClean="0">
              <a:latin typeface="Times New Roman" panose="02020603050405020304" pitchFamily="18" charset="0"/>
              <a:cs typeface="Times New Roman" panose="02020603050405020304" pitchFamily="18" charset="0"/>
            </a:endParaRPr>
          </a:p>
          <a:p>
            <a:pPr marL="12065" marR="68580" algn="just">
              <a:lnSpc>
                <a:spcPct val="111200"/>
              </a:lnSpc>
              <a:spcBef>
                <a:spcPts val="90"/>
              </a:spcBef>
              <a:tabLst>
                <a:tab pos="254000" algn="l"/>
              </a:tabLst>
            </a:pPr>
            <a:r>
              <a:rPr lang="en-US" sz="2500" spc="-5" dirty="0" smtClean="0">
                <a:solidFill>
                  <a:srgbClr val="464A56"/>
                </a:solidFill>
                <a:latin typeface="Times New Roman" panose="02020603050405020304" pitchFamily="18" charset="0"/>
                <a:cs typeface="Times New Roman" panose="02020603050405020304" pitchFamily="18" charset="0"/>
              </a:rPr>
              <a:t>- </a:t>
            </a:r>
            <a:r>
              <a:rPr sz="2500" spc="-5" dirty="0" err="1" smtClean="0">
                <a:solidFill>
                  <a:srgbClr val="464A56"/>
                </a:solidFill>
                <a:latin typeface="Times New Roman" panose="02020603050405020304" pitchFamily="18" charset="0"/>
                <a:cs typeface="Times New Roman" panose="02020603050405020304" pitchFamily="18" charset="0"/>
              </a:rPr>
              <a:t>Xây</a:t>
            </a:r>
            <a:r>
              <a:rPr sz="2500" spc="-5" dirty="0" smtClean="0">
                <a:solidFill>
                  <a:srgbClr val="464A56"/>
                </a:solidFill>
                <a:latin typeface="Times New Roman" panose="02020603050405020304" pitchFamily="18" charset="0"/>
                <a:cs typeface="Times New Roman" panose="02020603050405020304" pitchFamily="18" charset="0"/>
              </a:rPr>
              <a:t> </a:t>
            </a:r>
            <a:r>
              <a:rPr sz="2500" dirty="0">
                <a:solidFill>
                  <a:srgbClr val="464A56"/>
                </a:solidFill>
                <a:latin typeface="Times New Roman" panose="02020603050405020304" pitchFamily="18" charset="0"/>
                <a:cs typeface="Times New Roman" panose="02020603050405020304" pitchFamily="18" charset="0"/>
              </a:rPr>
              <a:t>dựng các </a:t>
            </a:r>
            <a:r>
              <a:rPr sz="2500" spc="5" dirty="0">
                <a:solidFill>
                  <a:srgbClr val="464A56"/>
                </a:solidFill>
                <a:latin typeface="Times New Roman" panose="02020603050405020304" pitchFamily="18" charset="0"/>
                <a:cs typeface="Times New Roman" panose="02020603050405020304" pitchFamily="18" charset="0"/>
              </a:rPr>
              <a:t>nhóm </a:t>
            </a:r>
            <a:r>
              <a:rPr sz="2500" spc="-5" dirty="0">
                <a:solidFill>
                  <a:srgbClr val="464A56"/>
                </a:solidFill>
                <a:latin typeface="Times New Roman" panose="02020603050405020304" pitchFamily="18" charset="0"/>
                <a:cs typeface="Times New Roman" panose="02020603050405020304" pitchFamily="18" charset="0"/>
              </a:rPr>
              <a:t>nghiên </a:t>
            </a:r>
            <a:r>
              <a:rPr sz="2500" dirty="0">
                <a:solidFill>
                  <a:srgbClr val="464A56"/>
                </a:solidFill>
                <a:latin typeface="Times New Roman" panose="02020603050405020304" pitchFamily="18" charset="0"/>
                <a:cs typeface="Times New Roman" panose="02020603050405020304" pitchFamily="18" charset="0"/>
              </a:rPr>
              <a:t>cứu </a:t>
            </a:r>
            <a:r>
              <a:rPr sz="2500" spc="5" dirty="0">
                <a:solidFill>
                  <a:srgbClr val="464A56"/>
                </a:solidFill>
                <a:latin typeface="Times New Roman" panose="02020603050405020304" pitchFamily="18" charset="0"/>
                <a:cs typeface="Times New Roman" panose="02020603050405020304" pitchFamily="18" charset="0"/>
              </a:rPr>
              <a:t>đa </a:t>
            </a:r>
            <a:r>
              <a:rPr sz="2500" dirty="0">
                <a:solidFill>
                  <a:srgbClr val="464A56"/>
                </a:solidFill>
                <a:latin typeface="Times New Roman" panose="02020603050405020304" pitchFamily="18" charset="0"/>
                <a:cs typeface="Times New Roman" panose="02020603050405020304" pitchFamily="18" charset="0"/>
              </a:rPr>
              <a:t>ngành,  </a:t>
            </a:r>
            <a:r>
              <a:rPr sz="2500" spc="-5" dirty="0">
                <a:solidFill>
                  <a:srgbClr val="464A56"/>
                </a:solidFill>
                <a:latin typeface="Times New Roman" panose="02020603050405020304" pitchFamily="18" charset="0"/>
                <a:cs typeface="Times New Roman" panose="02020603050405020304" pitchFamily="18" charset="0"/>
              </a:rPr>
              <a:t>liên </a:t>
            </a:r>
            <a:r>
              <a:rPr sz="2500" dirty="0">
                <a:solidFill>
                  <a:srgbClr val="464A56"/>
                </a:solidFill>
                <a:latin typeface="Times New Roman" panose="02020603050405020304" pitchFamily="18" charset="0"/>
                <a:cs typeface="Times New Roman" panose="02020603050405020304" pitchFamily="18" charset="0"/>
              </a:rPr>
              <a:t>ngành; </a:t>
            </a:r>
            <a:r>
              <a:rPr sz="2500" spc="-10" dirty="0">
                <a:solidFill>
                  <a:srgbClr val="464A56"/>
                </a:solidFill>
                <a:latin typeface="Times New Roman" panose="02020603050405020304" pitchFamily="18" charset="0"/>
                <a:cs typeface="Times New Roman" panose="02020603050405020304" pitchFamily="18" charset="0"/>
              </a:rPr>
              <a:t>xây </a:t>
            </a:r>
            <a:r>
              <a:rPr sz="2500" dirty="0">
                <a:solidFill>
                  <a:srgbClr val="464A56"/>
                </a:solidFill>
                <a:latin typeface="Times New Roman" panose="02020603050405020304" pitchFamily="18" charset="0"/>
                <a:cs typeface="Times New Roman" panose="02020603050405020304" pitchFamily="18" charset="0"/>
              </a:rPr>
              <a:t>dựng các nhóm </a:t>
            </a:r>
            <a:r>
              <a:rPr sz="2500" spc="-5" dirty="0">
                <a:solidFill>
                  <a:srgbClr val="464A56"/>
                </a:solidFill>
                <a:latin typeface="Times New Roman" panose="02020603050405020304" pitchFamily="18" charset="0"/>
                <a:cs typeface="Times New Roman" panose="02020603050405020304" pitchFamily="18" charset="0"/>
              </a:rPr>
              <a:t>nghiên </a:t>
            </a:r>
            <a:r>
              <a:rPr sz="2500" spc="-5" dirty="0" err="1">
                <a:solidFill>
                  <a:srgbClr val="464A56"/>
                </a:solidFill>
                <a:latin typeface="Times New Roman" panose="02020603050405020304" pitchFamily="18" charset="0"/>
                <a:cs typeface="Times New Roman" panose="02020603050405020304" pitchFamily="18" charset="0"/>
              </a:rPr>
              <a:t>cứu</a:t>
            </a:r>
            <a:r>
              <a:rPr sz="2500" spc="-5" dirty="0">
                <a:solidFill>
                  <a:srgbClr val="464A56"/>
                </a:solidFill>
                <a:latin typeface="Times New Roman" panose="02020603050405020304" pitchFamily="18" charset="0"/>
                <a:cs typeface="Times New Roman" panose="02020603050405020304" pitchFamily="18" charset="0"/>
              </a:rPr>
              <a:t> </a:t>
            </a:r>
            <a:r>
              <a:rPr sz="2500" spc="-5" dirty="0" err="1" smtClean="0">
                <a:solidFill>
                  <a:srgbClr val="464A56"/>
                </a:solidFill>
                <a:latin typeface="Times New Roman" panose="02020603050405020304" pitchFamily="18" charset="0"/>
                <a:cs typeface="Times New Roman" panose="02020603050405020304" pitchFamily="18" charset="0"/>
              </a:rPr>
              <a:t>giảng</a:t>
            </a:r>
            <a:r>
              <a:rPr sz="2500" spc="-5" dirty="0" smtClean="0">
                <a:solidFill>
                  <a:srgbClr val="464A56"/>
                </a:solidFill>
                <a:latin typeface="Times New Roman" panose="02020603050405020304" pitchFamily="18" charset="0"/>
                <a:cs typeface="Times New Roman" panose="02020603050405020304" pitchFamily="18" charset="0"/>
              </a:rPr>
              <a:t> </a:t>
            </a:r>
            <a:r>
              <a:rPr sz="2500" dirty="0">
                <a:solidFill>
                  <a:srgbClr val="464A56"/>
                </a:solidFill>
                <a:latin typeface="Times New Roman" panose="02020603050405020304" pitchFamily="18" charset="0"/>
                <a:cs typeface="Times New Roman" panose="02020603050405020304" pitchFamily="18" charset="0"/>
              </a:rPr>
              <a:t>dạy kết </a:t>
            </a:r>
            <a:r>
              <a:rPr sz="2500" spc="5" dirty="0">
                <a:solidFill>
                  <a:srgbClr val="464A56"/>
                </a:solidFill>
                <a:latin typeface="Times New Roman" panose="02020603050405020304" pitchFamily="18" charset="0"/>
                <a:cs typeface="Times New Roman" panose="02020603050405020304" pitchFamily="18" charset="0"/>
              </a:rPr>
              <a:t>hợp </a:t>
            </a:r>
            <a:r>
              <a:rPr sz="2500" dirty="0">
                <a:solidFill>
                  <a:srgbClr val="464A56"/>
                </a:solidFill>
                <a:latin typeface="Times New Roman" panose="02020603050405020304" pitchFamily="18" charset="0"/>
                <a:cs typeface="Times New Roman" panose="02020603050405020304" pitchFamily="18" charset="0"/>
              </a:rPr>
              <a:t>chặt chẽ </a:t>
            </a:r>
            <a:r>
              <a:rPr sz="2500" spc="-10" dirty="0">
                <a:solidFill>
                  <a:srgbClr val="464A56"/>
                </a:solidFill>
                <a:latin typeface="Times New Roman" panose="02020603050405020304" pitchFamily="18" charset="0"/>
                <a:cs typeface="Times New Roman" panose="02020603050405020304" pitchFamily="18" charset="0"/>
              </a:rPr>
              <a:t>giữa </a:t>
            </a:r>
            <a:r>
              <a:rPr sz="2500" spc="-5" dirty="0">
                <a:solidFill>
                  <a:srgbClr val="464A56"/>
                </a:solidFill>
                <a:latin typeface="Times New Roman" panose="02020603050405020304" pitchFamily="18" charset="0"/>
                <a:cs typeface="Times New Roman" panose="02020603050405020304" pitchFamily="18" charset="0"/>
              </a:rPr>
              <a:t>nghiên cứu  </a:t>
            </a:r>
            <a:r>
              <a:rPr sz="2500" dirty="0">
                <a:solidFill>
                  <a:srgbClr val="464A56"/>
                </a:solidFill>
                <a:latin typeface="Times New Roman" panose="02020603050405020304" pitchFamily="18" charset="0"/>
                <a:cs typeface="Times New Roman" panose="02020603050405020304" pitchFamily="18" charset="0"/>
              </a:rPr>
              <a:t>khoa học </a:t>
            </a:r>
            <a:r>
              <a:rPr sz="2500" spc="-10" dirty="0">
                <a:solidFill>
                  <a:srgbClr val="464A56"/>
                </a:solidFill>
                <a:latin typeface="Times New Roman" panose="02020603050405020304" pitchFamily="18" charset="0"/>
                <a:cs typeface="Times New Roman" panose="02020603050405020304" pitchFamily="18" charset="0"/>
              </a:rPr>
              <a:t>với </a:t>
            </a:r>
            <a:r>
              <a:rPr sz="2500" dirty="0">
                <a:solidFill>
                  <a:srgbClr val="464A56"/>
                </a:solidFill>
                <a:latin typeface="Times New Roman" panose="02020603050405020304" pitchFamily="18" charset="0"/>
                <a:cs typeface="Times New Roman" panose="02020603050405020304" pitchFamily="18" charset="0"/>
              </a:rPr>
              <a:t>hoạt </a:t>
            </a:r>
            <a:r>
              <a:rPr sz="2500" spc="5" dirty="0">
                <a:solidFill>
                  <a:srgbClr val="464A56"/>
                </a:solidFill>
                <a:latin typeface="Times New Roman" panose="02020603050405020304" pitchFamily="18" charset="0"/>
                <a:cs typeface="Times New Roman" panose="02020603050405020304" pitchFamily="18" charset="0"/>
              </a:rPr>
              <a:t>động </a:t>
            </a:r>
            <a:r>
              <a:rPr sz="2500" dirty="0">
                <a:solidFill>
                  <a:srgbClr val="464A56"/>
                </a:solidFill>
                <a:latin typeface="Times New Roman" panose="02020603050405020304" pitchFamily="18" charset="0"/>
                <a:cs typeface="Times New Roman" panose="02020603050405020304" pitchFamily="18" charset="0"/>
              </a:rPr>
              <a:t>đào</a:t>
            </a:r>
            <a:r>
              <a:rPr sz="2500" spc="-85" dirty="0">
                <a:solidFill>
                  <a:srgbClr val="464A56"/>
                </a:solidFill>
                <a:latin typeface="Times New Roman" panose="02020603050405020304" pitchFamily="18" charset="0"/>
                <a:cs typeface="Times New Roman" panose="02020603050405020304" pitchFamily="18" charset="0"/>
              </a:rPr>
              <a:t> </a:t>
            </a:r>
            <a:r>
              <a:rPr sz="2500" spc="5" dirty="0">
                <a:solidFill>
                  <a:srgbClr val="464A56"/>
                </a:solidFill>
                <a:latin typeface="Times New Roman" panose="02020603050405020304" pitchFamily="18" charset="0"/>
                <a:cs typeface="Times New Roman" panose="02020603050405020304" pitchFamily="18" charset="0"/>
              </a:rPr>
              <a:t>tạo.</a:t>
            </a:r>
            <a:endParaRPr sz="2500" dirty="0">
              <a:latin typeface="Times New Roman" panose="02020603050405020304" pitchFamily="18" charset="0"/>
              <a:cs typeface="Times New Roman" panose="02020603050405020304" pitchFamily="18" charset="0"/>
            </a:endParaRPr>
          </a:p>
          <a:p>
            <a:pPr marL="12065" marR="658495" algn="just">
              <a:lnSpc>
                <a:spcPct val="110900"/>
              </a:lnSpc>
              <a:spcBef>
                <a:spcPts val="885"/>
              </a:spcBef>
              <a:tabLst>
                <a:tab pos="254000" algn="l"/>
              </a:tabLst>
            </a:pPr>
            <a:r>
              <a:rPr lang="en-US" sz="2500" dirty="0" smtClean="0">
                <a:solidFill>
                  <a:srgbClr val="464A56"/>
                </a:solidFill>
                <a:latin typeface="Times New Roman" panose="02020603050405020304" pitchFamily="18" charset="0"/>
                <a:cs typeface="Times New Roman" panose="02020603050405020304" pitchFamily="18" charset="0"/>
              </a:rPr>
              <a:t>- </a:t>
            </a:r>
            <a:r>
              <a:rPr sz="2500" dirty="0" err="1" smtClean="0">
                <a:solidFill>
                  <a:srgbClr val="464A56"/>
                </a:solidFill>
                <a:latin typeface="Times New Roman" panose="02020603050405020304" pitchFamily="18" charset="0"/>
                <a:cs typeface="Times New Roman" panose="02020603050405020304" pitchFamily="18" charset="0"/>
              </a:rPr>
              <a:t>Thiết</a:t>
            </a:r>
            <a:r>
              <a:rPr sz="2500" dirty="0" smtClean="0">
                <a:solidFill>
                  <a:srgbClr val="464A56"/>
                </a:solidFill>
                <a:latin typeface="Times New Roman" panose="02020603050405020304" pitchFamily="18" charset="0"/>
                <a:cs typeface="Times New Roman" panose="02020603050405020304" pitchFamily="18" charset="0"/>
              </a:rPr>
              <a:t> </a:t>
            </a:r>
            <a:r>
              <a:rPr sz="2500" spc="-5" dirty="0">
                <a:solidFill>
                  <a:srgbClr val="464A56"/>
                </a:solidFill>
                <a:latin typeface="Times New Roman" panose="02020603050405020304" pitchFamily="18" charset="0"/>
                <a:cs typeface="Times New Roman" panose="02020603050405020304" pitchFamily="18" charset="0"/>
              </a:rPr>
              <a:t>lập </a:t>
            </a:r>
            <a:r>
              <a:rPr sz="2500" dirty="0">
                <a:solidFill>
                  <a:srgbClr val="464A56"/>
                </a:solidFill>
                <a:latin typeface="Times New Roman" panose="02020603050405020304" pitchFamily="18" charset="0"/>
                <a:cs typeface="Times New Roman" panose="02020603050405020304" pitchFamily="18" charset="0"/>
              </a:rPr>
              <a:t>các </a:t>
            </a:r>
            <a:r>
              <a:rPr sz="2500" spc="5" dirty="0">
                <a:solidFill>
                  <a:srgbClr val="464A56"/>
                </a:solidFill>
                <a:latin typeface="Times New Roman" panose="02020603050405020304" pitchFamily="18" charset="0"/>
                <a:cs typeface="Times New Roman" panose="02020603050405020304" pitchFamily="18" charset="0"/>
              </a:rPr>
              <a:t>hoạt </a:t>
            </a:r>
            <a:r>
              <a:rPr sz="2500" dirty="0">
                <a:solidFill>
                  <a:srgbClr val="464A56"/>
                </a:solidFill>
                <a:latin typeface="Times New Roman" panose="02020603050405020304" pitchFamily="18" charset="0"/>
                <a:cs typeface="Times New Roman" panose="02020603050405020304" pitchFamily="18" charset="0"/>
              </a:rPr>
              <a:t>động </a:t>
            </a:r>
            <a:r>
              <a:rPr sz="2500" spc="5" dirty="0">
                <a:solidFill>
                  <a:srgbClr val="464A56"/>
                </a:solidFill>
                <a:latin typeface="Times New Roman" panose="02020603050405020304" pitchFamily="18" charset="0"/>
                <a:cs typeface="Times New Roman" panose="02020603050405020304" pitchFamily="18" charset="0"/>
              </a:rPr>
              <a:t>hợp </a:t>
            </a:r>
            <a:r>
              <a:rPr sz="2500" dirty="0">
                <a:solidFill>
                  <a:srgbClr val="464A56"/>
                </a:solidFill>
                <a:latin typeface="Times New Roman" panose="02020603050405020304" pitchFamily="18" charset="0"/>
                <a:cs typeface="Times New Roman" panose="02020603050405020304" pitchFamily="18" charset="0"/>
              </a:rPr>
              <a:t>tác trong</a:t>
            </a:r>
            <a:r>
              <a:rPr sz="2500" spc="-195" dirty="0">
                <a:solidFill>
                  <a:srgbClr val="464A56"/>
                </a:solidFill>
                <a:latin typeface="Times New Roman" panose="02020603050405020304" pitchFamily="18" charset="0"/>
                <a:cs typeface="Times New Roman" panose="02020603050405020304" pitchFamily="18" charset="0"/>
              </a:rPr>
              <a:t> </a:t>
            </a:r>
            <a:r>
              <a:rPr sz="2500" spc="-10" dirty="0">
                <a:solidFill>
                  <a:srgbClr val="464A56"/>
                </a:solidFill>
                <a:latin typeface="Times New Roman" panose="02020603050405020304" pitchFamily="18" charset="0"/>
                <a:cs typeface="Times New Roman" panose="02020603050405020304" pitchFamily="18" charset="0"/>
              </a:rPr>
              <a:t>và  </a:t>
            </a:r>
            <a:r>
              <a:rPr sz="2500" dirty="0">
                <a:solidFill>
                  <a:srgbClr val="464A56"/>
                </a:solidFill>
                <a:latin typeface="Times New Roman" panose="02020603050405020304" pitchFamily="18" charset="0"/>
                <a:cs typeface="Times New Roman" panose="02020603050405020304" pitchFamily="18" charset="0"/>
              </a:rPr>
              <a:t>ngoài nước </a:t>
            </a:r>
            <a:r>
              <a:rPr sz="2500" spc="-15" dirty="0">
                <a:solidFill>
                  <a:srgbClr val="464A56"/>
                </a:solidFill>
                <a:latin typeface="Times New Roman" panose="02020603050405020304" pitchFamily="18" charset="0"/>
                <a:cs typeface="Times New Roman" panose="02020603050405020304" pitchFamily="18" charset="0"/>
              </a:rPr>
              <a:t>về </a:t>
            </a:r>
            <a:r>
              <a:rPr sz="2500" dirty="0">
                <a:solidFill>
                  <a:srgbClr val="464A56"/>
                </a:solidFill>
                <a:latin typeface="Times New Roman" panose="02020603050405020304" pitchFamily="18" charset="0"/>
                <a:cs typeface="Times New Roman" panose="02020603050405020304" pitchFamily="18" charset="0"/>
              </a:rPr>
              <a:t>khoa học </a:t>
            </a:r>
            <a:r>
              <a:rPr sz="2500" spc="-15" dirty="0">
                <a:solidFill>
                  <a:srgbClr val="464A56"/>
                </a:solidFill>
                <a:latin typeface="Times New Roman" panose="02020603050405020304" pitchFamily="18" charset="0"/>
                <a:cs typeface="Times New Roman" panose="02020603050405020304" pitchFamily="18" charset="0"/>
              </a:rPr>
              <a:t>và </a:t>
            </a:r>
            <a:r>
              <a:rPr sz="2500" dirty="0">
                <a:solidFill>
                  <a:srgbClr val="464A56"/>
                </a:solidFill>
                <a:latin typeface="Times New Roman" panose="02020603050405020304" pitchFamily="18" charset="0"/>
                <a:cs typeface="Times New Roman" panose="02020603050405020304" pitchFamily="18" charset="0"/>
              </a:rPr>
              <a:t>công</a:t>
            </a:r>
            <a:r>
              <a:rPr sz="2500" spc="-55" dirty="0">
                <a:solidFill>
                  <a:srgbClr val="464A56"/>
                </a:solidFill>
                <a:latin typeface="Times New Roman" panose="02020603050405020304" pitchFamily="18" charset="0"/>
                <a:cs typeface="Times New Roman" panose="02020603050405020304" pitchFamily="18" charset="0"/>
              </a:rPr>
              <a:t> </a:t>
            </a:r>
            <a:r>
              <a:rPr sz="2500" dirty="0">
                <a:solidFill>
                  <a:srgbClr val="464A56"/>
                </a:solidFill>
                <a:latin typeface="Times New Roman" panose="02020603050405020304" pitchFamily="18" charset="0"/>
                <a:cs typeface="Times New Roman" panose="02020603050405020304" pitchFamily="18" charset="0"/>
              </a:rPr>
              <a:t>nghệ.</a:t>
            </a:r>
            <a:endParaRPr sz="2500" dirty="0">
              <a:latin typeface="Times New Roman" panose="02020603050405020304" pitchFamily="18" charset="0"/>
              <a:cs typeface="Times New Roman" panose="02020603050405020304" pitchFamily="18" charset="0"/>
            </a:endParaRPr>
          </a:p>
          <a:p>
            <a:pPr marL="12065" marR="5080" algn="just">
              <a:lnSpc>
                <a:spcPct val="111200"/>
              </a:lnSpc>
              <a:spcBef>
                <a:spcPts val="905"/>
              </a:spcBef>
              <a:tabLst>
                <a:tab pos="254000" algn="l"/>
              </a:tabLst>
            </a:pPr>
            <a:r>
              <a:rPr lang="en-US" sz="2500" spc="5" dirty="0" smtClean="0">
                <a:solidFill>
                  <a:srgbClr val="464A56"/>
                </a:solidFill>
                <a:latin typeface="Times New Roman" panose="02020603050405020304" pitchFamily="18" charset="0"/>
                <a:cs typeface="Times New Roman" panose="02020603050405020304" pitchFamily="18" charset="0"/>
              </a:rPr>
              <a:t>- </a:t>
            </a:r>
            <a:r>
              <a:rPr sz="2500" spc="5" dirty="0" err="1" smtClean="0">
                <a:solidFill>
                  <a:srgbClr val="464A56"/>
                </a:solidFill>
                <a:latin typeface="Times New Roman" panose="02020603050405020304" pitchFamily="18" charset="0"/>
                <a:cs typeface="Times New Roman" panose="02020603050405020304" pitchFamily="18" charset="0"/>
              </a:rPr>
              <a:t>Tổ</a:t>
            </a:r>
            <a:r>
              <a:rPr sz="2500" spc="5" dirty="0" smtClean="0">
                <a:solidFill>
                  <a:srgbClr val="464A56"/>
                </a:solidFill>
                <a:latin typeface="Times New Roman" panose="02020603050405020304" pitchFamily="18" charset="0"/>
                <a:cs typeface="Times New Roman" panose="02020603050405020304" pitchFamily="18" charset="0"/>
              </a:rPr>
              <a:t> </a:t>
            </a:r>
            <a:r>
              <a:rPr sz="2500" dirty="0">
                <a:solidFill>
                  <a:srgbClr val="464A56"/>
                </a:solidFill>
                <a:latin typeface="Times New Roman" panose="02020603050405020304" pitchFamily="18" charset="0"/>
                <a:cs typeface="Times New Roman" panose="02020603050405020304" pitchFamily="18" charset="0"/>
              </a:rPr>
              <a:t>chức </a:t>
            </a:r>
            <a:r>
              <a:rPr sz="2500" spc="-5" dirty="0">
                <a:solidFill>
                  <a:srgbClr val="464A56"/>
                </a:solidFill>
                <a:latin typeface="Times New Roman" panose="02020603050405020304" pitchFamily="18" charset="0"/>
                <a:cs typeface="Times New Roman" panose="02020603050405020304" pitchFamily="18" charset="0"/>
              </a:rPr>
              <a:t>triển </a:t>
            </a:r>
            <a:r>
              <a:rPr sz="2500" dirty="0">
                <a:solidFill>
                  <a:srgbClr val="464A56"/>
                </a:solidFill>
                <a:latin typeface="Times New Roman" panose="02020603050405020304" pitchFamily="18" charset="0"/>
                <a:cs typeface="Times New Roman" panose="02020603050405020304" pitchFamily="18" charset="0"/>
              </a:rPr>
              <a:t>khai thực </a:t>
            </a:r>
            <a:r>
              <a:rPr sz="2500" spc="-5" dirty="0">
                <a:solidFill>
                  <a:srgbClr val="464A56"/>
                </a:solidFill>
                <a:latin typeface="Times New Roman" panose="02020603050405020304" pitchFamily="18" charset="0"/>
                <a:cs typeface="Times New Roman" panose="02020603050405020304" pitchFamily="18" charset="0"/>
              </a:rPr>
              <a:t>hiện </a:t>
            </a:r>
            <a:r>
              <a:rPr sz="2500" dirty="0">
                <a:solidFill>
                  <a:srgbClr val="464A56"/>
                </a:solidFill>
                <a:latin typeface="Times New Roman" panose="02020603050405020304" pitchFamily="18" charset="0"/>
                <a:cs typeface="Times New Roman" panose="02020603050405020304" pitchFamily="18" charset="0"/>
              </a:rPr>
              <a:t>nhiệm </a:t>
            </a:r>
            <a:r>
              <a:rPr sz="2500" spc="-15" dirty="0">
                <a:solidFill>
                  <a:srgbClr val="464A56"/>
                </a:solidFill>
                <a:latin typeface="Times New Roman" panose="02020603050405020304" pitchFamily="18" charset="0"/>
                <a:cs typeface="Times New Roman" panose="02020603050405020304" pitchFamily="18" charset="0"/>
              </a:rPr>
              <a:t>vụ </a:t>
            </a:r>
            <a:r>
              <a:rPr sz="2500" spc="-5" dirty="0">
                <a:solidFill>
                  <a:srgbClr val="464A56"/>
                </a:solidFill>
                <a:latin typeface="Times New Roman" panose="02020603050405020304" pitchFamily="18" charset="0"/>
                <a:cs typeface="Times New Roman" panose="02020603050405020304" pitchFamily="18" charset="0"/>
              </a:rPr>
              <a:t>nghiên  </a:t>
            </a:r>
            <a:r>
              <a:rPr sz="2500" dirty="0">
                <a:solidFill>
                  <a:srgbClr val="464A56"/>
                </a:solidFill>
                <a:latin typeface="Times New Roman" panose="02020603050405020304" pitchFamily="18" charset="0"/>
                <a:cs typeface="Times New Roman" panose="02020603050405020304" pitchFamily="18" charset="0"/>
              </a:rPr>
              <a:t>cứu khoa học các cấp, các chương </a:t>
            </a:r>
            <a:r>
              <a:rPr sz="2500" spc="-5" dirty="0">
                <a:solidFill>
                  <a:srgbClr val="464A56"/>
                </a:solidFill>
                <a:latin typeface="Times New Roman" panose="02020603050405020304" pitchFamily="18" charset="0"/>
                <a:cs typeface="Times New Roman" panose="02020603050405020304" pitchFamily="18" charset="0"/>
              </a:rPr>
              <a:t>trình, </a:t>
            </a:r>
            <a:r>
              <a:rPr sz="2500" dirty="0">
                <a:solidFill>
                  <a:srgbClr val="464A56"/>
                </a:solidFill>
                <a:latin typeface="Times New Roman" panose="02020603050405020304" pitchFamily="18" charset="0"/>
                <a:cs typeface="Times New Roman" panose="02020603050405020304" pitchFamily="18" charset="0"/>
              </a:rPr>
              <a:t>dự  án </a:t>
            </a:r>
            <a:r>
              <a:rPr sz="2500" spc="-5" dirty="0">
                <a:solidFill>
                  <a:srgbClr val="464A56"/>
                </a:solidFill>
                <a:latin typeface="Times New Roman" panose="02020603050405020304" pitchFamily="18" charset="0"/>
                <a:cs typeface="Times New Roman" panose="02020603050405020304" pitchFamily="18" charset="0"/>
              </a:rPr>
              <a:t>nghiên cứu </a:t>
            </a:r>
            <a:r>
              <a:rPr sz="2500" dirty="0">
                <a:solidFill>
                  <a:srgbClr val="464A56"/>
                </a:solidFill>
                <a:latin typeface="Times New Roman" panose="02020603050405020304" pitchFamily="18" charset="0"/>
                <a:cs typeface="Times New Roman" panose="02020603050405020304" pitchFamily="18" charset="0"/>
              </a:rPr>
              <a:t>khoa học, </a:t>
            </a:r>
            <a:r>
              <a:rPr sz="2500" spc="-5" dirty="0">
                <a:solidFill>
                  <a:srgbClr val="464A56"/>
                </a:solidFill>
                <a:latin typeface="Times New Roman" panose="02020603050405020304" pitchFamily="18" charset="0"/>
                <a:cs typeface="Times New Roman" panose="02020603050405020304" pitchFamily="18" charset="0"/>
              </a:rPr>
              <a:t>chuyển giao </a:t>
            </a:r>
            <a:r>
              <a:rPr sz="2500" dirty="0">
                <a:solidFill>
                  <a:srgbClr val="464A56"/>
                </a:solidFill>
                <a:latin typeface="Times New Roman" panose="02020603050405020304" pitchFamily="18" charset="0"/>
                <a:cs typeface="Times New Roman" panose="02020603050405020304" pitchFamily="18" charset="0"/>
              </a:rPr>
              <a:t>công  nghệ </a:t>
            </a:r>
            <a:r>
              <a:rPr sz="2500" spc="5" dirty="0">
                <a:solidFill>
                  <a:srgbClr val="464A56"/>
                </a:solidFill>
                <a:latin typeface="Times New Roman" panose="02020603050405020304" pitchFamily="18" charset="0"/>
                <a:cs typeface="Times New Roman" panose="02020603050405020304" pitchFamily="18" charset="0"/>
              </a:rPr>
              <a:t>được </a:t>
            </a:r>
            <a:r>
              <a:rPr sz="2500" dirty="0">
                <a:solidFill>
                  <a:srgbClr val="464A56"/>
                </a:solidFill>
                <a:latin typeface="Times New Roman" panose="02020603050405020304" pitchFamily="18" charset="0"/>
                <a:cs typeface="Times New Roman" panose="02020603050405020304" pitchFamily="18" charset="0"/>
              </a:rPr>
              <a:t>nhà nước </a:t>
            </a:r>
            <a:r>
              <a:rPr sz="2500" spc="5" dirty="0">
                <a:solidFill>
                  <a:srgbClr val="464A56"/>
                </a:solidFill>
                <a:latin typeface="Times New Roman" panose="02020603050405020304" pitchFamily="18" charset="0"/>
                <a:cs typeface="Times New Roman" panose="02020603050405020304" pitchFamily="18" charset="0"/>
              </a:rPr>
              <a:t>đặt</a:t>
            </a:r>
            <a:r>
              <a:rPr sz="2500" spc="-114" dirty="0">
                <a:solidFill>
                  <a:srgbClr val="464A56"/>
                </a:solidFill>
                <a:latin typeface="Times New Roman" panose="02020603050405020304" pitchFamily="18" charset="0"/>
                <a:cs typeface="Times New Roman" panose="02020603050405020304" pitchFamily="18" charset="0"/>
              </a:rPr>
              <a:t> </a:t>
            </a:r>
            <a:r>
              <a:rPr sz="2500" dirty="0">
                <a:solidFill>
                  <a:srgbClr val="464A56"/>
                </a:solidFill>
                <a:latin typeface="Times New Roman" panose="02020603050405020304" pitchFamily="18" charset="0"/>
                <a:cs typeface="Times New Roman" panose="02020603050405020304" pitchFamily="18" charset="0"/>
              </a:rPr>
              <a:t>hàng.</a:t>
            </a:r>
            <a:endParaRPr sz="25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33400" y="457200"/>
            <a:ext cx="8229600" cy="5644109"/>
          </a:xfrm>
          <a:prstGeom prst="rect">
            <a:avLst/>
          </a:prstGeom>
        </p:spPr>
        <p:txBody>
          <a:bodyPr vert="horz" wrap="square" lIns="0" tIns="46355" rIns="0" bIns="0" rtlCol="0">
            <a:spAutoFit/>
          </a:bodyPr>
          <a:lstStyle/>
          <a:p>
            <a:pPr marR="5080" algn="just">
              <a:spcBef>
                <a:spcPts val="365"/>
              </a:spcBef>
              <a:tabLst>
                <a:tab pos="241300" algn="l"/>
              </a:tabLst>
            </a:pPr>
            <a:r>
              <a:rPr lang="vi-VN" sz="2600" b="1" spc="-10" dirty="0" smtClean="0">
                <a:solidFill>
                  <a:srgbClr val="464A56"/>
                </a:solidFill>
                <a:latin typeface="Times New Roman" panose="02020603050405020304" pitchFamily="18" charset="0"/>
                <a:cs typeface="Times New Roman" panose="02020603050405020304" pitchFamily="18" charset="0"/>
              </a:rPr>
              <a:t>2.2. Quyền và </a:t>
            </a:r>
            <a:r>
              <a:rPr lang="vi-VN" sz="2600" b="1" spc="290" dirty="0" smtClean="0">
                <a:solidFill>
                  <a:srgbClr val="464A56"/>
                </a:solidFill>
                <a:latin typeface="Times New Roman" panose="02020603050405020304" pitchFamily="18" charset="0"/>
                <a:cs typeface="Times New Roman" panose="02020603050405020304" pitchFamily="18" charset="0"/>
              </a:rPr>
              <a:t>nghĩ</a:t>
            </a:r>
            <a:r>
              <a:rPr lang="en-US" sz="2600" b="1" spc="290" dirty="0" smtClean="0">
                <a:solidFill>
                  <a:srgbClr val="464A56"/>
                </a:solidFill>
                <a:latin typeface="Times New Roman" panose="02020603050405020304" pitchFamily="18" charset="0"/>
                <a:cs typeface="Times New Roman" panose="02020603050405020304" pitchFamily="18" charset="0"/>
              </a:rPr>
              <a:t>a</a:t>
            </a:r>
            <a:r>
              <a:rPr lang="vi-VN" sz="2600" b="1" spc="290" dirty="0" smtClean="0">
                <a:solidFill>
                  <a:srgbClr val="464A56"/>
                </a:solidFill>
                <a:latin typeface="Times New Roman" panose="02020603050405020304" pitchFamily="18" charset="0"/>
                <a:cs typeface="Times New Roman" panose="02020603050405020304" pitchFamily="18" charset="0"/>
              </a:rPr>
              <a:t> </a:t>
            </a:r>
            <a:r>
              <a:rPr lang="vi-VN" sz="2600" b="1" spc="-5" dirty="0" smtClean="0">
                <a:solidFill>
                  <a:srgbClr val="464A56"/>
                </a:solidFill>
                <a:latin typeface="Times New Roman" panose="02020603050405020304" pitchFamily="18" charset="0"/>
                <a:cs typeface="Times New Roman" panose="02020603050405020304" pitchFamily="18" charset="0"/>
              </a:rPr>
              <a:t>vụ </a:t>
            </a:r>
            <a:r>
              <a:rPr lang="vi-VN" sz="2600" b="1" spc="-10" dirty="0" smtClean="0">
                <a:solidFill>
                  <a:srgbClr val="464A56"/>
                </a:solidFill>
                <a:latin typeface="Times New Roman" panose="02020603050405020304" pitchFamily="18" charset="0"/>
                <a:cs typeface="Times New Roman" panose="02020603050405020304" pitchFamily="18" charset="0"/>
              </a:rPr>
              <a:t>của </a:t>
            </a:r>
            <a:r>
              <a:rPr lang="vi-VN" sz="2600" b="1" spc="-5" dirty="0" smtClean="0">
                <a:solidFill>
                  <a:srgbClr val="464A56"/>
                </a:solidFill>
                <a:latin typeface="Times New Roman" panose="02020603050405020304" pitchFamily="18" charset="0"/>
                <a:cs typeface="Times New Roman" panose="02020603050405020304" pitchFamily="18" charset="0"/>
              </a:rPr>
              <a:t>trường </a:t>
            </a:r>
            <a:r>
              <a:rPr lang="vi-VN" sz="2600" b="1" spc="254" dirty="0" smtClean="0">
                <a:solidFill>
                  <a:srgbClr val="464A56"/>
                </a:solidFill>
                <a:latin typeface="Times New Roman" panose="02020603050405020304" pitchFamily="18" charset="0"/>
                <a:cs typeface="Times New Roman" panose="02020603050405020304" pitchFamily="18" charset="0"/>
              </a:rPr>
              <a:t>cao đẳng </a:t>
            </a:r>
            <a:r>
              <a:rPr lang="vi-VN" sz="2600" b="1" spc="-5" dirty="0" smtClean="0">
                <a:solidFill>
                  <a:srgbClr val="464A56"/>
                </a:solidFill>
                <a:latin typeface="Times New Roman" panose="02020603050405020304" pitchFamily="18" charset="0"/>
                <a:cs typeface="Times New Roman" panose="02020603050405020304" pitchFamily="18" charset="0"/>
              </a:rPr>
              <a:t>trong </a:t>
            </a:r>
            <a:r>
              <a:rPr lang="vi-VN" sz="2600" b="1" spc="-10" dirty="0" smtClean="0">
                <a:solidFill>
                  <a:srgbClr val="464A56"/>
                </a:solidFill>
                <a:latin typeface="Times New Roman" panose="02020603050405020304" pitchFamily="18" charset="0"/>
                <a:cs typeface="Times New Roman" panose="02020603050405020304" pitchFamily="18" charset="0"/>
              </a:rPr>
              <a:t>quản </a:t>
            </a:r>
            <a:r>
              <a:rPr lang="vi-VN" sz="2600" b="1" spc="-5" dirty="0" smtClean="0">
                <a:solidFill>
                  <a:srgbClr val="464A56"/>
                </a:solidFill>
                <a:latin typeface="Times New Roman" panose="02020603050405020304" pitchFamily="18" charset="0"/>
                <a:cs typeface="Times New Roman" panose="02020603050405020304" pitchFamily="18" charset="0"/>
              </a:rPr>
              <a:t>lý </a:t>
            </a:r>
            <a:r>
              <a:rPr lang="vi-VN" sz="2600" b="1" spc="-10" dirty="0" smtClean="0">
                <a:solidFill>
                  <a:srgbClr val="464A56"/>
                </a:solidFill>
                <a:latin typeface="Times New Roman" panose="02020603050405020304" pitchFamily="18" charset="0"/>
                <a:cs typeface="Times New Roman" panose="02020603050405020304" pitchFamily="18" charset="0"/>
              </a:rPr>
              <a:t>hoạt </a:t>
            </a:r>
            <a:r>
              <a:rPr lang="vi-VN" sz="2600" b="1" spc="65" dirty="0" smtClean="0">
                <a:solidFill>
                  <a:srgbClr val="464A56"/>
                </a:solidFill>
                <a:latin typeface="Times New Roman" panose="02020603050405020304" pitchFamily="18" charset="0"/>
                <a:cs typeface="Times New Roman" panose="02020603050405020304" pitchFamily="18" charset="0"/>
              </a:rPr>
              <a:t>động</a:t>
            </a:r>
            <a:r>
              <a:rPr lang="vi-VN" sz="2600" b="1" spc="80" dirty="0" smtClean="0">
                <a:solidFill>
                  <a:srgbClr val="464A56"/>
                </a:solidFill>
                <a:latin typeface="Times New Roman" panose="02020603050405020304" pitchFamily="18" charset="0"/>
                <a:cs typeface="Times New Roman" panose="02020603050405020304" pitchFamily="18" charset="0"/>
              </a:rPr>
              <a:t> </a:t>
            </a:r>
            <a:r>
              <a:rPr lang="vi-VN" sz="2600" b="1" spc="-5" dirty="0" smtClean="0">
                <a:solidFill>
                  <a:srgbClr val="464A56"/>
                </a:solidFill>
                <a:latin typeface="Times New Roman" panose="02020603050405020304" pitchFamily="18" charset="0"/>
                <a:cs typeface="Times New Roman" panose="02020603050405020304" pitchFamily="18" charset="0"/>
              </a:rPr>
              <a:t>NCKH</a:t>
            </a:r>
            <a:endParaRPr lang="vi-VN" sz="2600" dirty="0" smtClean="0">
              <a:latin typeface="Times New Roman" panose="02020603050405020304" pitchFamily="18" charset="0"/>
              <a:cs typeface="Times New Roman" panose="02020603050405020304" pitchFamily="18" charset="0"/>
            </a:endParaRPr>
          </a:p>
          <a:p>
            <a:pPr marR="5080" algn="just">
              <a:lnSpc>
                <a:spcPct val="100000"/>
              </a:lnSpc>
              <a:spcBef>
                <a:spcPts val="365"/>
              </a:spcBef>
              <a:tabLst>
                <a:tab pos="241300" algn="l"/>
              </a:tabLst>
            </a:pPr>
            <a:r>
              <a:rPr lang="en-US" sz="2600" spc="-5" dirty="0" smtClean="0">
                <a:solidFill>
                  <a:srgbClr val="464A56"/>
                </a:solidFill>
                <a:latin typeface="Times New Roman" panose="02020603050405020304" pitchFamily="18" charset="0"/>
                <a:cs typeface="Times New Roman" panose="02020603050405020304" pitchFamily="18" charset="0"/>
              </a:rPr>
              <a:t>- B</a:t>
            </a:r>
            <a:r>
              <a:rPr sz="2600" spc="-5" dirty="0" smtClean="0">
                <a:solidFill>
                  <a:srgbClr val="464A56"/>
                </a:solidFill>
                <a:latin typeface="Times New Roman" panose="02020603050405020304" pitchFamily="18" charset="0"/>
                <a:cs typeface="Times New Roman" panose="02020603050405020304" pitchFamily="18" charset="0"/>
              </a:rPr>
              <a:t>an </a:t>
            </a:r>
            <a:r>
              <a:rPr sz="2600" spc="-5" dirty="0">
                <a:solidFill>
                  <a:srgbClr val="464A56"/>
                </a:solidFill>
                <a:latin typeface="Times New Roman" panose="02020603050405020304" pitchFamily="18" charset="0"/>
                <a:cs typeface="Times New Roman" panose="02020603050405020304" pitchFamily="18" charset="0"/>
              </a:rPr>
              <a:t>hành quy định quản </a:t>
            </a:r>
            <a:r>
              <a:rPr sz="2600" dirty="0">
                <a:solidFill>
                  <a:srgbClr val="464A56"/>
                </a:solidFill>
                <a:latin typeface="Times New Roman" panose="02020603050405020304" pitchFamily="18" charset="0"/>
                <a:cs typeface="Times New Roman" panose="02020603050405020304" pitchFamily="18" charset="0"/>
              </a:rPr>
              <a:t>lý </a:t>
            </a:r>
            <a:r>
              <a:rPr sz="2600" spc="-5" dirty="0">
                <a:solidFill>
                  <a:srgbClr val="464A56"/>
                </a:solidFill>
                <a:latin typeface="Times New Roman" panose="02020603050405020304" pitchFamily="18" charset="0"/>
                <a:cs typeface="Times New Roman" panose="02020603050405020304" pitchFamily="18" charset="0"/>
              </a:rPr>
              <a:t>hoạt động </a:t>
            </a:r>
            <a:r>
              <a:rPr sz="2600" dirty="0">
                <a:solidFill>
                  <a:srgbClr val="464A56"/>
                </a:solidFill>
                <a:latin typeface="Times New Roman" panose="02020603050405020304" pitchFamily="18" charset="0"/>
                <a:cs typeface="Times New Roman" panose="02020603050405020304" pitchFamily="18" charset="0"/>
              </a:rPr>
              <a:t>khoa </a:t>
            </a:r>
            <a:r>
              <a:rPr sz="2600" spc="-5" dirty="0">
                <a:solidFill>
                  <a:srgbClr val="464A56"/>
                </a:solidFill>
                <a:latin typeface="Times New Roman" panose="02020603050405020304" pitchFamily="18" charset="0"/>
                <a:cs typeface="Times New Roman" panose="02020603050405020304" pitchFamily="18" charset="0"/>
              </a:rPr>
              <a:t>học </a:t>
            </a:r>
            <a:r>
              <a:rPr sz="2600" spc="-10" dirty="0">
                <a:solidFill>
                  <a:srgbClr val="464A56"/>
                </a:solidFill>
                <a:latin typeface="Times New Roman" panose="02020603050405020304" pitchFamily="18" charset="0"/>
                <a:cs typeface="Times New Roman" panose="02020603050405020304" pitchFamily="18" charset="0"/>
              </a:rPr>
              <a:t>và</a:t>
            </a:r>
            <a:r>
              <a:rPr sz="2600" spc="140" dirty="0">
                <a:solidFill>
                  <a:srgbClr val="464A56"/>
                </a:solidFill>
                <a:latin typeface="Times New Roman" panose="02020603050405020304" pitchFamily="18" charset="0"/>
                <a:cs typeface="Times New Roman" panose="02020603050405020304" pitchFamily="18" charset="0"/>
              </a:rPr>
              <a:t> </a:t>
            </a:r>
            <a:r>
              <a:rPr sz="2600" dirty="0">
                <a:solidFill>
                  <a:srgbClr val="464A56"/>
                </a:solidFill>
                <a:latin typeface="Times New Roman" panose="02020603050405020304" pitchFamily="18" charset="0"/>
                <a:cs typeface="Times New Roman" panose="02020603050405020304" pitchFamily="18" charset="0"/>
              </a:rPr>
              <a:t>công</a:t>
            </a:r>
            <a:endParaRPr sz="2600" dirty="0">
              <a:latin typeface="Times New Roman" panose="02020603050405020304" pitchFamily="18" charset="0"/>
              <a:cs typeface="Times New Roman" panose="02020603050405020304" pitchFamily="18" charset="0"/>
            </a:endParaRPr>
          </a:p>
          <a:p>
            <a:pPr marR="55244" algn="just">
              <a:lnSpc>
                <a:spcPct val="100000"/>
              </a:lnSpc>
              <a:spcBef>
                <a:spcPts val="265"/>
              </a:spcBef>
            </a:pPr>
            <a:r>
              <a:rPr sz="2600" spc="-5" dirty="0">
                <a:solidFill>
                  <a:srgbClr val="464A56"/>
                </a:solidFill>
                <a:latin typeface="Times New Roman" panose="02020603050405020304" pitchFamily="18" charset="0"/>
                <a:cs typeface="Times New Roman" panose="02020603050405020304" pitchFamily="18" charset="0"/>
              </a:rPr>
              <a:t>nghệ </a:t>
            </a:r>
            <a:r>
              <a:rPr sz="2600" dirty="0">
                <a:solidFill>
                  <a:srgbClr val="464A56"/>
                </a:solidFill>
                <a:latin typeface="Times New Roman" panose="02020603050405020304" pitchFamily="18" charset="0"/>
                <a:cs typeface="Times New Roman" panose="02020603050405020304" pitchFamily="18" charset="0"/>
              </a:rPr>
              <a:t>của </a:t>
            </a:r>
            <a:r>
              <a:rPr sz="2600" spc="-5" dirty="0">
                <a:solidFill>
                  <a:srgbClr val="464A56"/>
                </a:solidFill>
                <a:latin typeface="Times New Roman" panose="02020603050405020304" pitchFamily="18" charset="0"/>
                <a:cs typeface="Times New Roman" panose="02020603050405020304" pitchFamily="18" charset="0"/>
              </a:rPr>
              <a:t>trường trên </a:t>
            </a:r>
            <a:r>
              <a:rPr sz="2600" dirty="0">
                <a:solidFill>
                  <a:srgbClr val="464A56"/>
                </a:solidFill>
                <a:latin typeface="Times New Roman" panose="02020603050405020304" pitchFamily="18" charset="0"/>
                <a:cs typeface="Times New Roman" panose="02020603050405020304" pitchFamily="18" charset="0"/>
              </a:rPr>
              <a:t>cơ sở các </a:t>
            </a:r>
            <a:r>
              <a:rPr sz="2600" spc="-5" dirty="0">
                <a:solidFill>
                  <a:srgbClr val="464A56"/>
                </a:solidFill>
                <a:latin typeface="Times New Roman" panose="02020603050405020304" pitchFamily="18" charset="0"/>
                <a:cs typeface="Times New Roman" panose="02020603050405020304" pitchFamily="18" charset="0"/>
              </a:rPr>
              <a:t>quy định </a:t>
            </a:r>
            <a:r>
              <a:rPr sz="2600" dirty="0">
                <a:solidFill>
                  <a:srgbClr val="464A56"/>
                </a:solidFill>
                <a:latin typeface="Times New Roman" panose="02020603050405020304" pitchFamily="18" charset="0"/>
                <a:cs typeface="Times New Roman" panose="02020603050405020304" pitchFamily="18" charset="0"/>
              </a:rPr>
              <a:t>của </a:t>
            </a:r>
            <a:r>
              <a:rPr sz="2600" spc="-5" dirty="0">
                <a:solidFill>
                  <a:srgbClr val="464A56"/>
                </a:solidFill>
                <a:latin typeface="Times New Roman" panose="02020603050405020304" pitchFamily="18" charset="0"/>
                <a:cs typeface="Times New Roman" panose="02020603050405020304" pitchFamily="18" charset="0"/>
              </a:rPr>
              <a:t>pháp</a:t>
            </a:r>
            <a:r>
              <a:rPr sz="2600" spc="10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luật</a:t>
            </a:r>
            <a:endParaRPr sz="2600" dirty="0">
              <a:latin typeface="Times New Roman" panose="02020603050405020304" pitchFamily="18" charset="0"/>
              <a:cs typeface="Times New Roman" panose="02020603050405020304" pitchFamily="18" charset="0"/>
            </a:endParaRPr>
          </a:p>
          <a:p>
            <a:pPr marL="12065" marR="193040" algn="just">
              <a:lnSpc>
                <a:spcPct val="110600"/>
              </a:lnSpc>
              <a:spcBef>
                <a:spcPts val="910"/>
              </a:spcBef>
              <a:tabLst>
                <a:tab pos="254000" algn="l"/>
              </a:tabLst>
            </a:pPr>
            <a:r>
              <a:rPr lang="en-US" sz="2600" spc="-5" dirty="0" smtClean="0">
                <a:solidFill>
                  <a:srgbClr val="464A56"/>
                </a:solidFill>
                <a:latin typeface="Times New Roman" panose="02020603050405020304" pitchFamily="18" charset="0"/>
                <a:cs typeface="Times New Roman" panose="02020603050405020304" pitchFamily="18" charset="0"/>
              </a:rPr>
              <a:t>- </a:t>
            </a:r>
            <a:r>
              <a:rPr sz="2600" spc="-5" dirty="0" err="1" smtClean="0">
                <a:solidFill>
                  <a:srgbClr val="464A56"/>
                </a:solidFill>
                <a:latin typeface="Times New Roman" panose="02020603050405020304" pitchFamily="18" charset="0"/>
                <a:cs typeface="Times New Roman" panose="02020603050405020304" pitchFamily="18" charset="0"/>
              </a:rPr>
              <a:t>Tổ</a:t>
            </a:r>
            <a:r>
              <a:rPr sz="2600" spc="-5" dirty="0" smtClean="0">
                <a:solidFill>
                  <a:srgbClr val="464A56"/>
                </a:solidFill>
                <a:latin typeface="Times New Roman" panose="02020603050405020304" pitchFamily="18" charset="0"/>
                <a:cs typeface="Times New Roman" panose="02020603050405020304" pitchFamily="18" charset="0"/>
              </a:rPr>
              <a:t> </a:t>
            </a:r>
            <a:r>
              <a:rPr sz="2600" dirty="0">
                <a:solidFill>
                  <a:srgbClr val="464A56"/>
                </a:solidFill>
                <a:latin typeface="Times New Roman" panose="02020603050405020304" pitchFamily="18" charset="0"/>
                <a:cs typeface="Times New Roman" panose="02020603050405020304" pitchFamily="18" charset="0"/>
              </a:rPr>
              <a:t>chức </a:t>
            </a:r>
            <a:r>
              <a:rPr sz="2600" spc="-5" dirty="0">
                <a:solidFill>
                  <a:srgbClr val="464A56"/>
                </a:solidFill>
                <a:latin typeface="Times New Roman" panose="02020603050405020304" pitchFamily="18" charset="0"/>
                <a:cs typeface="Times New Roman" panose="02020603050405020304" pitchFamily="18" charset="0"/>
              </a:rPr>
              <a:t>huy động các nguồn tài chính </a:t>
            </a:r>
            <a:r>
              <a:rPr sz="2600" dirty="0">
                <a:solidFill>
                  <a:srgbClr val="464A56"/>
                </a:solidFill>
                <a:latin typeface="Times New Roman" panose="02020603050405020304" pitchFamily="18" charset="0"/>
                <a:cs typeface="Times New Roman" panose="02020603050405020304" pitchFamily="18" charset="0"/>
              </a:rPr>
              <a:t>khác </a:t>
            </a:r>
            <a:r>
              <a:rPr sz="2600" spc="-5" dirty="0">
                <a:solidFill>
                  <a:srgbClr val="464A56"/>
                </a:solidFill>
                <a:latin typeface="Times New Roman" panose="02020603050405020304" pitchFamily="18" charset="0"/>
                <a:cs typeface="Times New Roman" panose="02020603050405020304" pitchFamily="18" charset="0"/>
              </a:rPr>
              <a:t>nhau cho  hoạt động </a:t>
            </a:r>
            <a:r>
              <a:rPr sz="2600" dirty="0">
                <a:solidFill>
                  <a:srgbClr val="464A56"/>
                </a:solidFill>
                <a:latin typeface="Times New Roman" panose="02020603050405020304" pitchFamily="18" charset="0"/>
                <a:cs typeface="Times New Roman" panose="02020603050405020304" pitchFamily="18" charset="0"/>
              </a:rPr>
              <a:t>khoa </a:t>
            </a:r>
            <a:r>
              <a:rPr sz="2600" spc="-5" dirty="0">
                <a:solidFill>
                  <a:srgbClr val="464A56"/>
                </a:solidFill>
                <a:latin typeface="Times New Roman" panose="02020603050405020304" pitchFamily="18" charset="0"/>
                <a:cs typeface="Times New Roman" panose="02020603050405020304" pitchFamily="18" charset="0"/>
              </a:rPr>
              <a:t>học </a:t>
            </a:r>
            <a:r>
              <a:rPr sz="2600" spc="-10" dirty="0">
                <a:solidFill>
                  <a:srgbClr val="464A56"/>
                </a:solidFill>
                <a:latin typeface="Times New Roman" panose="02020603050405020304" pitchFamily="18" charset="0"/>
                <a:cs typeface="Times New Roman" panose="02020603050405020304" pitchFamily="18" charset="0"/>
              </a:rPr>
              <a:t>và </a:t>
            </a:r>
            <a:r>
              <a:rPr sz="2600" dirty="0">
                <a:solidFill>
                  <a:srgbClr val="464A56"/>
                </a:solidFill>
                <a:latin typeface="Times New Roman" panose="02020603050405020304" pitchFamily="18" charset="0"/>
                <a:cs typeface="Times New Roman" panose="02020603050405020304" pitchFamily="18" charset="0"/>
              </a:rPr>
              <a:t>công </a:t>
            </a:r>
            <a:r>
              <a:rPr sz="2600" spc="-5" dirty="0">
                <a:solidFill>
                  <a:srgbClr val="464A56"/>
                </a:solidFill>
                <a:latin typeface="Times New Roman" panose="02020603050405020304" pitchFamily="18" charset="0"/>
                <a:cs typeface="Times New Roman" panose="02020603050405020304" pitchFamily="18" charset="0"/>
              </a:rPr>
              <a:t>nghệ, </a:t>
            </a:r>
            <a:r>
              <a:rPr sz="2600" dirty="0">
                <a:solidFill>
                  <a:srgbClr val="464A56"/>
                </a:solidFill>
                <a:latin typeface="Times New Roman" panose="02020603050405020304" pitchFamily="18" charset="0"/>
                <a:cs typeface="Times New Roman" panose="02020603050405020304" pitchFamily="18" charset="0"/>
              </a:rPr>
              <a:t>xây </a:t>
            </a:r>
            <a:r>
              <a:rPr sz="2600" spc="-5" dirty="0">
                <a:solidFill>
                  <a:srgbClr val="464A56"/>
                </a:solidFill>
                <a:latin typeface="Times New Roman" panose="02020603050405020304" pitchFamily="18" charset="0"/>
                <a:cs typeface="Times New Roman" panose="02020603050405020304" pitchFamily="18" charset="0"/>
              </a:rPr>
              <a:t>dựng quỹ phát  triển </a:t>
            </a:r>
            <a:r>
              <a:rPr sz="2600" dirty="0">
                <a:solidFill>
                  <a:srgbClr val="464A56"/>
                </a:solidFill>
                <a:latin typeface="Times New Roman" panose="02020603050405020304" pitchFamily="18" charset="0"/>
                <a:cs typeface="Times New Roman" panose="02020603050405020304" pitchFamily="18" charset="0"/>
              </a:rPr>
              <a:t>khoa </a:t>
            </a:r>
            <a:r>
              <a:rPr sz="2600" spc="-5" dirty="0">
                <a:solidFill>
                  <a:srgbClr val="464A56"/>
                </a:solidFill>
                <a:latin typeface="Times New Roman" panose="02020603050405020304" pitchFamily="18" charset="0"/>
                <a:cs typeface="Times New Roman" panose="02020603050405020304" pitchFamily="18" charset="0"/>
              </a:rPr>
              <a:t>học </a:t>
            </a:r>
            <a:r>
              <a:rPr sz="2600" spc="-10" dirty="0">
                <a:solidFill>
                  <a:srgbClr val="464A56"/>
                </a:solidFill>
                <a:latin typeface="Times New Roman" panose="02020603050405020304" pitchFamily="18" charset="0"/>
                <a:cs typeface="Times New Roman" panose="02020603050405020304" pitchFamily="18" charset="0"/>
              </a:rPr>
              <a:t>và </a:t>
            </a:r>
            <a:r>
              <a:rPr sz="2600" dirty="0">
                <a:solidFill>
                  <a:srgbClr val="464A56"/>
                </a:solidFill>
                <a:latin typeface="Times New Roman" panose="02020603050405020304" pitchFamily="18" charset="0"/>
                <a:cs typeface="Times New Roman" panose="02020603050405020304" pitchFamily="18" charset="0"/>
              </a:rPr>
              <a:t>công</a:t>
            </a:r>
            <a:r>
              <a:rPr sz="2600" spc="6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nghệ.</a:t>
            </a:r>
            <a:endParaRPr sz="2600" dirty="0">
              <a:latin typeface="Times New Roman" panose="02020603050405020304" pitchFamily="18" charset="0"/>
              <a:cs typeface="Times New Roman" panose="02020603050405020304" pitchFamily="18" charset="0"/>
            </a:endParaRPr>
          </a:p>
          <a:p>
            <a:pPr marL="12065" marR="127635" algn="just">
              <a:lnSpc>
                <a:spcPct val="111100"/>
              </a:lnSpc>
              <a:spcBef>
                <a:spcPts val="900"/>
              </a:spcBef>
              <a:tabLst>
                <a:tab pos="254000" algn="l"/>
              </a:tabLst>
            </a:pPr>
            <a:r>
              <a:rPr lang="en-US" sz="2600" spc="-5" dirty="0" smtClean="0">
                <a:solidFill>
                  <a:srgbClr val="464A56"/>
                </a:solidFill>
                <a:latin typeface="Times New Roman" panose="02020603050405020304" pitchFamily="18" charset="0"/>
                <a:cs typeface="Times New Roman" panose="02020603050405020304" pitchFamily="18" charset="0"/>
              </a:rPr>
              <a:t>- </a:t>
            </a:r>
            <a:r>
              <a:rPr sz="2600" spc="-5" dirty="0" err="1" smtClean="0">
                <a:solidFill>
                  <a:srgbClr val="464A56"/>
                </a:solidFill>
                <a:latin typeface="Times New Roman" panose="02020603050405020304" pitchFamily="18" charset="0"/>
                <a:cs typeface="Times New Roman" panose="02020603050405020304" pitchFamily="18" charset="0"/>
              </a:rPr>
              <a:t>Khen</a:t>
            </a:r>
            <a:r>
              <a:rPr sz="2600" spc="-5" dirty="0" smtClean="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thưởng </a:t>
            </a:r>
            <a:r>
              <a:rPr sz="2600" spc="-10" dirty="0">
                <a:solidFill>
                  <a:srgbClr val="464A56"/>
                </a:solidFill>
                <a:latin typeface="Times New Roman" panose="02020603050405020304" pitchFamily="18" charset="0"/>
                <a:cs typeface="Times New Roman" panose="02020603050405020304" pitchFamily="18" charset="0"/>
              </a:rPr>
              <a:t>và </a:t>
            </a:r>
            <a:r>
              <a:rPr sz="2600" spc="-5" dirty="0">
                <a:solidFill>
                  <a:srgbClr val="464A56"/>
                </a:solidFill>
                <a:latin typeface="Times New Roman" panose="02020603050405020304" pitchFamily="18" charset="0"/>
                <a:cs typeface="Times New Roman" panose="02020603050405020304" pitchFamily="18" charset="0"/>
              </a:rPr>
              <a:t>vinh danh </a:t>
            </a:r>
            <a:r>
              <a:rPr sz="2600" dirty="0">
                <a:solidFill>
                  <a:srgbClr val="464A56"/>
                </a:solidFill>
                <a:latin typeface="Times New Roman" panose="02020603050405020304" pitchFamily="18" charset="0"/>
                <a:cs typeface="Times New Roman" panose="02020603050405020304" pitchFamily="18" charset="0"/>
              </a:rPr>
              <a:t>các cán </a:t>
            </a:r>
            <a:r>
              <a:rPr sz="2600" spc="-5" dirty="0">
                <a:solidFill>
                  <a:srgbClr val="464A56"/>
                </a:solidFill>
                <a:latin typeface="Times New Roman" panose="02020603050405020304" pitchFamily="18" charset="0"/>
                <a:cs typeface="Times New Roman" panose="02020603050405020304" pitchFamily="18" charset="0"/>
              </a:rPr>
              <a:t>bộ quản </a:t>
            </a:r>
            <a:r>
              <a:rPr sz="2600" dirty="0">
                <a:solidFill>
                  <a:srgbClr val="464A56"/>
                </a:solidFill>
                <a:latin typeface="Times New Roman" panose="02020603050405020304" pitchFamily="18" charset="0"/>
                <a:cs typeface="Times New Roman" panose="02020603050405020304" pitchFamily="18" charset="0"/>
              </a:rPr>
              <a:t>lý, </a:t>
            </a:r>
            <a:r>
              <a:rPr sz="2600" spc="-5" dirty="0">
                <a:solidFill>
                  <a:srgbClr val="464A56"/>
                </a:solidFill>
                <a:latin typeface="Times New Roman" panose="02020603050405020304" pitchFamily="18" charset="0"/>
                <a:cs typeface="Times New Roman" panose="02020603050405020304" pitchFamily="18" charset="0"/>
              </a:rPr>
              <a:t>giảng  viên, nghiên </a:t>
            </a:r>
            <a:r>
              <a:rPr sz="2600" dirty="0">
                <a:solidFill>
                  <a:srgbClr val="464A56"/>
                </a:solidFill>
                <a:latin typeface="Times New Roman" panose="02020603050405020304" pitchFamily="18" charset="0"/>
                <a:cs typeface="Times New Roman" panose="02020603050405020304" pitchFamily="18" charset="0"/>
              </a:rPr>
              <a:t>cứu </a:t>
            </a:r>
            <a:r>
              <a:rPr sz="2600" spc="-5" dirty="0">
                <a:solidFill>
                  <a:srgbClr val="464A56"/>
                </a:solidFill>
                <a:latin typeface="Times New Roman" panose="02020603050405020304" pitchFamily="18" charset="0"/>
                <a:cs typeface="Times New Roman" panose="02020603050405020304" pitchFamily="18" charset="0"/>
              </a:rPr>
              <a:t>viên, </a:t>
            </a:r>
            <a:r>
              <a:rPr sz="2600" dirty="0">
                <a:solidFill>
                  <a:srgbClr val="464A56"/>
                </a:solidFill>
                <a:latin typeface="Times New Roman" panose="02020603050405020304" pitchFamily="18" charset="0"/>
                <a:cs typeface="Times New Roman" panose="02020603050405020304" pitchFamily="18" charset="0"/>
              </a:rPr>
              <a:t>sinh </a:t>
            </a:r>
            <a:r>
              <a:rPr sz="2600" spc="-5" dirty="0">
                <a:solidFill>
                  <a:srgbClr val="464A56"/>
                </a:solidFill>
                <a:latin typeface="Times New Roman" panose="02020603050405020304" pitchFamily="18" charset="0"/>
                <a:cs typeface="Times New Roman" panose="02020603050405020304" pitchFamily="18" charset="0"/>
              </a:rPr>
              <a:t>viên </a:t>
            </a:r>
            <a:r>
              <a:rPr sz="2600" dirty="0">
                <a:solidFill>
                  <a:srgbClr val="464A56"/>
                </a:solidFill>
                <a:latin typeface="Times New Roman" panose="02020603050405020304" pitchFamily="18" charset="0"/>
                <a:cs typeface="Times New Roman" panose="02020603050405020304" pitchFamily="18" charset="0"/>
              </a:rPr>
              <a:t>có kết </a:t>
            </a:r>
            <a:r>
              <a:rPr sz="2600" spc="-5" dirty="0">
                <a:solidFill>
                  <a:srgbClr val="464A56"/>
                </a:solidFill>
                <a:latin typeface="Times New Roman" panose="02020603050405020304" pitchFamily="18" charset="0"/>
                <a:cs typeface="Times New Roman" panose="02020603050405020304" pitchFamily="18" charset="0"/>
              </a:rPr>
              <a:t>quả nghiên </a:t>
            </a:r>
            <a:r>
              <a:rPr sz="2600" dirty="0">
                <a:solidFill>
                  <a:srgbClr val="464A56"/>
                </a:solidFill>
                <a:latin typeface="Times New Roman" panose="02020603050405020304" pitchFamily="18" charset="0"/>
                <a:cs typeface="Times New Roman" panose="02020603050405020304" pitchFamily="18" charset="0"/>
              </a:rPr>
              <a:t>cứu  khoa </a:t>
            </a:r>
            <a:r>
              <a:rPr sz="2600" spc="-5" dirty="0">
                <a:solidFill>
                  <a:srgbClr val="464A56"/>
                </a:solidFill>
                <a:latin typeface="Times New Roman" panose="02020603050405020304" pitchFamily="18" charset="0"/>
                <a:cs typeface="Times New Roman" panose="02020603050405020304" pitchFamily="18" charset="0"/>
              </a:rPr>
              <a:t>học </a:t>
            </a:r>
            <a:r>
              <a:rPr sz="2600" dirty="0">
                <a:solidFill>
                  <a:srgbClr val="464A56"/>
                </a:solidFill>
                <a:latin typeface="Times New Roman" panose="02020603050405020304" pitchFamily="18" charset="0"/>
                <a:cs typeface="Times New Roman" panose="02020603050405020304" pitchFamily="18" charset="0"/>
              </a:rPr>
              <a:t>xuất</a:t>
            </a:r>
            <a:r>
              <a:rPr sz="2600" spc="5" dirty="0">
                <a:solidFill>
                  <a:srgbClr val="464A56"/>
                </a:solidFill>
                <a:latin typeface="Times New Roman" panose="02020603050405020304" pitchFamily="18" charset="0"/>
                <a:cs typeface="Times New Roman" panose="02020603050405020304" pitchFamily="18" charset="0"/>
              </a:rPr>
              <a:t> </a:t>
            </a:r>
            <a:r>
              <a:rPr sz="2600" dirty="0">
                <a:solidFill>
                  <a:srgbClr val="464A56"/>
                </a:solidFill>
                <a:latin typeface="Times New Roman" panose="02020603050405020304" pitchFamily="18" charset="0"/>
                <a:cs typeface="Times New Roman" panose="02020603050405020304" pitchFamily="18" charset="0"/>
              </a:rPr>
              <a:t>sắc.</a:t>
            </a:r>
            <a:endParaRPr sz="2600" dirty="0">
              <a:latin typeface="Times New Roman" panose="02020603050405020304" pitchFamily="18" charset="0"/>
              <a:cs typeface="Times New Roman" panose="02020603050405020304" pitchFamily="18" charset="0"/>
            </a:endParaRPr>
          </a:p>
          <a:p>
            <a:pPr marL="12065" marR="212090" algn="just">
              <a:lnSpc>
                <a:spcPct val="111700"/>
              </a:lnSpc>
              <a:spcBef>
                <a:spcPts val="885"/>
              </a:spcBef>
              <a:tabLst>
                <a:tab pos="254000" algn="l"/>
              </a:tabLst>
            </a:pPr>
            <a:r>
              <a:rPr lang="en-US" sz="2600" spc="-5" dirty="0" smtClean="0">
                <a:solidFill>
                  <a:srgbClr val="464A56"/>
                </a:solidFill>
                <a:latin typeface="Times New Roman" panose="02020603050405020304" pitchFamily="18" charset="0"/>
                <a:cs typeface="Times New Roman" panose="02020603050405020304" pitchFamily="18" charset="0"/>
              </a:rPr>
              <a:t>- </a:t>
            </a:r>
            <a:r>
              <a:rPr sz="2600" spc="-5" dirty="0" err="1" smtClean="0">
                <a:solidFill>
                  <a:srgbClr val="464A56"/>
                </a:solidFill>
                <a:latin typeface="Times New Roman" panose="02020603050405020304" pitchFamily="18" charset="0"/>
                <a:cs typeface="Times New Roman" panose="02020603050405020304" pitchFamily="18" charset="0"/>
              </a:rPr>
              <a:t>Tổ</a:t>
            </a:r>
            <a:r>
              <a:rPr sz="2600" spc="-5" dirty="0" smtClean="0">
                <a:solidFill>
                  <a:srgbClr val="464A56"/>
                </a:solidFill>
                <a:latin typeface="Times New Roman" panose="02020603050405020304" pitchFamily="18" charset="0"/>
                <a:cs typeface="Times New Roman" panose="02020603050405020304" pitchFamily="18" charset="0"/>
              </a:rPr>
              <a:t> </a:t>
            </a:r>
            <a:r>
              <a:rPr sz="2600" dirty="0">
                <a:solidFill>
                  <a:srgbClr val="464A56"/>
                </a:solidFill>
                <a:latin typeface="Times New Roman" panose="02020603050405020304" pitchFamily="18" charset="0"/>
                <a:cs typeface="Times New Roman" panose="02020603050405020304" pitchFamily="18" charset="0"/>
              </a:rPr>
              <a:t>chức kiểm </a:t>
            </a:r>
            <a:r>
              <a:rPr sz="2600" spc="-10" dirty="0">
                <a:solidFill>
                  <a:srgbClr val="464A56"/>
                </a:solidFill>
                <a:latin typeface="Times New Roman" panose="02020603050405020304" pitchFamily="18" charset="0"/>
                <a:cs typeface="Times New Roman" panose="02020603050405020304" pitchFamily="18" charset="0"/>
              </a:rPr>
              <a:t>tra, </a:t>
            </a:r>
            <a:r>
              <a:rPr sz="2600" spc="-5" dirty="0">
                <a:solidFill>
                  <a:srgbClr val="464A56"/>
                </a:solidFill>
                <a:latin typeface="Times New Roman" panose="02020603050405020304" pitchFamily="18" charset="0"/>
                <a:cs typeface="Times New Roman" panose="02020603050405020304" pitchFamily="18" charset="0"/>
              </a:rPr>
              <a:t>đánh giá, tổng kết việc thực hiện </a:t>
            </a:r>
            <a:r>
              <a:rPr sz="2600" dirty="0">
                <a:solidFill>
                  <a:srgbClr val="464A56"/>
                </a:solidFill>
                <a:latin typeface="Times New Roman" panose="02020603050405020304" pitchFamily="18" charset="0"/>
                <a:cs typeface="Times New Roman" panose="02020603050405020304" pitchFamily="18" charset="0"/>
              </a:rPr>
              <a:t>kế  </a:t>
            </a:r>
            <a:r>
              <a:rPr sz="2600" spc="-5" dirty="0">
                <a:solidFill>
                  <a:srgbClr val="464A56"/>
                </a:solidFill>
                <a:latin typeface="Times New Roman" panose="02020603050405020304" pitchFamily="18" charset="0"/>
                <a:cs typeface="Times New Roman" panose="02020603050405020304" pitchFamily="18" charset="0"/>
              </a:rPr>
              <a:t>hoạch </a:t>
            </a:r>
            <a:r>
              <a:rPr sz="2600" dirty="0">
                <a:solidFill>
                  <a:srgbClr val="464A56"/>
                </a:solidFill>
                <a:latin typeface="Times New Roman" panose="02020603050405020304" pitchFamily="18" charset="0"/>
                <a:cs typeface="Times New Roman" panose="02020603050405020304" pitchFamily="18" charset="0"/>
              </a:rPr>
              <a:t>khoa </a:t>
            </a:r>
            <a:r>
              <a:rPr sz="2600" spc="-5" dirty="0">
                <a:solidFill>
                  <a:srgbClr val="464A56"/>
                </a:solidFill>
                <a:latin typeface="Times New Roman" panose="02020603050405020304" pitchFamily="18" charset="0"/>
                <a:cs typeface="Times New Roman" panose="02020603050405020304" pitchFamily="18" charset="0"/>
              </a:rPr>
              <a:t>học </a:t>
            </a:r>
            <a:r>
              <a:rPr sz="2600" spc="-10" dirty="0">
                <a:solidFill>
                  <a:srgbClr val="464A56"/>
                </a:solidFill>
                <a:latin typeface="Times New Roman" panose="02020603050405020304" pitchFamily="18" charset="0"/>
                <a:cs typeface="Times New Roman" panose="02020603050405020304" pitchFamily="18" charset="0"/>
              </a:rPr>
              <a:t>và </a:t>
            </a:r>
            <a:r>
              <a:rPr sz="2600" dirty="0">
                <a:solidFill>
                  <a:srgbClr val="464A56"/>
                </a:solidFill>
                <a:latin typeface="Times New Roman" panose="02020603050405020304" pitchFamily="18" charset="0"/>
                <a:cs typeface="Times New Roman" panose="02020603050405020304" pitchFamily="18" charset="0"/>
              </a:rPr>
              <a:t>công</a:t>
            </a:r>
            <a:r>
              <a:rPr sz="2600" spc="6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nghệ</a:t>
            </a:r>
            <a:endParaRPr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escription: Tam giac Kedrov"/>
          <p:cNvPicPr/>
          <p:nvPr/>
        </p:nvPicPr>
        <p:blipFill>
          <a:blip r:embed="rId2">
            <a:extLst>
              <a:ext uri="{28A0092B-C50C-407E-A947-70E740481C1C}">
                <a14:useLocalDpi xmlns:a14="http://schemas.microsoft.com/office/drawing/2010/main" val="0"/>
              </a:ext>
            </a:extLst>
          </a:blip>
          <a:srcRect/>
          <a:stretch>
            <a:fillRect/>
          </a:stretch>
        </p:blipFill>
        <p:spPr bwMode="auto">
          <a:xfrm>
            <a:off x="55418" y="2209800"/>
            <a:ext cx="8991600" cy="4648200"/>
          </a:xfrm>
          <a:prstGeom prst="rect">
            <a:avLst/>
          </a:prstGeom>
          <a:noFill/>
          <a:ln>
            <a:noFill/>
          </a:ln>
        </p:spPr>
      </p:pic>
      <p:sp>
        <p:nvSpPr>
          <p:cNvPr id="7" name="Rectangle 6"/>
          <p:cNvSpPr/>
          <p:nvPr/>
        </p:nvSpPr>
        <p:spPr>
          <a:xfrm>
            <a:off x="457200" y="575608"/>
            <a:ext cx="8458200" cy="1569660"/>
          </a:xfrm>
          <a:prstGeom prst="rect">
            <a:avLst/>
          </a:prstGeom>
        </p:spPr>
        <p:txBody>
          <a:bodyPr wrap="square">
            <a:spAutoFit/>
          </a:bodyPr>
          <a:lstStyle/>
          <a:p>
            <a:pPr marL="12700" marR="12700" indent="254000" algn="just">
              <a:spcAft>
                <a:spcPts val="1945"/>
              </a:spcAft>
            </a:pPr>
            <a:r>
              <a:rPr lang="vi-VN" sz="2400" dirty="0">
                <a:solidFill>
                  <a:srgbClr val="000000"/>
                </a:solidFill>
                <a:latin typeface="Times New Roman" panose="02020603050405020304" pitchFamily="18" charset="0"/>
                <a:ea typeface="Times New Roman" panose="02020603050405020304" pitchFamily="18" charset="0"/>
              </a:rPr>
              <a:t>Với nền tảng là hệ thống phân loại của </a:t>
            </a:r>
            <a:r>
              <a:rPr lang="en-US" sz="2400" dirty="0">
                <a:solidFill>
                  <a:srgbClr val="000000"/>
                </a:solidFill>
                <a:latin typeface="Times New Roman" panose="02020603050405020304" pitchFamily="18" charset="0"/>
                <a:ea typeface="Times New Roman" panose="02020603050405020304" pitchFamily="18" charset="0"/>
              </a:rPr>
              <a:t>Engels, </a:t>
            </a:r>
            <a:r>
              <a:rPr lang="vi-VN" sz="2400" dirty="0">
                <a:solidFill>
                  <a:srgbClr val="000000"/>
                </a:solidFill>
                <a:latin typeface="Times New Roman" panose="02020603050405020304" pitchFamily="18" charset="0"/>
                <a:ea typeface="Times New Roman" panose="02020603050405020304" pitchFamily="18" charset="0"/>
              </a:rPr>
              <a:t>Viện sĩ </a:t>
            </a:r>
            <a:r>
              <a:rPr lang="en-US" sz="2400" dirty="0" err="1">
                <a:solidFill>
                  <a:srgbClr val="000000"/>
                </a:solidFill>
                <a:latin typeface="Times New Roman" panose="02020603050405020304" pitchFamily="18" charset="0"/>
                <a:ea typeface="Times New Roman" panose="02020603050405020304" pitchFamily="18" charset="0"/>
              </a:rPr>
              <a:t>Kedrov</a:t>
            </a:r>
            <a:r>
              <a:rPr lang="en-US" sz="2400" dirty="0">
                <a:solidFill>
                  <a:srgbClr val="000000"/>
                </a:solidFill>
                <a:latin typeface="Times New Roman" panose="02020603050405020304" pitchFamily="18" charset="0"/>
                <a:ea typeface="Times New Roman" panose="02020603050405020304" pitchFamily="18" charset="0"/>
              </a:rPr>
              <a:t> </a:t>
            </a:r>
            <a:r>
              <a:rPr lang="vi-VN" sz="2400" dirty="0">
                <a:solidFill>
                  <a:srgbClr val="000000"/>
                </a:solidFill>
                <a:latin typeface="Times New Roman" panose="02020603050405020304" pitchFamily="18" charset="0"/>
                <a:ea typeface="Times New Roman" panose="02020603050405020304" pitchFamily="18" charset="0"/>
              </a:rPr>
              <a:t>đã </a:t>
            </a:r>
            <a:r>
              <a:rPr lang="vi-VN" sz="2400" dirty="0" smtClean="0">
                <a:solidFill>
                  <a:srgbClr val="000000"/>
                </a:solidFill>
                <a:latin typeface="Times New Roman" panose="02020603050405020304" pitchFamily="18" charset="0"/>
                <a:ea typeface="Times New Roman" panose="02020603050405020304" pitchFamily="18" charset="0"/>
              </a:rPr>
              <a:t>p</a:t>
            </a:r>
            <a:r>
              <a:rPr lang="en-US" sz="2400" dirty="0" smtClean="0">
                <a:solidFill>
                  <a:srgbClr val="000000"/>
                </a:solidFill>
                <a:latin typeface="Times New Roman" panose="02020603050405020304" pitchFamily="18" charset="0"/>
                <a:ea typeface="Times New Roman" panose="02020603050405020304" pitchFamily="18" charset="0"/>
              </a:rPr>
              <a:t>h</a:t>
            </a:r>
            <a:r>
              <a:rPr lang="vi-VN" sz="2400" dirty="0" smtClean="0">
                <a:solidFill>
                  <a:srgbClr val="000000"/>
                </a:solidFill>
                <a:latin typeface="Times New Roman" panose="02020603050405020304" pitchFamily="18" charset="0"/>
                <a:ea typeface="Times New Roman" panose="02020603050405020304" pitchFamily="18" charset="0"/>
              </a:rPr>
              <a:t>ân </a:t>
            </a:r>
            <a:r>
              <a:rPr lang="vi-VN" sz="2400" dirty="0">
                <a:solidFill>
                  <a:srgbClr val="000000"/>
                </a:solidFill>
                <a:latin typeface="Times New Roman" panose="02020603050405020304" pitchFamily="18" charset="0"/>
                <a:ea typeface="Times New Roman" panose="02020603050405020304" pitchFamily="18" charset="0"/>
              </a:rPr>
              <a:t>loại </a:t>
            </a:r>
            <a:r>
              <a:rPr lang="vi-VN" sz="2400" dirty="0" smtClean="0">
                <a:solidFill>
                  <a:srgbClr val="000000"/>
                </a:solidFill>
                <a:latin typeface="Times New Roman" panose="02020603050405020304" pitchFamily="18" charset="0"/>
                <a:ea typeface="Times New Roman" panose="02020603050405020304" pitchFamily="18" charset="0"/>
              </a:rPr>
              <a:t>khoa </a:t>
            </a:r>
            <a:r>
              <a:rPr lang="vi-VN" sz="2400" dirty="0">
                <a:solidFill>
                  <a:srgbClr val="000000"/>
                </a:solidFill>
                <a:latin typeface="Times New Roman" panose="02020603050405020304" pitchFamily="18" charset="0"/>
                <a:ea typeface="Times New Roman" panose="02020603050405020304" pitchFamily="18" charset="0"/>
              </a:rPr>
              <a:t>học dựa vào sự phát triển mối </a:t>
            </a:r>
            <a:r>
              <a:rPr lang="en-US" sz="2400" dirty="0" smtClean="0">
                <a:solidFill>
                  <a:srgbClr val="000000"/>
                </a:solidFill>
                <a:latin typeface="Times New Roman" panose="02020603050405020304" pitchFamily="18" charset="0"/>
                <a:ea typeface="Times New Roman" panose="02020603050405020304" pitchFamily="18" charset="0"/>
              </a:rPr>
              <a:t>l</a:t>
            </a:r>
            <a:r>
              <a:rPr lang="vi-VN" sz="2400" dirty="0" smtClean="0">
                <a:solidFill>
                  <a:srgbClr val="000000"/>
                </a:solidFill>
                <a:latin typeface="Times New Roman" panose="02020603050405020304" pitchFamily="18" charset="0"/>
                <a:ea typeface="Times New Roman" panose="02020603050405020304" pitchFamily="18" charset="0"/>
              </a:rPr>
              <a:t>iên </a:t>
            </a:r>
            <a:r>
              <a:rPr lang="vi-VN" sz="2400" dirty="0">
                <a:solidFill>
                  <a:srgbClr val="000000"/>
                </a:solidFill>
                <a:latin typeface="Times New Roman" panose="02020603050405020304" pitchFamily="18" charset="0"/>
                <a:ea typeface="Times New Roman" panose="02020603050405020304" pitchFamily="18" charset="0"/>
              </a:rPr>
              <a:t>hệ giữa ba nhóm chính của các kiến thức khoa học là </a:t>
            </a:r>
            <a:r>
              <a:rPr lang="en-US" sz="2400" dirty="0" err="1" smtClean="0">
                <a:solidFill>
                  <a:srgbClr val="000000"/>
                </a:solidFill>
                <a:latin typeface="Times New Roman" panose="02020603050405020304" pitchFamily="18" charset="0"/>
                <a:ea typeface="Times New Roman" panose="02020603050405020304" pitchFamily="18" charset="0"/>
              </a:rPr>
              <a:t>khoa</a:t>
            </a:r>
            <a:r>
              <a:rPr lang="en-US" sz="2400" dirty="0" smtClean="0">
                <a:solidFill>
                  <a:srgbClr val="000000"/>
                </a:solidFill>
                <a:latin typeface="Times New Roman" panose="02020603050405020304" pitchFamily="18" charset="0"/>
                <a:ea typeface="Times New Roman" panose="02020603050405020304" pitchFamily="18" charset="0"/>
              </a:rPr>
              <a:t> </a:t>
            </a:r>
            <a:r>
              <a:rPr lang="en-US" sz="2400" dirty="0" err="1" smtClean="0">
                <a:solidFill>
                  <a:srgbClr val="000000"/>
                </a:solidFill>
                <a:latin typeface="Times New Roman" panose="02020603050405020304" pitchFamily="18" charset="0"/>
                <a:ea typeface="Times New Roman" panose="02020603050405020304" pitchFamily="18" charset="0"/>
              </a:rPr>
              <a:t>học</a:t>
            </a:r>
            <a:r>
              <a:rPr lang="en-US" sz="2400" dirty="0" smtClean="0">
                <a:solidFill>
                  <a:srgbClr val="000000"/>
                </a:solidFill>
                <a:latin typeface="Times New Roman" panose="02020603050405020304" pitchFamily="18" charset="0"/>
                <a:ea typeface="Times New Roman" panose="02020603050405020304" pitchFamily="18" charset="0"/>
              </a:rPr>
              <a:t> </a:t>
            </a:r>
            <a:r>
              <a:rPr lang="vi-VN" sz="2400" dirty="0" smtClean="0">
                <a:solidFill>
                  <a:srgbClr val="000000"/>
                </a:solidFill>
                <a:latin typeface="Times New Roman" panose="02020603050405020304" pitchFamily="18" charset="0"/>
                <a:ea typeface="Times New Roman" panose="02020603050405020304" pitchFamily="18" charset="0"/>
              </a:rPr>
              <a:t>tự </a:t>
            </a:r>
            <a:r>
              <a:rPr lang="vi-VN" sz="2400" dirty="0">
                <a:solidFill>
                  <a:srgbClr val="000000"/>
                </a:solidFill>
                <a:latin typeface="Times New Roman" panose="02020603050405020304" pitchFamily="18" charset="0"/>
                <a:ea typeface="Times New Roman" panose="02020603050405020304" pitchFamily="18" charset="0"/>
              </a:rPr>
              <a:t>nhiên, </a:t>
            </a:r>
            <a:r>
              <a:rPr lang="en-US" sz="2400" dirty="0" err="1" smtClean="0">
                <a:solidFill>
                  <a:srgbClr val="000000"/>
                </a:solidFill>
                <a:latin typeface="Times New Roman" panose="02020603050405020304" pitchFamily="18" charset="0"/>
                <a:ea typeface="Times New Roman" panose="02020603050405020304" pitchFamily="18" charset="0"/>
              </a:rPr>
              <a:t>khoa</a:t>
            </a:r>
            <a:r>
              <a:rPr lang="en-US" sz="2400" dirty="0" smtClean="0">
                <a:solidFill>
                  <a:srgbClr val="000000"/>
                </a:solidFill>
                <a:latin typeface="Times New Roman" panose="02020603050405020304" pitchFamily="18" charset="0"/>
                <a:ea typeface="Times New Roman" panose="02020603050405020304" pitchFamily="18" charset="0"/>
              </a:rPr>
              <a:t> </a:t>
            </a:r>
            <a:r>
              <a:rPr lang="en-US" sz="2400" dirty="0" err="1" smtClean="0">
                <a:solidFill>
                  <a:srgbClr val="000000"/>
                </a:solidFill>
                <a:latin typeface="Times New Roman" panose="02020603050405020304" pitchFamily="18" charset="0"/>
                <a:ea typeface="Times New Roman" panose="02020603050405020304" pitchFamily="18" charset="0"/>
              </a:rPr>
              <a:t>học</a:t>
            </a:r>
            <a:r>
              <a:rPr lang="en-US" sz="2400" dirty="0" smtClean="0">
                <a:solidFill>
                  <a:srgbClr val="000000"/>
                </a:solidFill>
                <a:latin typeface="Times New Roman" panose="02020603050405020304" pitchFamily="18" charset="0"/>
                <a:ea typeface="Times New Roman" panose="02020603050405020304" pitchFamily="18" charset="0"/>
              </a:rPr>
              <a:t> </a:t>
            </a:r>
            <a:r>
              <a:rPr lang="vi-VN" sz="2400" dirty="0" smtClean="0">
                <a:solidFill>
                  <a:srgbClr val="000000"/>
                </a:solidFill>
                <a:latin typeface="Times New Roman" panose="02020603050405020304" pitchFamily="18" charset="0"/>
                <a:ea typeface="Times New Roman" panose="02020603050405020304" pitchFamily="18" charset="0"/>
              </a:rPr>
              <a:t>xã </a:t>
            </a:r>
            <a:r>
              <a:rPr lang="vi-VN" sz="2400" dirty="0">
                <a:solidFill>
                  <a:srgbClr val="000000"/>
                </a:solidFill>
                <a:latin typeface="Times New Roman" panose="02020603050405020304" pitchFamily="18" charset="0"/>
                <a:ea typeface="Times New Roman" panose="02020603050405020304" pitchFamily="18" charset="0"/>
              </a:rPr>
              <a:t>hội và triết học, mỗi nhóm chính là tổng thể các khoa học. </a:t>
            </a:r>
            <a:endParaRPr lang="en-US" sz="2400" dirty="0">
              <a:latin typeface="Times New Roman" panose="02020603050405020304" pitchFamily="18" charset="0"/>
              <a:ea typeface="Times New Roman" panose="02020603050405020304" pitchFamily="18" charset="0"/>
            </a:endParaRPr>
          </a:p>
        </p:txBody>
      </p:sp>
      <p:sp>
        <p:nvSpPr>
          <p:cNvPr id="8" name="Rounded Rectangle 14"/>
          <p:cNvSpPr>
            <a:spLocks noChangeArrowheads="1"/>
          </p:cNvSpPr>
          <p:nvPr/>
        </p:nvSpPr>
        <p:spPr bwMode="auto">
          <a:xfrm>
            <a:off x="3124200" y="76200"/>
            <a:ext cx="3657600" cy="498764"/>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en-US" sz="2600" dirty="0">
                <a:latin typeface="Times New Roman" panose="02020603050405020304" pitchFamily="18" charset="0"/>
                <a:cs typeface="Times New Roman" panose="02020603050405020304" pitchFamily="18" charset="0"/>
              </a:rPr>
              <a:t>Tam </a:t>
            </a:r>
            <a:r>
              <a:rPr lang="en-US" sz="2600" dirty="0" err="1">
                <a:latin typeface="Times New Roman" panose="02020603050405020304" pitchFamily="18" charset="0"/>
                <a:cs typeface="Times New Roman" panose="02020603050405020304" pitchFamily="18" charset="0"/>
              </a:rPr>
              <a:t>giác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Kedrov</a:t>
            </a:r>
            <a:endParaRPr lang="en-US" altLang="en-US" sz="2600" b="0" i="0" dirty="0">
              <a:latin typeface="Times New Roman" panose="02020603050405020304" pitchFamily="18" charset="0"/>
              <a:cs typeface="Times New Roman" panose="02020603050405020304" pitchFamily="18" charset="0"/>
            </a:endParaRPr>
          </a:p>
        </p:txBody>
      </p:sp>
      <p:sp>
        <p:nvSpPr>
          <p:cNvPr id="5"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698494951"/>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00275" y="2176017"/>
            <a:ext cx="6577965" cy="0"/>
          </a:xfrm>
          <a:custGeom>
            <a:avLst/>
            <a:gdLst/>
            <a:ahLst/>
            <a:cxnLst/>
            <a:rect l="l" t="t" r="r" b="b"/>
            <a:pathLst>
              <a:path w="6577965">
                <a:moveTo>
                  <a:pt x="0" y="0"/>
                </a:moveTo>
                <a:lnTo>
                  <a:pt x="6577965" y="0"/>
                </a:lnTo>
              </a:path>
            </a:pathLst>
          </a:custGeom>
          <a:ln w="38100">
            <a:solidFill>
              <a:srgbClr val="79A8A3"/>
            </a:solidFill>
          </a:ln>
        </p:spPr>
        <p:txBody>
          <a:bodyPr wrap="square" lIns="0" tIns="0" rIns="0" bIns="0" rtlCol="0"/>
          <a:lstStyle/>
          <a:p>
            <a:endParaRPr/>
          </a:p>
        </p:txBody>
      </p:sp>
      <p:sp>
        <p:nvSpPr>
          <p:cNvPr id="3" name="object 3"/>
          <p:cNvSpPr txBox="1">
            <a:spLocks noGrp="1"/>
          </p:cNvSpPr>
          <p:nvPr>
            <p:ph type="title"/>
          </p:nvPr>
        </p:nvSpPr>
        <p:spPr>
          <a:xfrm>
            <a:off x="1266397" y="1121568"/>
            <a:ext cx="7039830" cy="413255"/>
          </a:xfrm>
          <a:prstGeom prst="rect">
            <a:avLst/>
          </a:prstGeom>
        </p:spPr>
        <p:txBody>
          <a:bodyPr vert="horz" wrap="square" lIns="0" tIns="5080" rIns="0" bIns="0" rtlCol="0">
            <a:spAutoFit/>
          </a:bodyPr>
          <a:lstStyle/>
          <a:p>
            <a:pPr marL="12700" marR="5080">
              <a:lnSpc>
                <a:spcPct val="101600"/>
              </a:lnSpc>
              <a:spcBef>
                <a:spcPts val="40"/>
              </a:spcBef>
            </a:pPr>
            <a:r>
              <a:rPr sz="2600" b="1" spc="-5" dirty="0">
                <a:latin typeface="Times New Roman" panose="02020603050405020304" pitchFamily="18" charset="0"/>
                <a:cs typeface="Times New Roman" panose="02020603050405020304" pitchFamily="18" charset="0"/>
              </a:rPr>
              <a:t>2.3. </a:t>
            </a:r>
            <a:r>
              <a:rPr sz="2600" b="1" spc="-10" dirty="0">
                <a:latin typeface="Times New Roman" panose="02020603050405020304" pitchFamily="18" charset="0"/>
                <a:cs typeface="Times New Roman" panose="02020603050405020304" pitchFamily="18" charset="0"/>
              </a:rPr>
              <a:t>Quản lý </a:t>
            </a:r>
            <a:r>
              <a:rPr sz="2600" b="1" spc="-5" dirty="0">
                <a:latin typeface="Times New Roman" panose="02020603050405020304" pitchFamily="18" charset="0"/>
                <a:cs typeface="Times New Roman" panose="02020603050405020304" pitchFamily="18" charset="0"/>
              </a:rPr>
              <a:t>nguồn lực khoa học </a:t>
            </a:r>
            <a:r>
              <a:rPr sz="2600" b="1" spc="-55" dirty="0">
                <a:latin typeface="Times New Roman" panose="02020603050405020304" pitchFamily="18" charset="0"/>
                <a:cs typeface="Times New Roman" panose="02020603050405020304" pitchFamily="18" charset="0"/>
              </a:rPr>
              <a:t>và  </a:t>
            </a:r>
            <a:r>
              <a:rPr sz="2600" b="1" spc="-5" dirty="0">
                <a:latin typeface="Times New Roman" panose="02020603050405020304" pitchFamily="18" charset="0"/>
                <a:cs typeface="Times New Roman" panose="02020603050405020304" pitchFamily="18" charset="0"/>
              </a:rPr>
              <a:t>công</a:t>
            </a:r>
            <a:r>
              <a:rPr sz="2600" b="1" spc="10" dirty="0">
                <a:latin typeface="Times New Roman" panose="02020603050405020304" pitchFamily="18" charset="0"/>
                <a:cs typeface="Times New Roman" panose="02020603050405020304" pitchFamily="18" charset="0"/>
              </a:rPr>
              <a:t> </a:t>
            </a:r>
            <a:r>
              <a:rPr sz="2600" b="1" spc="-5" dirty="0">
                <a:latin typeface="Times New Roman" panose="02020603050405020304" pitchFamily="18" charset="0"/>
                <a:cs typeface="Times New Roman" panose="02020603050405020304" pitchFamily="18" charset="0"/>
              </a:rPr>
              <a:t>nghệ</a:t>
            </a:r>
            <a:endParaRPr sz="2600" dirty="0">
              <a:latin typeface="Times New Roman" panose="02020603050405020304" pitchFamily="18" charset="0"/>
              <a:cs typeface="Times New Roman" panose="02020603050405020304" pitchFamily="18" charset="0"/>
            </a:endParaRPr>
          </a:p>
        </p:txBody>
      </p:sp>
      <p:sp>
        <p:nvSpPr>
          <p:cNvPr id="4" name="object 4"/>
          <p:cNvSpPr txBox="1"/>
          <p:nvPr/>
        </p:nvSpPr>
        <p:spPr>
          <a:xfrm>
            <a:off x="1259470" y="2514600"/>
            <a:ext cx="7743825" cy="2633285"/>
          </a:xfrm>
          <a:prstGeom prst="rect">
            <a:avLst/>
          </a:prstGeom>
        </p:spPr>
        <p:txBody>
          <a:bodyPr vert="horz" wrap="square" lIns="0" tIns="140970" rIns="0" bIns="0" rtlCol="0">
            <a:spAutoFit/>
          </a:bodyPr>
          <a:lstStyle/>
          <a:p>
            <a:pPr marL="12700" algn="just">
              <a:lnSpc>
                <a:spcPct val="100000"/>
              </a:lnSpc>
              <a:spcBef>
                <a:spcPts val="1110"/>
              </a:spcBef>
              <a:tabLst>
                <a:tab pos="527685" algn="l"/>
              </a:tabLst>
            </a:pPr>
            <a:r>
              <a:rPr sz="2600" i="1" spc="-5" dirty="0">
                <a:solidFill>
                  <a:srgbClr val="464A56"/>
                </a:solidFill>
                <a:latin typeface="Times New Roman" panose="02020603050405020304" pitchFamily="18" charset="0"/>
                <a:cs typeface="Times New Roman" panose="02020603050405020304" pitchFamily="18" charset="0"/>
              </a:rPr>
              <a:t>a.	Quản lý nguồn nhân</a:t>
            </a:r>
            <a:r>
              <a:rPr sz="2600" i="1" spc="100" dirty="0">
                <a:solidFill>
                  <a:srgbClr val="464A56"/>
                </a:solidFill>
                <a:latin typeface="Times New Roman" panose="02020603050405020304" pitchFamily="18" charset="0"/>
                <a:cs typeface="Times New Roman" panose="02020603050405020304" pitchFamily="18" charset="0"/>
              </a:rPr>
              <a:t> </a:t>
            </a:r>
            <a:r>
              <a:rPr sz="2600" i="1" spc="-10" dirty="0">
                <a:solidFill>
                  <a:srgbClr val="464A56"/>
                </a:solidFill>
                <a:latin typeface="Times New Roman" panose="02020603050405020304" pitchFamily="18" charset="0"/>
                <a:cs typeface="Times New Roman" panose="02020603050405020304" pitchFamily="18" charset="0"/>
              </a:rPr>
              <a:t>lực</a:t>
            </a:r>
            <a:endParaRPr sz="2600" dirty="0">
              <a:latin typeface="Times New Roman" panose="02020603050405020304" pitchFamily="18" charset="0"/>
              <a:cs typeface="Times New Roman" panose="02020603050405020304" pitchFamily="18" charset="0"/>
            </a:endParaRPr>
          </a:p>
          <a:p>
            <a:pPr marL="12700" marR="537845" algn="just">
              <a:lnSpc>
                <a:spcPct val="100899"/>
              </a:lnSpc>
              <a:spcBef>
                <a:spcPts val="919"/>
              </a:spcBef>
            </a:pPr>
            <a:r>
              <a:rPr sz="2600" dirty="0">
                <a:solidFill>
                  <a:srgbClr val="464A56"/>
                </a:solidFill>
                <a:latin typeface="Times New Roman" panose="02020603050405020304" pitchFamily="18" charset="0"/>
                <a:cs typeface="Times New Roman" panose="02020603050405020304" pitchFamily="18" charset="0"/>
              </a:rPr>
              <a:t>Đội </a:t>
            </a:r>
            <a:r>
              <a:rPr sz="2600" spc="-5" dirty="0">
                <a:solidFill>
                  <a:srgbClr val="464A56"/>
                </a:solidFill>
                <a:latin typeface="Times New Roman" panose="02020603050405020304" pitchFamily="18" charset="0"/>
                <a:cs typeface="Times New Roman" panose="02020603050405020304" pitchFamily="18" charset="0"/>
              </a:rPr>
              <a:t>ngũ </a:t>
            </a:r>
            <a:r>
              <a:rPr sz="2600" spc="5" dirty="0">
                <a:solidFill>
                  <a:srgbClr val="464A56"/>
                </a:solidFill>
                <a:latin typeface="Times New Roman" panose="02020603050405020304" pitchFamily="18" charset="0"/>
                <a:cs typeface="Times New Roman" panose="02020603050405020304" pitchFamily="18" charset="0"/>
              </a:rPr>
              <a:t>nhân </a:t>
            </a:r>
            <a:r>
              <a:rPr sz="2600" spc="-5" dirty="0">
                <a:solidFill>
                  <a:srgbClr val="464A56"/>
                </a:solidFill>
                <a:latin typeface="Times New Roman" panose="02020603050405020304" pitchFamily="18" charset="0"/>
                <a:cs typeface="Times New Roman" panose="02020603050405020304" pitchFamily="18" charset="0"/>
              </a:rPr>
              <a:t>lực </a:t>
            </a:r>
            <a:r>
              <a:rPr sz="2600" dirty="0">
                <a:solidFill>
                  <a:srgbClr val="464A56"/>
                </a:solidFill>
                <a:latin typeface="Times New Roman" panose="02020603050405020304" pitchFamily="18" charset="0"/>
                <a:cs typeface="Times New Roman" panose="02020603050405020304" pitchFamily="18" charset="0"/>
              </a:rPr>
              <a:t>khoa học – công </a:t>
            </a:r>
            <a:r>
              <a:rPr sz="2600" dirty="0" err="1">
                <a:solidFill>
                  <a:srgbClr val="464A56"/>
                </a:solidFill>
                <a:latin typeface="Times New Roman" panose="02020603050405020304" pitchFamily="18" charset="0"/>
                <a:cs typeface="Times New Roman" panose="02020603050405020304" pitchFamily="18" charset="0"/>
              </a:rPr>
              <a:t>nghệ</a:t>
            </a:r>
            <a:r>
              <a:rPr sz="2600" spc="-125" dirty="0">
                <a:solidFill>
                  <a:srgbClr val="464A56"/>
                </a:solidFill>
                <a:latin typeface="Times New Roman" panose="02020603050405020304" pitchFamily="18" charset="0"/>
                <a:cs typeface="Times New Roman" panose="02020603050405020304" pitchFamily="18" charset="0"/>
              </a:rPr>
              <a:t> </a:t>
            </a:r>
            <a:r>
              <a:rPr sz="2600" dirty="0" err="1" smtClean="0">
                <a:solidFill>
                  <a:srgbClr val="464A56"/>
                </a:solidFill>
                <a:latin typeface="Times New Roman" panose="02020603050405020304" pitchFamily="18" charset="0"/>
                <a:cs typeface="Times New Roman" panose="02020603050405020304" pitchFamily="18" charset="0"/>
              </a:rPr>
              <a:t>có</a:t>
            </a:r>
            <a:r>
              <a:rPr sz="2600" dirty="0" smtClean="0">
                <a:solidFill>
                  <a:srgbClr val="464A56"/>
                </a:solidFill>
                <a:latin typeface="Times New Roman" panose="02020603050405020304" pitchFamily="18" charset="0"/>
                <a:cs typeface="Times New Roman" panose="02020603050405020304" pitchFamily="18" charset="0"/>
              </a:rPr>
              <a:t> </a:t>
            </a:r>
            <a:r>
              <a:rPr sz="2600" dirty="0" err="1" smtClean="0">
                <a:solidFill>
                  <a:srgbClr val="464A56"/>
                </a:solidFill>
                <a:latin typeface="Times New Roman" panose="02020603050405020304" pitchFamily="18" charset="0"/>
                <a:cs typeface="Times New Roman" panose="02020603050405020304" pitchFamily="18" charset="0"/>
              </a:rPr>
              <a:t>nhiều</a:t>
            </a:r>
            <a:r>
              <a:rPr lang="en-US" sz="2600" dirty="0">
                <a:solidFill>
                  <a:srgbClr val="464A56"/>
                </a:solidFill>
                <a:latin typeface="Times New Roman" panose="02020603050405020304" pitchFamily="18" charset="0"/>
                <a:cs typeface="Times New Roman" panose="02020603050405020304" pitchFamily="18" charset="0"/>
              </a:rPr>
              <a:t> </a:t>
            </a:r>
            <a:r>
              <a:rPr lang="en-US" sz="2600" dirty="0" err="1" smtClean="0">
                <a:solidFill>
                  <a:srgbClr val="464A56"/>
                </a:solidFill>
                <a:latin typeface="Times New Roman" panose="02020603050405020304" pitchFamily="18" charset="0"/>
                <a:cs typeface="Times New Roman" panose="02020603050405020304" pitchFamily="18" charset="0"/>
              </a:rPr>
              <a:t>t</a:t>
            </a:r>
            <a:r>
              <a:rPr sz="2600" spc="-5" dirty="0" err="1" smtClean="0">
                <a:solidFill>
                  <a:srgbClr val="464A56"/>
                </a:solidFill>
                <a:latin typeface="Times New Roman" panose="02020603050405020304" pitchFamily="18" charset="0"/>
                <a:cs typeface="Times New Roman" panose="02020603050405020304" pitchFamily="18" charset="0"/>
              </a:rPr>
              <a:t>rình</a:t>
            </a:r>
            <a:r>
              <a:rPr sz="2600" spc="-5" dirty="0" smtClean="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độ </a:t>
            </a:r>
            <a:r>
              <a:rPr sz="2600" dirty="0">
                <a:solidFill>
                  <a:srgbClr val="464A56"/>
                </a:solidFill>
                <a:latin typeface="Times New Roman" panose="02020603050405020304" pitchFamily="18" charset="0"/>
                <a:cs typeface="Times New Roman" panose="02020603050405020304" pitchFamily="18" charset="0"/>
              </a:rPr>
              <a:t>khác </a:t>
            </a:r>
            <a:r>
              <a:rPr sz="2600" spc="5" dirty="0">
                <a:solidFill>
                  <a:srgbClr val="464A56"/>
                </a:solidFill>
                <a:latin typeface="Times New Roman" panose="02020603050405020304" pitchFamily="18" charset="0"/>
                <a:cs typeface="Times New Roman" panose="02020603050405020304" pitchFamily="18" charset="0"/>
              </a:rPr>
              <a:t>nhau </a:t>
            </a:r>
            <a:r>
              <a:rPr sz="2600" dirty="0">
                <a:solidFill>
                  <a:srgbClr val="464A56"/>
                </a:solidFill>
                <a:latin typeface="Times New Roman" panose="02020603050405020304" pitchFamily="18" charset="0"/>
                <a:cs typeface="Times New Roman" panose="02020603050405020304" pitchFamily="18" charset="0"/>
              </a:rPr>
              <a:t>từ </a:t>
            </a:r>
            <a:r>
              <a:rPr sz="2600" spc="5" dirty="0">
                <a:solidFill>
                  <a:srgbClr val="464A56"/>
                </a:solidFill>
                <a:latin typeface="Times New Roman" panose="02020603050405020304" pitchFamily="18" charset="0"/>
                <a:cs typeface="Times New Roman" panose="02020603050405020304" pitchFamily="18" charset="0"/>
              </a:rPr>
              <a:t>công </a:t>
            </a:r>
            <a:r>
              <a:rPr sz="2600" spc="5" dirty="0" err="1">
                <a:solidFill>
                  <a:srgbClr val="464A56"/>
                </a:solidFill>
                <a:latin typeface="Times New Roman" panose="02020603050405020304" pitchFamily="18" charset="0"/>
                <a:cs typeface="Times New Roman" panose="02020603050405020304" pitchFamily="18" charset="0"/>
              </a:rPr>
              <a:t>nhân</a:t>
            </a:r>
            <a:r>
              <a:rPr sz="2600" spc="-180" dirty="0">
                <a:solidFill>
                  <a:srgbClr val="464A56"/>
                </a:solidFill>
                <a:latin typeface="Times New Roman" panose="02020603050405020304" pitchFamily="18" charset="0"/>
                <a:cs typeface="Times New Roman" panose="02020603050405020304" pitchFamily="18" charset="0"/>
              </a:rPr>
              <a:t> </a:t>
            </a:r>
            <a:r>
              <a:rPr sz="2600" dirty="0" err="1" smtClean="0">
                <a:solidFill>
                  <a:srgbClr val="464A56"/>
                </a:solidFill>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a:t>
            </a:r>
            <a:r>
              <a:rPr sz="2600" dirty="0" err="1" smtClean="0">
                <a:solidFill>
                  <a:srgbClr val="464A56"/>
                </a:solidFill>
                <a:latin typeface="Times New Roman" panose="02020603050405020304" pitchFamily="18" charset="0"/>
                <a:cs typeface="Times New Roman" panose="02020603050405020304" pitchFamily="18" charset="0"/>
              </a:rPr>
              <a:t>huật</a:t>
            </a:r>
            <a:r>
              <a:rPr sz="2600" dirty="0">
                <a:solidFill>
                  <a:srgbClr val="464A56"/>
                </a:solidFill>
                <a:latin typeface="Times New Roman" panose="02020603050405020304" pitchFamily="18" charset="0"/>
                <a:cs typeface="Times New Roman" panose="02020603050405020304" pitchFamily="18" charset="0"/>
              </a:rPr>
              <a:t>, nhân </a:t>
            </a:r>
            <a:r>
              <a:rPr sz="2600" spc="-10" dirty="0">
                <a:solidFill>
                  <a:srgbClr val="464A56"/>
                </a:solidFill>
                <a:latin typeface="Times New Roman" panose="02020603050405020304" pitchFamily="18" charset="0"/>
                <a:cs typeface="Times New Roman" panose="02020603050405020304" pitchFamily="18" charset="0"/>
              </a:rPr>
              <a:t>viên </a:t>
            </a:r>
            <a:r>
              <a:rPr sz="2600" spc="-5" dirty="0">
                <a:solidFill>
                  <a:srgbClr val="464A56"/>
                </a:solidFill>
                <a:latin typeface="Times New Roman" panose="02020603050405020304" pitchFamily="18" charset="0"/>
                <a:cs typeface="Times New Roman" panose="02020603050405020304" pitchFamily="18" charset="0"/>
              </a:rPr>
              <a:t>nghiệp </a:t>
            </a:r>
            <a:r>
              <a:rPr sz="2600" spc="-15" dirty="0">
                <a:solidFill>
                  <a:srgbClr val="464A56"/>
                </a:solidFill>
                <a:latin typeface="Times New Roman" panose="02020603050405020304" pitchFamily="18" charset="0"/>
                <a:cs typeface="Times New Roman" panose="02020603050405020304" pitchFamily="18" charset="0"/>
              </a:rPr>
              <a:t>vụ </a:t>
            </a:r>
            <a:r>
              <a:rPr sz="2600" dirty="0">
                <a:solidFill>
                  <a:srgbClr val="464A56"/>
                </a:solidFill>
                <a:latin typeface="Times New Roman" panose="02020603050405020304" pitchFamily="18" charset="0"/>
                <a:cs typeface="Times New Roman" panose="02020603050405020304" pitchFamily="18" charset="0"/>
              </a:rPr>
              <a:t>đến đội </a:t>
            </a:r>
            <a:r>
              <a:rPr sz="2600" spc="-5" dirty="0">
                <a:solidFill>
                  <a:srgbClr val="464A56"/>
                </a:solidFill>
                <a:latin typeface="Times New Roman" panose="02020603050405020304" pitchFamily="18" charset="0"/>
                <a:cs typeface="Times New Roman" panose="02020603050405020304" pitchFamily="18" charset="0"/>
              </a:rPr>
              <a:t>ngũ </a:t>
            </a:r>
            <a:r>
              <a:rPr sz="2600" dirty="0">
                <a:solidFill>
                  <a:srgbClr val="464A56"/>
                </a:solidFill>
                <a:latin typeface="Times New Roman" panose="02020603050405020304" pitchFamily="18" charset="0"/>
                <a:cs typeface="Times New Roman" panose="02020603050405020304" pitchFamily="18" charset="0"/>
              </a:rPr>
              <a:t>kỹ </a:t>
            </a:r>
            <a:r>
              <a:rPr sz="2600" spc="-5" dirty="0">
                <a:solidFill>
                  <a:srgbClr val="464A56"/>
                </a:solidFill>
                <a:latin typeface="Times New Roman" panose="02020603050405020304" pitchFamily="18" charset="0"/>
                <a:cs typeface="Times New Roman" panose="02020603050405020304" pitchFamily="18" charset="0"/>
              </a:rPr>
              <a:t>sư,  </a:t>
            </a:r>
            <a:r>
              <a:rPr sz="2600" dirty="0">
                <a:solidFill>
                  <a:srgbClr val="464A56"/>
                </a:solidFill>
                <a:latin typeface="Times New Roman" panose="02020603050405020304" pitchFamily="18" charset="0"/>
                <a:cs typeface="Times New Roman" panose="02020603050405020304" pitchFamily="18" charset="0"/>
              </a:rPr>
              <a:t>kỹ thuật </a:t>
            </a:r>
            <a:r>
              <a:rPr sz="2600" spc="-5" dirty="0">
                <a:solidFill>
                  <a:srgbClr val="464A56"/>
                </a:solidFill>
                <a:latin typeface="Times New Roman" panose="02020603050405020304" pitchFamily="18" charset="0"/>
                <a:cs typeface="Times New Roman" panose="02020603050405020304" pitchFamily="18" charset="0"/>
              </a:rPr>
              <a:t>viên, chuyên </a:t>
            </a:r>
            <a:r>
              <a:rPr sz="2600" spc="-10" dirty="0">
                <a:solidFill>
                  <a:srgbClr val="464A56"/>
                </a:solidFill>
                <a:latin typeface="Times New Roman" panose="02020603050405020304" pitchFamily="18" charset="0"/>
                <a:cs typeface="Times New Roman" panose="02020603050405020304" pitchFamily="18" charset="0"/>
              </a:rPr>
              <a:t>gia </a:t>
            </a:r>
            <a:r>
              <a:rPr sz="2600" dirty="0">
                <a:solidFill>
                  <a:srgbClr val="464A56"/>
                </a:solidFill>
                <a:latin typeface="Times New Roman" panose="02020603050405020304" pitchFamily="18" charset="0"/>
                <a:cs typeface="Times New Roman" panose="02020603050405020304" pitchFamily="18" charset="0"/>
              </a:rPr>
              <a:t>có </a:t>
            </a:r>
            <a:r>
              <a:rPr sz="2600" spc="-5" dirty="0">
                <a:solidFill>
                  <a:srgbClr val="464A56"/>
                </a:solidFill>
                <a:latin typeface="Times New Roman" panose="02020603050405020304" pitchFamily="18" charset="0"/>
                <a:cs typeface="Times New Roman" panose="02020603050405020304" pitchFamily="18" charset="0"/>
              </a:rPr>
              <a:t>trình </a:t>
            </a:r>
            <a:r>
              <a:rPr sz="2600" spc="5" dirty="0">
                <a:solidFill>
                  <a:srgbClr val="464A56"/>
                </a:solidFill>
                <a:latin typeface="Times New Roman" panose="02020603050405020304" pitchFamily="18" charset="0"/>
                <a:cs typeface="Times New Roman" panose="02020603050405020304" pitchFamily="18" charset="0"/>
              </a:rPr>
              <a:t>độ </a:t>
            </a:r>
            <a:r>
              <a:rPr sz="2600" dirty="0">
                <a:solidFill>
                  <a:srgbClr val="464A56"/>
                </a:solidFill>
                <a:latin typeface="Times New Roman" panose="02020603050405020304" pitchFamily="18" charset="0"/>
                <a:cs typeface="Times New Roman" panose="02020603050405020304" pitchFamily="18" charset="0"/>
              </a:rPr>
              <a:t>đại học</a:t>
            </a:r>
            <a:r>
              <a:rPr sz="2600" spc="-65" dirty="0">
                <a:solidFill>
                  <a:srgbClr val="464A56"/>
                </a:solidFill>
                <a:latin typeface="Times New Roman" panose="02020603050405020304" pitchFamily="18" charset="0"/>
                <a:cs typeface="Times New Roman" panose="02020603050405020304" pitchFamily="18" charset="0"/>
              </a:rPr>
              <a:t> </a:t>
            </a:r>
            <a:r>
              <a:rPr sz="2600" spc="-15" dirty="0">
                <a:solidFill>
                  <a:srgbClr val="464A56"/>
                </a:solidFill>
                <a:latin typeface="Times New Roman" panose="02020603050405020304" pitchFamily="18" charset="0"/>
                <a:cs typeface="Times New Roman" panose="02020603050405020304" pitchFamily="18" charset="0"/>
              </a:rPr>
              <a:t>và</a:t>
            </a:r>
            <a:endParaRPr sz="2600" dirty="0">
              <a:latin typeface="Times New Roman" panose="02020603050405020304" pitchFamily="18" charset="0"/>
              <a:cs typeface="Times New Roman" panose="02020603050405020304" pitchFamily="18" charset="0"/>
            </a:endParaRPr>
          </a:p>
          <a:p>
            <a:pPr marL="12700" algn="just">
              <a:lnSpc>
                <a:spcPts val="2825"/>
              </a:lnSpc>
            </a:pPr>
            <a:r>
              <a:rPr sz="2600" dirty="0">
                <a:solidFill>
                  <a:srgbClr val="464A56"/>
                </a:solidFill>
                <a:latin typeface="Times New Roman" panose="02020603050405020304" pitchFamily="18" charset="0"/>
                <a:cs typeface="Times New Roman" panose="02020603050405020304" pitchFamily="18" charset="0"/>
              </a:rPr>
              <a:t>sau đại</a:t>
            </a:r>
            <a:r>
              <a:rPr sz="2600" spc="-20" dirty="0">
                <a:solidFill>
                  <a:srgbClr val="464A56"/>
                </a:solidFill>
                <a:latin typeface="Times New Roman" panose="02020603050405020304" pitchFamily="18" charset="0"/>
                <a:cs typeface="Times New Roman" panose="02020603050405020304" pitchFamily="18" charset="0"/>
              </a:rPr>
              <a:t> </a:t>
            </a:r>
            <a:r>
              <a:rPr sz="2600" dirty="0">
                <a:solidFill>
                  <a:srgbClr val="464A56"/>
                </a:solidFill>
                <a:latin typeface="Times New Roman" panose="02020603050405020304" pitchFamily="18" charset="0"/>
                <a:cs typeface="Times New Roman" panose="02020603050405020304" pitchFamily="18" charset="0"/>
              </a:rPr>
              <a:t>học.</a:t>
            </a:r>
            <a:endParaRPr sz="2600" dirty="0">
              <a:latin typeface="Times New Roman" panose="02020603050405020304" pitchFamily="18" charset="0"/>
              <a:cs typeface="Times New Roman" panose="02020603050405020304" pitchFamily="18" charset="0"/>
            </a:endParaRPr>
          </a:p>
        </p:txBody>
      </p:sp>
      <p:sp>
        <p:nvSpPr>
          <p:cNvPr id="5"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00275" y="2176017"/>
            <a:ext cx="6577965" cy="0"/>
          </a:xfrm>
          <a:custGeom>
            <a:avLst/>
            <a:gdLst/>
            <a:ahLst/>
            <a:cxnLst/>
            <a:rect l="l" t="t" r="r" b="b"/>
            <a:pathLst>
              <a:path w="6577965">
                <a:moveTo>
                  <a:pt x="0" y="0"/>
                </a:moveTo>
                <a:lnTo>
                  <a:pt x="6577965" y="0"/>
                </a:lnTo>
              </a:path>
            </a:pathLst>
          </a:custGeom>
          <a:ln w="38100">
            <a:solidFill>
              <a:srgbClr val="79A8A3"/>
            </a:solidFill>
          </a:ln>
        </p:spPr>
        <p:txBody>
          <a:bodyPr wrap="square" lIns="0" tIns="0" rIns="0" bIns="0" rtlCol="0"/>
          <a:lstStyle/>
          <a:p>
            <a:endParaRPr/>
          </a:p>
        </p:txBody>
      </p:sp>
      <p:sp>
        <p:nvSpPr>
          <p:cNvPr id="3" name="object 3"/>
          <p:cNvSpPr txBox="1">
            <a:spLocks noGrp="1"/>
          </p:cNvSpPr>
          <p:nvPr>
            <p:ph type="title"/>
          </p:nvPr>
        </p:nvSpPr>
        <p:spPr>
          <a:xfrm>
            <a:off x="1571359" y="2442210"/>
            <a:ext cx="5134241" cy="421005"/>
          </a:xfrm>
          <a:prstGeom prst="rect">
            <a:avLst/>
          </a:prstGeom>
        </p:spPr>
        <p:txBody>
          <a:bodyPr vert="horz" wrap="square" lIns="0" tIns="11430" rIns="0" bIns="0" rtlCol="0">
            <a:spAutoFit/>
          </a:bodyPr>
          <a:lstStyle/>
          <a:p>
            <a:pPr marL="12700" algn="just">
              <a:lnSpc>
                <a:spcPct val="100000"/>
              </a:lnSpc>
              <a:spcBef>
                <a:spcPts val="90"/>
              </a:spcBef>
            </a:pPr>
            <a:r>
              <a:rPr sz="2600" i="1" spc="-5" dirty="0">
                <a:latin typeface="Times New Roman" panose="02020603050405020304" pitchFamily="18" charset="0"/>
                <a:cs typeface="Times New Roman" panose="02020603050405020304" pitchFamily="18" charset="0"/>
              </a:rPr>
              <a:t>b. Quản lý nguồn </a:t>
            </a:r>
            <a:r>
              <a:rPr sz="2600" i="1" spc="-10" dirty="0">
                <a:latin typeface="Times New Roman" panose="02020603050405020304" pitchFamily="18" charset="0"/>
                <a:cs typeface="Times New Roman" panose="02020603050405020304" pitchFamily="18" charset="0"/>
              </a:rPr>
              <a:t>lực </a:t>
            </a:r>
            <a:r>
              <a:rPr sz="2600" i="1" spc="-5" dirty="0">
                <a:latin typeface="Times New Roman" panose="02020603050405020304" pitchFamily="18" charset="0"/>
                <a:cs typeface="Times New Roman" panose="02020603050405020304" pitchFamily="18" charset="0"/>
              </a:rPr>
              <a:t>tài</a:t>
            </a:r>
            <a:r>
              <a:rPr sz="2600" i="1" spc="80" dirty="0">
                <a:latin typeface="Times New Roman" panose="02020603050405020304" pitchFamily="18" charset="0"/>
                <a:cs typeface="Times New Roman" panose="02020603050405020304" pitchFamily="18" charset="0"/>
              </a:rPr>
              <a:t> </a:t>
            </a:r>
            <a:r>
              <a:rPr sz="2600" i="1" spc="-5" dirty="0">
                <a:latin typeface="Times New Roman" panose="02020603050405020304" pitchFamily="18" charset="0"/>
                <a:cs typeface="Times New Roman" panose="02020603050405020304" pitchFamily="18" charset="0"/>
              </a:rPr>
              <a:t>chính</a:t>
            </a:r>
            <a:endParaRPr sz="2600">
              <a:latin typeface="Times New Roman" panose="02020603050405020304" pitchFamily="18" charset="0"/>
              <a:cs typeface="Times New Roman" panose="02020603050405020304" pitchFamily="18" charset="0"/>
            </a:endParaRPr>
          </a:p>
        </p:txBody>
      </p:sp>
      <p:sp>
        <p:nvSpPr>
          <p:cNvPr id="4" name="object 4"/>
          <p:cNvSpPr txBox="1"/>
          <p:nvPr/>
        </p:nvSpPr>
        <p:spPr>
          <a:xfrm>
            <a:off x="1266398" y="2960319"/>
            <a:ext cx="7344838" cy="2665602"/>
          </a:xfrm>
          <a:prstGeom prst="rect">
            <a:avLst/>
          </a:prstGeom>
        </p:spPr>
        <p:txBody>
          <a:bodyPr vert="horz" wrap="square" lIns="0" tIns="10160" rIns="0" bIns="0" rtlCol="0">
            <a:spAutoFit/>
          </a:bodyPr>
          <a:lstStyle/>
          <a:p>
            <a:pPr marL="12700" marR="5080" algn="just">
              <a:lnSpc>
                <a:spcPct val="100800"/>
              </a:lnSpc>
              <a:spcBef>
                <a:spcPts val="80"/>
              </a:spcBef>
            </a:pPr>
            <a:r>
              <a:rPr sz="2600" dirty="0">
                <a:solidFill>
                  <a:srgbClr val="464A56"/>
                </a:solidFill>
                <a:latin typeface="Times New Roman" panose="02020603050405020304" pitchFamily="18" charset="0"/>
                <a:cs typeface="Times New Roman" panose="02020603050405020304" pitchFamily="18" charset="0"/>
              </a:rPr>
              <a:t>Các trường </a:t>
            </a:r>
            <a:r>
              <a:rPr sz="2600" spc="-5" dirty="0">
                <a:solidFill>
                  <a:srgbClr val="464A56"/>
                </a:solidFill>
                <a:latin typeface="Times New Roman" panose="02020603050405020304" pitchFamily="18" charset="0"/>
                <a:cs typeface="Times New Roman" panose="02020603050405020304" pitchFamily="18" charset="0"/>
              </a:rPr>
              <a:t>ĐH </a:t>
            </a:r>
            <a:r>
              <a:rPr sz="2600" dirty="0">
                <a:solidFill>
                  <a:srgbClr val="464A56"/>
                </a:solidFill>
                <a:latin typeface="Times New Roman" panose="02020603050405020304" pitchFamily="18" charset="0"/>
                <a:cs typeface="Times New Roman" panose="02020603050405020304" pitchFamily="18" charset="0"/>
              </a:rPr>
              <a:t>có thể khai thác các nguồn</a:t>
            </a:r>
            <a:r>
              <a:rPr sz="2600" spc="-9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lực  </a:t>
            </a:r>
            <a:r>
              <a:rPr sz="2600" dirty="0">
                <a:solidFill>
                  <a:srgbClr val="464A56"/>
                </a:solidFill>
                <a:latin typeface="Times New Roman" panose="02020603050405020304" pitchFamily="18" charset="0"/>
                <a:cs typeface="Times New Roman" panose="02020603050405020304" pitchFamily="18" charset="0"/>
              </a:rPr>
              <a:t>tài </a:t>
            </a:r>
            <a:r>
              <a:rPr sz="2600" spc="-5" dirty="0">
                <a:solidFill>
                  <a:srgbClr val="464A56"/>
                </a:solidFill>
                <a:latin typeface="Times New Roman" panose="02020603050405020304" pitchFamily="18" charset="0"/>
                <a:cs typeface="Times New Roman" panose="02020603050405020304" pitchFamily="18" charset="0"/>
              </a:rPr>
              <a:t>chính </a:t>
            </a:r>
            <a:r>
              <a:rPr sz="2600" spc="5" dirty="0">
                <a:solidFill>
                  <a:srgbClr val="464A56"/>
                </a:solidFill>
                <a:latin typeface="Times New Roman" panose="02020603050405020304" pitchFamily="18" charset="0"/>
                <a:cs typeface="Times New Roman" panose="02020603050405020304" pitchFamily="18" charset="0"/>
              </a:rPr>
              <a:t>phục </a:t>
            </a:r>
            <a:r>
              <a:rPr sz="2600" spc="-15" dirty="0">
                <a:solidFill>
                  <a:srgbClr val="464A56"/>
                </a:solidFill>
                <a:latin typeface="Times New Roman" panose="02020603050405020304" pitchFamily="18" charset="0"/>
                <a:cs typeface="Times New Roman" panose="02020603050405020304" pitchFamily="18" charset="0"/>
              </a:rPr>
              <a:t>vụ </a:t>
            </a:r>
            <a:r>
              <a:rPr sz="2600" dirty="0">
                <a:solidFill>
                  <a:srgbClr val="464A56"/>
                </a:solidFill>
                <a:latin typeface="Times New Roman" panose="02020603050405020304" pitchFamily="18" charset="0"/>
                <a:cs typeface="Times New Roman" panose="02020603050405020304" pitchFamily="18" charset="0"/>
              </a:rPr>
              <a:t>cho </a:t>
            </a:r>
            <a:r>
              <a:rPr sz="2600" spc="-5" dirty="0">
                <a:solidFill>
                  <a:srgbClr val="464A56"/>
                </a:solidFill>
                <a:latin typeface="Times New Roman" panose="02020603050405020304" pitchFamily="18" charset="0"/>
                <a:cs typeface="Times New Roman" panose="02020603050405020304" pitchFamily="18" charset="0"/>
              </a:rPr>
              <a:t>KHCN </a:t>
            </a:r>
            <a:r>
              <a:rPr sz="2600" dirty="0">
                <a:solidFill>
                  <a:srgbClr val="464A56"/>
                </a:solidFill>
                <a:latin typeface="Times New Roman" panose="02020603050405020304" pitchFamily="18" charset="0"/>
                <a:cs typeface="Times New Roman" panose="02020603050405020304" pitchFamily="18" charset="0"/>
              </a:rPr>
              <a:t>ở các </a:t>
            </a:r>
            <a:r>
              <a:rPr sz="2600" spc="-5" dirty="0">
                <a:solidFill>
                  <a:srgbClr val="464A56"/>
                </a:solidFill>
                <a:latin typeface="Times New Roman" panose="02020603050405020304" pitchFamily="18" charset="0"/>
                <a:cs typeface="Times New Roman" panose="02020603050405020304" pitchFamily="18" charset="0"/>
              </a:rPr>
              <a:t>quỹ</a:t>
            </a:r>
            <a:r>
              <a:rPr sz="2600" spc="-35" dirty="0">
                <a:solidFill>
                  <a:srgbClr val="464A56"/>
                </a:solidFill>
                <a:latin typeface="Times New Roman" panose="02020603050405020304" pitchFamily="18" charset="0"/>
                <a:cs typeface="Times New Roman" panose="02020603050405020304" pitchFamily="18" charset="0"/>
              </a:rPr>
              <a:t> </a:t>
            </a:r>
            <a:r>
              <a:rPr sz="2600" dirty="0">
                <a:solidFill>
                  <a:srgbClr val="464A56"/>
                </a:solidFill>
                <a:latin typeface="Times New Roman" panose="02020603050405020304" pitchFamily="18" charset="0"/>
                <a:cs typeface="Times New Roman" panose="02020603050405020304" pitchFamily="18" charset="0"/>
              </a:rPr>
              <a:t>sau:</a:t>
            </a:r>
            <a:endParaRPr sz="2600" dirty="0">
              <a:latin typeface="Times New Roman" panose="02020603050405020304" pitchFamily="18" charset="0"/>
              <a:cs typeface="Times New Roman" panose="02020603050405020304" pitchFamily="18" charset="0"/>
            </a:endParaRPr>
          </a:p>
          <a:p>
            <a:pPr marL="253365" marR="169545" indent="-241300" algn="just">
              <a:lnSpc>
                <a:spcPct val="100899"/>
              </a:lnSpc>
              <a:spcBef>
                <a:spcPts val="910"/>
              </a:spcBef>
              <a:buChar char="-"/>
              <a:tabLst>
                <a:tab pos="253365" algn="l"/>
                <a:tab pos="254000" algn="l"/>
              </a:tabLst>
            </a:pPr>
            <a:r>
              <a:rPr sz="2600" spc="5" dirty="0">
                <a:solidFill>
                  <a:srgbClr val="464A56"/>
                </a:solidFill>
                <a:latin typeface="Times New Roman" panose="02020603050405020304" pitchFamily="18" charset="0"/>
                <a:cs typeface="Times New Roman" panose="02020603050405020304" pitchFamily="18" charset="0"/>
              </a:rPr>
              <a:t>Quỹ </a:t>
            </a:r>
            <a:r>
              <a:rPr sz="2600" dirty="0">
                <a:solidFill>
                  <a:srgbClr val="464A56"/>
                </a:solidFill>
                <a:latin typeface="Times New Roman" panose="02020603050405020304" pitchFamily="18" charset="0"/>
                <a:cs typeface="Times New Roman" panose="02020603050405020304" pitchFamily="18" charset="0"/>
              </a:rPr>
              <a:t>phát triển khoa học </a:t>
            </a:r>
            <a:r>
              <a:rPr sz="2600" spc="-15" dirty="0">
                <a:solidFill>
                  <a:srgbClr val="464A56"/>
                </a:solidFill>
                <a:latin typeface="Times New Roman" panose="02020603050405020304" pitchFamily="18" charset="0"/>
                <a:cs typeface="Times New Roman" panose="02020603050405020304" pitchFamily="18" charset="0"/>
              </a:rPr>
              <a:t>và </a:t>
            </a:r>
            <a:r>
              <a:rPr sz="2600" dirty="0">
                <a:solidFill>
                  <a:srgbClr val="464A56"/>
                </a:solidFill>
                <a:latin typeface="Times New Roman" panose="02020603050405020304" pitchFamily="18" charset="0"/>
                <a:cs typeface="Times New Roman" panose="02020603050405020304" pitchFamily="18" charset="0"/>
              </a:rPr>
              <a:t>công nghệ</a:t>
            </a:r>
            <a:r>
              <a:rPr sz="2600" spc="-13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quốc  gia</a:t>
            </a:r>
            <a:endParaRPr sz="2600" dirty="0">
              <a:latin typeface="Times New Roman" panose="02020603050405020304" pitchFamily="18" charset="0"/>
              <a:cs typeface="Times New Roman" panose="02020603050405020304" pitchFamily="18" charset="0"/>
            </a:endParaRPr>
          </a:p>
          <a:p>
            <a:pPr marL="253365" marR="76200" indent="-241300" algn="just">
              <a:lnSpc>
                <a:spcPct val="100899"/>
              </a:lnSpc>
              <a:spcBef>
                <a:spcPts val="910"/>
              </a:spcBef>
              <a:buChar char="-"/>
              <a:tabLst>
                <a:tab pos="253365" algn="l"/>
                <a:tab pos="254000" algn="l"/>
              </a:tabLst>
            </a:pPr>
            <a:r>
              <a:rPr sz="2600" spc="5" dirty="0">
                <a:solidFill>
                  <a:srgbClr val="464A56"/>
                </a:solidFill>
                <a:latin typeface="Times New Roman" panose="02020603050405020304" pitchFamily="18" charset="0"/>
                <a:cs typeface="Times New Roman" panose="02020603050405020304" pitchFamily="18" charset="0"/>
              </a:rPr>
              <a:t>Quỹ phát </a:t>
            </a:r>
            <a:r>
              <a:rPr sz="2600" dirty="0">
                <a:solidFill>
                  <a:srgbClr val="464A56"/>
                </a:solidFill>
                <a:latin typeface="Times New Roman" panose="02020603050405020304" pitchFamily="18" charset="0"/>
                <a:cs typeface="Times New Roman" panose="02020603050405020304" pitchFamily="18" charset="0"/>
              </a:rPr>
              <a:t>triển khoa học </a:t>
            </a:r>
            <a:r>
              <a:rPr sz="2600" spc="-15" dirty="0">
                <a:solidFill>
                  <a:srgbClr val="464A56"/>
                </a:solidFill>
                <a:latin typeface="Times New Roman" panose="02020603050405020304" pitchFamily="18" charset="0"/>
                <a:cs typeface="Times New Roman" panose="02020603050405020304" pitchFamily="18" charset="0"/>
              </a:rPr>
              <a:t>và </a:t>
            </a:r>
            <a:r>
              <a:rPr sz="2600" dirty="0">
                <a:solidFill>
                  <a:srgbClr val="464A56"/>
                </a:solidFill>
                <a:latin typeface="Times New Roman" panose="02020603050405020304" pitchFamily="18" charset="0"/>
                <a:cs typeface="Times New Roman" panose="02020603050405020304" pitchFamily="18" charset="0"/>
              </a:rPr>
              <a:t>công nghệ của  bộ, cơ </a:t>
            </a:r>
            <a:r>
              <a:rPr sz="2600" spc="-5" dirty="0">
                <a:solidFill>
                  <a:srgbClr val="464A56"/>
                </a:solidFill>
                <a:latin typeface="Times New Roman" panose="02020603050405020304" pitchFamily="18" charset="0"/>
                <a:cs typeface="Times New Roman" panose="02020603050405020304" pitchFamily="18" charset="0"/>
              </a:rPr>
              <a:t>quan </a:t>
            </a:r>
            <a:r>
              <a:rPr sz="2600" dirty="0">
                <a:solidFill>
                  <a:srgbClr val="464A56"/>
                </a:solidFill>
                <a:latin typeface="Times New Roman" panose="02020603050405020304" pitchFamily="18" charset="0"/>
                <a:cs typeface="Times New Roman" panose="02020603050405020304" pitchFamily="18" charset="0"/>
              </a:rPr>
              <a:t>ngang bộ, cơ quan thuộc</a:t>
            </a:r>
            <a:r>
              <a:rPr sz="2600" spc="-14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Chính  </a:t>
            </a:r>
            <a:r>
              <a:rPr sz="2600" dirty="0">
                <a:solidFill>
                  <a:srgbClr val="464A56"/>
                </a:solidFill>
                <a:latin typeface="Times New Roman" panose="02020603050405020304" pitchFamily="18" charset="0"/>
                <a:cs typeface="Times New Roman" panose="02020603050405020304" pitchFamily="18" charset="0"/>
              </a:rPr>
              <a:t>phủ, tỉnh, </a:t>
            </a:r>
            <a:r>
              <a:rPr sz="2600" spc="5" dirty="0">
                <a:solidFill>
                  <a:srgbClr val="464A56"/>
                </a:solidFill>
                <a:latin typeface="Times New Roman" panose="02020603050405020304" pitchFamily="18" charset="0"/>
                <a:cs typeface="Times New Roman" panose="02020603050405020304" pitchFamily="18" charset="0"/>
              </a:rPr>
              <a:t>thành </a:t>
            </a:r>
            <a:r>
              <a:rPr sz="2600" dirty="0">
                <a:solidFill>
                  <a:srgbClr val="464A56"/>
                </a:solidFill>
                <a:latin typeface="Times New Roman" panose="02020603050405020304" pitchFamily="18" charset="0"/>
                <a:cs typeface="Times New Roman" panose="02020603050405020304" pitchFamily="18" charset="0"/>
              </a:rPr>
              <a:t>phố trực </a:t>
            </a:r>
            <a:r>
              <a:rPr sz="2600" spc="5" dirty="0">
                <a:solidFill>
                  <a:srgbClr val="464A56"/>
                </a:solidFill>
                <a:latin typeface="Times New Roman" panose="02020603050405020304" pitchFamily="18" charset="0"/>
                <a:cs typeface="Times New Roman" panose="02020603050405020304" pitchFamily="18" charset="0"/>
              </a:rPr>
              <a:t>thuộc </a:t>
            </a:r>
            <a:r>
              <a:rPr sz="2600" dirty="0">
                <a:solidFill>
                  <a:srgbClr val="464A56"/>
                </a:solidFill>
                <a:latin typeface="Times New Roman" panose="02020603050405020304" pitchFamily="18" charset="0"/>
                <a:cs typeface="Times New Roman" panose="02020603050405020304" pitchFamily="18" charset="0"/>
              </a:rPr>
              <a:t>trung</a:t>
            </a:r>
            <a:r>
              <a:rPr sz="2600" spc="-190" dirty="0">
                <a:solidFill>
                  <a:srgbClr val="464A56"/>
                </a:solidFill>
                <a:latin typeface="Times New Roman" panose="02020603050405020304" pitchFamily="18" charset="0"/>
                <a:cs typeface="Times New Roman" panose="02020603050405020304" pitchFamily="18" charset="0"/>
              </a:rPr>
              <a:t> </a:t>
            </a:r>
            <a:r>
              <a:rPr sz="2600" dirty="0">
                <a:solidFill>
                  <a:srgbClr val="464A56"/>
                </a:solidFill>
                <a:latin typeface="Times New Roman" panose="02020603050405020304" pitchFamily="18" charset="0"/>
                <a:cs typeface="Times New Roman" panose="02020603050405020304" pitchFamily="18" charset="0"/>
              </a:rPr>
              <a:t>ương.</a:t>
            </a:r>
            <a:endParaRPr sz="2600" dirty="0">
              <a:latin typeface="Times New Roman" panose="02020603050405020304" pitchFamily="18" charset="0"/>
              <a:cs typeface="Times New Roman" panose="02020603050405020304" pitchFamily="18" charset="0"/>
            </a:endParaRPr>
          </a:p>
        </p:txBody>
      </p:sp>
      <p:sp>
        <p:nvSpPr>
          <p:cNvPr id="5" name="object 3"/>
          <p:cNvSpPr txBox="1">
            <a:spLocks/>
          </p:cNvSpPr>
          <p:nvPr/>
        </p:nvSpPr>
        <p:spPr>
          <a:xfrm>
            <a:off x="1266397" y="1121568"/>
            <a:ext cx="7039830" cy="413255"/>
          </a:xfrm>
          <a:prstGeom prst="rect">
            <a:avLst/>
          </a:prstGeom>
        </p:spPr>
        <p:txBody>
          <a:bodyPr vert="horz" wrap="square" lIns="0" tIns="5080" rIns="0" bIns="0" rtlCol="0">
            <a:spAutoFit/>
          </a:bodyPr>
          <a:lstStyle>
            <a:lvl1pPr>
              <a:defRPr sz="3800" b="0" i="0">
                <a:solidFill>
                  <a:srgbClr val="464A56"/>
                </a:solidFill>
                <a:latin typeface="TeXGyreSchola"/>
                <a:ea typeface="+mj-ea"/>
                <a:cs typeface="TeXGyreSchola"/>
              </a:defRPr>
            </a:lvl1pPr>
          </a:lstStyle>
          <a:p>
            <a:pPr marL="12700" marR="5080">
              <a:lnSpc>
                <a:spcPct val="101600"/>
              </a:lnSpc>
              <a:spcBef>
                <a:spcPts val="40"/>
              </a:spcBef>
            </a:pPr>
            <a:r>
              <a:rPr lang="en-US" sz="2600" b="1" kern="0" spc="-5" smtClean="0">
                <a:latin typeface="Times New Roman" panose="02020603050405020304" pitchFamily="18" charset="0"/>
                <a:cs typeface="Times New Roman" panose="02020603050405020304" pitchFamily="18" charset="0"/>
              </a:rPr>
              <a:t>2.3. </a:t>
            </a:r>
            <a:r>
              <a:rPr lang="en-US" sz="2600" b="1" kern="0" spc="-10" smtClean="0">
                <a:latin typeface="Times New Roman" panose="02020603050405020304" pitchFamily="18" charset="0"/>
                <a:cs typeface="Times New Roman" panose="02020603050405020304" pitchFamily="18" charset="0"/>
              </a:rPr>
              <a:t>Quản lý </a:t>
            </a:r>
            <a:r>
              <a:rPr lang="en-US" sz="2600" b="1" kern="0" spc="-5" smtClean="0">
                <a:latin typeface="Times New Roman" panose="02020603050405020304" pitchFamily="18" charset="0"/>
                <a:cs typeface="Times New Roman" panose="02020603050405020304" pitchFamily="18" charset="0"/>
              </a:rPr>
              <a:t>nguồn lực khoa học </a:t>
            </a:r>
            <a:r>
              <a:rPr lang="en-US" sz="2600" b="1" kern="0" spc="-55" smtClean="0">
                <a:latin typeface="Times New Roman" panose="02020603050405020304" pitchFamily="18" charset="0"/>
                <a:cs typeface="Times New Roman" panose="02020603050405020304" pitchFamily="18" charset="0"/>
              </a:rPr>
              <a:t>và  </a:t>
            </a:r>
            <a:r>
              <a:rPr lang="en-US" sz="2600" b="1" kern="0" spc="-5" smtClean="0">
                <a:latin typeface="Times New Roman" panose="02020603050405020304" pitchFamily="18" charset="0"/>
                <a:cs typeface="Times New Roman" panose="02020603050405020304" pitchFamily="18" charset="0"/>
              </a:rPr>
              <a:t>công</a:t>
            </a:r>
            <a:r>
              <a:rPr lang="en-US" sz="2600" b="1" kern="0" spc="10" smtClean="0">
                <a:latin typeface="Times New Roman" panose="02020603050405020304" pitchFamily="18" charset="0"/>
                <a:cs typeface="Times New Roman" panose="02020603050405020304" pitchFamily="18" charset="0"/>
              </a:rPr>
              <a:t> </a:t>
            </a:r>
            <a:r>
              <a:rPr lang="en-US" sz="2600" b="1" kern="0" spc="-5" smtClean="0">
                <a:latin typeface="Times New Roman" panose="02020603050405020304" pitchFamily="18" charset="0"/>
                <a:cs typeface="Times New Roman" panose="02020603050405020304" pitchFamily="18" charset="0"/>
              </a:rPr>
              <a:t>nghệ</a:t>
            </a:r>
            <a:endParaRPr lang="en-US" sz="2600" kern="0" dirty="0">
              <a:latin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71600" y="2425844"/>
            <a:ext cx="7080885" cy="2432589"/>
          </a:xfrm>
          <a:prstGeom prst="rect">
            <a:avLst/>
          </a:prstGeom>
        </p:spPr>
        <p:txBody>
          <a:bodyPr vert="horz" wrap="square" lIns="0" tIns="13970" rIns="0" bIns="0" rtlCol="0">
            <a:spAutoFit/>
          </a:bodyPr>
          <a:lstStyle/>
          <a:p>
            <a:pPr marL="253365" marR="5080" indent="-241300">
              <a:lnSpc>
                <a:spcPct val="111200"/>
              </a:lnSpc>
              <a:spcBef>
                <a:spcPts val="110"/>
              </a:spcBef>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Quỹ </a:t>
            </a:r>
            <a:r>
              <a:rPr sz="2600" spc="-10" dirty="0">
                <a:solidFill>
                  <a:srgbClr val="464A56"/>
                </a:solidFill>
                <a:latin typeface="Times New Roman" panose="02020603050405020304" pitchFamily="18" charset="0"/>
                <a:cs typeface="Times New Roman" panose="02020603050405020304" pitchFamily="18" charset="0"/>
              </a:rPr>
              <a:t>phát </a:t>
            </a:r>
            <a:r>
              <a:rPr sz="2600" spc="-5" dirty="0">
                <a:solidFill>
                  <a:srgbClr val="464A56"/>
                </a:solidFill>
                <a:latin typeface="Times New Roman" panose="02020603050405020304" pitchFamily="18" charset="0"/>
                <a:cs typeface="Times New Roman" panose="02020603050405020304" pitchFamily="18" charset="0"/>
              </a:rPr>
              <a:t>triển khoa </a:t>
            </a:r>
            <a:r>
              <a:rPr sz="2600" spc="-10" dirty="0">
                <a:solidFill>
                  <a:srgbClr val="464A56"/>
                </a:solidFill>
                <a:latin typeface="Times New Roman" panose="02020603050405020304" pitchFamily="18" charset="0"/>
                <a:cs typeface="Times New Roman" panose="02020603050405020304" pitchFamily="18" charset="0"/>
              </a:rPr>
              <a:t>học </a:t>
            </a:r>
            <a:r>
              <a:rPr sz="2600" spc="-20" dirty="0">
                <a:solidFill>
                  <a:srgbClr val="464A56"/>
                </a:solidFill>
                <a:latin typeface="Times New Roman" panose="02020603050405020304" pitchFamily="18" charset="0"/>
                <a:cs typeface="Times New Roman" panose="02020603050405020304" pitchFamily="18" charset="0"/>
              </a:rPr>
              <a:t>và </a:t>
            </a:r>
            <a:r>
              <a:rPr sz="2600" spc="-5" dirty="0">
                <a:solidFill>
                  <a:srgbClr val="464A56"/>
                </a:solidFill>
                <a:latin typeface="Times New Roman" panose="02020603050405020304" pitchFamily="18" charset="0"/>
                <a:cs typeface="Times New Roman" panose="02020603050405020304" pitchFamily="18" charset="0"/>
              </a:rPr>
              <a:t>công </a:t>
            </a:r>
            <a:r>
              <a:rPr sz="2600" spc="-10" dirty="0">
                <a:solidFill>
                  <a:srgbClr val="464A56"/>
                </a:solidFill>
                <a:latin typeface="Times New Roman" panose="02020603050405020304" pitchFamily="18" charset="0"/>
                <a:cs typeface="Times New Roman" panose="02020603050405020304" pitchFamily="18" charset="0"/>
              </a:rPr>
              <a:t>nghệ  </a:t>
            </a:r>
            <a:r>
              <a:rPr sz="2600" spc="-5" dirty="0">
                <a:solidFill>
                  <a:srgbClr val="464A56"/>
                </a:solidFill>
                <a:latin typeface="Times New Roman" panose="02020603050405020304" pitchFamily="18" charset="0"/>
                <a:cs typeface="Times New Roman" panose="02020603050405020304" pitchFamily="18" charset="0"/>
              </a:rPr>
              <a:t>của tổ chức, cá </a:t>
            </a:r>
            <a:r>
              <a:rPr sz="2600" spc="-10" dirty="0">
                <a:solidFill>
                  <a:srgbClr val="464A56"/>
                </a:solidFill>
                <a:latin typeface="Times New Roman" panose="02020603050405020304" pitchFamily="18" charset="0"/>
                <a:cs typeface="Times New Roman" panose="02020603050405020304" pitchFamily="18" charset="0"/>
              </a:rPr>
              <a:t>nhân </a:t>
            </a:r>
            <a:r>
              <a:rPr sz="2600" spc="-5" dirty="0">
                <a:solidFill>
                  <a:srgbClr val="464A56"/>
                </a:solidFill>
                <a:latin typeface="Times New Roman" panose="02020603050405020304" pitchFamily="18" charset="0"/>
                <a:cs typeface="Times New Roman" panose="02020603050405020304" pitchFamily="18" charset="0"/>
              </a:rPr>
              <a:t>(phi chính </a:t>
            </a:r>
            <a:r>
              <a:rPr sz="2600" spc="-10" dirty="0">
                <a:solidFill>
                  <a:srgbClr val="464A56"/>
                </a:solidFill>
                <a:latin typeface="Times New Roman" panose="02020603050405020304" pitchFamily="18" charset="0"/>
                <a:cs typeface="Times New Roman" panose="02020603050405020304" pitchFamily="18" charset="0"/>
              </a:rPr>
              <a:t>phủ, </a:t>
            </a:r>
            <a:r>
              <a:rPr sz="2600" spc="-5" dirty="0">
                <a:solidFill>
                  <a:srgbClr val="464A56"/>
                </a:solidFill>
                <a:latin typeface="Times New Roman" panose="02020603050405020304" pitchFamily="18" charset="0"/>
                <a:cs typeface="Times New Roman" panose="02020603050405020304" pitchFamily="18" charset="0"/>
              </a:rPr>
              <a:t>phi  </a:t>
            </a:r>
            <a:r>
              <a:rPr sz="2600" spc="-10" dirty="0">
                <a:solidFill>
                  <a:srgbClr val="464A56"/>
                </a:solidFill>
                <a:latin typeface="Times New Roman" panose="02020603050405020304" pitchFamily="18" charset="0"/>
                <a:cs typeface="Times New Roman" panose="02020603050405020304" pitchFamily="18" charset="0"/>
              </a:rPr>
              <a:t>lợi</a:t>
            </a:r>
            <a:r>
              <a:rPr sz="2600" spc="-5" dirty="0">
                <a:solidFill>
                  <a:srgbClr val="464A56"/>
                </a:solidFill>
                <a:latin typeface="Times New Roman" panose="02020603050405020304" pitchFamily="18" charset="0"/>
                <a:cs typeface="Times New Roman" panose="02020603050405020304" pitchFamily="18" charset="0"/>
              </a:rPr>
              <a:t> </a:t>
            </a:r>
            <a:r>
              <a:rPr sz="2600" spc="-10" dirty="0">
                <a:solidFill>
                  <a:srgbClr val="464A56"/>
                </a:solidFill>
                <a:latin typeface="Times New Roman" panose="02020603050405020304" pitchFamily="18" charset="0"/>
                <a:cs typeface="Times New Roman" panose="02020603050405020304" pitchFamily="18" charset="0"/>
              </a:rPr>
              <a:t>nhuận)</a:t>
            </a:r>
            <a:endParaRPr sz="2600" dirty="0">
              <a:latin typeface="Times New Roman" panose="02020603050405020304" pitchFamily="18" charset="0"/>
              <a:cs typeface="Times New Roman" panose="02020603050405020304" pitchFamily="18" charset="0"/>
            </a:endParaRPr>
          </a:p>
          <a:p>
            <a:pPr marL="253365" marR="318770" indent="-241300">
              <a:lnSpc>
                <a:spcPct val="110900"/>
              </a:lnSpc>
              <a:spcBef>
                <a:spcPts val="910"/>
              </a:spcBef>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Quỹ </a:t>
            </a:r>
            <a:r>
              <a:rPr sz="2600" spc="-10" dirty="0">
                <a:solidFill>
                  <a:srgbClr val="464A56"/>
                </a:solidFill>
                <a:latin typeface="Times New Roman" panose="02020603050405020304" pitchFamily="18" charset="0"/>
                <a:cs typeface="Times New Roman" panose="02020603050405020304" pitchFamily="18" charset="0"/>
              </a:rPr>
              <a:t>phát </a:t>
            </a:r>
            <a:r>
              <a:rPr sz="2600" spc="-5" dirty="0">
                <a:solidFill>
                  <a:srgbClr val="464A56"/>
                </a:solidFill>
                <a:latin typeface="Times New Roman" panose="02020603050405020304" pitchFamily="18" charset="0"/>
                <a:cs typeface="Times New Roman" panose="02020603050405020304" pitchFamily="18" charset="0"/>
              </a:rPr>
              <a:t>triển khoa </a:t>
            </a:r>
            <a:r>
              <a:rPr sz="2600" spc="-10" dirty="0">
                <a:solidFill>
                  <a:srgbClr val="464A56"/>
                </a:solidFill>
                <a:latin typeface="Times New Roman" panose="02020603050405020304" pitchFamily="18" charset="0"/>
                <a:cs typeface="Times New Roman" panose="02020603050405020304" pitchFamily="18" charset="0"/>
              </a:rPr>
              <a:t>học </a:t>
            </a:r>
            <a:r>
              <a:rPr sz="2600" spc="-20" dirty="0">
                <a:solidFill>
                  <a:srgbClr val="464A56"/>
                </a:solidFill>
                <a:latin typeface="Times New Roman" panose="02020603050405020304" pitchFamily="18" charset="0"/>
                <a:cs typeface="Times New Roman" panose="02020603050405020304" pitchFamily="18" charset="0"/>
              </a:rPr>
              <a:t>và </a:t>
            </a:r>
            <a:r>
              <a:rPr sz="2600" spc="-5" dirty="0">
                <a:solidFill>
                  <a:srgbClr val="464A56"/>
                </a:solidFill>
                <a:latin typeface="Times New Roman" panose="02020603050405020304" pitchFamily="18" charset="0"/>
                <a:cs typeface="Times New Roman" panose="02020603050405020304" pitchFamily="18" charset="0"/>
              </a:rPr>
              <a:t>công </a:t>
            </a:r>
            <a:r>
              <a:rPr sz="2600" spc="-10" dirty="0">
                <a:solidFill>
                  <a:srgbClr val="464A56"/>
                </a:solidFill>
                <a:latin typeface="Times New Roman" panose="02020603050405020304" pitchFamily="18" charset="0"/>
                <a:cs typeface="Times New Roman" panose="02020603050405020304" pitchFamily="18" charset="0"/>
              </a:rPr>
              <a:t>nghệ  </a:t>
            </a:r>
            <a:r>
              <a:rPr sz="2600" spc="-5" dirty="0">
                <a:solidFill>
                  <a:srgbClr val="464A56"/>
                </a:solidFill>
                <a:latin typeface="Times New Roman" panose="02020603050405020304" pitchFamily="18" charset="0"/>
                <a:cs typeface="Times New Roman" panose="02020603050405020304" pitchFamily="18" charset="0"/>
              </a:rPr>
              <a:t>của </a:t>
            </a:r>
            <a:r>
              <a:rPr sz="2600" spc="-10" dirty="0">
                <a:solidFill>
                  <a:srgbClr val="464A56"/>
                </a:solidFill>
                <a:latin typeface="Times New Roman" panose="02020603050405020304" pitchFamily="18" charset="0"/>
                <a:cs typeface="Times New Roman" panose="02020603050405020304" pitchFamily="18" charset="0"/>
              </a:rPr>
              <a:t>doanh</a:t>
            </a:r>
            <a:r>
              <a:rPr sz="2600" spc="7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nghiệp</a:t>
            </a:r>
            <a:endParaRPr sz="2600" dirty="0">
              <a:latin typeface="Times New Roman" panose="02020603050405020304" pitchFamily="18" charset="0"/>
              <a:cs typeface="Times New Roman" panose="02020603050405020304" pitchFamily="18" charset="0"/>
            </a:endParaRPr>
          </a:p>
          <a:p>
            <a:pPr marL="253365" marR="639445" indent="-241300">
              <a:lnSpc>
                <a:spcPct val="110800"/>
              </a:lnSpc>
              <a:spcBef>
                <a:spcPts val="875"/>
              </a:spcBef>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Quỹ </a:t>
            </a:r>
            <a:r>
              <a:rPr sz="2600" dirty="0">
                <a:solidFill>
                  <a:srgbClr val="464A56"/>
                </a:solidFill>
                <a:latin typeface="Times New Roman" panose="02020603050405020304" pitchFamily="18" charset="0"/>
                <a:cs typeface="Times New Roman" panose="02020603050405020304" pitchFamily="18" charset="0"/>
              </a:rPr>
              <a:t>đổi </a:t>
            </a:r>
            <a:r>
              <a:rPr sz="2600" spc="-5" dirty="0">
                <a:solidFill>
                  <a:srgbClr val="464A56"/>
                </a:solidFill>
                <a:latin typeface="Times New Roman" panose="02020603050405020304" pitchFamily="18" charset="0"/>
                <a:cs typeface="Times New Roman" panose="02020603050405020304" pitchFamily="18" charset="0"/>
              </a:rPr>
              <a:t>mói </a:t>
            </a:r>
            <a:r>
              <a:rPr sz="2600" dirty="0">
                <a:solidFill>
                  <a:srgbClr val="464A56"/>
                </a:solidFill>
                <a:latin typeface="Times New Roman" panose="02020603050405020304" pitchFamily="18" charset="0"/>
                <a:cs typeface="Times New Roman" panose="02020603050405020304" pitchFamily="18" charset="0"/>
              </a:rPr>
              <a:t>Công nghệ </a:t>
            </a:r>
            <a:r>
              <a:rPr sz="2600" spc="5" dirty="0">
                <a:solidFill>
                  <a:srgbClr val="464A56"/>
                </a:solidFill>
                <a:latin typeface="Times New Roman" panose="02020603050405020304" pitchFamily="18" charset="0"/>
                <a:cs typeface="Times New Roman" panose="02020603050405020304" pitchFamily="18" charset="0"/>
              </a:rPr>
              <a:t>Quốc </a:t>
            </a:r>
            <a:r>
              <a:rPr sz="2600" spc="-5" dirty="0">
                <a:solidFill>
                  <a:srgbClr val="464A56"/>
                </a:solidFill>
                <a:latin typeface="Times New Roman" panose="02020603050405020304" pitchFamily="18" charset="0"/>
                <a:cs typeface="Times New Roman" panose="02020603050405020304" pitchFamily="18" charset="0"/>
              </a:rPr>
              <a:t>gia  </a:t>
            </a:r>
            <a:r>
              <a:rPr sz="2600" spc="-35" dirty="0">
                <a:solidFill>
                  <a:srgbClr val="464A56"/>
                </a:solidFill>
                <a:latin typeface="Times New Roman" panose="02020603050405020304" pitchFamily="18" charset="0"/>
                <a:cs typeface="Times New Roman" panose="02020603050405020304" pitchFamily="18" charset="0"/>
              </a:rPr>
              <a:t>(NATIF)</a:t>
            </a:r>
            <a:endParaRPr sz="2600" dirty="0">
              <a:latin typeface="Times New Roman" panose="02020603050405020304" pitchFamily="18" charset="0"/>
              <a:cs typeface="Times New Roman" panose="02020603050405020304" pitchFamily="18" charset="0"/>
            </a:endParaRPr>
          </a:p>
        </p:txBody>
      </p:sp>
      <p:sp>
        <p:nvSpPr>
          <p:cNvPr id="3" name="object 3"/>
          <p:cNvSpPr txBox="1">
            <a:spLocks/>
          </p:cNvSpPr>
          <p:nvPr/>
        </p:nvSpPr>
        <p:spPr>
          <a:xfrm>
            <a:off x="1266397" y="1121568"/>
            <a:ext cx="7039830" cy="413255"/>
          </a:xfrm>
          <a:prstGeom prst="rect">
            <a:avLst/>
          </a:prstGeom>
        </p:spPr>
        <p:txBody>
          <a:bodyPr vert="horz" wrap="square" lIns="0" tIns="5080" rIns="0" bIns="0" rtlCol="0">
            <a:spAutoFit/>
          </a:bodyPr>
          <a:lstStyle>
            <a:lvl1pPr>
              <a:defRPr>
                <a:latin typeface="+mj-lt"/>
                <a:ea typeface="+mj-ea"/>
                <a:cs typeface="+mj-cs"/>
              </a:defRPr>
            </a:lvl1pPr>
          </a:lstStyle>
          <a:p>
            <a:pPr marL="12700" marR="5080">
              <a:lnSpc>
                <a:spcPct val="101600"/>
              </a:lnSpc>
              <a:spcBef>
                <a:spcPts val="40"/>
              </a:spcBef>
            </a:pPr>
            <a:r>
              <a:rPr lang="en-US" sz="2600" b="1" kern="0" spc="-5" smtClean="0">
                <a:solidFill>
                  <a:sysClr val="windowText" lastClr="000000"/>
                </a:solidFill>
                <a:latin typeface="Times New Roman" panose="02020603050405020304" pitchFamily="18" charset="0"/>
                <a:cs typeface="Times New Roman" panose="02020603050405020304" pitchFamily="18" charset="0"/>
              </a:rPr>
              <a:t>2.3. </a:t>
            </a:r>
            <a:r>
              <a:rPr lang="en-US" sz="2600" b="1" kern="0" spc="-10" smtClean="0">
                <a:solidFill>
                  <a:sysClr val="windowText" lastClr="000000"/>
                </a:solidFill>
                <a:latin typeface="Times New Roman" panose="02020603050405020304" pitchFamily="18" charset="0"/>
                <a:cs typeface="Times New Roman" panose="02020603050405020304" pitchFamily="18" charset="0"/>
              </a:rPr>
              <a:t>Quản lý </a:t>
            </a:r>
            <a:r>
              <a:rPr lang="en-US" sz="2600" b="1" kern="0" spc="-5" smtClean="0">
                <a:solidFill>
                  <a:sysClr val="windowText" lastClr="000000"/>
                </a:solidFill>
                <a:latin typeface="Times New Roman" panose="02020603050405020304" pitchFamily="18" charset="0"/>
                <a:cs typeface="Times New Roman" panose="02020603050405020304" pitchFamily="18" charset="0"/>
              </a:rPr>
              <a:t>nguồn lực khoa học </a:t>
            </a:r>
            <a:r>
              <a:rPr lang="en-US" sz="2600" b="1" kern="0" spc="-55" smtClean="0">
                <a:solidFill>
                  <a:sysClr val="windowText" lastClr="000000"/>
                </a:solidFill>
                <a:latin typeface="Times New Roman" panose="02020603050405020304" pitchFamily="18" charset="0"/>
                <a:cs typeface="Times New Roman" panose="02020603050405020304" pitchFamily="18" charset="0"/>
              </a:rPr>
              <a:t>và  </a:t>
            </a:r>
            <a:r>
              <a:rPr lang="en-US" sz="2600" b="1" kern="0" spc="-5" smtClean="0">
                <a:solidFill>
                  <a:sysClr val="windowText" lastClr="000000"/>
                </a:solidFill>
                <a:latin typeface="Times New Roman" panose="02020603050405020304" pitchFamily="18" charset="0"/>
                <a:cs typeface="Times New Roman" panose="02020603050405020304" pitchFamily="18" charset="0"/>
              </a:rPr>
              <a:t>công</a:t>
            </a:r>
            <a:r>
              <a:rPr lang="en-US" sz="2600" b="1" kern="0" spc="10" smtClean="0">
                <a:solidFill>
                  <a:sysClr val="windowText" lastClr="000000"/>
                </a:solidFill>
                <a:latin typeface="Times New Roman" panose="02020603050405020304" pitchFamily="18" charset="0"/>
                <a:cs typeface="Times New Roman" panose="02020603050405020304" pitchFamily="18" charset="0"/>
              </a:rPr>
              <a:t> </a:t>
            </a:r>
            <a:r>
              <a:rPr lang="en-US" sz="2600" b="1" kern="0" spc="-5" smtClean="0">
                <a:solidFill>
                  <a:sysClr val="windowText" lastClr="000000"/>
                </a:solidFill>
                <a:latin typeface="Times New Roman" panose="02020603050405020304" pitchFamily="18" charset="0"/>
                <a:cs typeface="Times New Roman" panose="02020603050405020304" pitchFamily="18" charset="0"/>
              </a:rPr>
              <a:t>nghệ</a:t>
            </a:r>
            <a:endParaRPr lang="en-US" sz="2600" kern="0" dirty="0">
              <a:solidFill>
                <a:sysClr val="windowText" lastClr="000000"/>
              </a:solidFill>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00275" y="2176017"/>
            <a:ext cx="6577965" cy="0"/>
          </a:xfrm>
          <a:custGeom>
            <a:avLst/>
            <a:gdLst/>
            <a:ahLst/>
            <a:cxnLst/>
            <a:rect l="l" t="t" r="r" b="b"/>
            <a:pathLst>
              <a:path w="6577965">
                <a:moveTo>
                  <a:pt x="0" y="0"/>
                </a:moveTo>
                <a:lnTo>
                  <a:pt x="6577965" y="0"/>
                </a:lnTo>
              </a:path>
            </a:pathLst>
          </a:custGeom>
          <a:ln w="38100">
            <a:solidFill>
              <a:srgbClr val="79A8A3"/>
            </a:solidFill>
          </a:ln>
        </p:spPr>
        <p:txBody>
          <a:bodyPr wrap="square" lIns="0" tIns="0" rIns="0" bIns="0" rtlCol="0"/>
          <a:lstStyle/>
          <a:p>
            <a:endParaRPr/>
          </a:p>
        </p:txBody>
      </p:sp>
      <p:sp>
        <p:nvSpPr>
          <p:cNvPr id="3" name="object 3"/>
          <p:cNvSpPr txBox="1">
            <a:spLocks noGrp="1"/>
          </p:cNvSpPr>
          <p:nvPr>
            <p:ph type="title"/>
          </p:nvPr>
        </p:nvSpPr>
        <p:spPr>
          <a:xfrm>
            <a:off x="2279650" y="2472689"/>
            <a:ext cx="3957320" cy="453390"/>
          </a:xfrm>
          <a:prstGeom prst="rect">
            <a:avLst/>
          </a:prstGeom>
        </p:spPr>
        <p:txBody>
          <a:bodyPr vert="horz" wrap="square" lIns="0" tIns="13335" rIns="0" bIns="0" rtlCol="0">
            <a:spAutoFit/>
          </a:bodyPr>
          <a:lstStyle/>
          <a:p>
            <a:pPr marL="12700">
              <a:lnSpc>
                <a:spcPct val="100000"/>
              </a:lnSpc>
              <a:spcBef>
                <a:spcPts val="105"/>
              </a:spcBef>
            </a:pPr>
            <a:r>
              <a:rPr sz="2800" i="1" spc="5" dirty="0">
                <a:latin typeface="Arial"/>
                <a:cs typeface="Arial"/>
              </a:rPr>
              <a:t>c. </a:t>
            </a:r>
            <a:r>
              <a:rPr sz="2800" i="1" dirty="0">
                <a:latin typeface="Arial"/>
                <a:cs typeface="Arial"/>
              </a:rPr>
              <a:t>Quản lý </a:t>
            </a:r>
            <a:r>
              <a:rPr sz="2800" i="1" spc="5" dirty="0">
                <a:latin typeface="Arial"/>
                <a:cs typeface="Arial"/>
              </a:rPr>
              <a:t>cơ sở vật</a:t>
            </a:r>
            <a:r>
              <a:rPr sz="2800" i="1" spc="-180" dirty="0">
                <a:latin typeface="Arial"/>
                <a:cs typeface="Arial"/>
              </a:rPr>
              <a:t> </a:t>
            </a:r>
            <a:r>
              <a:rPr sz="2800" i="1" dirty="0">
                <a:latin typeface="Arial"/>
                <a:cs typeface="Arial"/>
              </a:rPr>
              <a:t>chất</a:t>
            </a:r>
            <a:endParaRPr sz="2800">
              <a:latin typeface="Arial"/>
              <a:cs typeface="Arial"/>
            </a:endParaRPr>
          </a:p>
        </p:txBody>
      </p:sp>
      <p:sp>
        <p:nvSpPr>
          <p:cNvPr id="4" name="object 4"/>
          <p:cNvSpPr txBox="1">
            <a:spLocks noGrp="1"/>
          </p:cNvSpPr>
          <p:nvPr>
            <p:ph type="body" idx="1"/>
          </p:nvPr>
        </p:nvSpPr>
        <p:spPr>
          <a:prstGeom prst="rect">
            <a:avLst/>
          </a:prstGeom>
        </p:spPr>
        <p:txBody>
          <a:bodyPr vert="horz" wrap="square" lIns="0" tIns="714225" rIns="0" bIns="0" rtlCol="0">
            <a:spAutoFit/>
          </a:bodyPr>
          <a:lstStyle/>
          <a:p>
            <a:pPr marL="2050414" marR="276225" indent="-241300">
              <a:lnSpc>
                <a:spcPct val="110800"/>
              </a:lnSpc>
              <a:spcBef>
                <a:spcPts val="100"/>
              </a:spcBef>
              <a:buChar char="-"/>
              <a:tabLst>
                <a:tab pos="2051685" algn="l"/>
              </a:tabLst>
            </a:pPr>
            <a:r>
              <a:rPr spc="-5" dirty="0">
                <a:latin typeface="Times New Roman" panose="02020603050405020304" pitchFamily="18" charset="0"/>
                <a:cs typeface="Times New Roman" panose="02020603050405020304" pitchFamily="18" charset="0"/>
              </a:rPr>
              <a:t>Chính sách </a:t>
            </a:r>
            <a:r>
              <a:rPr spc="-10" dirty="0">
                <a:latin typeface="Times New Roman" panose="02020603050405020304" pitchFamily="18" charset="0"/>
                <a:cs typeface="Times New Roman" panose="02020603050405020304" pitchFamily="18" charset="0"/>
              </a:rPr>
              <a:t>đầu tư đồng bộ, </a:t>
            </a:r>
            <a:r>
              <a:rPr spc="-5" dirty="0">
                <a:latin typeface="Times New Roman" panose="02020603050405020304" pitchFamily="18" charset="0"/>
                <a:cs typeface="Times New Roman" panose="02020603050405020304" pitchFamily="18" charset="0"/>
              </a:rPr>
              <a:t>sử </a:t>
            </a:r>
            <a:r>
              <a:rPr spc="-10" dirty="0">
                <a:latin typeface="Times New Roman" panose="02020603050405020304" pitchFamily="18" charset="0"/>
                <a:cs typeface="Times New Roman" panose="02020603050405020304" pitchFamily="18" charset="0"/>
              </a:rPr>
              <a:t>dụng </a:t>
            </a:r>
            <a:r>
              <a:rPr spc="-5" dirty="0">
                <a:latin typeface="Times New Roman" panose="02020603050405020304" pitchFamily="18" charset="0"/>
                <a:cs typeface="Times New Roman" panose="02020603050405020304" pitchFamily="18" charset="0"/>
              </a:rPr>
              <a:t>có  </a:t>
            </a:r>
            <a:r>
              <a:rPr spc="-10" dirty="0">
                <a:latin typeface="Times New Roman" panose="02020603050405020304" pitchFamily="18" charset="0"/>
                <a:cs typeface="Times New Roman" panose="02020603050405020304" pitchFamily="18" charset="0"/>
              </a:rPr>
              <a:t>hiệu quả </a:t>
            </a:r>
            <a:r>
              <a:rPr spc="-5" dirty="0">
                <a:latin typeface="Times New Roman" panose="02020603050405020304" pitchFamily="18" charset="0"/>
                <a:cs typeface="Times New Roman" panose="02020603050405020304" pitchFamily="18" charset="0"/>
              </a:rPr>
              <a:t>cơ sở </a:t>
            </a:r>
            <a:r>
              <a:rPr spc="-15" dirty="0">
                <a:latin typeface="Times New Roman" panose="02020603050405020304" pitchFamily="18" charset="0"/>
                <a:cs typeface="Times New Roman" panose="02020603050405020304" pitchFamily="18" charset="0"/>
              </a:rPr>
              <a:t>vật </a:t>
            </a:r>
            <a:r>
              <a:rPr spc="-5" dirty="0">
                <a:latin typeface="Times New Roman" panose="02020603050405020304" pitchFamily="18" charset="0"/>
                <a:cs typeface="Times New Roman" panose="02020603050405020304" pitchFamily="18" charset="0"/>
              </a:rPr>
              <a:t>chất - kỹ</a:t>
            </a:r>
            <a:r>
              <a:rPr spc="145" dirty="0">
                <a:latin typeface="Times New Roman" panose="02020603050405020304" pitchFamily="18" charset="0"/>
                <a:cs typeface="Times New Roman" panose="02020603050405020304" pitchFamily="18" charset="0"/>
              </a:rPr>
              <a:t> </a:t>
            </a:r>
            <a:r>
              <a:rPr spc="-5" dirty="0">
                <a:latin typeface="Times New Roman" panose="02020603050405020304" pitchFamily="18" charset="0"/>
                <a:cs typeface="Times New Roman" panose="02020603050405020304" pitchFamily="18" charset="0"/>
              </a:rPr>
              <a:t>thuật</a:t>
            </a:r>
          </a:p>
          <a:p>
            <a:pPr marL="2050414" marR="5080" indent="-241300">
              <a:lnSpc>
                <a:spcPct val="111100"/>
              </a:lnSpc>
              <a:spcBef>
                <a:spcPts val="905"/>
              </a:spcBef>
              <a:buChar char="-"/>
              <a:tabLst>
                <a:tab pos="2051685" algn="l"/>
              </a:tabLst>
            </a:pPr>
            <a:r>
              <a:rPr spc="-10" dirty="0">
                <a:latin typeface="Times New Roman" panose="02020603050405020304" pitchFamily="18" charset="0"/>
                <a:cs typeface="Times New Roman" panose="02020603050405020304" pitchFamily="18" charset="0"/>
              </a:rPr>
              <a:t>khuyến </a:t>
            </a:r>
            <a:r>
              <a:rPr spc="-5" dirty="0">
                <a:latin typeface="Times New Roman" panose="02020603050405020304" pitchFamily="18" charset="0"/>
                <a:cs typeface="Times New Roman" panose="02020603050405020304" pitchFamily="18" charset="0"/>
              </a:rPr>
              <a:t>khích, hỗ trợ </a:t>
            </a:r>
            <a:r>
              <a:rPr spc="-15" dirty="0">
                <a:latin typeface="Times New Roman" panose="02020603050405020304" pitchFamily="18" charset="0"/>
                <a:cs typeface="Times New Roman" panose="02020603050405020304" pitchFamily="18" charset="0"/>
              </a:rPr>
              <a:t>xây </a:t>
            </a:r>
            <a:r>
              <a:rPr spc="-10" dirty="0">
                <a:latin typeface="Times New Roman" panose="02020603050405020304" pitchFamily="18" charset="0"/>
                <a:cs typeface="Times New Roman" panose="02020603050405020304" pitchFamily="18" charset="0"/>
              </a:rPr>
              <a:t>dựng </a:t>
            </a:r>
            <a:r>
              <a:rPr spc="-5" dirty="0">
                <a:latin typeface="Times New Roman" panose="02020603050405020304" pitchFamily="18" charset="0"/>
                <a:cs typeface="Times New Roman" panose="02020603050405020304" pitchFamily="18" charset="0"/>
              </a:rPr>
              <a:t>trung tâm  nghiên cứu </a:t>
            </a:r>
            <a:r>
              <a:rPr spc="-10" dirty="0">
                <a:latin typeface="Times New Roman" panose="02020603050405020304" pitchFamily="18" charset="0"/>
                <a:cs typeface="Times New Roman" panose="02020603050405020304" pitchFamily="18" charset="0"/>
              </a:rPr>
              <a:t>ứng </a:t>
            </a:r>
            <a:r>
              <a:rPr spc="-5" dirty="0">
                <a:latin typeface="Times New Roman" panose="02020603050405020304" pitchFamily="18" charset="0"/>
                <a:cs typeface="Times New Roman" panose="02020603050405020304" pitchFamily="18" charset="0"/>
              </a:rPr>
              <a:t>dụng tiến bộ khoa học </a:t>
            </a:r>
            <a:r>
              <a:rPr spc="-30" dirty="0">
                <a:latin typeface="Times New Roman" panose="02020603050405020304" pitchFamily="18" charset="0"/>
                <a:cs typeface="Times New Roman" panose="02020603050405020304" pitchFamily="18" charset="0"/>
              </a:rPr>
              <a:t>và  </a:t>
            </a:r>
            <a:r>
              <a:rPr spc="-5" dirty="0">
                <a:latin typeface="Times New Roman" panose="02020603050405020304" pitchFamily="18" charset="0"/>
                <a:cs typeface="Times New Roman" panose="02020603050405020304" pitchFamily="18" charset="0"/>
              </a:rPr>
              <a:t>công </a:t>
            </a:r>
            <a:r>
              <a:rPr spc="-10" dirty="0">
                <a:latin typeface="Times New Roman" panose="02020603050405020304" pitchFamily="18" charset="0"/>
                <a:cs typeface="Times New Roman" panose="02020603050405020304" pitchFamily="18" charset="0"/>
              </a:rPr>
              <a:t>nghệ, </a:t>
            </a:r>
            <a:r>
              <a:rPr spc="-15" dirty="0">
                <a:latin typeface="Times New Roman" panose="02020603050405020304" pitchFamily="18" charset="0"/>
                <a:cs typeface="Times New Roman" panose="02020603050405020304" pitchFamily="18" charset="0"/>
              </a:rPr>
              <a:t>xây </a:t>
            </a:r>
            <a:r>
              <a:rPr spc="-10" dirty="0">
                <a:latin typeface="Times New Roman" panose="02020603050405020304" pitchFamily="18" charset="0"/>
                <a:cs typeface="Times New Roman" panose="02020603050405020304" pitchFamily="18" charset="0"/>
              </a:rPr>
              <a:t>dựng </a:t>
            </a:r>
            <a:r>
              <a:rPr spc="-5" dirty="0">
                <a:latin typeface="Times New Roman" panose="02020603050405020304" pitchFamily="18" charset="0"/>
                <a:cs typeface="Times New Roman" panose="02020603050405020304" pitchFamily="18" charset="0"/>
              </a:rPr>
              <a:t>mới trung tâm  </a:t>
            </a:r>
            <a:r>
              <a:rPr spc="-10" dirty="0">
                <a:latin typeface="Times New Roman" panose="02020603050405020304" pitchFamily="18" charset="0"/>
                <a:cs typeface="Times New Roman" panose="02020603050405020304" pitchFamily="18" charset="0"/>
              </a:rPr>
              <a:t>nghiên </a:t>
            </a:r>
            <a:r>
              <a:rPr spc="-5" dirty="0">
                <a:latin typeface="Times New Roman" panose="02020603050405020304" pitchFamily="18" charset="0"/>
                <a:cs typeface="Times New Roman" panose="02020603050405020304" pitchFamily="18" charset="0"/>
              </a:rPr>
              <a:t>cứu trong cơ sở </a:t>
            </a:r>
            <a:r>
              <a:rPr spc="-10" dirty="0">
                <a:latin typeface="Times New Roman" panose="02020603050405020304" pitchFamily="18" charset="0"/>
                <a:cs typeface="Times New Roman" panose="02020603050405020304" pitchFamily="18" charset="0"/>
              </a:rPr>
              <a:t>giáo dục đại</a:t>
            </a:r>
            <a:r>
              <a:rPr spc="175" dirty="0">
                <a:latin typeface="Times New Roman" panose="02020603050405020304" pitchFamily="18" charset="0"/>
                <a:cs typeface="Times New Roman" panose="02020603050405020304" pitchFamily="18" charset="0"/>
              </a:rPr>
              <a:t> </a:t>
            </a:r>
            <a:r>
              <a:rPr spc="-10" dirty="0">
                <a:latin typeface="Times New Roman" panose="02020603050405020304" pitchFamily="18" charset="0"/>
                <a:cs typeface="Times New Roman" panose="02020603050405020304" pitchFamily="18" charset="0"/>
              </a:rPr>
              <a:t>học</a:t>
            </a:r>
          </a:p>
        </p:txBody>
      </p:sp>
      <p:sp>
        <p:nvSpPr>
          <p:cNvPr id="5" name="object 3"/>
          <p:cNvSpPr txBox="1">
            <a:spLocks/>
          </p:cNvSpPr>
          <p:nvPr/>
        </p:nvSpPr>
        <p:spPr>
          <a:xfrm>
            <a:off x="1266397" y="1121568"/>
            <a:ext cx="7039830" cy="413255"/>
          </a:xfrm>
          <a:prstGeom prst="rect">
            <a:avLst/>
          </a:prstGeom>
        </p:spPr>
        <p:txBody>
          <a:bodyPr vert="horz" wrap="square" lIns="0" tIns="5080" rIns="0" bIns="0" rtlCol="0">
            <a:spAutoFit/>
          </a:bodyPr>
          <a:lstStyle>
            <a:lvl1pPr>
              <a:defRPr sz="3800" b="0" i="0">
                <a:solidFill>
                  <a:srgbClr val="464A56"/>
                </a:solidFill>
                <a:latin typeface="TeXGyreSchola"/>
                <a:ea typeface="+mj-ea"/>
                <a:cs typeface="TeXGyreSchola"/>
              </a:defRPr>
            </a:lvl1pPr>
          </a:lstStyle>
          <a:p>
            <a:pPr marL="12700" marR="5080">
              <a:lnSpc>
                <a:spcPct val="101600"/>
              </a:lnSpc>
              <a:spcBef>
                <a:spcPts val="40"/>
              </a:spcBef>
            </a:pPr>
            <a:r>
              <a:rPr lang="en-US" sz="2600" b="1" kern="0" spc="-5" dirty="0" smtClean="0">
                <a:latin typeface="Times New Roman" panose="02020603050405020304" pitchFamily="18" charset="0"/>
                <a:cs typeface="Times New Roman" panose="02020603050405020304" pitchFamily="18" charset="0"/>
              </a:rPr>
              <a:t>2.3. </a:t>
            </a:r>
            <a:r>
              <a:rPr lang="en-US" sz="2600" b="1" kern="0" spc="-10" dirty="0" err="1" smtClean="0">
                <a:latin typeface="Times New Roman" panose="02020603050405020304" pitchFamily="18" charset="0"/>
                <a:cs typeface="Times New Roman" panose="02020603050405020304" pitchFamily="18" charset="0"/>
              </a:rPr>
              <a:t>Quản</a:t>
            </a:r>
            <a:r>
              <a:rPr lang="en-US" sz="2600" b="1" kern="0" spc="-10" dirty="0" smtClean="0">
                <a:latin typeface="Times New Roman" panose="02020603050405020304" pitchFamily="18" charset="0"/>
                <a:cs typeface="Times New Roman" panose="02020603050405020304" pitchFamily="18" charset="0"/>
              </a:rPr>
              <a:t> </a:t>
            </a:r>
            <a:r>
              <a:rPr lang="en-US" sz="2600" b="1" kern="0" spc="-10" dirty="0" err="1" smtClean="0">
                <a:latin typeface="Times New Roman" panose="02020603050405020304" pitchFamily="18" charset="0"/>
                <a:cs typeface="Times New Roman" panose="02020603050405020304" pitchFamily="18" charset="0"/>
              </a:rPr>
              <a:t>lý</a:t>
            </a:r>
            <a:r>
              <a:rPr lang="en-US" sz="2600" b="1" kern="0" spc="-10" dirty="0" smtClean="0">
                <a:latin typeface="Times New Roman" panose="02020603050405020304" pitchFamily="18" charset="0"/>
                <a:cs typeface="Times New Roman" panose="02020603050405020304" pitchFamily="18" charset="0"/>
              </a:rPr>
              <a:t> </a:t>
            </a:r>
            <a:r>
              <a:rPr lang="en-US" sz="2600" b="1" kern="0" spc="-5" dirty="0" err="1" smtClean="0">
                <a:latin typeface="Times New Roman" panose="02020603050405020304" pitchFamily="18" charset="0"/>
                <a:cs typeface="Times New Roman" panose="02020603050405020304" pitchFamily="18" charset="0"/>
              </a:rPr>
              <a:t>nguồn</a:t>
            </a:r>
            <a:r>
              <a:rPr lang="en-US" sz="2600" b="1" kern="0" spc="-5" dirty="0" smtClean="0">
                <a:latin typeface="Times New Roman" panose="02020603050405020304" pitchFamily="18" charset="0"/>
                <a:cs typeface="Times New Roman" panose="02020603050405020304" pitchFamily="18" charset="0"/>
              </a:rPr>
              <a:t> </a:t>
            </a:r>
            <a:r>
              <a:rPr lang="en-US" sz="2600" b="1" kern="0" spc="-5" dirty="0" err="1" smtClean="0">
                <a:latin typeface="Times New Roman" panose="02020603050405020304" pitchFamily="18" charset="0"/>
                <a:cs typeface="Times New Roman" panose="02020603050405020304" pitchFamily="18" charset="0"/>
              </a:rPr>
              <a:t>lực</a:t>
            </a:r>
            <a:r>
              <a:rPr lang="en-US" sz="2600" b="1" kern="0" spc="-5" dirty="0" smtClean="0">
                <a:latin typeface="Times New Roman" panose="02020603050405020304" pitchFamily="18" charset="0"/>
                <a:cs typeface="Times New Roman" panose="02020603050405020304" pitchFamily="18" charset="0"/>
              </a:rPr>
              <a:t> </a:t>
            </a:r>
            <a:r>
              <a:rPr lang="en-US" sz="2600" b="1" kern="0" spc="-5" dirty="0" err="1" smtClean="0">
                <a:latin typeface="Times New Roman" panose="02020603050405020304" pitchFamily="18" charset="0"/>
                <a:cs typeface="Times New Roman" panose="02020603050405020304" pitchFamily="18" charset="0"/>
              </a:rPr>
              <a:t>khoa</a:t>
            </a:r>
            <a:r>
              <a:rPr lang="en-US" sz="2600" b="1" kern="0" spc="-5" dirty="0" smtClean="0">
                <a:latin typeface="Times New Roman" panose="02020603050405020304" pitchFamily="18" charset="0"/>
                <a:cs typeface="Times New Roman" panose="02020603050405020304" pitchFamily="18" charset="0"/>
              </a:rPr>
              <a:t> </a:t>
            </a:r>
            <a:r>
              <a:rPr lang="en-US" sz="2600" b="1" kern="0" spc="-5" dirty="0" err="1" smtClean="0">
                <a:latin typeface="Times New Roman" panose="02020603050405020304" pitchFamily="18" charset="0"/>
                <a:cs typeface="Times New Roman" panose="02020603050405020304" pitchFamily="18" charset="0"/>
              </a:rPr>
              <a:t>học</a:t>
            </a:r>
            <a:r>
              <a:rPr lang="en-US" sz="2600" b="1" kern="0" spc="-5" dirty="0" smtClean="0">
                <a:latin typeface="Times New Roman" panose="02020603050405020304" pitchFamily="18" charset="0"/>
                <a:cs typeface="Times New Roman" panose="02020603050405020304" pitchFamily="18" charset="0"/>
              </a:rPr>
              <a:t> </a:t>
            </a:r>
            <a:r>
              <a:rPr lang="en-US" sz="2600" b="1" kern="0" spc="-55" dirty="0" err="1" smtClean="0">
                <a:latin typeface="Times New Roman" panose="02020603050405020304" pitchFamily="18" charset="0"/>
                <a:cs typeface="Times New Roman" panose="02020603050405020304" pitchFamily="18" charset="0"/>
              </a:rPr>
              <a:t>và</a:t>
            </a:r>
            <a:r>
              <a:rPr lang="en-US" sz="2600" b="1" kern="0" spc="-55" dirty="0" smtClean="0">
                <a:latin typeface="Times New Roman" panose="02020603050405020304" pitchFamily="18" charset="0"/>
                <a:cs typeface="Times New Roman" panose="02020603050405020304" pitchFamily="18" charset="0"/>
              </a:rPr>
              <a:t>  </a:t>
            </a:r>
            <a:r>
              <a:rPr lang="en-US" sz="2600" b="1" kern="0" spc="-5" dirty="0" err="1" smtClean="0">
                <a:latin typeface="Times New Roman" panose="02020603050405020304" pitchFamily="18" charset="0"/>
                <a:cs typeface="Times New Roman" panose="02020603050405020304" pitchFamily="18" charset="0"/>
              </a:rPr>
              <a:t>công</a:t>
            </a:r>
            <a:r>
              <a:rPr lang="en-US" sz="2600" b="1" kern="0" spc="10" dirty="0" smtClean="0">
                <a:latin typeface="Times New Roman" panose="02020603050405020304" pitchFamily="18" charset="0"/>
                <a:cs typeface="Times New Roman" panose="02020603050405020304" pitchFamily="18" charset="0"/>
              </a:rPr>
              <a:t> </a:t>
            </a:r>
            <a:r>
              <a:rPr lang="en-US" sz="2600" b="1" kern="0" spc="-5" dirty="0" err="1" smtClean="0">
                <a:latin typeface="Times New Roman" panose="02020603050405020304" pitchFamily="18" charset="0"/>
                <a:cs typeface="Times New Roman" panose="02020603050405020304" pitchFamily="18" charset="0"/>
              </a:rPr>
              <a:t>nghệ</a:t>
            </a:r>
            <a:endParaRPr lang="en-US" sz="2600" kern="0" dirty="0">
              <a:latin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38200" y="685800"/>
            <a:ext cx="7924800" cy="5647828"/>
          </a:xfrm>
          <a:prstGeom prst="rect">
            <a:avLst/>
          </a:prstGeom>
        </p:spPr>
        <p:txBody>
          <a:bodyPr vert="horz" wrap="square" lIns="0" tIns="12065" rIns="0" bIns="0" rtlCol="0">
            <a:spAutoFit/>
          </a:bodyPr>
          <a:lstStyle/>
          <a:p>
            <a:pPr marL="12700" marR="264160">
              <a:lnSpc>
                <a:spcPct val="111600"/>
              </a:lnSpc>
              <a:spcBef>
                <a:spcPts val="95"/>
              </a:spcBef>
            </a:pPr>
            <a:r>
              <a:rPr sz="2600" b="1" spc="-5" dirty="0">
                <a:solidFill>
                  <a:srgbClr val="464A56"/>
                </a:solidFill>
                <a:latin typeface="Times New Roman" panose="02020603050405020304" pitchFamily="18" charset="0"/>
                <a:cs typeface="Times New Roman" panose="02020603050405020304" pitchFamily="18" charset="0"/>
              </a:rPr>
              <a:t>2.4. </a:t>
            </a:r>
            <a:r>
              <a:rPr sz="2600" b="1" spc="-10" dirty="0">
                <a:solidFill>
                  <a:srgbClr val="464A56"/>
                </a:solidFill>
                <a:latin typeface="Times New Roman" panose="02020603050405020304" pitchFamily="18" charset="0"/>
                <a:cs typeface="Times New Roman" panose="02020603050405020304" pitchFamily="18" charset="0"/>
              </a:rPr>
              <a:t>Quản lý </a:t>
            </a:r>
            <a:r>
              <a:rPr sz="2600" b="1" spc="-5" dirty="0">
                <a:solidFill>
                  <a:srgbClr val="464A56"/>
                </a:solidFill>
                <a:latin typeface="Times New Roman" panose="02020603050405020304" pitchFamily="18" charset="0"/>
                <a:cs typeface="Times New Roman" panose="02020603050405020304" pitchFamily="18" charset="0"/>
              </a:rPr>
              <a:t>hoạt động </a:t>
            </a:r>
            <a:r>
              <a:rPr sz="2600" b="1" spc="-10" dirty="0">
                <a:solidFill>
                  <a:srgbClr val="464A56"/>
                </a:solidFill>
                <a:latin typeface="Times New Roman" panose="02020603050405020304" pitchFamily="18" charset="0"/>
                <a:cs typeface="Times New Roman" panose="02020603050405020304" pitchFamily="18" charset="0"/>
              </a:rPr>
              <a:t>NCKH </a:t>
            </a:r>
            <a:r>
              <a:rPr sz="2600" b="1" spc="-30" dirty="0">
                <a:solidFill>
                  <a:srgbClr val="464A56"/>
                </a:solidFill>
                <a:latin typeface="Times New Roman" panose="02020603050405020304" pitchFamily="18" charset="0"/>
                <a:cs typeface="Times New Roman" panose="02020603050405020304" pitchFamily="18" charset="0"/>
              </a:rPr>
              <a:t>và </a:t>
            </a:r>
            <a:r>
              <a:rPr sz="2600" b="1" spc="-5" dirty="0">
                <a:solidFill>
                  <a:srgbClr val="464A56"/>
                </a:solidFill>
                <a:latin typeface="Times New Roman" panose="02020603050405020304" pitchFamily="18" charset="0"/>
                <a:cs typeface="Times New Roman" panose="02020603050405020304" pitchFamily="18" charset="0"/>
              </a:rPr>
              <a:t>công  nghệ trong </a:t>
            </a:r>
            <a:r>
              <a:rPr sz="2600" b="1" spc="-5" dirty="0" err="1">
                <a:solidFill>
                  <a:srgbClr val="464A56"/>
                </a:solidFill>
                <a:latin typeface="Times New Roman" panose="02020603050405020304" pitchFamily="18" charset="0"/>
                <a:cs typeface="Times New Roman" panose="02020603050405020304" pitchFamily="18" charset="0"/>
              </a:rPr>
              <a:t>trường</a:t>
            </a:r>
            <a:r>
              <a:rPr sz="2600" b="1" spc="-5" dirty="0">
                <a:solidFill>
                  <a:srgbClr val="464A56"/>
                </a:solidFill>
                <a:latin typeface="Times New Roman" panose="02020603050405020304" pitchFamily="18" charset="0"/>
                <a:cs typeface="Times New Roman" panose="02020603050405020304" pitchFamily="18" charset="0"/>
              </a:rPr>
              <a:t> </a:t>
            </a:r>
            <a:r>
              <a:rPr lang="en-US" sz="2600" b="1" spc="-5" dirty="0" err="1" smtClean="0">
                <a:solidFill>
                  <a:srgbClr val="464A56"/>
                </a:solidFill>
                <a:latin typeface="Times New Roman" panose="02020603050405020304" pitchFamily="18" charset="0"/>
                <a:cs typeface="Times New Roman" panose="02020603050405020304" pitchFamily="18" charset="0"/>
              </a:rPr>
              <a:t>cao</a:t>
            </a:r>
            <a:r>
              <a:rPr lang="en-US" sz="2600" b="1" spc="-5" dirty="0" smtClean="0">
                <a:solidFill>
                  <a:srgbClr val="464A56"/>
                </a:solidFill>
                <a:latin typeface="Times New Roman" panose="02020603050405020304" pitchFamily="18" charset="0"/>
                <a:cs typeface="Times New Roman" panose="02020603050405020304" pitchFamily="18" charset="0"/>
              </a:rPr>
              <a:t> </a:t>
            </a:r>
            <a:r>
              <a:rPr lang="en-US" sz="2600" b="1" spc="-5" dirty="0" err="1" smtClean="0">
                <a:solidFill>
                  <a:srgbClr val="464A56"/>
                </a:solidFill>
                <a:latin typeface="Times New Roman" panose="02020603050405020304" pitchFamily="18" charset="0"/>
                <a:cs typeface="Times New Roman" panose="02020603050405020304" pitchFamily="18" charset="0"/>
              </a:rPr>
              <a:t>đẳng</a:t>
            </a:r>
            <a:endParaRPr sz="2600" dirty="0">
              <a:latin typeface="Times New Roman" panose="02020603050405020304" pitchFamily="18" charset="0"/>
              <a:cs typeface="Times New Roman" panose="02020603050405020304" pitchFamily="18" charset="0"/>
            </a:endParaRPr>
          </a:p>
          <a:p>
            <a:pPr marL="12700">
              <a:lnSpc>
                <a:spcPct val="100000"/>
              </a:lnSpc>
              <a:spcBef>
                <a:spcPts val="1230"/>
              </a:spcBef>
            </a:pPr>
            <a:r>
              <a:rPr sz="2600" i="1" dirty="0">
                <a:solidFill>
                  <a:srgbClr val="464A56"/>
                </a:solidFill>
                <a:latin typeface="Times New Roman" panose="02020603050405020304" pitchFamily="18" charset="0"/>
                <a:cs typeface="Times New Roman" panose="02020603050405020304" pitchFamily="18" charset="0"/>
              </a:rPr>
              <a:t>a. </a:t>
            </a:r>
            <a:r>
              <a:rPr sz="2600" i="1" spc="-190" dirty="0">
                <a:solidFill>
                  <a:srgbClr val="464A56"/>
                </a:solidFill>
                <a:latin typeface="Times New Roman" panose="02020603050405020304" pitchFamily="18" charset="0"/>
                <a:cs typeface="Times New Roman" panose="02020603050405020304" pitchFamily="18" charset="0"/>
              </a:rPr>
              <a:t>Mục</a:t>
            </a:r>
            <a:r>
              <a:rPr sz="2600" i="1" spc="-320" dirty="0">
                <a:solidFill>
                  <a:srgbClr val="464A56"/>
                </a:solidFill>
                <a:latin typeface="Times New Roman" panose="02020603050405020304" pitchFamily="18" charset="0"/>
                <a:cs typeface="Times New Roman" panose="02020603050405020304" pitchFamily="18" charset="0"/>
              </a:rPr>
              <a:t> </a:t>
            </a:r>
            <a:r>
              <a:rPr sz="2600" i="1" spc="-229" dirty="0">
                <a:solidFill>
                  <a:srgbClr val="464A56"/>
                </a:solidFill>
                <a:latin typeface="Times New Roman" panose="02020603050405020304" pitchFamily="18" charset="0"/>
                <a:cs typeface="Times New Roman" panose="02020603050405020304" pitchFamily="18" charset="0"/>
              </a:rPr>
              <a:t>đích</a:t>
            </a:r>
            <a:endParaRPr sz="2600" dirty="0">
              <a:latin typeface="Times New Roman" panose="02020603050405020304" pitchFamily="18" charset="0"/>
              <a:cs typeface="Times New Roman" panose="02020603050405020304" pitchFamily="18" charset="0"/>
            </a:endParaRPr>
          </a:p>
          <a:p>
            <a:pPr marL="253365" marR="40640" indent="-241300">
              <a:lnSpc>
                <a:spcPct val="110800"/>
              </a:lnSpc>
              <a:spcBef>
                <a:spcPts val="910"/>
              </a:spcBef>
              <a:buChar char="-"/>
              <a:tabLst>
                <a:tab pos="253365" algn="l"/>
                <a:tab pos="254000" algn="l"/>
              </a:tabLst>
            </a:pPr>
            <a:r>
              <a:rPr sz="2600" spc="-5" dirty="0">
                <a:solidFill>
                  <a:srgbClr val="464A56"/>
                </a:solidFill>
                <a:latin typeface="Times New Roman" panose="02020603050405020304" pitchFamily="18" charset="0"/>
                <a:cs typeface="Times New Roman" panose="02020603050405020304" pitchFamily="18" charset="0"/>
              </a:rPr>
              <a:t>Nâng </a:t>
            </a:r>
            <a:r>
              <a:rPr sz="2600" spc="-10" dirty="0">
                <a:solidFill>
                  <a:srgbClr val="464A56"/>
                </a:solidFill>
                <a:latin typeface="Times New Roman" panose="02020603050405020304" pitchFamily="18" charset="0"/>
                <a:cs typeface="Times New Roman" panose="02020603050405020304" pitchFamily="18" charset="0"/>
              </a:rPr>
              <a:t>cao </a:t>
            </a:r>
            <a:r>
              <a:rPr sz="2600" spc="-150" dirty="0">
                <a:solidFill>
                  <a:srgbClr val="464A56"/>
                </a:solidFill>
                <a:latin typeface="Times New Roman" panose="02020603050405020304" pitchFamily="18" charset="0"/>
                <a:cs typeface="Times New Roman" panose="02020603050405020304" pitchFamily="18" charset="0"/>
              </a:rPr>
              <a:t>năng </a:t>
            </a:r>
            <a:r>
              <a:rPr sz="2600" spc="-125" dirty="0">
                <a:solidFill>
                  <a:srgbClr val="464A56"/>
                </a:solidFill>
                <a:latin typeface="Times New Roman" panose="02020603050405020304" pitchFamily="18" charset="0"/>
                <a:cs typeface="Times New Roman" panose="02020603050405020304" pitchFamily="18" charset="0"/>
              </a:rPr>
              <a:t>lực </a:t>
            </a:r>
            <a:r>
              <a:rPr sz="2600" spc="-5" dirty="0">
                <a:solidFill>
                  <a:srgbClr val="464A56"/>
                </a:solidFill>
                <a:latin typeface="Times New Roman" panose="02020603050405020304" pitchFamily="18" charset="0"/>
                <a:cs typeface="Times New Roman" panose="02020603050405020304" pitchFamily="18" charset="0"/>
              </a:rPr>
              <a:t>chuyên môn </a:t>
            </a:r>
            <a:r>
              <a:rPr sz="2600" spc="-145" dirty="0">
                <a:solidFill>
                  <a:srgbClr val="464A56"/>
                </a:solidFill>
                <a:latin typeface="Times New Roman" panose="02020603050405020304" pitchFamily="18" charset="0"/>
                <a:cs typeface="Times New Roman" panose="02020603050405020304" pitchFamily="18" charset="0"/>
              </a:rPr>
              <a:t>giảng </a:t>
            </a:r>
            <a:r>
              <a:rPr sz="2600" spc="-155" dirty="0">
                <a:solidFill>
                  <a:srgbClr val="464A56"/>
                </a:solidFill>
                <a:latin typeface="Times New Roman" panose="02020603050405020304" pitchFamily="18" charset="0"/>
                <a:cs typeface="Times New Roman" panose="02020603050405020304" pitchFamily="18" charset="0"/>
              </a:rPr>
              <a:t>dạy </a:t>
            </a:r>
            <a:r>
              <a:rPr sz="2600" spc="-50" dirty="0">
                <a:solidFill>
                  <a:srgbClr val="464A56"/>
                </a:solidFill>
                <a:latin typeface="Times New Roman" panose="02020603050405020304" pitchFamily="18" charset="0"/>
                <a:cs typeface="Times New Roman" panose="02020603050405020304" pitchFamily="18" charset="0"/>
              </a:rPr>
              <a:t>và  </a:t>
            </a:r>
            <a:r>
              <a:rPr sz="2600" spc="-5" dirty="0">
                <a:solidFill>
                  <a:srgbClr val="464A56"/>
                </a:solidFill>
                <a:latin typeface="Times New Roman" panose="02020603050405020304" pitchFamily="18" charset="0"/>
                <a:cs typeface="Times New Roman" panose="02020603050405020304" pitchFamily="18" charset="0"/>
              </a:rPr>
              <a:t>nghiên </a:t>
            </a:r>
            <a:r>
              <a:rPr sz="2600" spc="-155" dirty="0">
                <a:solidFill>
                  <a:srgbClr val="464A56"/>
                </a:solidFill>
                <a:latin typeface="Times New Roman" panose="02020603050405020304" pitchFamily="18" charset="0"/>
                <a:cs typeface="Times New Roman" panose="02020603050405020304" pitchFamily="18" charset="0"/>
              </a:rPr>
              <a:t>cứu </a:t>
            </a:r>
            <a:r>
              <a:rPr sz="2600" spc="-5" dirty="0">
                <a:solidFill>
                  <a:srgbClr val="464A56"/>
                </a:solidFill>
                <a:latin typeface="Times New Roman" panose="02020603050405020304" pitchFamily="18" charset="0"/>
                <a:cs typeface="Times New Roman" panose="02020603050405020304" pitchFamily="18" charset="0"/>
              </a:rPr>
              <a:t>khoa </a:t>
            </a:r>
            <a:r>
              <a:rPr sz="2600" spc="-125" dirty="0">
                <a:solidFill>
                  <a:srgbClr val="464A56"/>
                </a:solidFill>
                <a:latin typeface="Times New Roman" panose="02020603050405020304" pitchFamily="18" charset="0"/>
                <a:cs typeface="Times New Roman" panose="02020603050405020304" pitchFamily="18" charset="0"/>
              </a:rPr>
              <a:t>học </a:t>
            </a:r>
            <a:r>
              <a:rPr sz="2600" dirty="0">
                <a:solidFill>
                  <a:srgbClr val="464A56"/>
                </a:solidFill>
                <a:latin typeface="Times New Roman" panose="02020603050405020304" pitchFamily="18" charset="0"/>
                <a:cs typeface="Times New Roman" panose="02020603050405020304" pitchFamily="18" charset="0"/>
              </a:rPr>
              <a:t>cho </a:t>
            </a:r>
            <a:r>
              <a:rPr sz="2600" spc="-10" dirty="0">
                <a:solidFill>
                  <a:srgbClr val="464A56"/>
                </a:solidFill>
                <a:latin typeface="Times New Roman" panose="02020603050405020304" pitchFamily="18" charset="0"/>
                <a:cs typeface="Times New Roman" panose="02020603050405020304" pitchFamily="18" charset="0"/>
              </a:rPr>
              <a:t>cán </a:t>
            </a:r>
            <a:r>
              <a:rPr sz="2600" spc="-80" dirty="0">
                <a:solidFill>
                  <a:srgbClr val="464A56"/>
                </a:solidFill>
                <a:latin typeface="Times New Roman" panose="02020603050405020304" pitchFamily="18" charset="0"/>
                <a:cs typeface="Times New Roman" panose="02020603050405020304" pitchFamily="18" charset="0"/>
              </a:rPr>
              <a:t>bộ </a:t>
            </a:r>
            <a:r>
              <a:rPr sz="2600" spc="-145" dirty="0">
                <a:solidFill>
                  <a:srgbClr val="464A56"/>
                </a:solidFill>
                <a:latin typeface="Times New Roman" panose="02020603050405020304" pitchFamily="18" charset="0"/>
                <a:cs typeface="Times New Roman" panose="02020603050405020304" pitchFamily="18" charset="0"/>
              </a:rPr>
              <a:t>giảng</a:t>
            </a:r>
            <a:r>
              <a:rPr sz="2600" spc="-17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viên</a:t>
            </a:r>
            <a:endParaRPr sz="2600" dirty="0">
              <a:latin typeface="Times New Roman" panose="02020603050405020304" pitchFamily="18" charset="0"/>
              <a:cs typeface="Times New Roman" panose="02020603050405020304" pitchFamily="18" charset="0"/>
            </a:endParaRPr>
          </a:p>
          <a:p>
            <a:pPr marL="253365" marR="5080" indent="-241300">
              <a:lnSpc>
                <a:spcPct val="110900"/>
              </a:lnSpc>
              <a:spcBef>
                <a:spcPts val="910"/>
              </a:spcBef>
              <a:buFont typeface="Carlito"/>
              <a:buChar char="-"/>
              <a:tabLst>
                <a:tab pos="253365" algn="l"/>
                <a:tab pos="254000" algn="l"/>
                <a:tab pos="2351405" algn="l"/>
              </a:tabLst>
            </a:pPr>
            <a:r>
              <a:rPr sz="2600" spc="-265" dirty="0">
                <a:solidFill>
                  <a:srgbClr val="464A56"/>
                </a:solidFill>
                <a:latin typeface="Times New Roman" panose="02020603050405020304" pitchFamily="18" charset="0"/>
                <a:cs typeface="Times New Roman" panose="02020603050405020304" pitchFamily="18" charset="0"/>
              </a:rPr>
              <a:t>Tạo </a:t>
            </a:r>
            <a:r>
              <a:rPr sz="2600" spc="-60" dirty="0">
                <a:solidFill>
                  <a:srgbClr val="464A56"/>
                </a:solidFill>
                <a:latin typeface="Times New Roman" panose="02020603050405020304" pitchFamily="18" charset="0"/>
                <a:cs typeface="Times New Roman" panose="02020603050405020304" pitchFamily="18" charset="0"/>
              </a:rPr>
              <a:t>điều </a:t>
            </a:r>
            <a:r>
              <a:rPr sz="2600" spc="-90" dirty="0">
                <a:solidFill>
                  <a:srgbClr val="464A56"/>
                </a:solidFill>
                <a:latin typeface="Times New Roman" panose="02020603050405020304" pitchFamily="18" charset="0"/>
                <a:cs typeface="Times New Roman" panose="02020603050405020304" pitchFamily="18" charset="0"/>
              </a:rPr>
              <a:t>kiện </a:t>
            </a:r>
            <a:r>
              <a:rPr sz="2600" dirty="0">
                <a:solidFill>
                  <a:srgbClr val="464A56"/>
                </a:solidFill>
                <a:latin typeface="Times New Roman" panose="02020603050405020304" pitchFamily="18" charset="0"/>
                <a:cs typeface="Times New Roman" panose="02020603050405020304" pitchFamily="18" charset="0"/>
              </a:rPr>
              <a:t>cho </a:t>
            </a:r>
            <a:r>
              <a:rPr sz="2600" spc="-200" dirty="0">
                <a:solidFill>
                  <a:srgbClr val="464A56"/>
                </a:solidFill>
                <a:latin typeface="Times New Roman" panose="02020603050405020304" pitchFamily="18" charset="0"/>
                <a:cs typeface="Times New Roman" panose="02020603050405020304" pitchFamily="18" charset="0"/>
              </a:rPr>
              <a:t>Bộ </a:t>
            </a:r>
            <a:r>
              <a:rPr sz="2600" spc="-5" dirty="0">
                <a:solidFill>
                  <a:srgbClr val="464A56"/>
                </a:solidFill>
                <a:latin typeface="Times New Roman" panose="02020603050405020304" pitchFamily="18" charset="0"/>
                <a:cs typeface="Times New Roman" panose="02020603050405020304" pitchFamily="18" charset="0"/>
              </a:rPr>
              <a:t>môn </a:t>
            </a:r>
            <a:r>
              <a:rPr sz="2600" spc="-190" dirty="0">
                <a:solidFill>
                  <a:srgbClr val="464A56"/>
                </a:solidFill>
                <a:latin typeface="Times New Roman" panose="02020603050405020304" pitchFamily="18" charset="0"/>
                <a:cs typeface="Times New Roman" panose="02020603050405020304" pitchFamily="18" charset="0"/>
              </a:rPr>
              <a:t>gắn </a:t>
            </a:r>
            <a:r>
              <a:rPr sz="2600" spc="-45" dirty="0">
                <a:solidFill>
                  <a:srgbClr val="464A56"/>
                </a:solidFill>
                <a:latin typeface="Times New Roman" panose="02020603050405020304" pitchFamily="18" charset="0"/>
                <a:cs typeface="Times New Roman" panose="02020603050405020304" pitchFamily="18" charset="0"/>
              </a:rPr>
              <a:t>két </a:t>
            </a:r>
            <a:r>
              <a:rPr sz="2600" spc="-60" dirty="0">
                <a:solidFill>
                  <a:srgbClr val="464A56"/>
                </a:solidFill>
                <a:latin typeface="Times New Roman" panose="02020603050405020304" pitchFamily="18" charset="0"/>
                <a:cs typeface="Times New Roman" panose="02020603050405020304" pitchFamily="18" charset="0"/>
              </a:rPr>
              <a:t>hoạt </a:t>
            </a:r>
            <a:r>
              <a:rPr sz="2600" spc="-100" dirty="0">
                <a:solidFill>
                  <a:srgbClr val="464A56"/>
                </a:solidFill>
                <a:latin typeface="Times New Roman" panose="02020603050405020304" pitchFamily="18" charset="0"/>
                <a:cs typeface="Times New Roman" panose="02020603050405020304" pitchFamily="18" charset="0"/>
              </a:rPr>
              <a:t>động  đào</a:t>
            </a:r>
            <a:r>
              <a:rPr sz="2600" spc="-85" dirty="0">
                <a:solidFill>
                  <a:srgbClr val="464A56"/>
                </a:solidFill>
                <a:latin typeface="Times New Roman" panose="02020603050405020304" pitchFamily="18" charset="0"/>
                <a:cs typeface="Times New Roman" panose="02020603050405020304" pitchFamily="18" charset="0"/>
              </a:rPr>
              <a:t> </a:t>
            </a:r>
            <a:r>
              <a:rPr sz="2600" spc="-55" dirty="0">
                <a:solidFill>
                  <a:srgbClr val="464A56"/>
                </a:solidFill>
                <a:latin typeface="Times New Roman" panose="02020603050405020304" pitchFamily="18" charset="0"/>
                <a:cs typeface="Times New Roman" panose="02020603050405020304" pitchFamily="18" charset="0"/>
              </a:rPr>
              <a:t>tạo,</a:t>
            </a:r>
            <a:r>
              <a:rPr sz="2600" spc="50" dirty="0">
                <a:solidFill>
                  <a:srgbClr val="464A56"/>
                </a:solidFill>
                <a:latin typeface="Times New Roman" panose="02020603050405020304" pitchFamily="18" charset="0"/>
                <a:cs typeface="Times New Roman" panose="02020603050405020304" pitchFamily="18" charset="0"/>
              </a:rPr>
              <a:t> </a:t>
            </a:r>
            <a:r>
              <a:rPr sz="2600" dirty="0" smtClean="0">
                <a:solidFill>
                  <a:srgbClr val="464A56"/>
                </a:solidFill>
                <a:latin typeface="Times New Roman" panose="02020603050405020304" pitchFamily="18" charset="0"/>
                <a:cs typeface="Times New Roman" panose="02020603050405020304" pitchFamily="18" charset="0"/>
              </a:rPr>
              <a:t>NCKH</a:t>
            </a:r>
            <a:r>
              <a:rPr lang="en-US" sz="2600" dirty="0" smtClean="0">
                <a:solidFill>
                  <a:srgbClr val="464A56"/>
                </a:solidFill>
                <a:latin typeface="Times New Roman" panose="02020603050405020304" pitchFamily="18" charset="0"/>
                <a:cs typeface="Times New Roman" panose="02020603050405020304" pitchFamily="18" charset="0"/>
              </a:rPr>
              <a:t> </a:t>
            </a:r>
            <a:r>
              <a:rPr sz="2600" spc="-15" dirty="0" err="1" smtClean="0">
                <a:solidFill>
                  <a:srgbClr val="464A56"/>
                </a:solidFill>
                <a:latin typeface="Times New Roman" panose="02020603050405020304" pitchFamily="18" charset="0"/>
                <a:cs typeface="Times New Roman" panose="02020603050405020304" pitchFamily="18" charset="0"/>
              </a:rPr>
              <a:t>trong</a:t>
            </a:r>
            <a:r>
              <a:rPr sz="2600" spc="-15" dirty="0" smtClean="0">
                <a:solidFill>
                  <a:srgbClr val="464A56"/>
                </a:solidFill>
                <a:latin typeface="Times New Roman" panose="02020603050405020304" pitchFamily="18" charset="0"/>
                <a:cs typeface="Times New Roman" panose="02020603050405020304" pitchFamily="18" charset="0"/>
              </a:rPr>
              <a:t> </a:t>
            </a:r>
            <a:r>
              <a:rPr sz="2600" spc="-85" dirty="0">
                <a:solidFill>
                  <a:srgbClr val="464A56"/>
                </a:solidFill>
                <a:latin typeface="Times New Roman" panose="02020603050405020304" pitchFamily="18" charset="0"/>
                <a:cs typeface="Times New Roman" panose="02020603050405020304" pitchFamily="18" charset="0"/>
              </a:rPr>
              <a:t>trường </a:t>
            </a:r>
            <a:r>
              <a:rPr sz="2600" spc="-120" dirty="0">
                <a:solidFill>
                  <a:srgbClr val="464A56"/>
                </a:solidFill>
                <a:latin typeface="Times New Roman" panose="02020603050405020304" pitchFamily="18" charset="0"/>
                <a:cs typeface="Times New Roman" panose="02020603050405020304" pitchFamily="18" charset="0"/>
              </a:rPr>
              <a:t>với </a:t>
            </a:r>
            <a:r>
              <a:rPr sz="2600" spc="-80" dirty="0">
                <a:solidFill>
                  <a:srgbClr val="464A56"/>
                </a:solidFill>
                <a:latin typeface="Times New Roman" panose="02020603050405020304" pitchFamily="18" charset="0"/>
                <a:cs typeface="Times New Roman" panose="02020603050405020304" pitchFamily="18" charset="0"/>
              </a:rPr>
              <a:t>thực</a:t>
            </a:r>
            <a:r>
              <a:rPr sz="2600" spc="-140" dirty="0">
                <a:solidFill>
                  <a:srgbClr val="464A56"/>
                </a:solidFill>
                <a:latin typeface="Times New Roman" panose="02020603050405020304" pitchFamily="18" charset="0"/>
                <a:cs typeface="Times New Roman" panose="02020603050405020304" pitchFamily="18" charset="0"/>
              </a:rPr>
              <a:t> </a:t>
            </a:r>
            <a:r>
              <a:rPr sz="2600" spc="-15" dirty="0" err="1">
                <a:solidFill>
                  <a:srgbClr val="464A56"/>
                </a:solidFill>
                <a:latin typeface="Times New Roman" panose="02020603050405020304" pitchFamily="18" charset="0"/>
                <a:cs typeface="Times New Roman" panose="02020603050405020304" pitchFamily="18" charset="0"/>
              </a:rPr>
              <a:t>tiễn</a:t>
            </a:r>
            <a:r>
              <a:rPr sz="2600" spc="-15" dirty="0" smtClean="0">
                <a:solidFill>
                  <a:srgbClr val="464A56"/>
                </a:solidFill>
                <a:latin typeface="Times New Roman" panose="02020603050405020304" pitchFamily="18" charset="0"/>
                <a:cs typeface="Times New Roman" panose="02020603050405020304" pitchFamily="18" charset="0"/>
              </a:rPr>
              <a:t>.</a:t>
            </a:r>
            <a:endParaRPr lang="en-US" sz="2600" spc="-15" dirty="0" smtClean="0">
              <a:solidFill>
                <a:srgbClr val="464A56"/>
              </a:solidFill>
              <a:latin typeface="Times New Roman" panose="02020603050405020304" pitchFamily="18" charset="0"/>
              <a:cs typeface="Times New Roman" panose="02020603050405020304" pitchFamily="18" charset="0"/>
            </a:endParaRPr>
          </a:p>
          <a:p>
            <a:pPr marL="253365" marR="266700" indent="-241300">
              <a:lnSpc>
                <a:spcPct val="110800"/>
              </a:lnSpc>
              <a:spcBef>
                <a:spcPts val="95"/>
              </a:spcBef>
              <a:buFont typeface="TeXGyreSchola"/>
              <a:buChar char="-"/>
              <a:tabLst>
                <a:tab pos="254000" algn="l"/>
              </a:tabLst>
            </a:pPr>
            <a:r>
              <a:rPr lang="vi-VN" sz="2400" spc="225" dirty="0">
                <a:solidFill>
                  <a:srgbClr val="464A56"/>
                </a:solidFill>
                <a:latin typeface="Times New Roman" panose="02020603050405020304" pitchFamily="18" charset="0"/>
                <a:cs typeface="Times New Roman" panose="02020603050405020304" pitchFamily="18" charset="0"/>
              </a:rPr>
              <a:t>Tăng </a:t>
            </a:r>
            <a:r>
              <a:rPr lang="vi-VN" sz="2400" dirty="0">
                <a:solidFill>
                  <a:srgbClr val="464A56"/>
                </a:solidFill>
                <a:latin typeface="Times New Roman" panose="02020603050405020304" pitchFamily="18" charset="0"/>
                <a:cs typeface="Times New Roman" panose="02020603050405020304" pitchFamily="18" charset="0"/>
              </a:rPr>
              <a:t>cường quan </a:t>
            </a:r>
            <a:r>
              <a:rPr lang="vi-VN" sz="2400" spc="-5" dirty="0">
                <a:solidFill>
                  <a:srgbClr val="464A56"/>
                </a:solidFill>
                <a:latin typeface="Times New Roman" panose="02020603050405020304" pitchFamily="18" charset="0"/>
                <a:cs typeface="Times New Roman" panose="02020603050405020304" pitchFamily="18" charset="0"/>
              </a:rPr>
              <a:t>hệ </a:t>
            </a:r>
            <a:r>
              <a:rPr lang="vi-VN" sz="2400" dirty="0">
                <a:solidFill>
                  <a:srgbClr val="464A56"/>
                </a:solidFill>
                <a:latin typeface="Times New Roman" panose="02020603050405020304" pitchFamily="18" charset="0"/>
                <a:cs typeface="Times New Roman" panose="02020603050405020304" pitchFamily="18" charset="0"/>
              </a:rPr>
              <a:t>hợp </a:t>
            </a:r>
            <a:r>
              <a:rPr lang="vi-VN" sz="2400" spc="5" dirty="0">
                <a:solidFill>
                  <a:srgbClr val="464A56"/>
                </a:solidFill>
                <a:latin typeface="Times New Roman" panose="02020603050405020304" pitchFamily="18" charset="0"/>
                <a:cs typeface="Times New Roman" panose="02020603050405020304" pitchFamily="18" charset="0"/>
              </a:rPr>
              <a:t>tác </a:t>
            </a:r>
            <a:r>
              <a:rPr lang="vi-VN" sz="2400" dirty="0">
                <a:solidFill>
                  <a:srgbClr val="464A56"/>
                </a:solidFill>
                <a:latin typeface="Times New Roman" panose="02020603050405020304" pitchFamily="18" charset="0"/>
                <a:cs typeface="Times New Roman" panose="02020603050405020304" pitchFamily="18" charset="0"/>
              </a:rPr>
              <a:t>giữa</a:t>
            </a:r>
            <a:r>
              <a:rPr lang="vi-VN" sz="2400" spc="-260" dirty="0">
                <a:solidFill>
                  <a:srgbClr val="464A56"/>
                </a:solidFill>
                <a:latin typeface="Times New Roman" panose="02020603050405020304" pitchFamily="18" charset="0"/>
                <a:cs typeface="Times New Roman" panose="02020603050405020304" pitchFamily="18" charset="0"/>
              </a:rPr>
              <a:t> </a:t>
            </a:r>
            <a:r>
              <a:rPr lang="vi-VN" sz="2400" dirty="0">
                <a:solidFill>
                  <a:srgbClr val="464A56"/>
                </a:solidFill>
                <a:latin typeface="Times New Roman" panose="02020603050405020304" pitchFamily="18" charset="0"/>
                <a:cs typeface="Times New Roman" panose="02020603050405020304" pitchFamily="18" charset="0"/>
              </a:rPr>
              <a:t>bộ  </a:t>
            </a:r>
            <a:r>
              <a:rPr lang="vi-VN" sz="2400" spc="5" dirty="0">
                <a:solidFill>
                  <a:srgbClr val="464A56"/>
                </a:solidFill>
                <a:latin typeface="Times New Roman" panose="02020603050405020304" pitchFamily="18" charset="0"/>
                <a:cs typeface="Times New Roman" panose="02020603050405020304" pitchFamily="18" charset="0"/>
              </a:rPr>
              <a:t>môn và </a:t>
            </a:r>
            <a:r>
              <a:rPr lang="vi-VN" sz="2400" dirty="0">
                <a:solidFill>
                  <a:srgbClr val="464A56"/>
                </a:solidFill>
                <a:latin typeface="Times New Roman" panose="02020603050405020304" pitchFamily="18" charset="0"/>
                <a:cs typeface="Times New Roman" panose="02020603050405020304" pitchFamily="18" charset="0"/>
              </a:rPr>
              <a:t>các cơ sở </a:t>
            </a:r>
            <a:r>
              <a:rPr lang="vi-VN" sz="2400" spc="-5" dirty="0">
                <a:solidFill>
                  <a:srgbClr val="464A56"/>
                </a:solidFill>
                <a:latin typeface="Times New Roman" panose="02020603050405020304" pitchFamily="18" charset="0"/>
                <a:cs typeface="Times New Roman" panose="02020603050405020304" pitchFamily="18" charset="0"/>
              </a:rPr>
              <a:t>thực</a:t>
            </a:r>
            <a:r>
              <a:rPr lang="vi-VN" sz="2400" spc="5" dirty="0">
                <a:solidFill>
                  <a:srgbClr val="464A56"/>
                </a:solidFill>
                <a:latin typeface="Times New Roman" panose="02020603050405020304" pitchFamily="18" charset="0"/>
                <a:cs typeface="Times New Roman" panose="02020603050405020304" pitchFamily="18" charset="0"/>
              </a:rPr>
              <a:t> </a:t>
            </a:r>
            <a:r>
              <a:rPr lang="vi-VN" sz="2400" dirty="0">
                <a:solidFill>
                  <a:srgbClr val="464A56"/>
                </a:solidFill>
                <a:latin typeface="Times New Roman" panose="02020603050405020304" pitchFamily="18" charset="0"/>
                <a:cs typeface="Times New Roman" panose="02020603050405020304" pitchFamily="18" charset="0"/>
              </a:rPr>
              <a:t>tiễn.</a:t>
            </a:r>
            <a:endParaRPr lang="vi-VN" sz="2400" dirty="0">
              <a:latin typeface="Times New Roman" panose="02020603050405020304" pitchFamily="18" charset="0"/>
              <a:cs typeface="Times New Roman" panose="02020603050405020304" pitchFamily="18" charset="0"/>
            </a:endParaRPr>
          </a:p>
          <a:p>
            <a:pPr marL="253365" marR="5080" indent="-241300">
              <a:lnSpc>
                <a:spcPct val="111000"/>
              </a:lnSpc>
              <a:spcBef>
                <a:spcPts val="905"/>
              </a:spcBef>
              <a:buFont typeface="TeXGyreSchola"/>
              <a:buChar char="-"/>
              <a:tabLst>
                <a:tab pos="254000" algn="l"/>
              </a:tabLst>
            </a:pPr>
            <a:r>
              <a:rPr lang="vi-VN" sz="2400" spc="50" dirty="0">
                <a:solidFill>
                  <a:srgbClr val="464A56"/>
                </a:solidFill>
                <a:latin typeface="Times New Roman" panose="02020603050405020304" pitchFamily="18" charset="0"/>
                <a:cs typeface="Times New Roman" panose="02020603050405020304" pitchFamily="18" charset="0"/>
              </a:rPr>
              <a:t>Đưa </a:t>
            </a:r>
            <a:r>
              <a:rPr lang="vi-VN" sz="2400" dirty="0">
                <a:solidFill>
                  <a:srgbClr val="464A56"/>
                </a:solidFill>
                <a:latin typeface="Times New Roman" panose="02020603050405020304" pitchFamily="18" charset="0"/>
                <a:cs typeface="Times New Roman" panose="02020603050405020304" pitchFamily="18" charset="0"/>
              </a:rPr>
              <a:t>hoạt </a:t>
            </a:r>
            <a:r>
              <a:rPr lang="vi-VN" sz="2400" spc="55" dirty="0">
                <a:solidFill>
                  <a:srgbClr val="464A56"/>
                </a:solidFill>
                <a:latin typeface="Times New Roman" panose="02020603050405020304" pitchFamily="18" charset="0"/>
                <a:cs typeface="Times New Roman" panose="02020603050405020304" pitchFamily="18" charset="0"/>
              </a:rPr>
              <a:t>động </a:t>
            </a:r>
            <a:r>
              <a:rPr lang="vi-VN" sz="2400" dirty="0">
                <a:solidFill>
                  <a:srgbClr val="464A56"/>
                </a:solidFill>
                <a:latin typeface="Times New Roman" panose="02020603050405020304" pitchFamily="18" charset="0"/>
                <a:cs typeface="Times New Roman" panose="02020603050405020304" pitchFamily="18" charset="0"/>
              </a:rPr>
              <a:t>sinh hoạt </a:t>
            </a:r>
            <a:r>
              <a:rPr lang="vi-VN" sz="2400" spc="5" dirty="0">
                <a:solidFill>
                  <a:srgbClr val="464A56"/>
                </a:solidFill>
                <a:latin typeface="Times New Roman" panose="02020603050405020304" pitchFamily="18" charset="0"/>
                <a:cs typeface="Times New Roman" panose="02020603050405020304" pitchFamily="18" charset="0"/>
              </a:rPr>
              <a:t>KH của </a:t>
            </a:r>
            <a:r>
              <a:rPr lang="vi-VN" sz="2400" dirty="0">
                <a:solidFill>
                  <a:srgbClr val="464A56"/>
                </a:solidFill>
                <a:latin typeface="Times New Roman" panose="02020603050405020304" pitchFamily="18" charset="0"/>
                <a:cs typeface="Times New Roman" panose="02020603050405020304" pitchFamily="18" charset="0"/>
              </a:rPr>
              <a:t>bộ  </a:t>
            </a:r>
            <a:r>
              <a:rPr lang="vi-VN" sz="2400" spc="5" dirty="0">
                <a:solidFill>
                  <a:srgbClr val="464A56"/>
                </a:solidFill>
                <a:latin typeface="Times New Roman" panose="02020603050405020304" pitchFamily="18" charset="0"/>
                <a:cs typeface="Times New Roman" panose="02020603050405020304" pitchFamily="18" charset="0"/>
              </a:rPr>
              <a:t>môn </a:t>
            </a:r>
            <a:r>
              <a:rPr lang="vi-VN" sz="2400" dirty="0">
                <a:solidFill>
                  <a:srgbClr val="464A56"/>
                </a:solidFill>
                <a:latin typeface="Times New Roman" panose="02020603050405020304" pitchFamily="18" charset="0"/>
                <a:cs typeface="Times New Roman" panose="02020603050405020304" pitchFamily="18" charset="0"/>
              </a:rPr>
              <a:t>vào nề </a:t>
            </a:r>
            <a:r>
              <a:rPr lang="vi-VN" sz="2400" spc="-5" dirty="0">
                <a:solidFill>
                  <a:srgbClr val="464A56"/>
                </a:solidFill>
                <a:latin typeface="Times New Roman" panose="02020603050405020304" pitchFamily="18" charset="0"/>
                <a:cs typeface="Times New Roman" panose="02020603050405020304" pitchFamily="18" charset="0"/>
              </a:rPr>
              <a:t>nếp, </a:t>
            </a:r>
            <a:r>
              <a:rPr lang="vi-VN" sz="2400" spc="5" dirty="0">
                <a:solidFill>
                  <a:srgbClr val="464A56"/>
                </a:solidFill>
                <a:latin typeface="Times New Roman" panose="02020603050405020304" pitchFamily="18" charset="0"/>
                <a:cs typeface="Times New Roman" panose="02020603050405020304" pitchFamily="18" charset="0"/>
              </a:rPr>
              <a:t>tạo </a:t>
            </a:r>
            <a:r>
              <a:rPr lang="vi-VN" sz="2400" dirty="0">
                <a:solidFill>
                  <a:srgbClr val="464A56"/>
                </a:solidFill>
                <a:latin typeface="Times New Roman" panose="02020603050405020304" pitchFamily="18" charset="0"/>
                <a:cs typeface="Times New Roman" panose="02020603050405020304" pitchFamily="18" charset="0"/>
              </a:rPr>
              <a:t>cơ sở </a:t>
            </a:r>
            <a:r>
              <a:rPr lang="vi-VN" sz="2400" spc="285" dirty="0">
                <a:solidFill>
                  <a:srgbClr val="464A56"/>
                </a:solidFill>
                <a:latin typeface="Times New Roman" panose="02020603050405020304" pitchFamily="18" charset="0"/>
                <a:cs typeface="Times New Roman" panose="02020603050405020304" pitchFamily="18" charset="0"/>
              </a:rPr>
              <a:t>đánh </a:t>
            </a:r>
            <a:r>
              <a:rPr lang="vi-VN" sz="2400" spc="5" dirty="0">
                <a:solidFill>
                  <a:srgbClr val="464A56"/>
                </a:solidFill>
                <a:latin typeface="Times New Roman" panose="02020603050405020304" pitchFamily="18" charset="0"/>
                <a:cs typeface="Times New Roman" panose="02020603050405020304" pitchFamily="18" charset="0"/>
              </a:rPr>
              <a:t>giá</a:t>
            </a:r>
            <a:r>
              <a:rPr lang="vi-VN" sz="2400" spc="-170" dirty="0">
                <a:solidFill>
                  <a:srgbClr val="464A56"/>
                </a:solidFill>
                <a:latin typeface="Times New Roman" panose="02020603050405020304" pitchFamily="18" charset="0"/>
                <a:cs typeface="Times New Roman" panose="02020603050405020304" pitchFamily="18" charset="0"/>
              </a:rPr>
              <a:t> </a:t>
            </a:r>
            <a:r>
              <a:rPr lang="vi-VN" sz="2400" spc="5" dirty="0">
                <a:solidFill>
                  <a:srgbClr val="464A56"/>
                </a:solidFill>
                <a:latin typeface="Times New Roman" panose="02020603050405020304" pitchFamily="18" charset="0"/>
                <a:cs typeface="Times New Roman" panose="02020603050405020304" pitchFamily="18" charset="0"/>
              </a:rPr>
              <a:t>và  </a:t>
            </a:r>
            <a:r>
              <a:rPr lang="vi-VN" sz="2400" spc="-5" dirty="0">
                <a:solidFill>
                  <a:srgbClr val="464A56"/>
                </a:solidFill>
                <a:latin typeface="Times New Roman" panose="02020603050405020304" pitchFamily="18" charset="0"/>
                <a:cs typeface="Times New Roman" panose="02020603050405020304" pitchFamily="18" charset="0"/>
              </a:rPr>
              <a:t>phân </a:t>
            </a:r>
            <a:r>
              <a:rPr lang="vi-VN" sz="2400" spc="5" dirty="0">
                <a:solidFill>
                  <a:srgbClr val="464A56"/>
                </a:solidFill>
                <a:latin typeface="Times New Roman" panose="02020603050405020304" pitchFamily="18" charset="0"/>
                <a:cs typeface="Times New Roman" panose="02020603050405020304" pitchFamily="18" charset="0"/>
              </a:rPr>
              <a:t>loại </a:t>
            </a:r>
            <a:r>
              <a:rPr lang="vi-VN" sz="2400" dirty="0">
                <a:solidFill>
                  <a:srgbClr val="464A56"/>
                </a:solidFill>
                <a:latin typeface="Times New Roman" panose="02020603050405020304" pitchFamily="18" charset="0"/>
                <a:cs typeface="Times New Roman" panose="02020603050405020304" pitchFamily="18" charset="0"/>
              </a:rPr>
              <a:t>mức </a:t>
            </a:r>
            <a:r>
              <a:rPr lang="vi-VN" sz="2400" spc="105" dirty="0">
                <a:solidFill>
                  <a:srgbClr val="464A56"/>
                </a:solidFill>
                <a:latin typeface="Times New Roman" panose="02020603050405020304" pitchFamily="18" charset="0"/>
                <a:cs typeface="Times New Roman" panose="02020603050405020304" pitchFamily="18" charset="0"/>
              </a:rPr>
              <a:t>độ </a:t>
            </a:r>
            <a:r>
              <a:rPr lang="vi-VN" sz="2400" dirty="0">
                <a:solidFill>
                  <a:srgbClr val="464A56"/>
                </a:solidFill>
                <a:latin typeface="Times New Roman" panose="02020603050405020304" pitchFamily="18" charset="0"/>
                <a:cs typeface="Times New Roman" panose="02020603050405020304" pitchFamily="18" charset="0"/>
              </a:rPr>
              <a:t>hoàn thành công  việc </a:t>
            </a:r>
            <a:r>
              <a:rPr lang="vi-VN" sz="2400" spc="5" dirty="0">
                <a:solidFill>
                  <a:srgbClr val="464A56"/>
                </a:solidFill>
                <a:latin typeface="Times New Roman" panose="02020603050405020304" pitchFamily="18" charset="0"/>
                <a:cs typeface="Times New Roman" panose="02020603050405020304" pitchFamily="18" charset="0"/>
              </a:rPr>
              <a:t>của </a:t>
            </a:r>
            <a:r>
              <a:rPr lang="vi-VN" sz="2400" spc="-5" dirty="0">
                <a:solidFill>
                  <a:srgbClr val="464A56"/>
                </a:solidFill>
                <a:latin typeface="Times New Roman" panose="02020603050405020304" pitchFamily="18" charset="0"/>
                <a:cs typeface="Times New Roman" panose="02020603050405020304" pitchFamily="18" charset="0"/>
              </a:rPr>
              <a:t>Bộ </a:t>
            </a:r>
            <a:r>
              <a:rPr lang="vi-VN" sz="2400" spc="5" dirty="0" smtClean="0">
                <a:solidFill>
                  <a:srgbClr val="464A56"/>
                </a:solidFill>
                <a:latin typeface="Times New Roman" panose="02020603050405020304" pitchFamily="18" charset="0"/>
                <a:cs typeface="Times New Roman" panose="02020603050405020304" pitchFamily="18" charset="0"/>
              </a:rPr>
              <a:t>môn</a:t>
            </a:r>
            <a:endParaRPr lang="vi-VN" sz="24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43000" y="1524000"/>
            <a:ext cx="7432675" cy="4504695"/>
          </a:xfrm>
          <a:prstGeom prst="rect">
            <a:avLst/>
          </a:prstGeom>
        </p:spPr>
        <p:txBody>
          <a:bodyPr vert="horz" wrap="square" lIns="0" tIns="128270" rIns="0" bIns="0" rtlCol="0">
            <a:spAutoFit/>
          </a:bodyPr>
          <a:lstStyle/>
          <a:p>
            <a:pPr marL="12700" algn="just">
              <a:lnSpc>
                <a:spcPct val="100000"/>
              </a:lnSpc>
              <a:spcBef>
                <a:spcPts val="1010"/>
              </a:spcBef>
            </a:pPr>
            <a:r>
              <a:rPr sz="2600" i="1" spc="-5" dirty="0">
                <a:solidFill>
                  <a:srgbClr val="464A56"/>
                </a:solidFill>
                <a:latin typeface="Times New Roman" panose="02020603050405020304" pitchFamily="18" charset="0"/>
                <a:cs typeface="Times New Roman" panose="02020603050405020304" pitchFamily="18" charset="0"/>
              </a:rPr>
              <a:t>b. </a:t>
            </a:r>
            <a:r>
              <a:rPr sz="2600" i="1" spc="-55" dirty="0">
                <a:solidFill>
                  <a:srgbClr val="464A56"/>
                </a:solidFill>
                <a:latin typeface="Times New Roman" panose="02020603050405020304" pitchFamily="18" charset="0"/>
                <a:cs typeface="Times New Roman" panose="02020603050405020304" pitchFamily="18" charset="0"/>
              </a:rPr>
              <a:t>Yêu</a:t>
            </a:r>
            <a:r>
              <a:rPr sz="2600" i="1" spc="-10" dirty="0">
                <a:solidFill>
                  <a:srgbClr val="464A56"/>
                </a:solidFill>
                <a:latin typeface="Times New Roman" panose="02020603050405020304" pitchFamily="18" charset="0"/>
                <a:cs typeface="Times New Roman" panose="02020603050405020304" pitchFamily="18" charset="0"/>
              </a:rPr>
              <a:t> </a:t>
            </a:r>
            <a:r>
              <a:rPr sz="2600" i="1" spc="-215" dirty="0">
                <a:solidFill>
                  <a:srgbClr val="464A56"/>
                </a:solidFill>
                <a:latin typeface="Times New Roman" panose="02020603050405020304" pitchFamily="18" charset="0"/>
                <a:cs typeface="Times New Roman" panose="02020603050405020304" pitchFamily="18" charset="0"/>
              </a:rPr>
              <a:t>cầu</a:t>
            </a:r>
            <a:endParaRPr sz="2600" dirty="0">
              <a:latin typeface="Times New Roman" panose="02020603050405020304" pitchFamily="18" charset="0"/>
              <a:cs typeface="Times New Roman" panose="02020603050405020304" pitchFamily="18" charset="0"/>
            </a:endParaRPr>
          </a:p>
          <a:p>
            <a:pPr marL="253365" marR="247650" indent="-241300" algn="just">
              <a:lnSpc>
                <a:spcPct val="101000"/>
              </a:lnSpc>
              <a:spcBef>
                <a:spcPts val="890"/>
              </a:spcBef>
              <a:buChar char="–"/>
              <a:tabLst>
                <a:tab pos="254000" algn="l"/>
              </a:tabLst>
            </a:pPr>
            <a:r>
              <a:rPr sz="2600" spc="-10" dirty="0">
                <a:solidFill>
                  <a:srgbClr val="464A56"/>
                </a:solidFill>
                <a:latin typeface="Times New Roman" panose="02020603050405020304" pitchFamily="18" charset="0"/>
                <a:cs typeface="Times New Roman" panose="02020603050405020304" pitchFamily="18" charset="0"/>
              </a:rPr>
              <a:t>Hoạt động sinh hoạt </a:t>
            </a:r>
            <a:r>
              <a:rPr sz="2600" dirty="0">
                <a:solidFill>
                  <a:srgbClr val="464A56"/>
                </a:solidFill>
                <a:latin typeface="Times New Roman" panose="02020603050405020304" pitchFamily="18" charset="0"/>
                <a:cs typeface="Times New Roman" panose="02020603050405020304" pitchFamily="18" charset="0"/>
              </a:rPr>
              <a:t>khoa </a:t>
            </a:r>
            <a:r>
              <a:rPr sz="2600" spc="-10" dirty="0">
                <a:solidFill>
                  <a:srgbClr val="464A56"/>
                </a:solidFill>
                <a:latin typeface="Times New Roman" panose="02020603050405020304" pitchFamily="18" charset="0"/>
                <a:cs typeface="Times New Roman" panose="02020603050405020304" pitchFamily="18" charset="0"/>
              </a:rPr>
              <a:t>học phải </a:t>
            </a:r>
            <a:r>
              <a:rPr sz="2600" dirty="0">
                <a:solidFill>
                  <a:srgbClr val="464A56"/>
                </a:solidFill>
                <a:latin typeface="Times New Roman" panose="02020603050405020304" pitchFamily="18" charset="0"/>
                <a:cs typeface="Times New Roman" panose="02020603050405020304" pitchFamily="18" charset="0"/>
              </a:rPr>
              <a:t>có </a:t>
            </a:r>
            <a:r>
              <a:rPr sz="2600" spc="-5" dirty="0">
                <a:solidFill>
                  <a:srgbClr val="464A56"/>
                </a:solidFill>
                <a:latin typeface="Times New Roman" panose="02020603050405020304" pitchFamily="18" charset="0"/>
                <a:cs typeface="Times New Roman" panose="02020603050405020304" pitchFamily="18" charset="0"/>
              </a:rPr>
              <a:t>chất </a:t>
            </a:r>
            <a:r>
              <a:rPr sz="2600" spc="-10" dirty="0">
                <a:solidFill>
                  <a:srgbClr val="464A56"/>
                </a:solidFill>
                <a:latin typeface="Times New Roman" panose="02020603050405020304" pitchFamily="18" charset="0"/>
                <a:cs typeface="Times New Roman" panose="02020603050405020304" pitchFamily="18" charset="0"/>
              </a:rPr>
              <a:t>lượng,  hiệu quả và huy động được </a:t>
            </a:r>
            <a:r>
              <a:rPr sz="2600" dirty="0">
                <a:solidFill>
                  <a:srgbClr val="464A56"/>
                </a:solidFill>
                <a:latin typeface="Times New Roman" panose="02020603050405020304" pitchFamily="18" charset="0"/>
                <a:cs typeface="Times New Roman" panose="02020603050405020304" pitchFamily="18" charset="0"/>
              </a:rPr>
              <a:t>sự </a:t>
            </a:r>
            <a:r>
              <a:rPr sz="2600" spc="-5" dirty="0">
                <a:solidFill>
                  <a:srgbClr val="464A56"/>
                </a:solidFill>
                <a:latin typeface="Times New Roman" panose="02020603050405020304" pitchFamily="18" charset="0"/>
                <a:cs typeface="Times New Roman" panose="02020603050405020304" pitchFamily="18" charset="0"/>
              </a:rPr>
              <a:t>tham </a:t>
            </a:r>
            <a:r>
              <a:rPr sz="2600" spc="-15" dirty="0">
                <a:solidFill>
                  <a:srgbClr val="464A56"/>
                </a:solidFill>
                <a:latin typeface="Times New Roman" panose="02020603050405020304" pitchFamily="18" charset="0"/>
                <a:cs typeface="Times New Roman" panose="02020603050405020304" pitchFamily="18" charset="0"/>
              </a:rPr>
              <a:t>gia </a:t>
            </a:r>
            <a:r>
              <a:rPr sz="2600" spc="-5" dirty="0">
                <a:solidFill>
                  <a:srgbClr val="464A56"/>
                </a:solidFill>
                <a:latin typeface="Times New Roman" panose="02020603050405020304" pitchFamily="18" charset="0"/>
                <a:cs typeface="Times New Roman" panose="02020603050405020304" pitchFamily="18" charset="0"/>
              </a:rPr>
              <a:t>của </a:t>
            </a:r>
            <a:r>
              <a:rPr sz="2600" spc="-10" dirty="0">
                <a:solidFill>
                  <a:srgbClr val="464A56"/>
                </a:solidFill>
                <a:latin typeface="Times New Roman" panose="02020603050405020304" pitchFamily="18" charset="0"/>
                <a:cs typeface="Times New Roman" panose="02020603050405020304" pitchFamily="18" charset="0"/>
              </a:rPr>
              <a:t>các  </a:t>
            </a:r>
            <a:r>
              <a:rPr sz="2600" spc="-5" dirty="0">
                <a:solidFill>
                  <a:srgbClr val="464A56"/>
                </a:solidFill>
                <a:latin typeface="Times New Roman" panose="02020603050405020304" pitchFamily="18" charset="0"/>
                <a:cs typeface="Times New Roman" panose="02020603050405020304" pitchFamily="18" charset="0"/>
              </a:rPr>
              <a:t>thành </a:t>
            </a:r>
            <a:r>
              <a:rPr sz="2600" spc="-10" dirty="0">
                <a:solidFill>
                  <a:srgbClr val="464A56"/>
                </a:solidFill>
                <a:latin typeface="Times New Roman" panose="02020603050405020304" pitchFamily="18" charset="0"/>
                <a:cs typeface="Times New Roman" panose="02020603050405020304" pitchFamily="18" charset="0"/>
              </a:rPr>
              <a:t>viên </a:t>
            </a:r>
            <a:r>
              <a:rPr sz="2600" spc="-5" dirty="0">
                <a:solidFill>
                  <a:srgbClr val="464A56"/>
                </a:solidFill>
                <a:latin typeface="Times New Roman" panose="02020603050405020304" pitchFamily="18" charset="0"/>
                <a:cs typeface="Times New Roman" panose="02020603050405020304" pitchFamily="18" charset="0"/>
              </a:rPr>
              <a:t>trong khoa, </a:t>
            </a:r>
            <a:r>
              <a:rPr sz="2600" spc="-10" dirty="0">
                <a:solidFill>
                  <a:srgbClr val="464A56"/>
                </a:solidFill>
                <a:latin typeface="Times New Roman" panose="02020603050405020304" pitchFamily="18" charset="0"/>
                <a:cs typeface="Times New Roman" panose="02020603050405020304" pitchFamily="18" charset="0"/>
              </a:rPr>
              <a:t>Bộ</a:t>
            </a:r>
            <a:r>
              <a:rPr sz="2600" spc="60" dirty="0">
                <a:solidFill>
                  <a:srgbClr val="464A56"/>
                </a:solidFill>
                <a:latin typeface="Times New Roman" panose="02020603050405020304" pitchFamily="18" charset="0"/>
                <a:cs typeface="Times New Roman" panose="02020603050405020304" pitchFamily="18" charset="0"/>
              </a:rPr>
              <a:t> </a:t>
            </a:r>
            <a:r>
              <a:rPr sz="2600" dirty="0">
                <a:solidFill>
                  <a:srgbClr val="464A56"/>
                </a:solidFill>
                <a:latin typeface="Times New Roman" panose="02020603050405020304" pitchFamily="18" charset="0"/>
                <a:cs typeface="Times New Roman" panose="02020603050405020304" pitchFamily="18" charset="0"/>
              </a:rPr>
              <a:t>môn.</a:t>
            </a:r>
            <a:endParaRPr sz="2600" dirty="0">
              <a:latin typeface="Times New Roman" panose="02020603050405020304" pitchFamily="18" charset="0"/>
              <a:cs typeface="Times New Roman" panose="02020603050405020304" pitchFamily="18" charset="0"/>
            </a:endParaRPr>
          </a:p>
          <a:p>
            <a:pPr marL="253365" marR="10160" indent="-241300" algn="just">
              <a:lnSpc>
                <a:spcPct val="101099"/>
              </a:lnSpc>
              <a:spcBef>
                <a:spcPts val="910"/>
              </a:spcBef>
              <a:buChar char="–"/>
              <a:tabLst>
                <a:tab pos="254000" algn="l"/>
              </a:tabLst>
            </a:pPr>
            <a:r>
              <a:rPr sz="2600" spc="-10" dirty="0">
                <a:solidFill>
                  <a:srgbClr val="464A56"/>
                </a:solidFill>
                <a:latin typeface="Times New Roman" panose="02020603050405020304" pitchFamily="18" charset="0"/>
                <a:cs typeface="Times New Roman" panose="02020603050405020304" pitchFamily="18" charset="0"/>
              </a:rPr>
              <a:t>Sản phẩm </a:t>
            </a:r>
            <a:r>
              <a:rPr sz="2600" spc="-5" dirty="0">
                <a:solidFill>
                  <a:srgbClr val="464A56"/>
                </a:solidFill>
                <a:latin typeface="Times New Roman" panose="02020603050405020304" pitchFamily="18" charset="0"/>
                <a:cs typeface="Times New Roman" panose="02020603050405020304" pitchFamily="18" charset="0"/>
              </a:rPr>
              <a:t>của </a:t>
            </a:r>
            <a:r>
              <a:rPr sz="2600" spc="-10" dirty="0">
                <a:solidFill>
                  <a:srgbClr val="464A56"/>
                </a:solidFill>
                <a:latin typeface="Times New Roman" panose="02020603050405020304" pitchFamily="18" charset="0"/>
                <a:cs typeface="Times New Roman" panose="02020603050405020304" pitchFamily="18" charset="0"/>
              </a:rPr>
              <a:t>buổi sinh hoạt </a:t>
            </a:r>
            <a:r>
              <a:rPr sz="2600" dirty="0">
                <a:solidFill>
                  <a:srgbClr val="464A56"/>
                </a:solidFill>
                <a:latin typeface="Times New Roman" panose="02020603050405020304" pitchFamily="18" charset="0"/>
                <a:cs typeface="Times New Roman" panose="02020603050405020304" pitchFamily="18" charset="0"/>
              </a:rPr>
              <a:t>khoa </a:t>
            </a:r>
            <a:r>
              <a:rPr sz="2600" spc="-10" dirty="0">
                <a:solidFill>
                  <a:srgbClr val="464A56"/>
                </a:solidFill>
                <a:latin typeface="Times New Roman" panose="02020603050405020304" pitchFamily="18" charset="0"/>
                <a:cs typeface="Times New Roman" panose="02020603050405020304" pitchFamily="18" charset="0"/>
              </a:rPr>
              <a:t>học </a:t>
            </a:r>
            <a:r>
              <a:rPr sz="2600" spc="-130" dirty="0">
                <a:solidFill>
                  <a:srgbClr val="464A56"/>
                </a:solidFill>
                <a:latin typeface="Times New Roman" panose="02020603050405020304" pitchFamily="18" charset="0"/>
                <a:cs typeface="Times New Roman" panose="02020603050405020304" pitchFamily="18" charset="0"/>
              </a:rPr>
              <a:t>của </a:t>
            </a:r>
            <a:r>
              <a:rPr sz="2600" dirty="0">
                <a:solidFill>
                  <a:srgbClr val="464A56"/>
                </a:solidFill>
                <a:latin typeface="Times New Roman" panose="02020603050405020304" pitchFamily="18" charset="0"/>
                <a:cs typeface="Times New Roman" panose="02020603050405020304" pitchFamily="18" charset="0"/>
              </a:rPr>
              <a:t>khoa, </a:t>
            </a:r>
            <a:r>
              <a:rPr sz="2600" spc="-10" dirty="0">
                <a:solidFill>
                  <a:srgbClr val="464A56"/>
                </a:solidFill>
                <a:latin typeface="Times New Roman" panose="02020603050405020304" pitchFamily="18" charset="0"/>
                <a:cs typeface="Times New Roman" panose="02020603050405020304" pitchFamily="18" charset="0"/>
              </a:rPr>
              <a:t>Bộ  </a:t>
            </a:r>
            <a:r>
              <a:rPr sz="2600" spc="5" dirty="0">
                <a:solidFill>
                  <a:srgbClr val="464A56"/>
                </a:solidFill>
                <a:latin typeface="Times New Roman" panose="02020603050405020304" pitchFamily="18" charset="0"/>
                <a:cs typeface="Times New Roman" panose="02020603050405020304" pitchFamily="18" charset="0"/>
              </a:rPr>
              <a:t>môn </a:t>
            </a:r>
            <a:r>
              <a:rPr sz="2600" spc="-10" dirty="0">
                <a:solidFill>
                  <a:srgbClr val="464A56"/>
                </a:solidFill>
                <a:latin typeface="Times New Roman" panose="02020603050405020304" pitchFamily="18" charset="0"/>
                <a:cs typeface="Times New Roman" panose="02020603050405020304" pitchFamily="18" charset="0"/>
              </a:rPr>
              <a:t>phải phục </a:t>
            </a:r>
            <a:r>
              <a:rPr sz="2600" spc="-15" dirty="0">
                <a:solidFill>
                  <a:srgbClr val="464A56"/>
                </a:solidFill>
                <a:latin typeface="Times New Roman" panose="02020603050405020304" pitchFamily="18" charset="0"/>
                <a:cs typeface="Times New Roman" panose="02020603050405020304" pitchFamily="18" charset="0"/>
              </a:rPr>
              <a:t>vụ </a:t>
            </a:r>
            <a:r>
              <a:rPr sz="2600" dirty="0">
                <a:solidFill>
                  <a:srgbClr val="464A56"/>
                </a:solidFill>
                <a:latin typeface="Times New Roman" panose="02020603050405020304" pitchFamily="18" charset="0"/>
                <a:cs typeface="Times New Roman" panose="02020603050405020304" pitchFamily="18" charset="0"/>
              </a:rPr>
              <a:t>trực </a:t>
            </a:r>
            <a:r>
              <a:rPr sz="2600" spc="-10" dirty="0">
                <a:solidFill>
                  <a:srgbClr val="464A56"/>
                </a:solidFill>
                <a:latin typeface="Times New Roman" panose="02020603050405020304" pitchFamily="18" charset="0"/>
                <a:cs typeface="Times New Roman" panose="02020603050405020304" pitchFamily="18" charset="0"/>
              </a:rPr>
              <a:t>tiếp </a:t>
            </a:r>
            <a:r>
              <a:rPr sz="2600" spc="-5" dirty="0">
                <a:solidFill>
                  <a:srgbClr val="464A56"/>
                </a:solidFill>
                <a:latin typeface="Times New Roman" panose="02020603050405020304" pitchFamily="18" charset="0"/>
                <a:cs typeface="Times New Roman" panose="02020603050405020304" pitchFamily="18" charset="0"/>
              </a:rPr>
              <a:t>cho </a:t>
            </a:r>
            <a:r>
              <a:rPr sz="2600" spc="-10" dirty="0">
                <a:solidFill>
                  <a:srgbClr val="464A56"/>
                </a:solidFill>
                <a:latin typeface="Times New Roman" panose="02020603050405020304" pitchFamily="18" charset="0"/>
                <a:cs typeface="Times New Roman" panose="02020603050405020304" pitchFamily="18" charset="0"/>
              </a:rPr>
              <a:t>hoạt động đào </a:t>
            </a:r>
            <a:r>
              <a:rPr sz="2600" spc="-5" dirty="0">
                <a:solidFill>
                  <a:srgbClr val="464A56"/>
                </a:solidFill>
                <a:latin typeface="Times New Roman" panose="02020603050405020304" pitchFamily="18" charset="0"/>
                <a:cs typeface="Times New Roman" panose="02020603050405020304" pitchFamily="18" charset="0"/>
              </a:rPr>
              <a:t>tạo,  </a:t>
            </a:r>
            <a:r>
              <a:rPr sz="2600" spc="-10" dirty="0">
                <a:solidFill>
                  <a:srgbClr val="464A56"/>
                </a:solidFill>
                <a:latin typeface="Times New Roman" panose="02020603050405020304" pitchFamily="18" charset="0"/>
                <a:cs typeface="Times New Roman" panose="02020603050405020304" pitchFamily="18" charset="0"/>
              </a:rPr>
              <a:t>NCKH </a:t>
            </a:r>
            <a:r>
              <a:rPr sz="2600" spc="-5" dirty="0">
                <a:solidFill>
                  <a:srgbClr val="464A56"/>
                </a:solidFill>
                <a:latin typeface="Times New Roman" panose="02020603050405020304" pitchFamily="18" charset="0"/>
                <a:cs typeface="Times New Roman" panose="02020603050405020304" pitchFamily="18" charset="0"/>
              </a:rPr>
              <a:t>của </a:t>
            </a:r>
            <a:r>
              <a:rPr sz="2600" spc="-10" dirty="0">
                <a:solidFill>
                  <a:srgbClr val="464A56"/>
                </a:solidFill>
                <a:latin typeface="Times New Roman" panose="02020603050405020304" pitchFamily="18" charset="0"/>
                <a:cs typeface="Times New Roman" panose="02020603050405020304" pitchFamily="18" charset="0"/>
              </a:rPr>
              <a:t>Bộ </a:t>
            </a:r>
            <a:r>
              <a:rPr sz="2600" dirty="0">
                <a:solidFill>
                  <a:srgbClr val="464A56"/>
                </a:solidFill>
                <a:latin typeface="Times New Roman" panose="02020603050405020304" pitchFamily="18" charset="0"/>
                <a:cs typeface="Times New Roman" panose="02020603050405020304" pitchFamily="18" charset="0"/>
              </a:rPr>
              <a:t>môn, </a:t>
            </a:r>
            <a:r>
              <a:rPr sz="2600" spc="-10" dirty="0">
                <a:solidFill>
                  <a:srgbClr val="464A56"/>
                </a:solidFill>
                <a:latin typeface="Times New Roman" panose="02020603050405020304" pitchFamily="18" charset="0"/>
                <a:cs typeface="Times New Roman" panose="02020603050405020304" pitchFamily="18" charset="0"/>
              </a:rPr>
              <a:t>đúng </a:t>
            </a:r>
            <a:r>
              <a:rPr sz="2600" spc="-20" dirty="0">
                <a:solidFill>
                  <a:srgbClr val="464A56"/>
                </a:solidFill>
                <a:latin typeface="Times New Roman" panose="02020603050405020304" pitchFamily="18" charset="0"/>
                <a:cs typeface="Times New Roman" panose="02020603050405020304" pitchFamily="18" charset="0"/>
              </a:rPr>
              <a:t>chuyên </a:t>
            </a:r>
            <a:r>
              <a:rPr sz="2600" spc="-10" dirty="0">
                <a:solidFill>
                  <a:srgbClr val="464A56"/>
                </a:solidFill>
                <a:latin typeface="Times New Roman" panose="02020603050405020304" pitchFamily="18" charset="0"/>
                <a:cs typeface="Times New Roman" panose="02020603050405020304" pitchFamily="18" charset="0"/>
              </a:rPr>
              <a:t>ngành </a:t>
            </a:r>
            <a:r>
              <a:rPr sz="2600" spc="15" dirty="0">
                <a:solidFill>
                  <a:srgbClr val="464A56"/>
                </a:solidFill>
                <a:latin typeface="Times New Roman" panose="02020603050405020304" pitchFamily="18" charset="0"/>
                <a:cs typeface="Times New Roman" panose="02020603050405020304" pitchFamily="18" charset="0"/>
              </a:rPr>
              <a:t>mà </a:t>
            </a:r>
            <a:r>
              <a:rPr sz="2600" spc="-10" dirty="0">
                <a:solidFill>
                  <a:srgbClr val="464A56"/>
                </a:solidFill>
                <a:latin typeface="Times New Roman" panose="02020603050405020304" pitchFamily="18" charset="0"/>
                <a:cs typeface="Times New Roman" panose="02020603050405020304" pitchFamily="18" charset="0"/>
              </a:rPr>
              <a:t>bộ </a:t>
            </a:r>
            <a:r>
              <a:rPr sz="2600" spc="5" dirty="0">
                <a:solidFill>
                  <a:srgbClr val="464A56"/>
                </a:solidFill>
                <a:latin typeface="Times New Roman" panose="02020603050405020304" pitchFamily="18" charset="0"/>
                <a:cs typeface="Times New Roman" panose="02020603050405020304" pitchFamily="18" charset="0"/>
              </a:rPr>
              <a:t>môn  </a:t>
            </a:r>
            <a:r>
              <a:rPr sz="2600" spc="-10" dirty="0">
                <a:solidFill>
                  <a:srgbClr val="464A56"/>
                </a:solidFill>
                <a:latin typeface="Times New Roman" panose="02020603050405020304" pitchFamily="18" charset="0"/>
                <a:cs typeface="Times New Roman" panose="02020603050405020304" pitchFamily="18" charset="0"/>
              </a:rPr>
              <a:t>phụ</a:t>
            </a:r>
            <a:r>
              <a:rPr sz="2600" spc="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trách;</a:t>
            </a:r>
            <a:endParaRPr sz="2600" dirty="0">
              <a:latin typeface="Times New Roman" panose="02020603050405020304" pitchFamily="18" charset="0"/>
              <a:cs typeface="Times New Roman" panose="02020603050405020304" pitchFamily="18" charset="0"/>
            </a:endParaRPr>
          </a:p>
          <a:p>
            <a:pPr marL="253365" indent="-241300" algn="just">
              <a:lnSpc>
                <a:spcPct val="100000"/>
              </a:lnSpc>
              <a:spcBef>
                <a:spcPts val="910"/>
              </a:spcBef>
              <a:buChar char="–"/>
              <a:tabLst>
                <a:tab pos="254000" algn="l"/>
              </a:tabLst>
            </a:pPr>
            <a:r>
              <a:rPr sz="2600" spc="-15" dirty="0">
                <a:solidFill>
                  <a:srgbClr val="464A56"/>
                </a:solidFill>
                <a:latin typeface="Times New Roman" panose="02020603050405020304" pitchFamily="18" charset="0"/>
                <a:cs typeface="Times New Roman" panose="02020603050405020304" pitchFamily="18" charset="0"/>
              </a:rPr>
              <a:t>Sử </a:t>
            </a:r>
            <a:r>
              <a:rPr sz="2600" spc="-10" dirty="0">
                <a:solidFill>
                  <a:srgbClr val="464A56"/>
                </a:solidFill>
                <a:latin typeface="Times New Roman" panose="02020603050405020304" pitchFamily="18" charset="0"/>
                <a:cs typeface="Times New Roman" panose="02020603050405020304" pitchFamily="18" charset="0"/>
              </a:rPr>
              <a:t>dụng </a:t>
            </a:r>
            <a:r>
              <a:rPr sz="2600" spc="-15" dirty="0">
                <a:solidFill>
                  <a:srgbClr val="464A56"/>
                </a:solidFill>
                <a:latin typeface="Times New Roman" panose="02020603050405020304" pitchFamily="18" charset="0"/>
                <a:cs typeface="Times New Roman" panose="02020603050405020304" pitchFamily="18" charset="0"/>
              </a:rPr>
              <a:t>hợp </a:t>
            </a:r>
            <a:r>
              <a:rPr sz="2600" spc="-30" dirty="0">
                <a:solidFill>
                  <a:srgbClr val="464A56"/>
                </a:solidFill>
                <a:latin typeface="Times New Roman" panose="02020603050405020304" pitchFamily="18" charset="0"/>
                <a:cs typeface="Times New Roman" panose="02020603050405020304" pitchFamily="18" charset="0"/>
              </a:rPr>
              <a:t>lý, </a:t>
            </a:r>
            <a:r>
              <a:rPr sz="2600" spc="-10" dirty="0">
                <a:solidFill>
                  <a:srgbClr val="464A56"/>
                </a:solidFill>
                <a:latin typeface="Times New Roman" panose="02020603050405020304" pitchFamily="18" charset="0"/>
                <a:cs typeface="Times New Roman" panose="02020603050405020304" pitchFamily="18" charset="0"/>
              </a:rPr>
              <a:t>tiết </a:t>
            </a:r>
            <a:r>
              <a:rPr sz="2600" spc="-5" dirty="0">
                <a:solidFill>
                  <a:srgbClr val="464A56"/>
                </a:solidFill>
                <a:latin typeface="Times New Roman" panose="02020603050405020304" pitchFamily="18" charset="0"/>
                <a:cs typeface="Times New Roman" panose="02020603050405020304" pitchFamily="18" charset="0"/>
              </a:rPr>
              <a:t>kiệm </a:t>
            </a:r>
            <a:r>
              <a:rPr sz="2600" spc="-10" dirty="0">
                <a:solidFill>
                  <a:srgbClr val="464A56"/>
                </a:solidFill>
                <a:latin typeface="Times New Roman" panose="02020603050405020304" pitchFamily="18" charset="0"/>
                <a:cs typeface="Times New Roman" panose="02020603050405020304" pitchFamily="18" charset="0"/>
              </a:rPr>
              <a:t>và </a:t>
            </a:r>
            <a:r>
              <a:rPr sz="2600" dirty="0">
                <a:solidFill>
                  <a:srgbClr val="464A56"/>
                </a:solidFill>
                <a:latin typeface="Times New Roman" panose="02020603050405020304" pitchFamily="18" charset="0"/>
                <a:cs typeface="Times New Roman" panose="02020603050405020304" pitchFamily="18" charset="0"/>
              </a:rPr>
              <a:t>có </a:t>
            </a:r>
            <a:r>
              <a:rPr sz="2600" spc="-10" dirty="0">
                <a:solidFill>
                  <a:srgbClr val="464A56"/>
                </a:solidFill>
                <a:latin typeface="Times New Roman" panose="02020603050405020304" pitchFamily="18" charset="0"/>
                <a:cs typeface="Times New Roman" panose="02020603050405020304" pitchFamily="18" charset="0"/>
              </a:rPr>
              <a:t>hiệu quả nguồn</a:t>
            </a:r>
            <a:r>
              <a:rPr sz="2600" spc="29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kinh</a:t>
            </a:r>
            <a:endParaRPr sz="2600" dirty="0">
              <a:latin typeface="Times New Roman" panose="02020603050405020304" pitchFamily="18" charset="0"/>
              <a:cs typeface="Times New Roman" panose="02020603050405020304" pitchFamily="18" charset="0"/>
            </a:endParaRPr>
          </a:p>
          <a:p>
            <a:pPr marL="253365" algn="just">
              <a:lnSpc>
                <a:spcPct val="100000"/>
              </a:lnSpc>
              <a:spcBef>
                <a:spcPts val="30"/>
              </a:spcBef>
            </a:pPr>
            <a:r>
              <a:rPr sz="2600" spc="-10" dirty="0">
                <a:solidFill>
                  <a:srgbClr val="464A56"/>
                </a:solidFill>
                <a:latin typeface="Times New Roman" panose="02020603050405020304" pitchFamily="18" charset="0"/>
                <a:cs typeface="Times New Roman" panose="02020603050405020304" pitchFamily="18" charset="0"/>
              </a:rPr>
              <a:t>phí được hỗ </a:t>
            </a:r>
            <a:r>
              <a:rPr sz="2600" spc="-5" dirty="0">
                <a:solidFill>
                  <a:srgbClr val="464A56"/>
                </a:solidFill>
                <a:latin typeface="Times New Roman" panose="02020603050405020304" pitchFamily="18" charset="0"/>
                <a:cs typeface="Times New Roman" panose="02020603050405020304" pitchFamily="18" charset="0"/>
              </a:rPr>
              <a:t>trợ, tránh </a:t>
            </a:r>
            <a:r>
              <a:rPr sz="2600" dirty="0">
                <a:solidFill>
                  <a:srgbClr val="464A56"/>
                </a:solidFill>
                <a:latin typeface="Times New Roman" panose="02020603050405020304" pitchFamily="18" charset="0"/>
                <a:cs typeface="Times New Roman" panose="02020603050405020304" pitchFamily="18" charset="0"/>
              </a:rPr>
              <a:t>mang </a:t>
            </a:r>
            <a:r>
              <a:rPr sz="2600" spc="-5" dirty="0">
                <a:solidFill>
                  <a:srgbClr val="464A56"/>
                </a:solidFill>
                <a:latin typeface="Times New Roman" panose="02020603050405020304" pitchFamily="18" charset="0"/>
                <a:cs typeface="Times New Roman" panose="02020603050405020304" pitchFamily="18" charset="0"/>
              </a:rPr>
              <a:t>tính </a:t>
            </a:r>
            <a:r>
              <a:rPr sz="2600" spc="-10" dirty="0">
                <a:solidFill>
                  <a:srgbClr val="464A56"/>
                </a:solidFill>
                <a:latin typeface="Times New Roman" panose="02020603050405020304" pitchFamily="18" charset="0"/>
                <a:cs typeface="Times New Roman" panose="02020603050405020304" pitchFamily="18" charset="0"/>
              </a:rPr>
              <a:t>hình</a:t>
            </a:r>
            <a:r>
              <a:rPr sz="2600" spc="4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thức</a:t>
            </a:r>
            <a:endParaRPr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90600" y="1524000"/>
            <a:ext cx="7730490" cy="4801314"/>
          </a:xfrm>
          <a:prstGeom prst="rect">
            <a:avLst/>
          </a:prstGeom>
        </p:spPr>
        <p:txBody>
          <a:bodyPr vert="horz" wrap="square" lIns="0" tIns="128270" rIns="0" bIns="0" rtlCol="0">
            <a:spAutoFit/>
          </a:bodyPr>
          <a:lstStyle/>
          <a:p>
            <a:pPr marL="12700" algn="just">
              <a:lnSpc>
                <a:spcPct val="100000"/>
              </a:lnSpc>
              <a:spcBef>
                <a:spcPts val="1010"/>
              </a:spcBef>
            </a:pPr>
            <a:r>
              <a:rPr sz="2600" spc="-10" dirty="0">
                <a:solidFill>
                  <a:srgbClr val="464A56"/>
                </a:solidFill>
                <a:latin typeface="Times New Roman" panose="02020603050405020304" pitchFamily="18" charset="0"/>
                <a:cs typeface="Times New Roman" panose="02020603050405020304" pitchFamily="18" charset="0"/>
              </a:rPr>
              <a:t>c/ </a:t>
            </a:r>
            <a:r>
              <a:rPr sz="2600" spc="-5" dirty="0">
                <a:solidFill>
                  <a:srgbClr val="464A56"/>
                </a:solidFill>
                <a:latin typeface="Times New Roman" panose="02020603050405020304" pitchFamily="18" charset="0"/>
                <a:cs typeface="Times New Roman" panose="02020603050405020304" pitchFamily="18" charset="0"/>
              </a:rPr>
              <a:t>Hình </a:t>
            </a:r>
            <a:r>
              <a:rPr sz="2600" spc="-60" dirty="0">
                <a:solidFill>
                  <a:srgbClr val="464A56"/>
                </a:solidFill>
                <a:latin typeface="Times New Roman" panose="02020603050405020304" pitchFamily="18" charset="0"/>
                <a:cs typeface="Times New Roman" panose="02020603050405020304" pitchFamily="18" charset="0"/>
              </a:rPr>
              <a:t>thức </a:t>
            </a:r>
            <a:r>
              <a:rPr sz="2600" spc="5" dirty="0">
                <a:solidFill>
                  <a:srgbClr val="464A56"/>
                </a:solidFill>
                <a:latin typeface="Times New Roman" panose="02020603050405020304" pitchFamily="18" charset="0"/>
                <a:cs typeface="Times New Roman" panose="02020603050405020304" pitchFamily="18" charset="0"/>
              </a:rPr>
              <a:t>tổ</a:t>
            </a:r>
            <a:r>
              <a:rPr sz="2600" spc="-100" dirty="0">
                <a:solidFill>
                  <a:srgbClr val="464A56"/>
                </a:solidFill>
                <a:latin typeface="Times New Roman" panose="02020603050405020304" pitchFamily="18" charset="0"/>
                <a:cs typeface="Times New Roman" panose="02020603050405020304" pitchFamily="18" charset="0"/>
              </a:rPr>
              <a:t> </a:t>
            </a:r>
            <a:r>
              <a:rPr sz="2600" spc="-120" dirty="0">
                <a:solidFill>
                  <a:srgbClr val="464A56"/>
                </a:solidFill>
                <a:latin typeface="Times New Roman" panose="02020603050405020304" pitchFamily="18" charset="0"/>
                <a:cs typeface="Times New Roman" panose="02020603050405020304" pitchFamily="18" charset="0"/>
              </a:rPr>
              <a:t>chức</a:t>
            </a:r>
            <a:endParaRPr sz="2600" dirty="0">
              <a:latin typeface="Times New Roman" panose="02020603050405020304" pitchFamily="18" charset="0"/>
              <a:cs typeface="Times New Roman" panose="02020603050405020304" pitchFamily="18" charset="0"/>
            </a:endParaRPr>
          </a:p>
          <a:p>
            <a:pPr marL="253365" marR="140335" indent="-241300" algn="just">
              <a:lnSpc>
                <a:spcPct val="101099"/>
              </a:lnSpc>
              <a:spcBef>
                <a:spcPts val="890"/>
              </a:spcBef>
              <a:buChar char="-"/>
              <a:tabLst>
                <a:tab pos="253365" algn="l"/>
                <a:tab pos="254000" algn="l"/>
              </a:tabLst>
            </a:pPr>
            <a:r>
              <a:rPr sz="2600" spc="-5" dirty="0">
                <a:solidFill>
                  <a:srgbClr val="464A56"/>
                </a:solidFill>
                <a:latin typeface="Times New Roman" panose="02020603050405020304" pitchFamily="18" charset="0"/>
                <a:cs typeface="Times New Roman" panose="02020603050405020304" pitchFamily="18" charset="0"/>
              </a:rPr>
              <a:t>Nghe chuyên gia, </a:t>
            </a:r>
            <a:r>
              <a:rPr sz="2600" dirty="0">
                <a:solidFill>
                  <a:srgbClr val="464A56"/>
                </a:solidFill>
                <a:latin typeface="Times New Roman" panose="02020603050405020304" pitchFamily="18" charset="0"/>
                <a:cs typeface="Times New Roman" panose="02020603050405020304" pitchFamily="18" charset="0"/>
              </a:rPr>
              <a:t>các </a:t>
            </a:r>
            <a:r>
              <a:rPr sz="2600" spc="-5" dirty="0">
                <a:solidFill>
                  <a:srgbClr val="464A56"/>
                </a:solidFill>
                <a:latin typeface="Times New Roman" panose="02020603050405020304" pitchFamily="18" charset="0"/>
                <a:cs typeface="Times New Roman" panose="02020603050405020304" pitchFamily="18" charset="0"/>
              </a:rPr>
              <a:t>nhà quản </a:t>
            </a:r>
            <a:r>
              <a:rPr sz="2600" dirty="0">
                <a:solidFill>
                  <a:srgbClr val="464A56"/>
                </a:solidFill>
                <a:latin typeface="Times New Roman" panose="02020603050405020304" pitchFamily="18" charset="0"/>
                <a:cs typeface="Times New Roman" panose="02020603050405020304" pitchFamily="18" charset="0"/>
              </a:rPr>
              <a:t>lý, các </a:t>
            </a:r>
            <a:r>
              <a:rPr sz="2600" spc="-5" dirty="0">
                <a:solidFill>
                  <a:srgbClr val="464A56"/>
                </a:solidFill>
                <a:latin typeface="Times New Roman" panose="02020603050405020304" pitchFamily="18" charset="0"/>
                <a:cs typeface="Times New Roman" panose="02020603050405020304" pitchFamily="18" charset="0"/>
              </a:rPr>
              <a:t>doanh nghiệp  bên ngoài trình bày </a:t>
            </a:r>
            <a:r>
              <a:rPr sz="2600" spc="-10" dirty="0">
                <a:solidFill>
                  <a:srgbClr val="464A56"/>
                </a:solidFill>
                <a:latin typeface="Times New Roman" panose="02020603050405020304" pitchFamily="18" charset="0"/>
                <a:cs typeface="Times New Roman" panose="02020603050405020304" pitchFamily="18" charset="0"/>
              </a:rPr>
              <a:t>về </a:t>
            </a:r>
            <a:r>
              <a:rPr sz="2600" spc="-5" dirty="0">
                <a:solidFill>
                  <a:srgbClr val="464A56"/>
                </a:solidFill>
                <a:latin typeface="Times New Roman" panose="02020603050405020304" pitchFamily="18" charset="0"/>
                <a:cs typeface="Times New Roman" panose="02020603050405020304" pitchFamily="18" charset="0"/>
              </a:rPr>
              <a:t>các </a:t>
            </a:r>
            <a:r>
              <a:rPr sz="2600" spc="-10" dirty="0">
                <a:solidFill>
                  <a:srgbClr val="464A56"/>
                </a:solidFill>
                <a:latin typeface="Times New Roman" panose="02020603050405020304" pitchFamily="18" charset="0"/>
                <a:cs typeface="Times New Roman" panose="02020603050405020304" pitchFamily="18" charset="0"/>
              </a:rPr>
              <a:t>vấn </a:t>
            </a:r>
            <a:r>
              <a:rPr sz="2600" spc="-5" dirty="0">
                <a:solidFill>
                  <a:srgbClr val="464A56"/>
                </a:solidFill>
                <a:latin typeface="Times New Roman" panose="02020603050405020304" pitchFamily="18" charset="0"/>
                <a:cs typeface="Times New Roman" panose="02020603050405020304" pitchFamily="18" charset="0"/>
              </a:rPr>
              <a:t>đề/nghiên </a:t>
            </a:r>
            <a:r>
              <a:rPr sz="2600" dirty="0">
                <a:solidFill>
                  <a:srgbClr val="464A56"/>
                </a:solidFill>
                <a:latin typeface="Times New Roman" panose="02020603050405020304" pitchFamily="18" charset="0"/>
                <a:cs typeface="Times New Roman" panose="02020603050405020304" pitchFamily="18" charset="0"/>
              </a:rPr>
              <a:t>cứu liên </a:t>
            </a:r>
            <a:r>
              <a:rPr sz="2600" spc="-5" dirty="0">
                <a:solidFill>
                  <a:srgbClr val="464A56"/>
                </a:solidFill>
                <a:latin typeface="Times New Roman" panose="02020603050405020304" pitchFamily="18" charset="0"/>
                <a:cs typeface="Times New Roman" panose="02020603050405020304" pitchFamily="18" charset="0"/>
              </a:rPr>
              <a:t>quan  đến </a:t>
            </a:r>
            <a:r>
              <a:rPr sz="2600" spc="-10" dirty="0">
                <a:solidFill>
                  <a:srgbClr val="464A56"/>
                </a:solidFill>
                <a:latin typeface="Times New Roman" panose="02020603050405020304" pitchFamily="18" charset="0"/>
                <a:cs typeface="Times New Roman" panose="02020603050405020304" pitchFamily="18" charset="0"/>
              </a:rPr>
              <a:t>lĩnh vực </a:t>
            </a:r>
            <a:r>
              <a:rPr sz="2600" spc="-5" dirty="0">
                <a:solidFill>
                  <a:srgbClr val="464A56"/>
                </a:solidFill>
                <a:latin typeface="Times New Roman" panose="02020603050405020304" pitchFamily="18" charset="0"/>
                <a:cs typeface="Times New Roman" panose="02020603050405020304" pitchFamily="18" charset="0"/>
              </a:rPr>
              <a:t>chuyên </a:t>
            </a:r>
            <a:r>
              <a:rPr sz="2600" spc="-10" dirty="0">
                <a:solidFill>
                  <a:srgbClr val="464A56"/>
                </a:solidFill>
                <a:latin typeface="Times New Roman" panose="02020603050405020304" pitchFamily="18" charset="0"/>
                <a:cs typeface="Times New Roman" panose="02020603050405020304" pitchFamily="18" charset="0"/>
              </a:rPr>
              <a:t>môn </a:t>
            </a:r>
            <a:r>
              <a:rPr sz="2600" dirty="0">
                <a:solidFill>
                  <a:srgbClr val="464A56"/>
                </a:solidFill>
                <a:latin typeface="Times New Roman" panose="02020603050405020304" pitchFamily="18" charset="0"/>
                <a:cs typeface="Times New Roman" panose="02020603050405020304" pitchFamily="18" charset="0"/>
              </a:rPr>
              <a:t>của Bộ </a:t>
            </a:r>
            <a:r>
              <a:rPr sz="2600" spc="-10" dirty="0">
                <a:solidFill>
                  <a:srgbClr val="464A56"/>
                </a:solidFill>
                <a:latin typeface="Times New Roman" panose="02020603050405020304" pitchFamily="18" charset="0"/>
                <a:cs typeface="Times New Roman" panose="02020603050405020304" pitchFamily="18" charset="0"/>
              </a:rPr>
              <a:t>môn và </a:t>
            </a:r>
            <a:r>
              <a:rPr sz="2600" spc="-5" dirty="0">
                <a:solidFill>
                  <a:srgbClr val="464A56"/>
                </a:solidFill>
                <a:latin typeface="Times New Roman" panose="02020603050405020304" pitchFamily="18" charset="0"/>
                <a:cs typeface="Times New Roman" panose="02020603050405020304" pitchFamily="18" charset="0"/>
              </a:rPr>
              <a:t>tham </a:t>
            </a:r>
            <a:r>
              <a:rPr sz="2600" dirty="0">
                <a:solidFill>
                  <a:srgbClr val="464A56"/>
                </a:solidFill>
                <a:latin typeface="Times New Roman" panose="02020603050405020304" pitchFamily="18" charset="0"/>
                <a:cs typeface="Times New Roman" panose="02020603050405020304" pitchFamily="18" charset="0"/>
              </a:rPr>
              <a:t>gia </a:t>
            </a:r>
            <a:r>
              <a:rPr sz="2600" spc="-5" dirty="0">
                <a:solidFill>
                  <a:srgbClr val="464A56"/>
                </a:solidFill>
                <a:latin typeface="Times New Roman" panose="02020603050405020304" pitchFamily="18" charset="0"/>
                <a:cs typeface="Times New Roman" panose="02020603050405020304" pitchFamily="18" charset="0"/>
              </a:rPr>
              <a:t>thảo  luận, tranh luận/phản biện làm </a:t>
            </a:r>
            <a:r>
              <a:rPr sz="2600" spc="-10" dirty="0">
                <a:solidFill>
                  <a:srgbClr val="464A56"/>
                </a:solidFill>
                <a:latin typeface="Times New Roman" panose="02020603050405020304" pitchFamily="18" charset="0"/>
                <a:cs typeface="Times New Roman" panose="02020603050405020304" pitchFamily="18" charset="0"/>
              </a:rPr>
              <a:t>rõ vấn </a:t>
            </a:r>
            <a:r>
              <a:rPr sz="2600" spc="-5" dirty="0">
                <a:solidFill>
                  <a:srgbClr val="464A56"/>
                </a:solidFill>
                <a:latin typeface="Times New Roman" panose="02020603050405020304" pitchFamily="18" charset="0"/>
                <a:cs typeface="Times New Roman" panose="02020603050405020304" pitchFamily="18" charset="0"/>
              </a:rPr>
              <a:t>đề</a:t>
            </a:r>
            <a:r>
              <a:rPr sz="2600" spc="16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đó.</a:t>
            </a:r>
            <a:endParaRPr sz="2600" dirty="0">
              <a:latin typeface="Times New Roman" panose="02020603050405020304" pitchFamily="18" charset="0"/>
              <a:cs typeface="Times New Roman" panose="02020603050405020304" pitchFamily="18" charset="0"/>
            </a:endParaRPr>
          </a:p>
          <a:p>
            <a:pPr marL="253365" marR="5080" indent="-241300" algn="just">
              <a:lnSpc>
                <a:spcPct val="101099"/>
              </a:lnSpc>
              <a:spcBef>
                <a:spcPts val="915"/>
              </a:spcBef>
              <a:buChar char="-"/>
              <a:tabLst>
                <a:tab pos="253365" algn="l"/>
                <a:tab pos="254000" algn="l"/>
              </a:tabLst>
            </a:pPr>
            <a:r>
              <a:rPr sz="2600" spc="-5" dirty="0">
                <a:solidFill>
                  <a:srgbClr val="464A56"/>
                </a:solidFill>
                <a:latin typeface="Times New Roman" panose="02020603050405020304" pitchFamily="18" charset="0"/>
                <a:cs typeface="Times New Roman" panose="02020603050405020304" pitchFamily="18" charset="0"/>
              </a:rPr>
              <a:t>- Thảo luận </a:t>
            </a:r>
            <a:r>
              <a:rPr sz="2600" spc="-10" dirty="0">
                <a:solidFill>
                  <a:srgbClr val="464A56"/>
                </a:solidFill>
                <a:latin typeface="Times New Roman" panose="02020603050405020304" pitchFamily="18" charset="0"/>
                <a:cs typeface="Times New Roman" panose="02020603050405020304" pitchFamily="18" charset="0"/>
              </a:rPr>
              <a:t>về </a:t>
            </a:r>
            <a:r>
              <a:rPr sz="2600" dirty="0">
                <a:solidFill>
                  <a:srgbClr val="464A56"/>
                </a:solidFill>
                <a:latin typeface="Times New Roman" panose="02020603050405020304" pitchFamily="18" charset="0"/>
                <a:cs typeface="Times New Roman" panose="02020603050405020304" pitchFamily="18" charset="0"/>
              </a:rPr>
              <a:t>các </a:t>
            </a:r>
            <a:r>
              <a:rPr sz="2600" spc="-5" dirty="0">
                <a:solidFill>
                  <a:srgbClr val="464A56"/>
                </a:solidFill>
                <a:latin typeface="Times New Roman" panose="02020603050405020304" pitchFamily="18" charset="0"/>
                <a:cs typeface="Times New Roman" panose="02020603050405020304" pitchFamily="18" charset="0"/>
              </a:rPr>
              <a:t>nội dung </a:t>
            </a:r>
            <a:r>
              <a:rPr sz="2600" dirty="0">
                <a:solidFill>
                  <a:srgbClr val="464A56"/>
                </a:solidFill>
                <a:latin typeface="Times New Roman" panose="02020603050405020304" pitchFamily="18" charset="0"/>
                <a:cs typeface="Times New Roman" panose="02020603050405020304" pitchFamily="18" charset="0"/>
              </a:rPr>
              <a:t>khoa </a:t>
            </a:r>
            <a:r>
              <a:rPr sz="2600" spc="-5" dirty="0">
                <a:solidFill>
                  <a:srgbClr val="464A56"/>
                </a:solidFill>
                <a:latin typeface="Times New Roman" panose="02020603050405020304" pitchFamily="18" charset="0"/>
                <a:cs typeface="Times New Roman" panose="02020603050405020304" pitchFamily="18" charset="0"/>
              </a:rPr>
              <a:t>học liên quan đến phát  triển chương trình đào tạo, chuyên ngành </a:t>
            </a:r>
            <a:r>
              <a:rPr sz="2600" spc="-10" dirty="0">
                <a:solidFill>
                  <a:srgbClr val="464A56"/>
                </a:solidFill>
                <a:latin typeface="Times New Roman" panose="02020603050405020304" pitchFamily="18" charset="0"/>
                <a:cs typeface="Times New Roman" panose="02020603050405020304" pitchFamily="18" charset="0"/>
              </a:rPr>
              <a:t>mới; </a:t>
            </a:r>
            <a:r>
              <a:rPr sz="2600" spc="-5" dirty="0">
                <a:solidFill>
                  <a:srgbClr val="464A56"/>
                </a:solidFill>
                <a:latin typeface="Times New Roman" panose="02020603050405020304" pitchFamily="18" charset="0"/>
                <a:cs typeface="Times New Roman" panose="02020603050405020304" pitchFamily="18" charset="0"/>
              </a:rPr>
              <a:t>thống  nhất </a:t>
            </a:r>
            <a:r>
              <a:rPr sz="2600" dirty="0">
                <a:solidFill>
                  <a:srgbClr val="464A56"/>
                </a:solidFill>
                <a:latin typeface="Times New Roman" panose="02020603050405020304" pitchFamily="18" charset="0"/>
                <a:cs typeface="Times New Roman" panose="02020603050405020304" pitchFamily="18" charset="0"/>
              </a:rPr>
              <a:t>các </a:t>
            </a:r>
            <a:r>
              <a:rPr sz="2600" spc="-5" dirty="0">
                <a:solidFill>
                  <a:srgbClr val="464A56"/>
                </a:solidFill>
                <a:latin typeface="Times New Roman" panose="02020603050405020304" pitchFamily="18" charset="0"/>
                <a:cs typeface="Times New Roman" panose="02020603050405020304" pitchFamily="18" charset="0"/>
              </a:rPr>
              <a:t>nội dung giảng dạy </a:t>
            </a:r>
            <a:r>
              <a:rPr sz="2600" dirty="0">
                <a:solidFill>
                  <a:srgbClr val="464A56"/>
                </a:solidFill>
                <a:latin typeface="Times New Roman" panose="02020603050405020304" pitchFamily="18" charset="0"/>
                <a:cs typeface="Times New Roman" panose="02020603050405020304" pitchFamily="18" charset="0"/>
              </a:rPr>
              <a:t>các </a:t>
            </a:r>
            <a:r>
              <a:rPr sz="2600" spc="-10" dirty="0">
                <a:solidFill>
                  <a:srgbClr val="464A56"/>
                </a:solidFill>
                <a:latin typeface="Times New Roman" panose="02020603050405020304" pitchFamily="18" charset="0"/>
                <a:cs typeface="Times New Roman" panose="02020603050405020304" pitchFamily="18" charset="0"/>
              </a:rPr>
              <a:t>môn </a:t>
            </a:r>
            <a:r>
              <a:rPr sz="2600" spc="-5" dirty="0">
                <a:solidFill>
                  <a:srgbClr val="464A56"/>
                </a:solidFill>
                <a:latin typeface="Times New Roman" panose="02020603050405020304" pitchFamily="18" charset="0"/>
                <a:cs typeface="Times New Roman" panose="02020603050405020304" pitchFamily="18" charset="0"/>
              </a:rPr>
              <a:t>do </a:t>
            </a:r>
            <a:r>
              <a:rPr sz="2600" dirty="0">
                <a:solidFill>
                  <a:srgbClr val="464A56"/>
                </a:solidFill>
                <a:latin typeface="Times New Roman" panose="02020603050405020304" pitchFamily="18" charset="0"/>
                <a:cs typeface="Times New Roman" panose="02020603050405020304" pitchFamily="18" charset="0"/>
              </a:rPr>
              <a:t>Bộ </a:t>
            </a:r>
            <a:r>
              <a:rPr sz="2600" spc="-10" dirty="0">
                <a:solidFill>
                  <a:srgbClr val="464A56"/>
                </a:solidFill>
                <a:latin typeface="Times New Roman" panose="02020603050405020304" pitchFamily="18" charset="0"/>
                <a:cs typeface="Times New Roman" panose="02020603050405020304" pitchFamily="18" charset="0"/>
              </a:rPr>
              <a:t>môn </a:t>
            </a:r>
            <a:r>
              <a:rPr sz="2600" spc="-5" dirty="0">
                <a:solidFill>
                  <a:srgbClr val="464A56"/>
                </a:solidFill>
                <a:latin typeface="Times New Roman" panose="02020603050405020304" pitchFamily="18" charset="0"/>
                <a:cs typeface="Times New Roman" panose="02020603050405020304" pitchFamily="18" charset="0"/>
              </a:rPr>
              <a:t>quản </a:t>
            </a:r>
            <a:r>
              <a:rPr sz="2600" dirty="0">
                <a:solidFill>
                  <a:srgbClr val="464A56"/>
                </a:solidFill>
                <a:latin typeface="Times New Roman" panose="02020603050405020304" pitchFamily="18" charset="0"/>
                <a:cs typeface="Times New Roman" panose="02020603050405020304" pitchFamily="18" charset="0"/>
              </a:rPr>
              <a:t>lý  </a:t>
            </a:r>
            <a:r>
              <a:rPr sz="2600" spc="-5" dirty="0">
                <a:solidFill>
                  <a:srgbClr val="464A56"/>
                </a:solidFill>
                <a:latin typeface="Times New Roman" panose="02020603050405020304" pitchFamily="18" charset="0"/>
                <a:cs typeface="Times New Roman" panose="02020603050405020304" pitchFamily="18" charset="0"/>
              </a:rPr>
              <a:t>còn đang tranh </a:t>
            </a:r>
            <a:r>
              <a:rPr sz="2600" dirty="0">
                <a:solidFill>
                  <a:srgbClr val="464A56"/>
                </a:solidFill>
                <a:latin typeface="Times New Roman" panose="02020603050405020304" pitchFamily="18" charset="0"/>
                <a:cs typeface="Times New Roman" panose="02020603050405020304" pitchFamily="18" charset="0"/>
              </a:rPr>
              <a:t>cãi; chia </a:t>
            </a:r>
            <a:r>
              <a:rPr sz="2600" spc="5" dirty="0">
                <a:solidFill>
                  <a:srgbClr val="464A56"/>
                </a:solidFill>
                <a:latin typeface="Times New Roman" panose="02020603050405020304" pitchFamily="18" charset="0"/>
                <a:cs typeface="Times New Roman" panose="02020603050405020304" pitchFamily="18" charset="0"/>
              </a:rPr>
              <a:t>sẻ </a:t>
            </a:r>
            <a:r>
              <a:rPr sz="2600" spc="-5" dirty="0">
                <a:solidFill>
                  <a:srgbClr val="464A56"/>
                </a:solidFill>
                <a:latin typeface="Times New Roman" panose="02020603050405020304" pitchFamily="18" charset="0"/>
                <a:cs typeface="Times New Roman" panose="02020603050405020304" pitchFamily="18" charset="0"/>
              </a:rPr>
              <a:t>và cập nhật các học </a:t>
            </a:r>
            <a:r>
              <a:rPr sz="2600" spc="-10" dirty="0">
                <a:solidFill>
                  <a:srgbClr val="464A56"/>
                </a:solidFill>
                <a:latin typeface="Times New Roman" panose="02020603050405020304" pitchFamily="18" charset="0"/>
                <a:cs typeface="Times New Roman" panose="02020603050405020304" pitchFamily="18" charset="0"/>
              </a:rPr>
              <a:t>thuyết  mới </a:t>
            </a:r>
            <a:r>
              <a:rPr sz="2600" spc="-5" dirty="0">
                <a:solidFill>
                  <a:srgbClr val="464A56"/>
                </a:solidFill>
                <a:latin typeface="Times New Roman" panose="02020603050405020304" pitchFamily="18" charset="0"/>
                <a:cs typeface="Times New Roman" panose="02020603050405020304" pitchFamily="18" charset="0"/>
              </a:rPr>
              <a:t>hoặc các tình huống dùng trong giảng dạy cho các  hệ đào tạo do bộ </a:t>
            </a:r>
            <a:r>
              <a:rPr sz="2600" spc="-15" dirty="0">
                <a:solidFill>
                  <a:srgbClr val="464A56"/>
                </a:solidFill>
                <a:latin typeface="Times New Roman" panose="02020603050405020304" pitchFamily="18" charset="0"/>
                <a:cs typeface="Times New Roman" panose="02020603050405020304" pitchFamily="18" charset="0"/>
              </a:rPr>
              <a:t>môn </a:t>
            </a:r>
            <a:r>
              <a:rPr sz="2600" spc="-5" dirty="0">
                <a:solidFill>
                  <a:srgbClr val="464A56"/>
                </a:solidFill>
                <a:latin typeface="Times New Roman" panose="02020603050405020304" pitchFamily="18" charset="0"/>
                <a:cs typeface="Times New Roman" panose="02020603050405020304" pitchFamily="18" charset="0"/>
              </a:rPr>
              <a:t>phụ</a:t>
            </a:r>
            <a:r>
              <a:rPr sz="2600" spc="13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trách;</a:t>
            </a:r>
            <a:endParaRPr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71600" y="2322350"/>
            <a:ext cx="7205980" cy="3398494"/>
          </a:xfrm>
          <a:prstGeom prst="rect">
            <a:avLst/>
          </a:prstGeom>
        </p:spPr>
        <p:txBody>
          <a:bodyPr vert="horz" wrap="square" lIns="0" tIns="161925" rIns="0" bIns="0" rtlCol="0">
            <a:spAutoFit/>
          </a:bodyPr>
          <a:lstStyle/>
          <a:p>
            <a:pPr marL="12700">
              <a:lnSpc>
                <a:spcPct val="100000"/>
              </a:lnSpc>
              <a:spcBef>
                <a:spcPts val="1275"/>
              </a:spcBef>
            </a:pPr>
            <a:r>
              <a:rPr sz="2600" dirty="0">
                <a:solidFill>
                  <a:srgbClr val="464A56"/>
                </a:solidFill>
                <a:latin typeface="Times New Roman" panose="02020603050405020304" pitchFamily="18" charset="0"/>
                <a:cs typeface="Times New Roman" panose="02020603050405020304" pitchFamily="18" charset="0"/>
              </a:rPr>
              <a:t>d/ </a:t>
            </a:r>
            <a:r>
              <a:rPr sz="2600" spc="-5" dirty="0">
                <a:solidFill>
                  <a:srgbClr val="464A56"/>
                </a:solidFill>
                <a:latin typeface="Times New Roman" panose="02020603050405020304" pitchFamily="18" charset="0"/>
                <a:cs typeface="Times New Roman" panose="02020603050405020304" pitchFamily="18" charset="0"/>
              </a:rPr>
              <a:t>Thành </a:t>
            </a:r>
            <a:r>
              <a:rPr sz="2600" spc="-90" dirty="0">
                <a:solidFill>
                  <a:srgbClr val="464A56"/>
                </a:solidFill>
                <a:latin typeface="Times New Roman" panose="02020603050405020304" pitchFamily="18" charset="0"/>
                <a:cs typeface="Times New Roman" panose="02020603050405020304" pitchFamily="18" charset="0"/>
              </a:rPr>
              <a:t>phần </a:t>
            </a:r>
            <a:r>
              <a:rPr sz="2600" dirty="0">
                <a:solidFill>
                  <a:srgbClr val="464A56"/>
                </a:solidFill>
                <a:latin typeface="Times New Roman" panose="02020603050405020304" pitchFamily="18" charset="0"/>
                <a:cs typeface="Times New Roman" panose="02020603050405020304" pitchFamily="18" charset="0"/>
              </a:rPr>
              <a:t>tham</a:t>
            </a:r>
            <a:r>
              <a:rPr sz="2600" spc="-20" dirty="0">
                <a:solidFill>
                  <a:srgbClr val="464A56"/>
                </a:solidFill>
                <a:latin typeface="Times New Roman" panose="02020603050405020304" pitchFamily="18" charset="0"/>
                <a:cs typeface="Times New Roman" panose="02020603050405020304" pitchFamily="18" charset="0"/>
              </a:rPr>
              <a:t> </a:t>
            </a:r>
            <a:r>
              <a:rPr sz="2600" spc="-95" dirty="0">
                <a:solidFill>
                  <a:srgbClr val="464A56"/>
                </a:solidFill>
                <a:latin typeface="Times New Roman" panose="02020603050405020304" pitchFamily="18" charset="0"/>
                <a:cs typeface="Times New Roman" panose="02020603050405020304" pitchFamily="18" charset="0"/>
              </a:rPr>
              <a:t>dự</a:t>
            </a:r>
            <a:endParaRPr sz="2600" dirty="0">
              <a:latin typeface="Times New Roman" panose="02020603050405020304" pitchFamily="18" charset="0"/>
              <a:cs typeface="Times New Roman" panose="02020603050405020304" pitchFamily="18" charset="0"/>
            </a:endParaRPr>
          </a:p>
          <a:p>
            <a:pPr marL="253365" indent="-241300">
              <a:lnSpc>
                <a:spcPct val="100000"/>
              </a:lnSpc>
              <a:spcBef>
                <a:spcPts val="1175"/>
              </a:spcBef>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Thành </a:t>
            </a:r>
            <a:r>
              <a:rPr sz="2600" spc="-10" dirty="0">
                <a:solidFill>
                  <a:srgbClr val="464A56"/>
                </a:solidFill>
                <a:latin typeface="Times New Roman" panose="02020603050405020304" pitchFamily="18" charset="0"/>
                <a:cs typeface="Times New Roman" panose="02020603050405020304" pitchFamily="18" charset="0"/>
              </a:rPr>
              <a:t>phần bắt buộc: Đại diện lãnh đạo Bộ </a:t>
            </a:r>
            <a:r>
              <a:rPr sz="2600" dirty="0">
                <a:solidFill>
                  <a:srgbClr val="464A56"/>
                </a:solidFill>
                <a:latin typeface="Times New Roman" panose="02020603050405020304" pitchFamily="18" charset="0"/>
                <a:cs typeface="Times New Roman" panose="02020603050405020304" pitchFamily="18" charset="0"/>
              </a:rPr>
              <a:t>môn;</a:t>
            </a:r>
            <a:r>
              <a:rPr sz="2600" spc="185" dirty="0">
                <a:solidFill>
                  <a:srgbClr val="464A56"/>
                </a:solidFill>
                <a:latin typeface="Times New Roman" panose="02020603050405020304" pitchFamily="18" charset="0"/>
                <a:cs typeface="Times New Roman" panose="02020603050405020304" pitchFamily="18" charset="0"/>
              </a:rPr>
              <a:t> </a:t>
            </a:r>
            <a:r>
              <a:rPr sz="2600" spc="-10" dirty="0">
                <a:solidFill>
                  <a:srgbClr val="464A56"/>
                </a:solidFill>
                <a:latin typeface="Times New Roman" panose="02020603050405020304" pitchFamily="18" charset="0"/>
                <a:cs typeface="Times New Roman" panose="02020603050405020304" pitchFamily="18" charset="0"/>
              </a:rPr>
              <a:t>báo</a:t>
            </a:r>
            <a:endParaRPr sz="2600" dirty="0">
              <a:latin typeface="Times New Roman" panose="02020603050405020304" pitchFamily="18" charset="0"/>
              <a:cs typeface="Times New Roman" panose="02020603050405020304" pitchFamily="18" charset="0"/>
            </a:endParaRPr>
          </a:p>
          <a:p>
            <a:pPr marL="253365">
              <a:lnSpc>
                <a:spcPct val="100000"/>
              </a:lnSpc>
              <a:spcBef>
                <a:spcPts val="265"/>
              </a:spcBef>
            </a:pPr>
            <a:r>
              <a:rPr sz="2600" spc="-5" dirty="0">
                <a:solidFill>
                  <a:srgbClr val="464A56"/>
                </a:solidFill>
                <a:latin typeface="Times New Roman" panose="02020603050405020304" pitchFamily="18" charset="0"/>
                <a:cs typeface="Times New Roman" panose="02020603050405020304" pitchFamily="18" charset="0"/>
              </a:rPr>
              <a:t>cáo </a:t>
            </a:r>
            <a:r>
              <a:rPr sz="2600" spc="-15" dirty="0">
                <a:solidFill>
                  <a:srgbClr val="464A56"/>
                </a:solidFill>
                <a:latin typeface="Times New Roman" panose="02020603050405020304" pitchFamily="18" charset="0"/>
                <a:cs typeface="Times New Roman" panose="02020603050405020304" pitchFamily="18" charset="0"/>
              </a:rPr>
              <a:t>viên; </a:t>
            </a:r>
            <a:r>
              <a:rPr sz="2600" spc="-5" dirty="0">
                <a:solidFill>
                  <a:srgbClr val="464A56"/>
                </a:solidFill>
                <a:latin typeface="Times New Roman" panose="02020603050405020304" pitchFamily="18" charset="0"/>
                <a:cs typeface="Times New Roman" panose="02020603050405020304" pitchFamily="18" charset="0"/>
              </a:rPr>
              <a:t>các </a:t>
            </a:r>
            <a:r>
              <a:rPr sz="2600" spc="-10" dirty="0">
                <a:solidFill>
                  <a:srgbClr val="464A56"/>
                </a:solidFill>
                <a:latin typeface="Times New Roman" panose="02020603050405020304" pitchFamily="18" charset="0"/>
                <a:cs typeface="Times New Roman" panose="02020603050405020304" pitchFamily="18" charset="0"/>
              </a:rPr>
              <a:t>thành </a:t>
            </a:r>
            <a:r>
              <a:rPr sz="2600" spc="-15" dirty="0">
                <a:solidFill>
                  <a:srgbClr val="464A56"/>
                </a:solidFill>
                <a:latin typeface="Times New Roman" panose="02020603050405020304" pitchFamily="18" charset="0"/>
                <a:cs typeface="Times New Roman" panose="02020603050405020304" pitchFamily="18" charset="0"/>
              </a:rPr>
              <a:t>viên </a:t>
            </a:r>
            <a:r>
              <a:rPr sz="2600" spc="-5" dirty="0">
                <a:solidFill>
                  <a:srgbClr val="464A56"/>
                </a:solidFill>
                <a:latin typeface="Times New Roman" panose="02020603050405020304" pitchFamily="18" charset="0"/>
                <a:cs typeface="Times New Roman" panose="02020603050405020304" pitchFamily="18" charset="0"/>
              </a:rPr>
              <a:t>của </a:t>
            </a:r>
            <a:r>
              <a:rPr sz="2600" spc="-10" dirty="0">
                <a:solidFill>
                  <a:srgbClr val="464A56"/>
                </a:solidFill>
                <a:latin typeface="Times New Roman" panose="02020603050405020304" pitchFamily="18" charset="0"/>
                <a:cs typeface="Times New Roman" panose="02020603050405020304" pitchFamily="18" charset="0"/>
              </a:rPr>
              <a:t>Bộ </a:t>
            </a:r>
            <a:r>
              <a:rPr sz="2600" spc="5" dirty="0">
                <a:solidFill>
                  <a:srgbClr val="464A56"/>
                </a:solidFill>
                <a:latin typeface="Times New Roman" panose="02020603050405020304" pitchFamily="18" charset="0"/>
                <a:cs typeface="Times New Roman" panose="02020603050405020304" pitchFamily="18" charset="0"/>
              </a:rPr>
              <a:t>môn </a:t>
            </a:r>
            <a:r>
              <a:rPr sz="2600" spc="-5" dirty="0">
                <a:solidFill>
                  <a:srgbClr val="464A56"/>
                </a:solidFill>
                <a:latin typeface="Times New Roman" panose="02020603050405020304" pitchFamily="18" charset="0"/>
                <a:cs typeface="Times New Roman" panose="02020603050405020304" pitchFamily="18" charset="0"/>
              </a:rPr>
              <a:t>(ít </a:t>
            </a:r>
            <a:r>
              <a:rPr sz="2600" spc="-10" dirty="0">
                <a:solidFill>
                  <a:srgbClr val="464A56"/>
                </a:solidFill>
                <a:latin typeface="Times New Roman" panose="02020603050405020304" pitchFamily="18" charset="0"/>
                <a:cs typeface="Times New Roman" panose="02020603050405020304" pitchFamily="18" charset="0"/>
              </a:rPr>
              <a:t>nhất 2/3</a:t>
            </a:r>
            <a:r>
              <a:rPr sz="2600" spc="14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số</a:t>
            </a:r>
            <a:endParaRPr sz="2600" dirty="0">
              <a:latin typeface="Times New Roman" panose="02020603050405020304" pitchFamily="18" charset="0"/>
              <a:cs typeface="Times New Roman" panose="02020603050405020304" pitchFamily="18" charset="0"/>
            </a:endParaRPr>
          </a:p>
          <a:p>
            <a:pPr marL="253365">
              <a:lnSpc>
                <a:spcPct val="100000"/>
              </a:lnSpc>
              <a:spcBef>
                <a:spcPts val="265"/>
              </a:spcBef>
            </a:pPr>
            <a:r>
              <a:rPr sz="2600" spc="-10" dirty="0">
                <a:solidFill>
                  <a:srgbClr val="464A56"/>
                </a:solidFill>
                <a:latin typeface="Times New Roman" panose="02020603050405020304" pitchFamily="18" charset="0"/>
                <a:cs typeface="Times New Roman" panose="02020603050405020304" pitchFamily="18" charset="0"/>
              </a:rPr>
              <a:t>thành </a:t>
            </a:r>
            <a:r>
              <a:rPr sz="2600" spc="-15" dirty="0">
                <a:solidFill>
                  <a:srgbClr val="464A56"/>
                </a:solidFill>
                <a:latin typeface="Times New Roman" panose="02020603050405020304" pitchFamily="18" charset="0"/>
                <a:cs typeface="Times New Roman" panose="02020603050405020304" pitchFamily="18" charset="0"/>
              </a:rPr>
              <a:t>viên </a:t>
            </a:r>
            <a:r>
              <a:rPr sz="2600" dirty="0">
                <a:solidFill>
                  <a:srgbClr val="464A56"/>
                </a:solidFill>
                <a:latin typeface="Times New Roman" panose="02020603050405020304" pitchFamily="18" charset="0"/>
                <a:cs typeface="Times New Roman" panose="02020603050405020304" pitchFamily="18" charset="0"/>
              </a:rPr>
              <a:t>cơ</a:t>
            </a:r>
            <a:r>
              <a:rPr sz="2600" spc="70" dirty="0">
                <a:solidFill>
                  <a:srgbClr val="464A56"/>
                </a:solidFill>
                <a:latin typeface="Times New Roman" panose="02020603050405020304" pitchFamily="18" charset="0"/>
                <a:cs typeface="Times New Roman" panose="02020603050405020304" pitchFamily="18" charset="0"/>
              </a:rPr>
              <a:t> </a:t>
            </a:r>
            <a:r>
              <a:rPr sz="2600" spc="-10" dirty="0">
                <a:solidFill>
                  <a:srgbClr val="464A56"/>
                </a:solidFill>
                <a:latin typeface="Times New Roman" panose="02020603050405020304" pitchFamily="18" charset="0"/>
                <a:cs typeface="Times New Roman" panose="02020603050405020304" pitchFamily="18" charset="0"/>
              </a:rPr>
              <a:t>hữu).</a:t>
            </a:r>
            <a:endParaRPr sz="2600" dirty="0">
              <a:latin typeface="Times New Roman" panose="02020603050405020304" pitchFamily="18" charset="0"/>
              <a:cs typeface="Times New Roman" panose="02020603050405020304" pitchFamily="18" charset="0"/>
            </a:endParaRPr>
          </a:p>
          <a:p>
            <a:pPr marL="253365" marR="589915" indent="-241300">
              <a:lnSpc>
                <a:spcPct val="111100"/>
              </a:lnSpc>
              <a:spcBef>
                <a:spcPts val="890"/>
              </a:spcBef>
              <a:buClr>
                <a:srgbClr val="464A56"/>
              </a:buClr>
              <a:buFont typeface="Arial"/>
              <a:buChar char="–"/>
              <a:tabLst>
                <a:tab pos="317500" algn="l"/>
                <a:tab pos="318135" algn="l"/>
              </a:tabLst>
            </a:pPr>
            <a:r>
              <a:rPr sz="2600" dirty="0">
                <a:latin typeface="Times New Roman" panose="02020603050405020304" pitchFamily="18" charset="0"/>
                <a:cs typeface="Times New Roman" panose="02020603050405020304" pitchFamily="18" charset="0"/>
              </a:rPr>
              <a:t>	</a:t>
            </a:r>
            <a:r>
              <a:rPr sz="2600" dirty="0">
                <a:solidFill>
                  <a:srgbClr val="464A56"/>
                </a:solidFill>
                <a:latin typeface="Times New Roman" panose="02020603050405020304" pitchFamily="18" charset="0"/>
                <a:cs typeface="Times New Roman" panose="02020603050405020304" pitchFamily="18" charset="0"/>
              </a:rPr>
              <a:t>Thành </a:t>
            </a:r>
            <a:r>
              <a:rPr sz="2600" spc="-10" dirty="0">
                <a:solidFill>
                  <a:srgbClr val="464A56"/>
                </a:solidFill>
                <a:latin typeface="Times New Roman" panose="02020603050405020304" pitchFamily="18" charset="0"/>
                <a:cs typeface="Times New Roman" panose="02020603050405020304" pitchFamily="18" charset="0"/>
              </a:rPr>
              <a:t>phần </a:t>
            </a:r>
            <a:r>
              <a:rPr sz="2600" dirty="0">
                <a:solidFill>
                  <a:srgbClr val="464A56"/>
                </a:solidFill>
                <a:latin typeface="Times New Roman" panose="02020603050405020304" pitchFamily="18" charset="0"/>
                <a:cs typeface="Times New Roman" panose="02020603050405020304" pitchFamily="18" charset="0"/>
              </a:rPr>
              <a:t>khác: </a:t>
            </a:r>
            <a:r>
              <a:rPr sz="2600" spc="-10" dirty="0">
                <a:solidFill>
                  <a:srgbClr val="464A56"/>
                </a:solidFill>
                <a:latin typeface="Times New Roman" panose="02020603050405020304" pitchFamily="18" charset="0"/>
                <a:cs typeface="Times New Roman" panose="02020603050405020304" pitchFamily="18" charset="0"/>
              </a:rPr>
              <a:t>Đại diện lãnh đạo </a:t>
            </a:r>
            <a:r>
              <a:rPr sz="2600" spc="-20" dirty="0">
                <a:solidFill>
                  <a:srgbClr val="464A56"/>
                </a:solidFill>
                <a:latin typeface="Times New Roman" panose="02020603050405020304" pitchFamily="18" charset="0"/>
                <a:cs typeface="Times New Roman" panose="02020603050405020304" pitchFamily="18" charset="0"/>
              </a:rPr>
              <a:t>Khoa/Viện,  </a:t>
            </a:r>
            <a:r>
              <a:rPr sz="2600" spc="-10" dirty="0">
                <a:solidFill>
                  <a:srgbClr val="464A56"/>
                </a:solidFill>
                <a:latin typeface="Times New Roman" panose="02020603050405020304" pitchFamily="18" charset="0"/>
                <a:cs typeface="Times New Roman" panose="02020603050405020304" pitchFamily="18" charset="0"/>
              </a:rPr>
              <a:t>Phòng QLKH (nếu</a:t>
            </a:r>
            <a:r>
              <a:rPr sz="2600" spc="8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có)</a:t>
            </a:r>
            <a:endParaRPr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4400" y="1524000"/>
            <a:ext cx="7662545" cy="4451603"/>
          </a:xfrm>
          <a:prstGeom prst="rect">
            <a:avLst/>
          </a:prstGeom>
        </p:spPr>
        <p:txBody>
          <a:bodyPr vert="horz" wrap="square" lIns="0" tIns="161925" rIns="0" bIns="0" rtlCol="0">
            <a:spAutoFit/>
          </a:bodyPr>
          <a:lstStyle/>
          <a:p>
            <a:pPr marL="12700">
              <a:lnSpc>
                <a:spcPct val="100000"/>
              </a:lnSpc>
              <a:spcBef>
                <a:spcPts val="1275"/>
              </a:spcBef>
            </a:pPr>
            <a:r>
              <a:rPr sz="2600" spc="-5" dirty="0">
                <a:solidFill>
                  <a:srgbClr val="464A56"/>
                </a:solidFill>
                <a:latin typeface="Times New Roman" panose="02020603050405020304" pitchFamily="18" charset="0"/>
                <a:cs typeface="Times New Roman" panose="02020603050405020304" pitchFamily="18" charset="0"/>
              </a:rPr>
              <a:t>e. </a:t>
            </a:r>
            <a:r>
              <a:rPr sz="2600" dirty="0">
                <a:solidFill>
                  <a:srgbClr val="464A56"/>
                </a:solidFill>
                <a:latin typeface="Times New Roman" panose="02020603050405020304" pitchFamily="18" charset="0"/>
                <a:cs typeface="Times New Roman" panose="02020603050405020304" pitchFamily="18" charset="0"/>
              </a:rPr>
              <a:t>Quy </a:t>
            </a:r>
            <a:r>
              <a:rPr sz="2600" spc="-5" dirty="0">
                <a:solidFill>
                  <a:srgbClr val="464A56"/>
                </a:solidFill>
                <a:latin typeface="Times New Roman" panose="02020603050405020304" pitchFamily="18" charset="0"/>
                <a:cs typeface="Times New Roman" panose="02020603050405020304" pitchFamily="18" charset="0"/>
              </a:rPr>
              <a:t>trình </a:t>
            </a:r>
            <a:r>
              <a:rPr sz="2600" spc="10" dirty="0">
                <a:solidFill>
                  <a:srgbClr val="464A56"/>
                </a:solidFill>
                <a:latin typeface="Times New Roman" panose="02020603050405020304" pitchFamily="18" charset="0"/>
                <a:cs typeface="Times New Roman" panose="02020603050405020304" pitchFamily="18" charset="0"/>
              </a:rPr>
              <a:t>tổ</a:t>
            </a:r>
            <a:r>
              <a:rPr sz="2600" spc="-95" dirty="0">
                <a:solidFill>
                  <a:srgbClr val="464A56"/>
                </a:solidFill>
                <a:latin typeface="Times New Roman" panose="02020603050405020304" pitchFamily="18" charset="0"/>
                <a:cs typeface="Times New Roman" panose="02020603050405020304" pitchFamily="18" charset="0"/>
              </a:rPr>
              <a:t> </a:t>
            </a:r>
            <a:r>
              <a:rPr sz="2600" spc="-130" dirty="0">
                <a:solidFill>
                  <a:srgbClr val="464A56"/>
                </a:solidFill>
                <a:latin typeface="Times New Roman" panose="02020603050405020304" pitchFamily="18" charset="0"/>
                <a:cs typeface="Times New Roman" panose="02020603050405020304" pitchFamily="18" charset="0"/>
              </a:rPr>
              <a:t>chức</a:t>
            </a:r>
            <a:endParaRPr sz="2600" dirty="0">
              <a:latin typeface="Times New Roman" panose="02020603050405020304" pitchFamily="18" charset="0"/>
              <a:cs typeface="Times New Roman" panose="02020603050405020304" pitchFamily="18" charset="0"/>
            </a:endParaRPr>
          </a:p>
          <a:p>
            <a:pPr marL="253365" indent="-241300">
              <a:lnSpc>
                <a:spcPct val="100000"/>
              </a:lnSpc>
              <a:spcBef>
                <a:spcPts val="1175"/>
              </a:spcBef>
              <a:buChar char="-"/>
              <a:tabLst>
                <a:tab pos="253365" algn="l"/>
                <a:tab pos="254000" algn="l"/>
              </a:tabLst>
            </a:pPr>
            <a:r>
              <a:rPr sz="2600" spc="-5" dirty="0">
                <a:solidFill>
                  <a:srgbClr val="464A56"/>
                </a:solidFill>
                <a:latin typeface="Times New Roman" panose="02020603050405020304" pitchFamily="18" charset="0"/>
                <a:cs typeface="Times New Roman" panose="02020603050405020304" pitchFamily="18" charset="0"/>
              </a:rPr>
              <a:t>Các </a:t>
            </a:r>
            <a:r>
              <a:rPr sz="2600" spc="-10" dirty="0">
                <a:solidFill>
                  <a:srgbClr val="464A56"/>
                </a:solidFill>
                <a:latin typeface="Times New Roman" panose="02020603050405020304" pitchFamily="18" charset="0"/>
                <a:cs typeface="Times New Roman" panose="02020603050405020304" pitchFamily="18" charset="0"/>
              </a:rPr>
              <a:t>Bộ </a:t>
            </a:r>
            <a:r>
              <a:rPr sz="2600" spc="5" dirty="0">
                <a:solidFill>
                  <a:srgbClr val="464A56"/>
                </a:solidFill>
                <a:latin typeface="Times New Roman" panose="02020603050405020304" pitchFamily="18" charset="0"/>
                <a:cs typeface="Times New Roman" panose="02020603050405020304" pitchFamily="18" charset="0"/>
              </a:rPr>
              <a:t>môn </a:t>
            </a:r>
            <a:r>
              <a:rPr sz="2600" spc="-10" dirty="0">
                <a:solidFill>
                  <a:srgbClr val="464A56"/>
                </a:solidFill>
                <a:latin typeface="Times New Roman" panose="02020603050405020304" pitchFamily="18" charset="0"/>
                <a:cs typeface="Times New Roman" panose="02020603050405020304" pitchFamily="18" charset="0"/>
              </a:rPr>
              <a:t>đăng </a:t>
            </a:r>
            <a:r>
              <a:rPr sz="2600" spc="10" dirty="0">
                <a:solidFill>
                  <a:srgbClr val="464A56"/>
                </a:solidFill>
                <a:latin typeface="Times New Roman" panose="02020603050405020304" pitchFamily="18" charset="0"/>
                <a:cs typeface="Times New Roman" panose="02020603050405020304" pitchFamily="18" charset="0"/>
              </a:rPr>
              <a:t>ký </a:t>
            </a:r>
            <a:r>
              <a:rPr sz="2600" spc="-10" dirty="0">
                <a:solidFill>
                  <a:srgbClr val="464A56"/>
                </a:solidFill>
                <a:latin typeface="Times New Roman" panose="02020603050405020304" pitchFamily="18" charset="0"/>
                <a:cs typeface="Times New Roman" panose="02020603050405020304" pitchFamily="18" charset="0"/>
              </a:rPr>
              <a:t>lịch sinh hoạt </a:t>
            </a:r>
            <a:r>
              <a:rPr sz="2600" dirty="0">
                <a:solidFill>
                  <a:srgbClr val="464A56"/>
                </a:solidFill>
                <a:latin typeface="Times New Roman" panose="02020603050405020304" pitchFamily="18" charset="0"/>
                <a:cs typeface="Times New Roman" panose="02020603050405020304" pitchFamily="18" charset="0"/>
              </a:rPr>
              <a:t>khoa </a:t>
            </a:r>
            <a:r>
              <a:rPr sz="2600" spc="-10" dirty="0">
                <a:solidFill>
                  <a:srgbClr val="464A56"/>
                </a:solidFill>
                <a:latin typeface="Times New Roman" panose="02020603050405020304" pitchFamily="18" charset="0"/>
                <a:cs typeface="Times New Roman" panose="02020603050405020304" pitchFamily="18" charset="0"/>
              </a:rPr>
              <a:t>học </a:t>
            </a:r>
            <a:r>
              <a:rPr sz="2600" spc="-5" dirty="0">
                <a:solidFill>
                  <a:srgbClr val="464A56"/>
                </a:solidFill>
                <a:latin typeface="Times New Roman" panose="02020603050405020304" pitchFamily="18" charset="0"/>
                <a:cs typeface="Times New Roman" panose="02020603050405020304" pitchFamily="18" charset="0"/>
              </a:rPr>
              <a:t>(dự</a:t>
            </a:r>
            <a:r>
              <a:rPr sz="2600" spc="9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kiến)</a:t>
            </a:r>
            <a:endParaRPr sz="2600" dirty="0">
              <a:latin typeface="Times New Roman" panose="02020603050405020304" pitchFamily="18" charset="0"/>
              <a:cs typeface="Times New Roman" panose="02020603050405020304" pitchFamily="18" charset="0"/>
            </a:endParaRPr>
          </a:p>
          <a:p>
            <a:pPr marL="253365">
              <a:lnSpc>
                <a:spcPct val="100000"/>
              </a:lnSpc>
              <a:spcBef>
                <a:spcPts val="265"/>
              </a:spcBef>
            </a:pPr>
            <a:r>
              <a:rPr sz="2600" spc="-10" dirty="0">
                <a:solidFill>
                  <a:srgbClr val="464A56"/>
                </a:solidFill>
                <a:latin typeface="Times New Roman" panose="02020603050405020304" pitchFamily="18" charset="0"/>
                <a:cs typeface="Times New Roman" panose="02020603050405020304" pitchFamily="18" charset="0"/>
              </a:rPr>
              <a:t>và </a:t>
            </a:r>
            <a:r>
              <a:rPr sz="2600" spc="-5" dirty="0">
                <a:solidFill>
                  <a:srgbClr val="464A56"/>
                </a:solidFill>
                <a:latin typeface="Times New Roman" panose="02020603050405020304" pitchFamily="18" charset="0"/>
                <a:cs typeface="Times New Roman" panose="02020603050405020304" pitchFamily="18" charset="0"/>
              </a:rPr>
              <a:t>g.ửi </a:t>
            </a:r>
            <a:r>
              <a:rPr sz="2600" spc="-10" dirty="0">
                <a:solidFill>
                  <a:srgbClr val="464A56"/>
                </a:solidFill>
                <a:latin typeface="Times New Roman" panose="02020603050405020304" pitchFamily="18" charset="0"/>
                <a:cs typeface="Times New Roman" panose="02020603050405020304" pitchFamily="18" charset="0"/>
              </a:rPr>
              <a:t>về Phòng</a:t>
            </a:r>
            <a:r>
              <a:rPr sz="2600" spc="85" dirty="0">
                <a:solidFill>
                  <a:srgbClr val="464A56"/>
                </a:solidFill>
                <a:latin typeface="Times New Roman" panose="02020603050405020304" pitchFamily="18" charset="0"/>
                <a:cs typeface="Times New Roman" panose="02020603050405020304" pitchFamily="18" charset="0"/>
              </a:rPr>
              <a:t> </a:t>
            </a:r>
            <a:r>
              <a:rPr sz="2600" spc="-10" dirty="0">
                <a:solidFill>
                  <a:srgbClr val="464A56"/>
                </a:solidFill>
                <a:latin typeface="Times New Roman" panose="02020603050405020304" pitchFamily="18" charset="0"/>
                <a:cs typeface="Times New Roman" panose="02020603050405020304" pitchFamily="18" charset="0"/>
              </a:rPr>
              <a:t>QLKH.</a:t>
            </a:r>
            <a:endParaRPr sz="2600" dirty="0">
              <a:latin typeface="Times New Roman" panose="02020603050405020304" pitchFamily="18" charset="0"/>
              <a:cs typeface="Times New Roman" panose="02020603050405020304" pitchFamily="18" charset="0"/>
            </a:endParaRPr>
          </a:p>
          <a:p>
            <a:pPr marL="253365" marR="257810" indent="-241300">
              <a:lnSpc>
                <a:spcPct val="111100"/>
              </a:lnSpc>
              <a:spcBef>
                <a:spcPts val="890"/>
              </a:spcBef>
              <a:buChar char="-"/>
              <a:tabLst>
                <a:tab pos="253365" algn="l"/>
                <a:tab pos="254000" algn="l"/>
              </a:tabLst>
            </a:pPr>
            <a:r>
              <a:rPr sz="2600" spc="-10" dirty="0">
                <a:solidFill>
                  <a:srgbClr val="464A56"/>
                </a:solidFill>
                <a:latin typeface="Times New Roman" panose="02020603050405020304" pitchFamily="18" charset="0"/>
                <a:cs typeface="Times New Roman" panose="02020603050405020304" pitchFamily="18" charset="0"/>
              </a:rPr>
              <a:t>Các Bộ </a:t>
            </a:r>
            <a:r>
              <a:rPr sz="2600" spc="5" dirty="0">
                <a:solidFill>
                  <a:srgbClr val="464A56"/>
                </a:solidFill>
                <a:latin typeface="Times New Roman" panose="02020603050405020304" pitchFamily="18" charset="0"/>
                <a:cs typeface="Times New Roman" panose="02020603050405020304" pitchFamily="18" charset="0"/>
              </a:rPr>
              <a:t>môn </a:t>
            </a:r>
            <a:r>
              <a:rPr sz="2600" spc="-10" dirty="0">
                <a:solidFill>
                  <a:srgbClr val="464A56"/>
                </a:solidFill>
                <a:latin typeface="Times New Roman" panose="02020603050405020304" pitchFamily="18" charset="0"/>
                <a:cs typeface="Times New Roman" panose="02020603050405020304" pitchFamily="18" charset="0"/>
              </a:rPr>
              <a:t>chuẩn </a:t>
            </a:r>
            <a:r>
              <a:rPr sz="2600" spc="-5" dirty="0">
                <a:solidFill>
                  <a:srgbClr val="464A56"/>
                </a:solidFill>
                <a:latin typeface="Times New Roman" panose="02020603050405020304" pitchFamily="18" charset="0"/>
                <a:cs typeface="Times New Roman" panose="02020603050405020304" pitchFamily="18" charset="0"/>
              </a:rPr>
              <a:t>bị các công </a:t>
            </a:r>
            <a:r>
              <a:rPr sz="2600" spc="-10" dirty="0">
                <a:solidFill>
                  <a:srgbClr val="464A56"/>
                </a:solidFill>
                <a:latin typeface="Times New Roman" panose="02020603050405020304" pitchFamily="18" charset="0"/>
                <a:cs typeface="Times New Roman" panose="02020603050405020304" pitchFamily="18" charset="0"/>
              </a:rPr>
              <a:t>việc </a:t>
            </a:r>
            <a:r>
              <a:rPr sz="2600" spc="-5" dirty="0">
                <a:solidFill>
                  <a:srgbClr val="464A56"/>
                </a:solidFill>
                <a:latin typeface="Times New Roman" panose="02020603050405020304" pitchFamily="18" charset="0"/>
                <a:cs typeface="Times New Roman" panose="02020603050405020304" pitchFamily="18" charset="0"/>
              </a:rPr>
              <a:t>cho </a:t>
            </a:r>
            <a:r>
              <a:rPr sz="2600" spc="-10" dirty="0">
                <a:solidFill>
                  <a:srgbClr val="464A56"/>
                </a:solidFill>
                <a:latin typeface="Times New Roman" panose="02020603050405020304" pitchFamily="18" charset="0"/>
                <a:cs typeface="Times New Roman" panose="02020603050405020304" pitchFamily="18" charset="0"/>
              </a:rPr>
              <a:t>buổi sinh  hoạt </a:t>
            </a:r>
            <a:r>
              <a:rPr sz="2600" dirty="0">
                <a:solidFill>
                  <a:srgbClr val="464A56"/>
                </a:solidFill>
                <a:latin typeface="Times New Roman" panose="02020603050405020304" pitchFamily="18" charset="0"/>
                <a:cs typeface="Times New Roman" panose="02020603050405020304" pitchFamily="18" charset="0"/>
              </a:rPr>
              <a:t>khoa </a:t>
            </a:r>
            <a:r>
              <a:rPr sz="2600" spc="-10" dirty="0">
                <a:solidFill>
                  <a:srgbClr val="464A56"/>
                </a:solidFill>
                <a:latin typeface="Times New Roman" panose="02020603050405020304" pitchFamily="18" charset="0"/>
                <a:cs typeface="Times New Roman" panose="02020603050405020304" pitchFamily="18" charset="0"/>
              </a:rPr>
              <a:t>học </a:t>
            </a:r>
            <a:r>
              <a:rPr sz="2600" spc="-15" dirty="0">
                <a:solidFill>
                  <a:srgbClr val="464A56"/>
                </a:solidFill>
                <a:latin typeface="Times New Roman" panose="02020603050405020304" pitchFamily="18" charset="0"/>
                <a:cs typeface="Times New Roman" panose="02020603050405020304" pitchFamily="18" charset="0"/>
              </a:rPr>
              <a:t>định kỳ: </a:t>
            </a:r>
            <a:r>
              <a:rPr sz="2600" spc="-5" dirty="0">
                <a:solidFill>
                  <a:srgbClr val="464A56"/>
                </a:solidFill>
                <a:latin typeface="Times New Roman" panose="02020603050405020304" pitchFamily="18" charset="0"/>
                <a:cs typeface="Times New Roman" panose="02020603050405020304" pitchFamily="18" charset="0"/>
              </a:rPr>
              <a:t>gửi </a:t>
            </a:r>
            <a:r>
              <a:rPr sz="2600" spc="-15" dirty="0">
                <a:solidFill>
                  <a:srgbClr val="464A56"/>
                </a:solidFill>
                <a:latin typeface="Times New Roman" panose="02020603050405020304" pitchFamily="18" charset="0"/>
                <a:cs typeface="Times New Roman" panose="02020603050405020304" pitchFamily="18" charset="0"/>
              </a:rPr>
              <a:t>giấy </a:t>
            </a:r>
            <a:r>
              <a:rPr sz="2600" spc="5" dirty="0">
                <a:solidFill>
                  <a:srgbClr val="464A56"/>
                </a:solidFill>
                <a:latin typeface="Times New Roman" panose="02020603050405020304" pitchFamily="18" charset="0"/>
                <a:cs typeface="Times New Roman" panose="02020603050405020304" pitchFamily="18" charset="0"/>
              </a:rPr>
              <a:t>mời </a:t>
            </a:r>
            <a:r>
              <a:rPr sz="2600" spc="-10" dirty="0">
                <a:solidFill>
                  <a:srgbClr val="464A56"/>
                </a:solidFill>
                <a:latin typeface="Times New Roman" panose="02020603050405020304" pitchFamily="18" charset="0"/>
                <a:cs typeface="Times New Roman" panose="02020603050405020304" pitchFamily="18" charset="0"/>
              </a:rPr>
              <a:t>đại biểu; </a:t>
            </a:r>
            <a:r>
              <a:rPr sz="2600" spc="-5" dirty="0">
                <a:solidFill>
                  <a:srgbClr val="464A56"/>
                </a:solidFill>
                <a:latin typeface="Times New Roman" panose="02020603050405020304" pitchFamily="18" charset="0"/>
                <a:cs typeface="Times New Roman" panose="02020603050405020304" pitchFamily="18" charset="0"/>
              </a:rPr>
              <a:t>tài </a:t>
            </a:r>
            <a:r>
              <a:rPr sz="2600" spc="-15" dirty="0">
                <a:solidFill>
                  <a:srgbClr val="464A56"/>
                </a:solidFill>
                <a:latin typeface="Times New Roman" panose="02020603050405020304" pitchFamily="18" charset="0"/>
                <a:cs typeface="Times New Roman" panose="02020603050405020304" pitchFamily="18" charset="0"/>
              </a:rPr>
              <a:t>liệu  </a:t>
            </a:r>
            <a:r>
              <a:rPr sz="2600" spc="-10" dirty="0">
                <a:solidFill>
                  <a:srgbClr val="464A56"/>
                </a:solidFill>
                <a:latin typeface="Times New Roman" panose="02020603050405020304" pitchFamily="18" charset="0"/>
                <a:cs typeface="Times New Roman" panose="02020603050405020304" pitchFamily="18" charset="0"/>
              </a:rPr>
              <a:t>(slides, </a:t>
            </a:r>
            <a:r>
              <a:rPr sz="2600" spc="-5" dirty="0">
                <a:solidFill>
                  <a:srgbClr val="464A56"/>
                </a:solidFill>
                <a:latin typeface="Times New Roman" panose="02020603050405020304" pitchFamily="18" charset="0"/>
                <a:cs typeface="Times New Roman" panose="02020603050405020304" pitchFamily="18" charset="0"/>
              </a:rPr>
              <a:t>các </a:t>
            </a:r>
            <a:r>
              <a:rPr sz="2600" spc="-10" dirty="0">
                <a:solidFill>
                  <a:srgbClr val="464A56"/>
                </a:solidFill>
                <a:latin typeface="Times New Roman" panose="02020603050405020304" pitchFamily="18" charset="0"/>
                <a:cs typeface="Times New Roman" panose="02020603050405020304" pitchFamily="18" charset="0"/>
              </a:rPr>
              <a:t>báo </a:t>
            </a:r>
            <a:r>
              <a:rPr sz="2600" spc="-5" dirty="0">
                <a:solidFill>
                  <a:srgbClr val="464A56"/>
                </a:solidFill>
                <a:latin typeface="Times New Roman" panose="02020603050405020304" pitchFamily="18" charset="0"/>
                <a:cs typeface="Times New Roman" panose="02020603050405020304" pitchFamily="18" charset="0"/>
              </a:rPr>
              <a:t>cáo…); </a:t>
            </a:r>
            <a:r>
              <a:rPr sz="2600" spc="-10" dirty="0">
                <a:solidFill>
                  <a:srgbClr val="464A56"/>
                </a:solidFill>
                <a:latin typeface="Times New Roman" panose="02020603050405020304" pitchFamily="18" charset="0"/>
                <a:cs typeface="Times New Roman" panose="02020603050405020304" pitchFamily="18" charset="0"/>
              </a:rPr>
              <a:t>chuẩn bị </a:t>
            </a:r>
            <a:r>
              <a:rPr sz="2600" dirty="0">
                <a:solidFill>
                  <a:srgbClr val="464A56"/>
                </a:solidFill>
                <a:latin typeface="Times New Roman" panose="02020603050405020304" pitchFamily="18" charset="0"/>
                <a:cs typeface="Times New Roman" panose="02020603050405020304" pitchFamily="18" charset="0"/>
              </a:rPr>
              <a:t>cơ sở </a:t>
            </a:r>
            <a:r>
              <a:rPr sz="2600" spc="-15" dirty="0">
                <a:solidFill>
                  <a:srgbClr val="464A56"/>
                </a:solidFill>
                <a:latin typeface="Times New Roman" panose="02020603050405020304" pitchFamily="18" charset="0"/>
                <a:cs typeface="Times New Roman" panose="02020603050405020304" pitchFamily="18" charset="0"/>
              </a:rPr>
              <a:t>vật</a:t>
            </a:r>
            <a:r>
              <a:rPr sz="2600" spc="85" dirty="0">
                <a:solidFill>
                  <a:srgbClr val="464A56"/>
                </a:solidFill>
                <a:latin typeface="Times New Roman" panose="02020603050405020304" pitchFamily="18" charset="0"/>
                <a:cs typeface="Times New Roman" panose="02020603050405020304" pitchFamily="18" charset="0"/>
              </a:rPr>
              <a:t> </a:t>
            </a:r>
            <a:r>
              <a:rPr sz="2600" spc="-10" dirty="0">
                <a:solidFill>
                  <a:srgbClr val="464A56"/>
                </a:solidFill>
                <a:latin typeface="Times New Roman" panose="02020603050405020304" pitchFamily="18" charset="0"/>
                <a:cs typeface="Times New Roman" panose="02020603050405020304" pitchFamily="18" charset="0"/>
              </a:rPr>
              <a:t>chất…</a:t>
            </a:r>
            <a:endParaRPr sz="2600" dirty="0">
              <a:latin typeface="Times New Roman" panose="02020603050405020304" pitchFamily="18" charset="0"/>
              <a:cs typeface="Times New Roman" panose="02020603050405020304" pitchFamily="18" charset="0"/>
            </a:endParaRPr>
          </a:p>
          <a:p>
            <a:pPr marL="253365" marR="5080" indent="-241300" algn="just">
              <a:lnSpc>
                <a:spcPct val="111100"/>
              </a:lnSpc>
              <a:spcBef>
                <a:spcPts val="910"/>
              </a:spcBef>
              <a:buChar char="-"/>
              <a:tabLst>
                <a:tab pos="254000" algn="l"/>
              </a:tabLst>
            </a:pPr>
            <a:r>
              <a:rPr sz="2600" spc="-10" dirty="0">
                <a:solidFill>
                  <a:srgbClr val="464A56"/>
                </a:solidFill>
                <a:latin typeface="Times New Roman" panose="02020603050405020304" pitchFamily="18" charset="0"/>
                <a:cs typeface="Times New Roman" panose="02020603050405020304" pitchFamily="18" charset="0"/>
              </a:rPr>
              <a:t>Các Bộ </a:t>
            </a:r>
            <a:r>
              <a:rPr sz="2600" spc="5" dirty="0">
                <a:solidFill>
                  <a:srgbClr val="464A56"/>
                </a:solidFill>
                <a:latin typeface="Times New Roman" panose="02020603050405020304" pitchFamily="18" charset="0"/>
                <a:cs typeface="Times New Roman" panose="02020603050405020304" pitchFamily="18" charset="0"/>
              </a:rPr>
              <a:t>môn </a:t>
            </a:r>
            <a:r>
              <a:rPr sz="2600" spc="-5" dirty="0">
                <a:solidFill>
                  <a:srgbClr val="464A56"/>
                </a:solidFill>
                <a:latin typeface="Times New Roman" panose="02020603050405020304" pitchFamily="18" charset="0"/>
                <a:cs typeface="Times New Roman" panose="02020603050405020304" pitchFamily="18" charset="0"/>
              </a:rPr>
              <a:t>gửi </a:t>
            </a:r>
            <a:r>
              <a:rPr sz="2600" spc="-10" dirty="0">
                <a:solidFill>
                  <a:srgbClr val="464A56"/>
                </a:solidFill>
                <a:latin typeface="Times New Roman" panose="02020603050405020304" pitchFamily="18" charset="0"/>
                <a:cs typeface="Times New Roman" panose="02020603050405020304" pitchFamily="18" charset="0"/>
              </a:rPr>
              <a:t>lịch </a:t>
            </a:r>
            <a:r>
              <a:rPr sz="2600" spc="-5" dirty="0">
                <a:solidFill>
                  <a:srgbClr val="464A56"/>
                </a:solidFill>
                <a:latin typeface="Times New Roman" panose="02020603050405020304" pitchFamily="18" charset="0"/>
                <a:cs typeface="Times New Roman" panose="02020603050405020304" pitchFamily="18" charset="0"/>
              </a:rPr>
              <a:t>(thời </a:t>
            </a:r>
            <a:r>
              <a:rPr sz="2600" spc="-10" dirty="0">
                <a:solidFill>
                  <a:srgbClr val="464A56"/>
                </a:solidFill>
                <a:latin typeface="Times New Roman" panose="02020603050405020304" pitchFamily="18" charset="0"/>
                <a:cs typeface="Times New Roman" panose="02020603050405020304" pitchFamily="18" charset="0"/>
              </a:rPr>
              <a:t>gian, địa </a:t>
            </a:r>
            <a:r>
              <a:rPr sz="2600" spc="-5" dirty="0">
                <a:solidFill>
                  <a:srgbClr val="464A56"/>
                </a:solidFill>
                <a:latin typeface="Times New Roman" panose="02020603050405020304" pitchFamily="18" charset="0"/>
                <a:cs typeface="Times New Roman" panose="02020603050405020304" pitchFamily="18" charset="0"/>
              </a:rPr>
              <a:t>điểm, </a:t>
            </a:r>
            <a:r>
              <a:rPr sz="2600" spc="-10" dirty="0">
                <a:solidFill>
                  <a:srgbClr val="464A56"/>
                </a:solidFill>
                <a:latin typeface="Times New Roman" panose="02020603050405020304" pitchFamily="18" charset="0"/>
                <a:cs typeface="Times New Roman" panose="02020603050405020304" pitchFamily="18" charset="0"/>
              </a:rPr>
              <a:t>thành và </a:t>
            </a:r>
            <a:r>
              <a:rPr sz="2600" dirty="0">
                <a:solidFill>
                  <a:srgbClr val="464A56"/>
                </a:solidFill>
                <a:latin typeface="Times New Roman" panose="02020603050405020304" pitchFamily="18" charset="0"/>
                <a:cs typeface="Times New Roman" panose="02020603050405020304" pitchFamily="18" charset="0"/>
              </a:rPr>
              <a:t>các  </a:t>
            </a:r>
            <a:r>
              <a:rPr sz="2600" spc="-5" dirty="0">
                <a:solidFill>
                  <a:srgbClr val="464A56"/>
                </a:solidFill>
                <a:latin typeface="Times New Roman" panose="02020603050405020304" pitchFamily="18" charset="0"/>
                <a:cs typeface="Times New Roman" panose="02020603050405020304" pitchFamily="18" charset="0"/>
              </a:rPr>
              <a:t>tài </a:t>
            </a:r>
            <a:r>
              <a:rPr sz="2600" spc="-15" dirty="0">
                <a:solidFill>
                  <a:srgbClr val="464A56"/>
                </a:solidFill>
                <a:latin typeface="Times New Roman" panose="02020603050405020304" pitchFamily="18" charset="0"/>
                <a:cs typeface="Times New Roman" panose="02020603050405020304" pitchFamily="18" charset="0"/>
              </a:rPr>
              <a:t>liệu liên </a:t>
            </a:r>
            <a:r>
              <a:rPr sz="2600" spc="-10" dirty="0">
                <a:solidFill>
                  <a:srgbClr val="464A56"/>
                </a:solidFill>
                <a:latin typeface="Times New Roman" panose="02020603050405020304" pitchFamily="18" charset="0"/>
                <a:cs typeface="Times New Roman" panose="02020603050405020304" pitchFamily="18" charset="0"/>
              </a:rPr>
              <a:t>quan </a:t>
            </a:r>
            <a:r>
              <a:rPr sz="2600" spc="-5" dirty="0">
                <a:solidFill>
                  <a:srgbClr val="464A56"/>
                </a:solidFill>
                <a:latin typeface="Times New Roman" panose="02020603050405020304" pitchFamily="18" charset="0"/>
                <a:cs typeface="Times New Roman" panose="02020603050405020304" pitchFamily="18" charset="0"/>
              </a:rPr>
              <a:t>(chương trình, </a:t>
            </a:r>
            <a:r>
              <a:rPr sz="2600" spc="-10" dirty="0">
                <a:solidFill>
                  <a:srgbClr val="464A56"/>
                </a:solidFill>
                <a:latin typeface="Times New Roman" panose="02020603050405020304" pitchFamily="18" charset="0"/>
                <a:cs typeface="Times New Roman" panose="02020603050405020304" pitchFamily="18" charset="0"/>
              </a:rPr>
              <a:t>slides, báo </a:t>
            </a:r>
            <a:r>
              <a:rPr sz="2600" spc="-5" dirty="0">
                <a:solidFill>
                  <a:srgbClr val="464A56"/>
                </a:solidFill>
                <a:latin typeface="Times New Roman" panose="02020603050405020304" pitchFamily="18" charset="0"/>
                <a:cs typeface="Times New Roman" panose="02020603050405020304" pitchFamily="18" charset="0"/>
              </a:rPr>
              <a:t>cho </a:t>
            </a:r>
            <a:r>
              <a:rPr sz="2600" spc="-10" dirty="0">
                <a:solidFill>
                  <a:srgbClr val="464A56"/>
                </a:solidFill>
                <a:latin typeface="Times New Roman" panose="02020603050405020304" pitchFamily="18" charset="0"/>
                <a:cs typeface="Times New Roman" panose="02020603050405020304" pitchFamily="18" charset="0"/>
              </a:rPr>
              <a:t>Phòng  QLKH</a:t>
            </a:r>
            <a:endParaRPr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4400" y="838200"/>
            <a:ext cx="7506335" cy="4990469"/>
          </a:xfrm>
          <a:prstGeom prst="rect">
            <a:avLst/>
          </a:prstGeom>
        </p:spPr>
        <p:txBody>
          <a:bodyPr vert="horz" wrap="square" lIns="0" tIns="12065" rIns="0" bIns="0" rtlCol="0">
            <a:spAutoFit/>
          </a:bodyPr>
          <a:lstStyle/>
          <a:p>
            <a:pPr marL="12700">
              <a:lnSpc>
                <a:spcPct val="100000"/>
              </a:lnSpc>
              <a:spcBef>
                <a:spcPts val="95"/>
              </a:spcBef>
            </a:pPr>
            <a:r>
              <a:rPr sz="2600" spc="-5" dirty="0">
                <a:solidFill>
                  <a:srgbClr val="464A56"/>
                </a:solidFill>
                <a:latin typeface="Times New Roman" panose="02020603050405020304" pitchFamily="18" charset="0"/>
                <a:cs typeface="Times New Roman" panose="02020603050405020304" pitchFamily="18" charset="0"/>
              </a:rPr>
              <a:t>f/ Tổ </a:t>
            </a:r>
            <a:r>
              <a:rPr sz="2600" dirty="0">
                <a:solidFill>
                  <a:srgbClr val="464A56"/>
                </a:solidFill>
                <a:latin typeface="Times New Roman" panose="02020603050405020304" pitchFamily="18" charset="0"/>
                <a:cs typeface="Times New Roman" panose="02020603050405020304" pitchFamily="18" charset="0"/>
              </a:rPr>
              <a:t>chức </a:t>
            </a:r>
            <a:r>
              <a:rPr sz="2600" spc="-5" dirty="0">
                <a:solidFill>
                  <a:srgbClr val="464A56"/>
                </a:solidFill>
                <a:latin typeface="Times New Roman" panose="02020603050405020304" pitchFamily="18" charset="0"/>
                <a:cs typeface="Times New Roman" panose="02020603050405020304" pitchFamily="18" charset="0"/>
              </a:rPr>
              <a:t>buổi </a:t>
            </a:r>
            <a:r>
              <a:rPr sz="2600" dirty="0">
                <a:solidFill>
                  <a:srgbClr val="464A56"/>
                </a:solidFill>
                <a:latin typeface="Times New Roman" panose="02020603050405020304" pitchFamily="18" charset="0"/>
                <a:cs typeface="Times New Roman" panose="02020603050405020304" pitchFamily="18" charset="0"/>
              </a:rPr>
              <a:t>sinh </a:t>
            </a:r>
            <a:r>
              <a:rPr sz="2600" spc="-5" dirty="0">
                <a:solidFill>
                  <a:srgbClr val="464A56"/>
                </a:solidFill>
                <a:latin typeface="Times New Roman" panose="02020603050405020304" pitchFamily="18" charset="0"/>
                <a:cs typeface="Times New Roman" panose="02020603050405020304" pitchFamily="18" charset="0"/>
              </a:rPr>
              <a:t>hoạt </a:t>
            </a:r>
            <a:r>
              <a:rPr sz="2600" dirty="0">
                <a:solidFill>
                  <a:srgbClr val="464A56"/>
                </a:solidFill>
                <a:latin typeface="Times New Roman" panose="02020603050405020304" pitchFamily="18" charset="0"/>
                <a:cs typeface="Times New Roman" panose="02020603050405020304" pitchFamily="18" charset="0"/>
              </a:rPr>
              <a:t>khoa </a:t>
            </a:r>
            <a:r>
              <a:rPr sz="2600" spc="-5" dirty="0">
                <a:solidFill>
                  <a:srgbClr val="464A56"/>
                </a:solidFill>
                <a:latin typeface="Times New Roman" panose="02020603050405020304" pitchFamily="18" charset="0"/>
                <a:cs typeface="Times New Roman" panose="02020603050405020304" pitchFamily="18" charset="0"/>
              </a:rPr>
              <a:t>học theo trình tự </a:t>
            </a:r>
            <a:r>
              <a:rPr sz="2600" spc="-5" dirty="0" err="1">
                <a:solidFill>
                  <a:srgbClr val="464A56"/>
                </a:solidFill>
                <a:latin typeface="Times New Roman" panose="02020603050405020304" pitchFamily="18" charset="0"/>
                <a:cs typeface="Times New Roman" panose="02020603050405020304" pitchFamily="18" charset="0"/>
              </a:rPr>
              <a:t>chung</a:t>
            </a:r>
            <a:r>
              <a:rPr sz="2600" spc="105" dirty="0">
                <a:solidFill>
                  <a:srgbClr val="464A56"/>
                </a:solidFill>
                <a:latin typeface="Times New Roman" panose="02020603050405020304" pitchFamily="18" charset="0"/>
                <a:cs typeface="Times New Roman" panose="02020603050405020304" pitchFamily="18" charset="0"/>
              </a:rPr>
              <a:t> </a:t>
            </a:r>
            <a:r>
              <a:rPr sz="2600" spc="-5" dirty="0" err="1" smtClean="0">
                <a:solidFill>
                  <a:srgbClr val="464A56"/>
                </a:solidFill>
                <a:latin typeface="Times New Roman" panose="02020603050405020304" pitchFamily="18" charset="0"/>
                <a:cs typeface="Times New Roman" panose="02020603050405020304" pitchFamily="18" charset="0"/>
              </a:rPr>
              <a:t>như</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s</a:t>
            </a:r>
            <a:r>
              <a:rPr sz="2600" dirty="0" err="1" smtClean="0">
                <a:solidFill>
                  <a:srgbClr val="464A56"/>
                </a:solidFill>
                <a:latin typeface="Times New Roman" panose="02020603050405020304" pitchFamily="18" charset="0"/>
                <a:cs typeface="Times New Roman" panose="02020603050405020304" pitchFamily="18" charset="0"/>
              </a:rPr>
              <a:t>au</a:t>
            </a:r>
            <a:r>
              <a:rPr sz="2600" dirty="0">
                <a:solidFill>
                  <a:srgbClr val="464A56"/>
                </a:solidFill>
                <a:latin typeface="Times New Roman" panose="02020603050405020304" pitchFamily="18" charset="0"/>
                <a:cs typeface="Times New Roman" panose="02020603050405020304" pitchFamily="18" charset="0"/>
              </a:rPr>
              <a:t>:</a:t>
            </a:r>
            <a:endParaRPr sz="2600" dirty="0">
              <a:latin typeface="Times New Roman" panose="02020603050405020304" pitchFamily="18" charset="0"/>
              <a:cs typeface="Times New Roman" panose="02020603050405020304" pitchFamily="18" charset="0"/>
            </a:endParaRPr>
          </a:p>
          <a:p>
            <a:pPr marL="253365" indent="-241300">
              <a:lnSpc>
                <a:spcPct val="100000"/>
              </a:lnSpc>
              <a:spcBef>
                <a:spcPts val="910"/>
              </a:spcBef>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Lãnh đạo </a:t>
            </a:r>
            <a:r>
              <a:rPr sz="2600" dirty="0">
                <a:solidFill>
                  <a:srgbClr val="464A56"/>
                </a:solidFill>
                <a:latin typeface="Times New Roman" panose="02020603050405020304" pitchFamily="18" charset="0"/>
                <a:cs typeface="Times New Roman" panose="02020603050405020304" pitchFamily="18" charset="0"/>
              </a:rPr>
              <a:t>Bộ </a:t>
            </a:r>
            <a:r>
              <a:rPr sz="2600" spc="-15" dirty="0">
                <a:solidFill>
                  <a:srgbClr val="464A56"/>
                </a:solidFill>
                <a:latin typeface="Times New Roman" panose="02020603050405020304" pitchFamily="18" charset="0"/>
                <a:cs typeface="Times New Roman" panose="02020603050405020304" pitchFamily="18" charset="0"/>
              </a:rPr>
              <a:t>môn </a:t>
            </a:r>
            <a:r>
              <a:rPr sz="2600" dirty="0">
                <a:solidFill>
                  <a:srgbClr val="464A56"/>
                </a:solidFill>
                <a:latin typeface="Times New Roman" panose="02020603050405020304" pitchFamily="18" charset="0"/>
                <a:cs typeface="Times New Roman" panose="02020603050405020304" pitchFamily="18" charset="0"/>
              </a:rPr>
              <a:t>là </a:t>
            </a:r>
            <a:r>
              <a:rPr sz="2600" spc="-5" dirty="0">
                <a:solidFill>
                  <a:srgbClr val="464A56"/>
                </a:solidFill>
                <a:latin typeface="Times New Roman" panose="02020603050405020304" pitchFamily="18" charset="0"/>
                <a:cs typeface="Times New Roman" panose="02020603050405020304" pitchFamily="18" charset="0"/>
              </a:rPr>
              <a:t>Chủ toạ buổi </a:t>
            </a:r>
            <a:r>
              <a:rPr sz="2600" dirty="0">
                <a:solidFill>
                  <a:srgbClr val="464A56"/>
                </a:solidFill>
                <a:latin typeface="Times New Roman" panose="02020603050405020304" pitchFamily="18" charset="0"/>
                <a:cs typeface="Times New Roman" panose="02020603050405020304" pitchFamily="18" charset="0"/>
              </a:rPr>
              <a:t>sinh </a:t>
            </a:r>
            <a:r>
              <a:rPr sz="2600" spc="-5" dirty="0">
                <a:solidFill>
                  <a:srgbClr val="464A56"/>
                </a:solidFill>
                <a:latin typeface="Times New Roman" panose="02020603050405020304" pitchFamily="18" charset="0"/>
                <a:cs typeface="Times New Roman" panose="02020603050405020304" pitchFamily="18" charset="0"/>
              </a:rPr>
              <a:t>hoạt </a:t>
            </a:r>
            <a:r>
              <a:rPr sz="2600" dirty="0">
                <a:solidFill>
                  <a:srgbClr val="464A56"/>
                </a:solidFill>
                <a:latin typeface="Times New Roman" panose="02020603050405020304" pitchFamily="18" charset="0"/>
                <a:cs typeface="Times New Roman" panose="02020603050405020304" pitchFamily="18" charset="0"/>
              </a:rPr>
              <a:t>khoa</a:t>
            </a:r>
            <a:r>
              <a:rPr sz="2600" spc="145" dirty="0">
                <a:solidFill>
                  <a:srgbClr val="464A56"/>
                </a:solidFill>
                <a:latin typeface="Times New Roman" panose="02020603050405020304" pitchFamily="18" charset="0"/>
                <a:cs typeface="Times New Roman" panose="02020603050405020304" pitchFamily="18" charset="0"/>
              </a:rPr>
              <a:t> </a:t>
            </a:r>
            <a:r>
              <a:rPr sz="2600" dirty="0">
                <a:solidFill>
                  <a:srgbClr val="464A56"/>
                </a:solidFill>
                <a:latin typeface="Times New Roman" panose="02020603050405020304" pitchFamily="18" charset="0"/>
                <a:cs typeface="Times New Roman" panose="02020603050405020304" pitchFamily="18" charset="0"/>
              </a:rPr>
              <a:t>học:</a:t>
            </a:r>
            <a:endParaRPr sz="2600" dirty="0">
              <a:latin typeface="Times New Roman" panose="02020603050405020304" pitchFamily="18" charset="0"/>
              <a:cs typeface="Times New Roman" panose="02020603050405020304" pitchFamily="18" charset="0"/>
            </a:endParaRPr>
          </a:p>
          <a:p>
            <a:pPr marL="253365">
              <a:lnSpc>
                <a:spcPct val="100000"/>
              </a:lnSpc>
              <a:spcBef>
                <a:spcPts val="30"/>
              </a:spcBef>
            </a:pPr>
            <a:r>
              <a:rPr sz="2600" spc="-5" dirty="0">
                <a:solidFill>
                  <a:srgbClr val="464A56"/>
                </a:solidFill>
                <a:latin typeface="Times New Roman" panose="02020603050405020304" pitchFamily="18" charset="0"/>
                <a:cs typeface="Times New Roman" panose="02020603050405020304" pitchFamily="18" charset="0"/>
              </a:rPr>
              <a:t>tuyên bố </a:t>
            </a:r>
            <a:r>
              <a:rPr sz="2600" dirty="0">
                <a:solidFill>
                  <a:srgbClr val="464A56"/>
                </a:solidFill>
                <a:latin typeface="Times New Roman" panose="02020603050405020304" pitchFamily="18" charset="0"/>
                <a:cs typeface="Times New Roman" panose="02020603050405020304" pitchFamily="18" charset="0"/>
              </a:rPr>
              <a:t>lí </a:t>
            </a:r>
            <a:r>
              <a:rPr sz="2600" spc="-5" dirty="0">
                <a:solidFill>
                  <a:srgbClr val="464A56"/>
                </a:solidFill>
                <a:latin typeface="Times New Roman" panose="02020603050405020304" pitchFamily="18" charset="0"/>
                <a:cs typeface="Times New Roman" panose="02020603050405020304" pitchFamily="18" charset="0"/>
              </a:rPr>
              <a:t>do, </a:t>
            </a:r>
            <a:r>
              <a:rPr sz="2600" dirty="0">
                <a:solidFill>
                  <a:srgbClr val="464A56"/>
                </a:solidFill>
                <a:latin typeface="Times New Roman" panose="02020603050405020304" pitchFamily="18" charset="0"/>
                <a:cs typeface="Times New Roman" panose="02020603050405020304" pitchFamily="18" charset="0"/>
              </a:rPr>
              <a:t>giới thiệu </a:t>
            </a:r>
            <a:r>
              <a:rPr sz="2600" spc="-5" dirty="0">
                <a:solidFill>
                  <a:srgbClr val="464A56"/>
                </a:solidFill>
                <a:latin typeface="Times New Roman" panose="02020603050405020304" pitchFamily="18" charset="0"/>
                <a:cs typeface="Times New Roman" panose="02020603050405020304" pitchFamily="18" charset="0"/>
              </a:rPr>
              <a:t>đại biểu; </a:t>
            </a:r>
            <a:r>
              <a:rPr sz="2600" dirty="0">
                <a:solidFill>
                  <a:srgbClr val="464A56"/>
                </a:solidFill>
                <a:latin typeface="Times New Roman" panose="02020603050405020304" pitchFamily="18" charset="0"/>
                <a:cs typeface="Times New Roman" panose="02020603050405020304" pitchFamily="18" charset="0"/>
              </a:rPr>
              <a:t>chương </a:t>
            </a:r>
            <a:r>
              <a:rPr sz="2600" spc="-5" dirty="0">
                <a:solidFill>
                  <a:srgbClr val="464A56"/>
                </a:solidFill>
                <a:latin typeface="Times New Roman" panose="02020603050405020304" pitchFamily="18" charset="0"/>
                <a:cs typeface="Times New Roman" panose="02020603050405020304" pitchFamily="18" charset="0"/>
              </a:rPr>
              <a:t>trình </a:t>
            </a:r>
            <a:r>
              <a:rPr sz="2600" spc="-5" dirty="0" err="1">
                <a:solidFill>
                  <a:srgbClr val="464A56"/>
                </a:solidFill>
                <a:latin typeface="Times New Roman" panose="02020603050405020304" pitchFamily="18" charset="0"/>
                <a:cs typeface="Times New Roman" panose="02020603050405020304" pitchFamily="18" charset="0"/>
              </a:rPr>
              <a:t>buổi</a:t>
            </a:r>
            <a:r>
              <a:rPr sz="2600" spc="110" dirty="0">
                <a:solidFill>
                  <a:srgbClr val="464A56"/>
                </a:solidFill>
                <a:latin typeface="Times New Roman" panose="02020603050405020304" pitchFamily="18" charset="0"/>
                <a:cs typeface="Times New Roman" panose="02020603050405020304" pitchFamily="18" charset="0"/>
              </a:rPr>
              <a:t> </a:t>
            </a:r>
            <a:r>
              <a:rPr sz="2600" dirty="0" err="1" smtClean="0">
                <a:solidFill>
                  <a:srgbClr val="464A56"/>
                </a:solidFill>
                <a:latin typeface="Times New Roman" panose="02020603050405020304" pitchFamily="18" charset="0"/>
                <a:cs typeface="Times New Roman" panose="02020603050405020304" pitchFamily="18" charset="0"/>
              </a:rPr>
              <a:t>sinh</a:t>
            </a:r>
            <a:r>
              <a:rPr lang="en-US" sz="2600" dirty="0">
                <a:latin typeface="Times New Roman" panose="02020603050405020304" pitchFamily="18" charset="0"/>
                <a:cs typeface="Times New Roman" panose="02020603050405020304" pitchFamily="18" charset="0"/>
              </a:rPr>
              <a:t> </a:t>
            </a:r>
            <a:r>
              <a:rPr sz="2600" spc="-5" dirty="0" err="1" smtClean="0">
                <a:solidFill>
                  <a:srgbClr val="464A56"/>
                </a:solidFill>
                <a:latin typeface="Times New Roman" panose="02020603050405020304" pitchFamily="18" charset="0"/>
                <a:cs typeface="Times New Roman" panose="02020603050405020304" pitchFamily="18" charset="0"/>
              </a:rPr>
              <a:t>hoạt</a:t>
            </a:r>
            <a:r>
              <a:rPr sz="2600" spc="-5" dirty="0">
                <a:solidFill>
                  <a:srgbClr val="464A56"/>
                </a:solidFill>
                <a:latin typeface="Times New Roman" panose="02020603050405020304" pitchFamily="18" charset="0"/>
                <a:cs typeface="Times New Roman" panose="02020603050405020304" pitchFamily="18" charset="0"/>
              </a:rPr>
              <a:t>; Chủ toạ </a:t>
            </a:r>
            <a:r>
              <a:rPr sz="2600" spc="-10" dirty="0">
                <a:solidFill>
                  <a:srgbClr val="464A56"/>
                </a:solidFill>
                <a:latin typeface="Times New Roman" panose="02020603050405020304" pitchFamily="18" charset="0"/>
                <a:cs typeface="Times New Roman" panose="02020603050405020304" pitchFamily="18" charset="0"/>
              </a:rPr>
              <a:t>và </a:t>
            </a:r>
            <a:r>
              <a:rPr sz="2600" spc="-5" dirty="0">
                <a:solidFill>
                  <a:srgbClr val="464A56"/>
                </a:solidFill>
                <a:latin typeface="Times New Roman" panose="02020603050405020304" pitchFamily="18" charset="0"/>
                <a:cs typeface="Times New Roman" panose="02020603050405020304" pitchFamily="18" charset="0"/>
              </a:rPr>
              <a:t>Thư </a:t>
            </a:r>
            <a:r>
              <a:rPr sz="2600" dirty="0">
                <a:solidFill>
                  <a:srgbClr val="464A56"/>
                </a:solidFill>
                <a:latin typeface="Times New Roman" panose="02020603050405020304" pitchFamily="18" charset="0"/>
                <a:cs typeface="Times New Roman" panose="02020603050405020304" pitchFamily="18" charset="0"/>
              </a:rPr>
              <a:t>ký </a:t>
            </a:r>
            <a:r>
              <a:rPr sz="2600" spc="-5" dirty="0">
                <a:solidFill>
                  <a:srgbClr val="464A56"/>
                </a:solidFill>
                <a:latin typeface="Times New Roman" panose="02020603050405020304" pitchFamily="18" charset="0"/>
                <a:cs typeface="Times New Roman" panose="02020603050405020304" pitchFamily="18" charset="0"/>
              </a:rPr>
              <a:t>cho buổi </a:t>
            </a:r>
            <a:r>
              <a:rPr sz="2600" dirty="0">
                <a:solidFill>
                  <a:srgbClr val="464A56"/>
                </a:solidFill>
                <a:latin typeface="Times New Roman" panose="02020603050405020304" pitchFamily="18" charset="0"/>
                <a:cs typeface="Times New Roman" panose="02020603050405020304" pitchFamily="18" charset="0"/>
              </a:rPr>
              <a:t>sinh</a:t>
            </a:r>
            <a:r>
              <a:rPr sz="2600" spc="7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hoạt;</a:t>
            </a:r>
            <a:endParaRPr sz="2600" dirty="0">
              <a:latin typeface="Times New Roman" panose="02020603050405020304" pitchFamily="18" charset="0"/>
              <a:cs typeface="Times New Roman" panose="02020603050405020304" pitchFamily="18" charset="0"/>
            </a:endParaRPr>
          </a:p>
          <a:p>
            <a:pPr marL="253365" indent="-241300">
              <a:lnSpc>
                <a:spcPct val="100000"/>
              </a:lnSpc>
              <a:spcBef>
                <a:spcPts val="940"/>
              </a:spcBef>
              <a:buChar char="–"/>
              <a:tabLst>
                <a:tab pos="254000" algn="l"/>
              </a:tabLst>
            </a:pPr>
            <a:r>
              <a:rPr sz="2600" spc="-20" dirty="0">
                <a:solidFill>
                  <a:srgbClr val="464A56"/>
                </a:solidFill>
                <a:latin typeface="Times New Roman" panose="02020603050405020304" pitchFamily="18" charset="0"/>
                <a:cs typeface="Times New Roman" panose="02020603050405020304" pitchFamily="18" charset="0"/>
              </a:rPr>
              <a:t>Trình </a:t>
            </a:r>
            <a:r>
              <a:rPr sz="2600" spc="-5" dirty="0">
                <a:solidFill>
                  <a:srgbClr val="464A56"/>
                </a:solidFill>
                <a:latin typeface="Times New Roman" panose="02020603050405020304" pitchFamily="18" charset="0"/>
                <a:cs typeface="Times New Roman" panose="02020603050405020304" pitchFamily="18" charset="0"/>
              </a:rPr>
              <a:t>bày báo </a:t>
            </a:r>
            <a:r>
              <a:rPr sz="2600" dirty="0">
                <a:solidFill>
                  <a:srgbClr val="464A56"/>
                </a:solidFill>
                <a:latin typeface="Times New Roman" panose="02020603050405020304" pitchFamily="18" charset="0"/>
                <a:cs typeface="Times New Roman" panose="02020603050405020304" pitchFamily="18" charset="0"/>
              </a:rPr>
              <a:t>cáo/ </a:t>
            </a:r>
            <a:r>
              <a:rPr sz="2600" spc="-5" dirty="0">
                <a:solidFill>
                  <a:srgbClr val="464A56"/>
                </a:solidFill>
                <a:latin typeface="Times New Roman" panose="02020603050405020304" pitchFamily="18" charset="0"/>
                <a:cs typeface="Times New Roman" panose="02020603050405020304" pitchFamily="18" charset="0"/>
              </a:rPr>
              <a:t>nghiên</a:t>
            </a:r>
            <a:r>
              <a:rPr sz="2600" spc="10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cứu;</a:t>
            </a:r>
            <a:endParaRPr sz="2600" dirty="0">
              <a:latin typeface="Times New Roman" panose="02020603050405020304" pitchFamily="18" charset="0"/>
              <a:cs typeface="Times New Roman" panose="02020603050405020304" pitchFamily="18" charset="0"/>
            </a:endParaRPr>
          </a:p>
          <a:p>
            <a:pPr marL="253365" indent="-241300">
              <a:lnSpc>
                <a:spcPct val="100000"/>
              </a:lnSpc>
              <a:spcBef>
                <a:spcPts val="915"/>
              </a:spcBef>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Các chuyên gia </a:t>
            </a:r>
            <a:r>
              <a:rPr sz="2600" dirty="0">
                <a:solidFill>
                  <a:srgbClr val="464A56"/>
                </a:solidFill>
                <a:latin typeface="Times New Roman" panose="02020603050405020304" pitchFamily="18" charset="0"/>
                <a:cs typeface="Times New Roman" panose="02020603050405020304" pitchFamily="18" charset="0"/>
              </a:rPr>
              <a:t>cho </a:t>
            </a:r>
            <a:r>
              <a:rPr sz="2600" spc="-5" dirty="0">
                <a:solidFill>
                  <a:srgbClr val="464A56"/>
                </a:solidFill>
                <a:latin typeface="Times New Roman" panose="02020603050405020304" pitchFamily="18" charset="0"/>
                <a:cs typeface="Times New Roman" panose="02020603050405020304" pitchFamily="18" charset="0"/>
              </a:rPr>
              <a:t>ý </a:t>
            </a:r>
            <a:r>
              <a:rPr sz="2600" dirty="0">
                <a:solidFill>
                  <a:srgbClr val="464A56"/>
                </a:solidFill>
                <a:latin typeface="Times New Roman" panose="02020603050405020304" pitchFamily="18" charset="0"/>
                <a:cs typeface="Times New Roman" panose="02020603050405020304" pitchFamily="18" charset="0"/>
              </a:rPr>
              <a:t>kiến </a:t>
            </a:r>
            <a:r>
              <a:rPr sz="2600" spc="-5" dirty="0">
                <a:solidFill>
                  <a:srgbClr val="464A56"/>
                </a:solidFill>
                <a:latin typeface="Times New Roman" panose="02020603050405020304" pitchFamily="18" charset="0"/>
                <a:cs typeface="Times New Roman" panose="02020603050405020304" pitchFamily="18" charset="0"/>
              </a:rPr>
              <a:t>nhận xét/phản biện (nếu</a:t>
            </a:r>
            <a:r>
              <a:rPr sz="2600" spc="13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có);</a:t>
            </a:r>
            <a:endParaRPr sz="2600" dirty="0">
              <a:latin typeface="Times New Roman" panose="02020603050405020304" pitchFamily="18" charset="0"/>
              <a:cs typeface="Times New Roman" panose="02020603050405020304" pitchFamily="18" charset="0"/>
            </a:endParaRPr>
          </a:p>
          <a:p>
            <a:pPr marL="253365" indent="-241300">
              <a:lnSpc>
                <a:spcPct val="100000"/>
              </a:lnSpc>
              <a:spcBef>
                <a:spcPts val="935"/>
              </a:spcBef>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Các thành viên </a:t>
            </a:r>
            <a:r>
              <a:rPr sz="2600" dirty="0">
                <a:solidFill>
                  <a:srgbClr val="464A56"/>
                </a:solidFill>
                <a:latin typeface="Times New Roman" panose="02020603050405020304" pitchFamily="18" charset="0"/>
                <a:cs typeface="Times New Roman" panose="02020603050405020304" pitchFamily="18" charset="0"/>
              </a:rPr>
              <a:t>Bộ </a:t>
            </a:r>
            <a:r>
              <a:rPr sz="2600" spc="-10" dirty="0">
                <a:solidFill>
                  <a:srgbClr val="464A56"/>
                </a:solidFill>
                <a:latin typeface="Times New Roman" panose="02020603050405020304" pitchFamily="18" charset="0"/>
                <a:cs typeface="Times New Roman" panose="02020603050405020304" pitchFamily="18" charset="0"/>
              </a:rPr>
              <a:t>môn </a:t>
            </a:r>
            <a:r>
              <a:rPr sz="2600" spc="-5" dirty="0">
                <a:solidFill>
                  <a:srgbClr val="464A56"/>
                </a:solidFill>
                <a:latin typeface="Times New Roman" panose="02020603050405020304" pitchFamily="18" charset="0"/>
                <a:cs typeface="Times New Roman" panose="02020603050405020304" pitchFamily="18" charset="0"/>
              </a:rPr>
              <a:t>bình </a:t>
            </a:r>
            <a:r>
              <a:rPr sz="2600" dirty="0">
                <a:solidFill>
                  <a:srgbClr val="464A56"/>
                </a:solidFill>
                <a:latin typeface="Times New Roman" panose="02020603050405020304" pitchFamily="18" charset="0"/>
                <a:cs typeface="Times New Roman" panose="02020603050405020304" pitchFamily="18" charset="0"/>
              </a:rPr>
              <a:t>luận/chia sẻ </a:t>
            </a:r>
            <a:r>
              <a:rPr sz="2600" spc="-5" dirty="0">
                <a:solidFill>
                  <a:srgbClr val="464A56"/>
                </a:solidFill>
                <a:latin typeface="Times New Roman" panose="02020603050405020304" pitchFamily="18" charset="0"/>
                <a:cs typeface="Times New Roman" panose="02020603050405020304" pitchFamily="18" charset="0"/>
              </a:rPr>
              <a:t>trao đổi,</a:t>
            </a:r>
            <a:r>
              <a:rPr sz="2600" spc="114" dirty="0">
                <a:solidFill>
                  <a:srgbClr val="464A56"/>
                </a:solidFill>
                <a:latin typeface="Times New Roman" panose="02020603050405020304" pitchFamily="18" charset="0"/>
                <a:cs typeface="Times New Roman" panose="02020603050405020304" pitchFamily="18" charset="0"/>
              </a:rPr>
              <a:t> </a:t>
            </a:r>
            <a:r>
              <a:rPr sz="2600" spc="-5" dirty="0" err="1" smtClean="0">
                <a:solidFill>
                  <a:srgbClr val="464A56"/>
                </a:solidFill>
                <a:latin typeface="Times New Roman" panose="02020603050405020304" pitchFamily="18" charset="0"/>
                <a:cs typeface="Times New Roman" panose="02020603050405020304" pitchFamily="18" charset="0"/>
              </a:rPr>
              <a:t>thảo</a:t>
            </a:r>
            <a:r>
              <a:rPr lang="en-US" sz="2600" dirty="0">
                <a:latin typeface="Times New Roman" panose="02020603050405020304" pitchFamily="18" charset="0"/>
                <a:cs typeface="Times New Roman" panose="02020603050405020304" pitchFamily="18" charset="0"/>
              </a:rPr>
              <a:t> </a:t>
            </a:r>
            <a:r>
              <a:rPr sz="2600" spc="-5" dirty="0" err="1" smtClean="0">
                <a:solidFill>
                  <a:srgbClr val="464A56"/>
                </a:solidFill>
                <a:latin typeface="Times New Roman" panose="02020603050405020304" pitchFamily="18" charset="0"/>
                <a:cs typeface="Times New Roman" panose="02020603050405020304" pitchFamily="18" charset="0"/>
              </a:rPr>
              <a:t>luận</a:t>
            </a:r>
            <a:r>
              <a:rPr sz="2600" spc="-5" dirty="0" smtClean="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thêm các ý</a:t>
            </a:r>
            <a:r>
              <a:rPr sz="2600" spc="3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kiến</a:t>
            </a:r>
            <a:endParaRPr sz="2600" dirty="0">
              <a:latin typeface="Times New Roman" panose="02020603050405020304" pitchFamily="18" charset="0"/>
              <a:cs typeface="Times New Roman" panose="02020603050405020304" pitchFamily="18" charset="0"/>
            </a:endParaRPr>
          </a:p>
          <a:p>
            <a:pPr marL="253365" indent="-241300">
              <a:lnSpc>
                <a:spcPct val="100000"/>
              </a:lnSpc>
              <a:spcBef>
                <a:spcPts val="915"/>
              </a:spcBef>
              <a:buChar char="–"/>
              <a:tabLst>
                <a:tab pos="254000" algn="l"/>
              </a:tabLst>
            </a:pPr>
            <a:r>
              <a:rPr sz="2600" spc="-5" dirty="0">
                <a:solidFill>
                  <a:srgbClr val="464A56"/>
                </a:solidFill>
                <a:latin typeface="Times New Roman" panose="02020603050405020304" pitchFamily="18" charset="0"/>
                <a:cs typeface="Times New Roman" panose="02020603050405020304" pitchFamily="18" charset="0"/>
              </a:rPr>
              <a:t>Kết luận </a:t>
            </a:r>
            <a:r>
              <a:rPr sz="2600" dirty="0">
                <a:solidFill>
                  <a:srgbClr val="464A56"/>
                </a:solidFill>
                <a:latin typeface="Times New Roman" panose="02020603050405020304" pitchFamily="18" charset="0"/>
                <a:cs typeface="Times New Roman" panose="02020603050405020304" pitchFamily="18" charset="0"/>
              </a:rPr>
              <a:t>của </a:t>
            </a:r>
            <a:r>
              <a:rPr sz="2600" spc="-5" dirty="0">
                <a:solidFill>
                  <a:srgbClr val="464A56"/>
                </a:solidFill>
                <a:latin typeface="Times New Roman" panose="02020603050405020304" pitchFamily="18" charset="0"/>
                <a:cs typeface="Times New Roman" panose="02020603050405020304" pitchFamily="18" charset="0"/>
              </a:rPr>
              <a:t>Chủ</a:t>
            </a:r>
            <a:r>
              <a:rPr sz="2600" spc="2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toạ.</a:t>
            </a:r>
            <a:endParaRPr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14"/>
          <p:cNvSpPr>
            <a:spLocks noChangeArrowheads="1"/>
          </p:cNvSpPr>
          <p:nvPr/>
        </p:nvSpPr>
        <p:spPr bwMode="auto">
          <a:xfrm>
            <a:off x="2819400" y="304800"/>
            <a:ext cx="4343400" cy="533400"/>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fr-FR" sz="2600" dirty="0" err="1" smtClean="0">
                <a:latin typeface="Times New Roman" panose="02020603050405020304" pitchFamily="18" charset="0"/>
                <a:cs typeface="Times New Roman" panose="02020603050405020304" pitchFamily="18" charset="0"/>
              </a:rPr>
              <a:t>Bảng</a:t>
            </a:r>
            <a:r>
              <a:rPr lang="fr-FR" sz="2600" dirty="0" smtClean="0">
                <a:latin typeface="Times New Roman" panose="02020603050405020304" pitchFamily="18" charset="0"/>
                <a:cs typeface="Times New Roman" panose="02020603050405020304" pitchFamily="18" charset="0"/>
              </a:rPr>
              <a:t> Ma </a:t>
            </a:r>
            <a:r>
              <a:rPr lang="fr-FR" sz="2600" dirty="0" err="1">
                <a:latin typeface="Times New Roman" panose="02020603050405020304" pitchFamily="18" charset="0"/>
                <a:cs typeface="Times New Roman" panose="02020603050405020304" pitchFamily="18" charset="0"/>
              </a:rPr>
              <a:t>trận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Tạ</a:t>
            </a:r>
            <a:r>
              <a:rPr lang="fr-FR" sz="2600" dirty="0">
                <a:latin typeface="Times New Roman" panose="02020603050405020304" pitchFamily="18" charset="0"/>
                <a:cs typeface="Times New Roman" panose="02020603050405020304" pitchFamily="18" charset="0"/>
              </a:rPr>
              <a:t> Quang </a:t>
            </a:r>
            <a:r>
              <a:rPr lang="fr-FR" sz="2600" dirty="0" err="1">
                <a:latin typeface="Times New Roman" panose="02020603050405020304" pitchFamily="18" charset="0"/>
                <a:cs typeface="Times New Roman" panose="02020603050405020304" pitchFamily="18" charset="0"/>
              </a:rPr>
              <a:t>Bửu</a:t>
            </a:r>
            <a:endParaRPr lang="en-US" altLang="en-US" sz="2600" b="0" i="0" dirty="0">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033285391"/>
              </p:ext>
            </p:extLst>
          </p:nvPr>
        </p:nvGraphicFramePr>
        <p:xfrm>
          <a:off x="-13855" y="1066800"/>
          <a:ext cx="9157854" cy="5791200"/>
        </p:xfrm>
        <a:graphic>
          <a:graphicData uri="http://schemas.openxmlformats.org/drawingml/2006/table">
            <a:tbl>
              <a:tblPr firstRow="1" firstCol="1" bandRow="1">
                <a:tableStyleId>{5C22544A-7EE6-4342-B048-85BDC9FD1C3A}</a:tableStyleId>
              </a:tblPr>
              <a:tblGrid>
                <a:gridCol w="2459054">
                  <a:extLst>
                    <a:ext uri="{9D8B030D-6E8A-4147-A177-3AD203B41FA5}">
                      <a16:colId xmlns:a16="http://schemas.microsoft.com/office/drawing/2014/main" val="1042422684"/>
                    </a:ext>
                  </a:extLst>
                </a:gridCol>
                <a:gridCol w="1098479">
                  <a:extLst>
                    <a:ext uri="{9D8B030D-6E8A-4147-A177-3AD203B41FA5}">
                      <a16:colId xmlns:a16="http://schemas.microsoft.com/office/drawing/2014/main" val="2805105471"/>
                    </a:ext>
                  </a:extLst>
                </a:gridCol>
                <a:gridCol w="1467132">
                  <a:extLst>
                    <a:ext uri="{9D8B030D-6E8A-4147-A177-3AD203B41FA5}">
                      <a16:colId xmlns:a16="http://schemas.microsoft.com/office/drawing/2014/main" val="185520687"/>
                    </a:ext>
                  </a:extLst>
                </a:gridCol>
                <a:gridCol w="1701902">
                  <a:extLst>
                    <a:ext uri="{9D8B030D-6E8A-4147-A177-3AD203B41FA5}">
                      <a16:colId xmlns:a16="http://schemas.microsoft.com/office/drawing/2014/main" val="1744624510"/>
                    </a:ext>
                  </a:extLst>
                </a:gridCol>
                <a:gridCol w="1377730">
                  <a:extLst>
                    <a:ext uri="{9D8B030D-6E8A-4147-A177-3AD203B41FA5}">
                      <a16:colId xmlns:a16="http://schemas.microsoft.com/office/drawing/2014/main" val="1095562559"/>
                    </a:ext>
                  </a:extLst>
                </a:gridCol>
                <a:gridCol w="1053557">
                  <a:extLst>
                    <a:ext uri="{9D8B030D-6E8A-4147-A177-3AD203B41FA5}">
                      <a16:colId xmlns:a16="http://schemas.microsoft.com/office/drawing/2014/main" val="1263961867"/>
                    </a:ext>
                  </a:extLst>
                </a:gridCol>
              </a:tblGrid>
              <a:tr h="1627739">
                <a:tc>
                  <a:txBody>
                    <a:bodyPr/>
                    <a:lstStyle/>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Lý luận  -&gt;   Thực tiễn</a:t>
                      </a:r>
                      <a:endParaRPr lang="en-US" sz="1800" dirty="0">
                        <a:effectLst/>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Dạng vận động VC</a:t>
                      </a:r>
                      <a:endParaRPr lang="en-US" sz="1800" dirty="0">
                        <a:effectLst/>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Thấp         --&gt; Cao</a:t>
                      </a:r>
                      <a:endParaRPr lang="en-US" sz="1800" dirty="0">
                        <a:effectLst/>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nchor="ctr"/>
                </a:tc>
                <a:tc>
                  <a:txBody>
                    <a:bodyPr/>
                    <a:lstStyle/>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Lý thuyết</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nchor="ctr"/>
                </a:tc>
                <a:tc>
                  <a:txBody>
                    <a:bodyPr/>
                    <a:lstStyle/>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Ứng dụng</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nchor="ctr"/>
                </a:tc>
                <a:tc>
                  <a:txBody>
                    <a:bodyPr/>
                    <a:lstStyle/>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Công nghệ</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nchor="ctr"/>
                </a:tc>
                <a:tc>
                  <a:txBody>
                    <a:bodyPr/>
                    <a:lstStyle/>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Kinh tế</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nchor="ctr"/>
                </a:tc>
                <a:tc>
                  <a:txBody>
                    <a:bodyPr/>
                    <a:lstStyle/>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Quản lý</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nchor="ctr"/>
                </a:tc>
                <a:extLst>
                  <a:ext uri="{0D108BD9-81ED-4DB2-BD59-A6C34878D82A}">
                    <a16:rowId xmlns:a16="http://schemas.microsoft.com/office/drawing/2014/main" val="223079187"/>
                  </a:ext>
                </a:extLst>
              </a:tr>
              <a:tr h="4163461">
                <a:tc>
                  <a:txBody>
                    <a:bodyPr/>
                    <a:lstStyle/>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r>
                        <a:rPr lang="it-IT" sz="1800" dirty="0" smtClean="0">
                          <a:effectLst/>
                          <a:latin typeface="Times New Roman" panose="02020603050405020304" pitchFamily="18" charset="0"/>
                          <a:cs typeface="Times New Roman" panose="02020603050405020304" pitchFamily="18" charset="0"/>
                        </a:rPr>
                        <a:t>Tự</a:t>
                      </a:r>
                      <a:r>
                        <a:rPr lang="it-IT" sz="1800" baseline="0" dirty="0" smtClean="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nhiên</a:t>
                      </a:r>
                      <a:endParaRPr lang="en-US" sz="1800" dirty="0">
                        <a:effectLst/>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a:t>
                      </a:r>
                    </a:p>
                    <a:p>
                      <a:pPr algn="ctr">
                        <a:lnSpc>
                          <a:spcPct val="100000"/>
                        </a:lnSpc>
                        <a:spcBef>
                          <a:spcPts val="0"/>
                        </a:spcBef>
                        <a:spcAft>
                          <a:spcPts val="0"/>
                        </a:spcAft>
                      </a:pPr>
                      <a:endParaRPr lang="en-US" sz="1800" dirty="0">
                        <a:effectLst/>
                        <a:latin typeface="Times New Roman" panose="02020603050405020304" pitchFamily="18" charset="0"/>
                        <a:cs typeface="Times New Roman" panose="02020603050405020304" pitchFamily="18" charset="0"/>
                      </a:endParaRPr>
                    </a:p>
                    <a:p>
                      <a:pPr algn="ctr">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Xã </a:t>
                      </a:r>
                      <a:r>
                        <a:rPr lang="it-IT" sz="1800" dirty="0">
                          <a:effectLst/>
                          <a:latin typeface="Times New Roman" panose="02020603050405020304" pitchFamily="18" charset="0"/>
                          <a:cs typeface="Times New Roman" panose="02020603050405020304" pitchFamily="18" charset="0"/>
                        </a:rPr>
                        <a:t>hội</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tc>
                <a:tc>
                  <a:txBody>
                    <a:bodyPr/>
                    <a:lstStyle/>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Vật lý</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Hóa học</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Sinh học</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Lịch Sử</a:t>
                      </a:r>
                    </a:p>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smtClean="0">
                          <a:effectLst/>
                          <a:latin typeface="Times New Roman" panose="02020603050405020304" pitchFamily="18" charset="0"/>
                          <a:cs typeface="Times New Roman" panose="02020603050405020304" pitchFamily="18" charset="0"/>
                        </a:rPr>
                        <a:t>.................</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smtClean="0">
                          <a:effectLst/>
                          <a:latin typeface="Times New Roman" panose="02020603050405020304" pitchFamily="18" charset="0"/>
                          <a:cs typeface="Times New Roman" panose="02020603050405020304" pitchFamily="18" charset="0"/>
                        </a:rPr>
                        <a:t>Tâm </a:t>
                      </a:r>
                      <a:r>
                        <a:rPr lang="it-IT" sz="1800" dirty="0">
                          <a:effectLst/>
                          <a:latin typeface="Times New Roman" panose="02020603050405020304" pitchFamily="18" charset="0"/>
                          <a:cs typeface="Times New Roman" panose="02020603050405020304" pitchFamily="18" charset="0"/>
                        </a:rPr>
                        <a:t>lý học</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tc>
                <a:tc>
                  <a:txBody>
                    <a:bodyPr/>
                    <a:lstStyle/>
                    <a:p>
                      <a:pPr algn="just">
                        <a:lnSpc>
                          <a:spcPct val="100000"/>
                        </a:lnSpc>
                        <a:spcBef>
                          <a:spcPts val="0"/>
                        </a:spcBef>
                        <a:spcAft>
                          <a:spcPts val="0"/>
                        </a:spcAft>
                      </a:pPr>
                      <a:r>
                        <a:rPr lang="it-IT" sz="1800" dirty="0" smtClean="0">
                          <a:effectLst/>
                          <a:latin typeface="Times New Roman" panose="02020603050405020304" pitchFamily="18" charset="0"/>
                          <a:cs typeface="Times New Roman" panose="02020603050405020304" pitchFamily="18" charset="0"/>
                        </a:rPr>
                        <a:t>Vật</a:t>
                      </a:r>
                      <a:r>
                        <a:rPr lang="it-IT" sz="1800" baseline="0" dirty="0" smtClean="0">
                          <a:effectLst/>
                          <a:latin typeface="Times New Roman" panose="02020603050405020304" pitchFamily="18" charset="0"/>
                          <a:cs typeface="Times New Roman" panose="02020603050405020304" pitchFamily="18" charset="0"/>
                        </a:rPr>
                        <a:t> lí</a:t>
                      </a:r>
                      <a:r>
                        <a:rPr lang="it-IT" sz="1800" dirty="0" smtClean="0">
                          <a:effectLst/>
                          <a:latin typeface="Times New Roman" panose="02020603050405020304" pitchFamily="18" charset="0"/>
                          <a:cs typeface="Times New Roman" panose="02020603050405020304" pitchFamily="18" charset="0"/>
                        </a:rPr>
                        <a:t> </a:t>
                      </a:r>
                      <a:r>
                        <a:rPr lang="it-IT" sz="1800" dirty="0">
                          <a:effectLst/>
                          <a:latin typeface="Times New Roman" panose="02020603050405020304" pitchFamily="18" charset="0"/>
                          <a:cs typeface="Times New Roman" panose="02020603050405020304" pitchFamily="18" charset="0"/>
                        </a:rPr>
                        <a:t>ứng dụng</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Hóa </a:t>
                      </a:r>
                      <a:r>
                        <a:rPr lang="it-IT" sz="1800" dirty="0" smtClean="0">
                          <a:effectLst/>
                          <a:latin typeface="Times New Roman" panose="02020603050405020304" pitchFamily="18" charset="0"/>
                          <a:cs typeface="Times New Roman" panose="02020603050405020304" pitchFamily="18" charset="0"/>
                        </a:rPr>
                        <a:t>ứng</a:t>
                      </a:r>
                      <a:r>
                        <a:rPr lang="it-IT" sz="1800" baseline="0" dirty="0" smtClean="0">
                          <a:effectLst/>
                          <a:latin typeface="Times New Roman" panose="02020603050405020304" pitchFamily="18" charset="0"/>
                          <a:cs typeface="Times New Roman" panose="02020603050405020304" pitchFamily="18" charset="0"/>
                        </a:rPr>
                        <a:t> dụng</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Sinh </a:t>
                      </a:r>
                      <a:r>
                        <a:rPr lang="it-IT" sz="1800" dirty="0">
                          <a:effectLst/>
                          <a:latin typeface="Times New Roman" panose="02020603050405020304" pitchFamily="18" charset="0"/>
                          <a:cs typeface="Times New Roman" panose="02020603050405020304" pitchFamily="18" charset="0"/>
                        </a:rPr>
                        <a:t>ứng dụng</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Bảo </a:t>
                      </a:r>
                      <a:r>
                        <a:rPr lang="it-IT" sz="1800" dirty="0">
                          <a:effectLst/>
                          <a:latin typeface="Times New Roman" panose="02020603050405020304" pitchFamily="18" charset="0"/>
                          <a:cs typeface="Times New Roman" panose="02020603050405020304" pitchFamily="18" charset="0"/>
                        </a:rPr>
                        <a:t>tàng </a:t>
                      </a:r>
                      <a:r>
                        <a:rPr lang="it-IT" sz="1800" dirty="0" smtClean="0">
                          <a:effectLst/>
                          <a:latin typeface="Times New Roman" panose="02020603050405020304" pitchFamily="18" charset="0"/>
                          <a:cs typeface="Times New Roman" panose="02020603050405020304" pitchFamily="18" charset="0"/>
                        </a:rPr>
                        <a:t>học</a:t>
                      </a:r>
                    </a:p>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smtClean="0">
                          <a:effectLst/>
                          <a:latin typeface="Times New Roman" panose="02020603050405020304" pitchFamily="18" charset="0"/>
                          <a:cs typeface="Times New Roman" panose="02020603050405020304" pitchFamily="18" charset="0"/>
                        </a:rPr>
                        <a:t>........................</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smtClean="0">
                          <a:effectLst/>
                          <a:latin typeface="Times New Roman" panose="02020603050405020304" pitchFamily="18" charset="0"/>
                          <a:cs typeface="Times New Roman" panose="02020603050405020304" pitchFamily="18" charset="0"/>
                        </a:rPr>
                        <a:t>TL học </a:t>
                      </a:r>
                      <a:r>
                        <a:rPr lang="it-IT" sz="1800" dirty="0">
                          <a:effectLst/>
                          <a:latin typeface="Times New Roman" panose="02020603050405020304" pitchFamily="18" charset="0"/>
                          <a:cs typeface="Times New Roman" panose="02020603050405020304" pitchFamily="18" charset="0"/>
                        </a:rPr>
                        <a:t>ứng dụng</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Giáo dục học</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tc>
                <a:tc>
                  <a:txBody>
                    <a:bodyPr/>
                    <a:lstStyle/>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Địa vật </a:t>
                      </a:r>
                      <a:r>
                        <a:rPr lang="it-IT" sz="1800" dirty="0" smtClean="0">
                          <a:effectLst/>
                          <a:latin typeface="Times New Roman" panose="02020603050405020304" pitchFamily="18" charset="0"/>
                          <a:cs typeface="Times New Roman" panose="02020603050405020304" pitchFamily="18" charset="0"/>
                        </a:rPr>
                        <a:t>lí</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smtClean="0">
                          <a:effectLst/>
                          <a:latin typeface="Times New Roman" panose="02020603050405020304" pitchFamily="18" charset="0"/>
                          <a:cs typeface="Times New Roman" panose="02020603050405020304" pitchFamily="18" charset="0"/>
                        </a:rPr>
                        <a:t>Công</a:t>
                      </a:r>
                      <a:r>
                        <a:rPr lang="it-IT" sz="1800" baseline="0" dirty="0" smtClean="0">
                          <a:effectLst/>
                          <a:latin typeface="Times New Roman" panose="02020603050405020304" pitchFamily="18" charset="0"/>
                          <a:cs typeface="Times New Roman" panose="02020603050405020304" pitchFamily="18" charset="0"/>
                        </a:rPr>
                        <a:t> nghệ</a:t>
                      </a:r>
                      <a:r>
                        <a:rPr lang="it-IT" sz="1800" dirty="0" smtClean="0">
                          <a:effectLst/>
                          <a:latin typeface="Times New Roman" panose="02020603050405020304" pitchFamily="18" charset="0"/>
                          <a:cs typeface="Times New Roman" panose="02020603050405020304" pitchFamily="18" charset="0"/>
                        </a:rPr>
                        <a:t> </a:t>
                      </a:r>
                      <a:r>
                        <a:rPr lang="it-IT" sz="1800" dirty="0">
                          <a:effectLst/>
                          <a:latin typeface="Times New Roman" panose="02020603050405020304" pitchFamily="18" charset="0"/>
                          <a:cs typeface="Times New Roman" panose="02020603050405020304" pitchFamily="18" charset="0"/>
                        </a:rPr>
                        <a:t>hóa học</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smtClean="0">
                          <a:effectLst/>
                          <a:latin typeface="Times New Roman" panose="02020603050405020304" pitchFamily="18" charset="0"/>
                          <a:cs typeface="Times New Roman" panose="02020603050405020304" pitchFamily="18" charset="0"/>
                        </a:rPr>
                        <a:t>Công</a:t>
                      </a:r>
                      <a:r>
                        <a:rPr lang="it-IT" sz="1800" baseline="0" dirty="0" smtClean="0">
                          <a:effectLst/>
                          <a:latin typeface="Times New Roman" panose="02020603050405020304" pitchFamily="18" charset="0"/>
                          <a:cs typeface="Times New Roman" panose="02020603050405020304" pitchFamily="18" charset="0"/>
                        </a:rPr>
                        <a:t> nghệ</a:t>
                      </a:r>
                      <a:r>
                        <a:rPr lang="it-IT" sz="1800" dirty="0" smtClean="0">
                          <a:effectLst/>
                          <a:latin typeface="Times New Roman" panose="02020603050405020304" pitchFamily="18" charset="0"/>
                          <a:cs typeface="Times New Roman" panose="02020603050405020304" pitchFamily="18" charset="0"/>
                        </a:rPr>
                        <a:t> sinh </a:t>
                      </a:r>
                      <a:r>
                        <a:rPr lang="it-IT" sz="1800" dirty="0">
                          <a:effectLst/>
                          <a:latin typeface="Times New Roman" panose="02020603050405020304" pitchFamily="18" charset="0"/>
                          <a:cs typeface="Times New Roman" panose="02020603050405020304" pitchFamily="18" charset="0"/>
                        </a:rPr>
                        <a:t>học</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smtClean="0">
                          <a:effectLst/>
                          <a:latin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cs typeface="Times New Roman" panose="02020603050405020304" pitchFamily="18" charset="0"/>
                      </a:endParaRPr>
                    </a:p>
                    <a:p>
                      <a:pPr marL="0" marR="0" indent="0" algn="just" defTabSz="914400" eaLnBrk="1" fontAlgn="auto" latinLnBrk="0" hangingPunct="1">
                        <a:lnSpc>
                          <a:spcPct val="100000"/>
                        </a:lnSpc>
                        <a:spcBef>
                          <a:spcPts val="0"/>
                        </a:spcBef>
                        <a:spcAft>
                          <a:spcPts val="0"/>
                        </a:spcAft>
                        <a:buClrTx/>
                        <a:buSzTx/>
                        <a:buFontTx/>
                        <a:buNone/>
                        <a:tabLst/>
                        <a:defRPr/>
                      </a:pPr>
                      <a:r>
                        <a:rPr lang="it-IT" sz="1800" dirty="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                    </a:t>
                      </a:r>
                    </a:p>
                    <a:p>
                      <a:pPr algn="just">
                        <a:lnSpc>
                          <a:spcPct val="100000"/>
                        </a:lnSpc>
                        <a:spcBef>
                          <a:spcPts val="0"/>
                        </a:spcBef>
                        <a:spcAft>
                          <a:spcPts val="0"/>
                        </a:spcAft>
                      </a:pPr>
                      <a:r>
                        <a:rPr lang="it-IT" sz="1800" dirty="0" smtClean="0">
                          <a:effectLst/>
                          <a:latin typeface="Times New Roman" panose="02020603050405020304" pitchFamily="18" charset="0"/>
                          <a:cs typeface="Times New Roman" panose="02020603050405020304" pitchFamily="18" charset="0"/>
                        </a:rPr>
                        <a:t>Tư </a:t>
                      </a:r>
                      <a:r>
                        <a:rPr lang="it-IT" sz="1800" dirty="0">
                          <a:effectLst/>
                          <a:latin typeface="Times New Roman" panose="02020603050405020304" pitchFamily="18" charset="0"/>
                          <a:cs typeface="Times New Roman" panose="02020603050405020304" pitchFamily="18" charset="0"/>
                        </a:rPr>
                        <a:t>vấn </a:t>
                      </a:r>
                      <a:r>
                        <a:rPr lang="it-IT" sz="1800" dirty="0" smtClean="0">
                          <a:effectLst/>
                          <a:latin typeface="Times New Roman" panose="02020603050405020304" pitchFamily="18" charset="0"/>
                          <a:cs typeface="Times New Roman" panose="02020603050405020304" pitchFamily="18" charset="0"/>
                        </a:rPr>
                        <a:t>tâm</a:t>
                      </a:r>
                      <a:r>
                        <a:rPr lang="it-IT" sz="1800" baseline="0" dirty="0" smtClean="0">
                          <a:effectLst/>
                          <a:latin typeface="Times New Roman" panose="02020603050405020304" pitchFamily="18" charset="0"/>
                          <a:cs typeface="Times New Roman" panose="02020603050405020304" pitchFamily="18" charset="0"/>
                        </a:rPr>
                        <a:t> lí</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Tư vấn </a:t>
                      </a:r>
                      <a:r>
                        <a:rPr lang="it-IT" sz="1800" dirty="0" smtClean="0">
                          <a:effectLst/>
                          <a:latin typeface="Times New Roman" panose="02020603050405020304" pitchFamily="18" charset="0"/>
                          <a:cs typeface="Times New Roman" panose="02020603050405020304" pitchFamily="18" charset="0"/>
                        </a:rPr>
                        <a:t>giáo</a:t>
                      </a:r>
                      <a:r>
                        <a:rPr lang="it-IT" sz="1800" baseline="0" dirty="0" smtClean="0">
                          <a:effectLst/>
                          <a:latin typeface="Times New Roman" panose="02020603050405020304" pitchFamily="18" charset="0"/>
                          <a:cs typeface="Times New Roman" panose="02020603050405020304" pitchFamily="18" charset="0"/>
                        </a:rPr>
                        <a:t> dục</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tc>
                <a:tc>
                  <a:txBody>
                    <a:bodyPr/>
                    <a:lstStyle/>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Khai mỏ</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C.nghiệp hóa</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Nông </a:t>
                      </a:r>
                      <a:r>
                        <a:rPr lang="it-IT" sz="1800" dirty="0">
                          <a:effectLst/>
                          <a:latin typeface="Times New Roman" panose="02020603050405020304" pitchFamily="18" charset="0"/>
                          <a:cs typeface="Times New Roman" panose="02020603050405020304" pitchFamily="18" charset="0"/>
                        </a:rPr>
                        <a:t>nghiệp</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Du lịch</a:t>
                      </a:r>
                    </a:p>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endParaRPr lang="it-IT"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Dịch </a:t>
                      </a:r>
                      <a:r>
                        <a:rPr lang="it-IT" sz="1800" dirty="0">
                          <a:effectLst/>
                          <a:latin typeface="Times New Roman" panose="02020603050405020304" pitchFamily="18" charset="0"/>
                          <a:cs typeface="Times New Roman" panose="02020603050405020304" pitchFamily="18" charset="0"/>
                        </a:rPr>
                        <a:t>vụ Tâm </a:t>
                      </a:r>
                      <a:r>
                        <a:rPr lang="it-IT" sz="1800" dirty="0" smtClean="0">
                          <a:effectLst/>
                          <a:latin typeface="Times New Roman" panose="02020603050405020304" pitchFamily="18" charset="0"/>
                          <a:cs typeface="Times New Roman" panose="02020603050405020304" pitchFamily="18" charset="0"/>
                        </a:rPr>
                        <a:t>lý - Giáo </a:t>
                      </a:r>
                      <a:r>
                        <a:rPr lang="it-IT" sz="1800" dirty="0">
                          <a:effectLst/>
                          <a:latin typeface="Times New Roman" panose="02020603050405020304" pitchFamily="18" charset="0"/>
                          <a:cs typeface="Times New Roman" panose="02020603050405020304" pitchFamily="18" charset="0"/>
                        </a:rPr>
                        <a:t>dục</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tc>
                <a:tc>
                  <a:txBody>
                    <a:bodyPr/>
                    <a:lstStyle/>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Lý thuyết </a:t>
                      </a:r>
                      <a:r>
                        <a:rPr lang="it-IT" sz="1800" dirty="0" smtClean="0">
                          <a:effectLst/>
                          <a:latin typeface="Times New Roman" panose="02020603050405020304" pitchFamily="18" charset="0"/>
                          <a:cs typeface="Times New Roman" panose="02020603050405020304" pitchFamily="18" charset="0"/>
                        </a:rPr>
                        <a:t>quản</a:t>
                      </a:r>
                      <a:r>
                        <a:rPr lang="it-IT" sz="1800" baseline="0" dirty="0" smtClean="0">
                          <a:effectLst/>
                          <a:latin typeface="Times New Roman" panose="02020603050405020304" pitchFamily="18" charset="0"/>
                          <a:cs typeface="Times New Roman" panose="02020603050405020304" pitchFamily="18" charset="0"/>
                        </a:rPr>
                        <a:t> lí</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Kỷ thuật của </a:t>
                      </a:r>
                      <a:r>
                        <a:rPr lang="it-IT" sz="1800" dirty="0" smtClean="0">
                          <a:effectLst/>
                          <a:latin typeface="Times New Roman" panose="02020603050405020304" pitchFamily="18" charset="0"/>
                          <a:cs typeface="Times New Roman" panose="02020603050405020304" pitchFamily="18" charset="0"/>
                        </a:rPr>
                        <a:t>quản</a:t>
                      </a:r>
                      <a:r>
                        <a:rPr lang="it-IT" sz="1800" baseline="0" dirty="0" smtClean="0">
                          <a:effectLst/>
                          <a:latin typeface="Times New Roman" panose="02020603050405020304" pitchFamily="18" charset="0"/>
                          <a:cs typeface="Times New Roman" panose="02020603050405020304" pitchFamily="18" charset="0"/>
                        </a:rPr>
                        <a:t> lí</a:t>
                      </a:r>
                    </a:p>
                    <a:p>
                      <a:pPr algn="just">
                        <a:lnSpc>
                          <a:spcPct val="100000"/>
                        </a:lnSpc>
                        <a:spcBef>
                          <a:spcPts val="0"/>
                        </a:spcBef>
                        <a:spcAft>
                          <a:spcPts val="0"/>
                        </a:spcAft>
                      </a:pPr>
                      <a:endParaRPr lang="it-IT" sz="1800" baseline="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endParaRPr lang="en-US" sz="1800" dirty="0" smtClean="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endParaRPr lang="en-US" sz="1800" dirty="0">
                        <a:effectLst/>
                        <a:latin typeface="Times New Roman" panose="02020603050405020304" pitchFamily="18" charset="0"/>
                        <a:cs typeface="Times New Roman" panose="02020603050405020304" pitchFamily="18" charset="0"/>
                      </a:endParaRPr>
                    </a:p>
                    <a:p>
                      <a:pPr marL="0" marR="0" indent="0" algn="just" defTabSz="914400" eaLnBrk="1" fontAlgn="auto" latinLnBrk="0" hangingPunct="1">
                        <a:lnSpc>
                          <a:spcPct val="100000"/>
                        </a:lnSpc>
                        <a:spcBef>
                          <a:spcPts val="0"/>
                        </a:spcBef>
                        <a:spcAft>
                          <a:spcPts val="0"/>
                        </a:spcAft>
                        <a:buClrTx/>
                        <a:buSzTx/>
                        <a:buFontTx/>
                        <a:buNone/>
                        <a:tabLst/>
                        <a:defRPr/>
                      </a:pPr>
                      <a:r>
                        <a:rPr lang="it-IT" sz="1800" dirty="0">
                          <a:effectLst/>
                          <a:latin typeface="Times New Roman" panose="02020603050405020304" pitchFamily="18" charset="0"/>
                          <a:cs typeface="Times New Roman" panose="02020603050405020304" pitchFamily="18" charset="0"/>
                        </a:rPr>
                        <a:t> </a:t>
                      </a:r>
                      <a:r>
                        <a:rPr lang="it-IT" sz="1800" dirty="0" smtClean="0">
                          <a:effectLst/>
                          <a:latin typeface="Times New Roman" panose="02020603050405020304" pitchFamily="18" charset="0"/>
                          <a:cs typeface="Times New Roman" panose="02020603050405020304" pitchFamily="18" charset="0"/>
                        </a:rPr>
                        <a:t>…………</a:t>
                      </a:r>
                    </a:p>
                    <a:p>
                      <a:pPr algn="just">
                        <a:lnSpc>
                          <a:spcPct val="100000"/>
                        </a:lnSpc>
                        <a:spcBef>
                          <a:spcPts val="0"/>
                        </a:spcBef>
                        <a:spcAft>
                          <a:spcPts val="0"/>
                        </a:spcAft>
                      </a:pPr>
                      <a:r>
                        <a:rPr lang="it-IT" sz="1800" dirty="0" smtClean="0">
                          <a:effectLst/>
                          <a:latin typeface="Times New Roman" panose="02020603050405020304" pitchFamily="18" charset="0"/>
                          <a:cs typeface="Times New Roman" panose="02020603050405020304" pitchFamily="18" charset="0"/>
                        </a:rPr>
                        <a:t>Tâm </a:t>
                      </a:r>
                      <a:r>
                        <a:rPr lang="it-IT" sz="1800" dirty="0">
                          <a:effectLst/>
                          <a:latin typeface="Times New Roman" panose="02020603050405020304" pitchFamily="18" charset="0"/>
                          <a:cs typeface="Times New Roman" panose="02020603050405020304" pitchFamily="18" charset="0"/>
                        </a:rPr>
                        <a:t>lý học </a:t>
                      </a:r>
                      <a:r>
                        <a:rPr lang="it-IT" sz="1800" dirty="0" smtClean="0">
                          <a:effectLst/>
                          <a:latin typeface="Times New Roman" panose="02020603050405020304" pitchFamily="18" charset="0"/>
                          <a:cs typeface="Times New Roman" panose="02020603050405020304" pitchFamily="18" charset="0"/>
                        </a:rPr>
                        <a:t>quản</a:t>
                      </a:r>
                      <a:r>
                        <a:rPr lang="it-IT" sz="1800" baseline="0" dirty="0" smtClean="0">
                          <a:effectLst/>
                          <a:latin typeface="Times New Roman" panose="02020603050405020304" pitchFamily="18" charset="0"/>
                          <a:cs typeface="Times New Roman" panose="02020603050405020304" pitchFamily="18" charset="0"/>
                        </a:rPr>
                        <a:t> lí</a:t>
                      </a:r>
                      <a:endParaRPr lang="en-US" sz="1800" dirty="0">
                        <a:effectLst/>
                        <a:latin typeface="Times New Roman" panose="02020603050405020304" pitchFamily="18" charset="0"/>
                        <a:cs typeface="Times New Roman" panose="02020603050405020304" pitchFamily="18" charset="0"/>
                      </a:endParaRPr>
                    </a:p>
                    <a:p>
                      <a:pPr algn="just">
                        <a:lnSpc>
                          <a:spcPct val="100000"/>
                        </a:lnSpc>
                        <a:spcBef>
                          <a:spcPts val="0"/>
                        </a:spcBef>
                        <a:spcAft>
                          <a:spcPts val="0"/>
                        </a:spcAft>
                      </a:pPr>
                      <a:r>
                        <a:rPr lang="it-IT" sz="1800" dirty="0">
                          <a:effectLst/>
                          <a:latin typeface="Times New Roman" panose="02020603050405020304" pitchFamily="18" charset="0"/>
                          <a:cs typeface="Times New Roman" panose="02020603050405020304" pitchFamily="18" charset="0"/>
                        </a:rPr>
                        <a:t>Quản lý giáo dục</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141" marR="37141" marT="0" marB="0"/>
                </a:tc>
                <a:extLst>
                  <a:ext uri="{0D108BD9-81ED-4DB2-BD59-A6C34878D82A}">
                    <a16:rowId xmlns:a16="http://schemas.microsoft.com/office/drawing/2014/main" val="3593129119"/>
                  </a:ext>
                </a:extLst>
              </a:tr>
            </a:tbl>
          </a:graphicData>
        </a:graphic>
      </p:graphicFrame>
    </p:spTree>
    <p:extLst>
      <p:ext uri="{BB962C8B-B14F-4D97-AF65-F5344CB8AC3E}">
        <p14:creationId xmlns:p14="http://schemas.microsoft.com/office/powerpoint/2010/main" val="4282100434"/>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90600" y="1447800"/>
            <a:ext cx="7467600" cy="3678828"/>
          </a:xfrm>
          <a:prstGeom prst="rect">
            <a:avLst/>
          </a:prstGeom>
        </p:spPr>
        <p:txBody>
          <a:bodyPr vert="horz" wrap="square" lIns="0" tIns="161925" rIns="0" bIns="0" rtlCol="0">
            <a:spAutoFit/>
          </a:bodyPr>
          <a:lstStyle/>
          <a:p>
            <a:pPr marL="12700">
              <a:lnSpc>
                <a:spcPct val="100000"/>
              </a:lnSpc>
              <a:spcBef>
                <a:spcPts val="1275"/>
              </a:spcBef>
            </a:pPr>
            <a:r>
              <a:rPr sz="2600" spc="5" dirty="0">
                <a:solidFill>
                  <a:srgbClr val="464A56"/>
                </a:solidFill>
                <a:latin typeface="Times New Roman" panose="02020603050405020304" pitchFamily="18" charset="0"/>
                <a:cs typeface="Times New Roman" panose="02020603050405020304" pitchFamily="18" charset="0"/>
              </a:rPr>
              <a:t>g/Hoàn </a:t>
            </a:r>
            <a:r>
              <a:rPr sz="2600" spc="-10" dirty="0">
                <a:solidFill>
                  <a:srgbClr val="464A56"/>
                </a:solidFill>
                <a:latin typeface="Times New Roman" panose="02020603050405020304" pitchFamily="18" charset="0"/>
                <a:cs typeface="Times New Roman" panose="02020603050405020304" pitchFamily="18" charset="0"/>
              </a:rPr>
              <a:t>thiện hồ </a:t>
            </a:r>
            <a:r>
              <a:rPr sz="2600" dirty="0">
                <a:solidFill>
                  <a:srgbClr val="464A56"/>
                </a:solidFill>
                <a:latin typeface="Times New Roman" panose="02020603050405020304" pitchFamily="18" charset="0"/>
                <a:cs typeface="Times New Roman" panose="02020603050405020304" pitchFamily="18" charset="0"/>
              </a:rPr>
              <a:t>sơ </a:t>
            </a:r>
            <a:r>
              <a:rPr sz="2600" spc="-5" dirty="0">
                <a:solidFill>
                  <a:srgbClr val="464A56"/>
                </a:solidFill>
                <a:latin typeface="Times New Roman" panose="02020603050405020304" pitchFamily="18" charset="0"/>
                <a:cs typeface="Times New Roman" panose="02020603050405020304" pitchFamily="18" charset="0"/>
              </a:rPr>
              <a:t>của </a:t>
            </a:r>
            <a:r>
              <a:rPr sz="2600" spc="-10" dirty="0" err="1">
                <a:solidFill>
                  <a:srgbClr val="464A56"/>
                </a:solidFill>
                <a:latin typeface="Times New Roman" panose="02020603050405020304" pitchFamily="18" charset="0"/>
                <a:cs typeface="Times New Roman" panose="02020603050405020304" pitchFamily="18" charset="0"/>
              </a:rPr>
              <a:t>buổi</a:t>
            </a:r>
            <a:r>
              <a:rPr sz="2600" spc="80" dirty="0">
                <a:solidFill>
                  <a:srgbClr val="464A56"/>
                </a:solidFill>
                <a:latin typeface="Times New Roman" panose="02020603050405020304" pitchFamily="18" charset="0"/>
                <a:cs typeface="Times New Roman" panose="02020603050405020304" pitchFamily="18" charset="0"/>
              </a:rPr>
              <a:t> </a:t>
            </a:r>
            <a:r>
              <a:rPr lang="en-US" sz="2600" spc="-10" dirty="0" err="1" smtClean="0">
                <a:solidFill>
                  <a:srgbClr val="464A56"/>
                </a:solidFill>
                <a:latin typeface="Times New Roman" panose="02020603050405020304" pitchFamily="18" charset="0"/>
                <a:cs typeface="Times New Roman" panose="02020603050405020304" pitchFamily="18" charset="0"/>
              </a:rPr>
              <a:t>hoạt</a:t>
            </a:r>
            <a:r>
              <a:rPr lang="en-US" sz="2600" spc="-10" dirty="0" smtClean="0">
                <a:solidFill>
                  <a:srgbClr val="464A56"/>
                </a:solidFill>
                <a:latin typeface="Times New Roman" panose="02020603050405020304" pitchFamily="18" charset="0"/>
                <a:cs typeface="Times New Roman" panose="02020603050405020304" pitchFamily="18" charset="0"/>
              </a:rPr>
              <a:t> </a:t>
            </a:r>
            <a:r>
              <a:rPr lang="en-US" sz="2600" dirty="0" err="1" smtClean="0">
                <a:solidFill>
                  <a:srgbClr val="464A56"/>
                </a:solidFill>
                <a:latin typeface="Times New Roman" panose="02020603050405020304" pitchFamily="18" charset="0"/>
                <a:cs typeface="Times New Roman" panose="02020603050405020304" pitchFamily="18" charset="0"/>
              </a:rPr>
              <a:t>khoa</a:t>
            </a:r>
            <a:r>
              <a:rPr lang="en-US" sz="2600" dirty="0" smtClean="0">
                <a:solidFill>
                  <a:srgbClr val="464A56"/>
                </a:solidFill>
                <a:latin typeface="Times New Roman" panose="02020603050405020304" pitchFamily="18" charset="0"/>
                <a:cs typeface="Times New Roman" panose="02020603050405020304" pitchFamily="18" charset="0"/>
              </a:rPr>
              <a:t> </a:t>
            </a:r>
            <a:r>
              <a:rPr lang="en-US" sz="2600" spc="-10" dirty="0" err="1" smtClean="0">
                <a:solidFill>
                  <a:srgbClr val="464A56"/>
                </a:solidFill>
                <a:latin typeface="Times New Roman" panose="02020603050405020304" pitchFamily="18" charset="0"/>
                <a:cs typeface="Times New Roman" panose="02020603050405020304" pitchFamily="18" charset="0"/>
              </a:rPr>
              <a:t>học</a:t>
            </a:r>
            <a:r>
              <a:rPr lang="en-US" sz="2600" spc="-10" dirty="0" smtClean="0">
                <a:solidFill>
                  <a:srgbClr val="464A56"/>
                </a:solidFill>
                <a:latin typeface="Times New Roman" panose="02020603050405020304" pitchFamily="18" charset="0"/>
                <a:cs typeface="Times New Roman" panose="02020603050405020304" pitchFamily="18" charset="0"/>
              </a:rPr>
              <a:t> </a:t>
            </a:r>
            <a:r>
              <a:rPr lang="en-US" sz="2600" spc="-5" dirty="0" err="1" smtClean="0">
                <a:solidFill>
                  <a:srgbClr val="464A56"/>
                </a:solidFill>
                <a:latin typeface="Times New Roman" panose="02020603050405020304" pitchFamily="18" charset="0"/>
                <a:cs typeface="Times New Roman" panose="02020603050405020304" pitchFamily="18" charset="0"/>
              </a:rPr>
              <a:t>của</a:t>
            </a:r>
            <a:r>
              <a:rPr lang="en-US" sz="2600" spc="-5" dirty="0" smtClean="0">
                <a:solidFill>
                  <a:srgbClr val="464A56"/>
                </a:solidFill>
                <a:latin typeface="Times New Roman" panose="02020603050405020304" pitchFamily="18" charset="0"/>
                <a:cs typeface="Times New Roman" panose="02020603050405020304" pitchFamily="18" charset="0"/>
              </a:rPr>
              <a:t> </a:t>
            </a:r>
            <a:r>
              <a:rPr lang="en-US" sz="2600" spc="-10" dirty="0" err="1" smtClean="0">
                <a:solidFill>
                  <a:srgbClr val="464A56"/>
                </a:solidFill>
                <a:latin typeface="Times New Roman" panose="02020603050405020304" pitchFamily="18" charset="0"/>
                <a:cs typeface="Times New Roman" panose="02020603050405020304" pitchFamily="18" charset="0"/>
              </a:rPr>
              <a:t>Bộ</a:t>
            </a:r>
            <a:r>
              <a:rPr lang="en-US" sz="2600" spc="-10" dirty="0" smtClean="0">
                <a:solidFill>
                  <a:srgbClr val="464A56"/>
                </a:solidFill>
                <a:latin typeface="Times New Roman" panose="02020603050405020304" pitchFamily="18" charset="0"/>
                <a:cs typeface="Times New Roman" panose="02020603050405020304" pitchFamily="18" charset="0"/>
              </a:rPr>
              <a:t> </a:t>
            </a:r>
            <a:r>
              <a:rPr lang="en-US" sz="2600" spc="5" dirty="0" err="1" smtClean="0">
                <a:solidFill>
                  <a:srgbClr val="464A56"/>
                </a:solidFill>
                <a:latin typeface="Times New Roman" panose="02020603050405020304" pitchFamily="18" charset="0"/>
                <a:cs typeface="Times New Roman" panose="02020603050405020304" pitchFamily="18" charset="0"/>
              </a:rPr>
              <a:t>môn</a:t>
            </a:r>
            <a:endParaRPr sz="2600" dirty="0">
              <a:latin typeface="Times New Roman" panose="02020603050405020304" pitchFamily="18" charset="0"/>
              <a:cs typeface="Times New Roman" panose="02020603050405020304" pitchFamily="18" charset="0"/>
            </a:endParaRPr>
          </a:p>
          <a:p>
            <a:pPr marL="12700">
              <a:lnSpc>
                <a:spcPct val="100000"/>
              </a:lnSpc>
              <a:spcBef>
                <a:spcPts val="1175"/>
              </a:spcBef>
            </a:pPr>
            <a:r>
              <a:rPr sz="2600" spc="-5" dirty="0">
                <a:solidFill>
                  <a:srgbClr val="464A56"/>
                </a:solidFill>
                <a:latin typeface="Times New Roman" panose="02020603050405020304" pitchFamily="18" charset="0"/>
                <a:cs typeface="Times New Roman" panose="02020603050405020304" pitchFamily="18" charset="0"/>
              </a:rPr>
              <a:t>- Thông </a:t>
            </a:r>
            <a:r>
              <a:rPr sz="2600" spc="-10" dirty="0">
                <a:solidFill>
                  <a:srgbClr val="464A56"/>
                </a:solidFill>
                <a:latin typeface="Times New Roman" panose="02020603050405020304" pitchFamily="18" charset="0"/>
                <a:cs typeface="Times New Roman" panose="02020603050405020304" pitchFamily="18" charset="0"/>
              </a:rPr>
              <a:t>báo lịch sinh </a:t>
            </a:r>
            <a:r>
              <a:rPr sz="2600" spc="-10" dirty="0" err="1">
                <a:solidFill>
                  <a:srgbClr val="464A56"/>
                </a:solidFill>
                <a:latin typeface="Times New Roman" panose="02020603050405020304" pitchFamily="18" charset="0"/>
                <a:cs typeface="Times New Roman" panose="02020603050405020304" pitchFamily="18" charset="0"/>
              </a:rPr>
              <a:t>hoạt</a:t>
            </a:r>
            <a:r>
              <a:rPr sz="2600" spc="60" dirty="0">
                <a:solidFill>
                  <a:srgbClr val="464A56"/>
                </a:solidFill>
                <a:latin typeface="Times New Roman" panose="02020603050405020304" pitchFamily="18" charset="0"/>
                <a:cs typeface="Times New Roman" panose="02020603050405020304" pitchFamily="18" charset="0"/>
              </a:rPr>
              <a:t> </a:t>
            </a:r>
            <a:r>
              <a:rPr lang="en-US" sz="2600" spc="-10" dirty="0" err="1" smtClean="0">
                <a:solidFill>
                  <a:srgbClr val="464A56"/>
                </a:solidFill>
                <a:latin typeface="Times New Roman" panose="02020603050405020304" pitchFamily="18" charset="0"/>
                <a:cs typeface="Times New Roman" panose="02020603050405020304" pitchFamily="18" charset="0"/>
              </a:rPr>
              <a:t>hoạt</a:t>
            </a:r>
            <a:r>
              <a:rPr lang="en-US" sz="2600" spc="-10" dirty="0" smtClean="0">
                <a:solidFill>
                  <a:srgbClr val="464A56"/>
                </a:solidFill>
                <a:latin typeface="Times New Roman" panose="02020603050405020304" pitchFamily="18" charset="0"/>
                <a:cs typeface="Times New Roman" panose="02020603050405020304" pitchFamily="18" charset="0"/>
              </a:rPr>
              <a:t> </a:t>
            </a:r>
            <a:r>
              <a:rPr lang="en-US" sz="2600" dirty="0" err="1" smtClean="0">
                <a:solidFill>
                  <a:srgbClr val="464A56"/>
                </a:solidFill>
                <a:latin typeface="Times New Roman" panose="02020603050405020304" pitchFamily="18" charset="0"/>
                <a:cs typeface="Times New Roman" panose="02020603050405020304" pitchFamily="18" charset="0"/>
              </a:rPr>
              <a:t>khoa</a:t>
            </a:r>
            <a:r>
              <a:rPr lang="en-US" sz="2600" dirty="0" smtClean="0">
                <a:solidFill>
                  <a:srgbClr val="464A56"/>
                </a:solidFill>
                <a:latin typeface="Times New Roman" panose="02020603050405020304" pitchFamily="18" charset="0"/>
                <a:cs typeface="Times New Roman" panose="02020603050405020304" pitchFamily="18" charset="0"/>
              </a:rPr>
              <a:t> </a:t>
            </a:r>
            <a:r>
              <a:rPr lang="en-US" sz="2600" spc="-10" dirty="0" err="1" smtClean="0">
                <a:solidFill>
                  <a:srgbClr val="464A56"/>
                </a:solidFill>
                <a:latin typeface="Times New Roman" panose="02020603050405020304" pitchFamily="18" charset="0"/>
                <a:cs typeface="Times New Roman" panose="02020603050405020304" pitchFamily="18" charset="0"/>
              </a:rPr>
              <a:t>học</a:t>
            </a:r>
            <a:r>
              <a:rPr lang="en-US" sz="2600" spc="-10" dirty="0" smtClean="0">
                <a:solidFill>
                  <a:srgbClr val="464A56"/>
                </a:solidFill>
                <a:latin typeface="Times New Roman" panose="02020603050405020304" pitchFamily="18" charset="0"/>
                <a:cs typeface="Times New Roman" panose="02020603050405020304" pitchFamily="18" charset="0"/>
              </a:rPr>
              <a:t> </a:t>
            </a:r>
            <a:r>
              <a:rPr lang="en-US" sz="2600" spc="-5" dirty="0" err="1" smtClean="0">
                <a:solidFill>
                  <a:srgbClr val="464A56"/>
                </a:solidFill>
                <a:latin typeface="Times New Roman" panose="02020603050405020304" pitchFamily="18" charset="0"/>
                <a:cs typeface="Times New Roman" panose="02020603050405020304" pitchFamily="18" charset="0"/>
              </a:rPr>
              <a:t>của</a:t>
            </a:r>
            <a:r>
              <a:rPr lang="en-US" sz="2600" spc="-5" dirty="0" smtClean="0">
                <a:solidFill>
                  <a:srgbClr val="464A56"/>
                </a:solidFill>
                <a:latin typeface="Times New Roman" panose="02020603050405020304" pitchFamily="18" charset="0"/>
                <a:cs typeface="Times New Roman" panose="02020603050405020304" pitchFamily="18" charset="0"/>
              </a:rPr>
              <a:t> </a:t>
            </a:r>
            <a:r>
              <a:rPr lang="en-US" sz="2600" spc="-10" dirty="0" err="1" smtClean="0">
                <a:solidFill>
                  <a:srgbClr val="464A56"/>
                </a:solidFill>
                <a:latin typeface="Times New Roman" panose="02020603050405020304" pitchFamily="18" charset="0"/>
                <a:cs typeface="Times New Roman" panose="02020603050405020304" pitchFamily="18" charset="0"/>
              </a:rPr>
              <a:t>Bộ</a:t>
            </a:r>
            <a:r>
              <a:rPr lang="en-US" sz="2600" spc="-10" dirty="0" smtClean="0">
                <a:solidFill>
                  <a:srgbClr val="464A56"/>
                </a:solidFill>
                <a:latin typeface="Times New Roman" panose="02020603050405020304" pitchFamily="18" charset="0"/>
                <a:cs typeface="Times New Roman" panose="02020603050405020304" pitchFamily="18" charset="0"/>
              </a:rPr>
              <a:t> </a:t>
            </a:r>
            <a:r>
              <a:rPr lang="en-US" sz="2600" spc="5" dirty="0" err="1" smtClean="0">
                <a:solidFill>
                  <a:srgbClr val="464A56"/>
                </a:solidFill>
                <a:latin typeface="Times New Roman" panose="02020603050405020304" pitchFamily="18" charset="0"/>
                <a:cs typeface="Times New Roman" panose="02020603050405020304" pitchFamily="18" charset="0"/>
              </a:rPr>
              <a:t>môn</a:t>
            </a:r>
            <a:endParaRPr sz="2600" dirty="0">
              <a:latin typeface="Times New Roman" panose="02020603050405020304" pitchFamily="18" charset="0"/>
              <a:cs typeface="Times New Roman" panose="02020603050405020304" pitchFamily="18" charset="0"/>
            </a:endParaRPr>
          </a:p>
          <a:p>
            <a:pPr marL="253365" marR="5080" indent="-241300">
              <a:lnSpc>
                <a:spcPct val="111100"/>
              </a:lnSpc>
              <a:spcBef>
                <a:spcPts val="890"/>
              </a:spcBef>
              <a:buChar char="–"/>
              <a:tabLst>
                <a:tab pos="254000" algn="l"/>
              </a:tabLst>
            </a:pPr>
            <a:r>
              <a:rPr sz="2600" spc="-10" dirty="0">
                <a:solidFill>
                  <a:srgbClr val="464A56"/>
                </a:solidFill>
                <a:latin typeface="Times New Roman" panose="02020603050405020304" pitchFamily="18" charset="0"/>
                <a:cs typeface="Times New Roman" panose="02020603050405020304" pitchFamily="18" charset="0"/>
              </a:rPr>
              <a:t>Biên bản buổi sinh hoạt </a:t>
            </a:r>
            <a:r>
              <a:rPr sz="2600" dirty="0">
                <a:solidFill>
                  <a:srgbClr val="464A56"/>
                </a:solidFill>
                <a:latin typeface="Times New Roman" panose="02020603050405020304" pitchFamily="18" charset="0"/>
                <a:cs typeface="Times New Roman" panose="02020603050405020304" pitchFamily="18" charset="0"/>
              </a:rPr>
              <a:t>khoa </a:t>
            </a:r>
            <a:r>
              <a:rPr sz="2600" spc="-10" dirty="0">
                <a:solidFill>
                  <a:srgbClr val="464A56"/>
                </a:solidFill>
                <a:latin typeface="Times New Roman" panose="02020603050405020304" pitchFamily="18" charset="0"/>
                <a:cs typeface="Times New Roman" panose="02020603050405020304" pitchFamily="18" charset="0"/>
              </a:rPr>
              <a:t>học </a:t>
            </a:r>
            <a:r>
              <a:rPr sz="2600" spc="-5" dirty="0">
                <a:solidFill>
                  <a:srgbClr val="464A56"/>
                </a:solidFill>
                <a:latin typeface="Times New Roman" panose="02020603050405020304" pitchFamily="18" charset="0"/>
                <a:cs typeface="Times New Roman" panose="02020603050405020304" pitchFamily="18" charset="0"/>
              </a:rPr>
              <a:t>của </a:t>
            </a:r>
            <a:r>
              <a:rPr sz="2600" spc="-10" dirty="0">
                <a:solidFill>
                  <a:srgbClr val="464A56"/>
                </a:solidFill>
                <a:latin typeface="Times New Roman" panose="02020603050405020304" pitchFamily="18" charset="0"/>
                <a:cs typeface="Times New Roman" panose="02020603050405020304" pitchFamily="18" charset="0"/>
              </a:rPr>
              <a:t>Bộ </a:t>
            </a:r>
            <a:r>
              <a:rPr sz="2600" spc="5" dirty="0">
                <a:solidFill>
                  <a:srgbClr val="464A56"/>
                </a:solidFill>
                <a:latin typeface="Times New Roman" panose="02020603050405020304" pitchFamily="18" charset="0"/>
                <a:cs typeface="Times New Roman" panose="02020603050405020304" pitchFamily="18" charset="0"/>
              </a:rPr>
              <a:t>môn </a:t>
            </a:r>
            <a:r>
              <a:rPr sz="2600" spc="-10" dirty="0">
                <a:solidFill>
                  <a:srgbClr val="464A56"/>
                </a:solidFill>
                <a:latin typeface="Times New Roman" panose="02020603050405020304" pitchFamily="18" charset="0"/>
                <a:cs typeface="Times New Roman" panose="02020603050405020304" pitchFamily="18" charset="0"/>
              </a:rPr>
              <a:t>(bản  </a:t>
            </a:r>
            <a:r>
              <a:rPr sz="2600" spc="-5" dirty="0">
                <a:solidFill>
                  <a:srgbClr val="464A56"/>
                </a:solidFill>
                <a:latin typeface="Times New Roman" panose="02020603050405020304" pitchFamily="18" charset="0"/>
                <a:cs typeface="Times New Roman" panose="02020603050405020304" pitchFamily="18" charset="0"/>
              </a:rPr>
              <a:t>gốc);</a:t>
            </a:r>
            <a:endParaRPr sz="2600" dirty="0">
              <a:latin typeface="Times New Roman" panose="02020603050405020304" pitchFamily="18" charset="0"/>
              <a:cs typeface="Times New Roman" panose="02020603050405020304" pitchFamily="18" charset="0"/>
            </a:endParaRPr>
          </a:p>
          <a:p>
            <a:pPr marL="253365" indent="-241300">
              <a:lnSpc>
                <a:spcPct val="100000"/>
              </a:lnSpc>
              <a:spcBef>
                <a:spcPts val="1175"/>
              </a:spcBef>
              <a:buChar char="–"/>
              <a:tabLst>
                <a:tab pos="254000" algn="l"/>
              </a:tabLst>
            </a:pPr>
            <a:r>
              <a:rPr sz="2600" spc="-10" dirty="0">
                <a:solidFill>
                  <a:srgbClr val="464A56"/>
                </a:solidFill>
                <a:latin typeface="Times New Roman" panose="02020603050405020304" pitchFamily="18" charset="0"/>
                <a:cs typeface="Times New Roman" panose="02020603050405020304" pitchFamily="18" charset="0"/>
              </a:rPr>
              <a:t>Báo </a:t>
            </a:r>
            <a:r>
              <a:rPr sz="2600" spc="-5" dirty="0">
                <a:solidFill>
                  <a:srgbClr val="464A56"/>
                </a:solidFill>
                <a:latin typeface="Times New Roman" panose="02020603050405020304" pitchFamily="18" charset="0"/>
                <a:cs typeface="Times New Roman" panose="02020603050405020304" pitchFamily="18" charset="0"/>
              </a:rPr>
              <a:t>cáo </a:t>
            </a:r>
            <a:r>
              <a:rPr sz="2600" dirty="0">
                <a:solidFill>
                  <a:srgbClr val="464A56"/>
                </a:solidFill>
                <a:latin typeface="Times New Roman" panose="02020603050405020304" pitchFamily="18" charset="0"/>
                <a:cs typeface="Times New Roman" panose="02020603050405020304" pitchFamily="18" charset="0"/>
              </a:rPr>
              <a:t>khoa </a:t>
            </a:r>
            <a:r>
              <a:rPr sz="2600" spc="-10" dirty="0">
                <a:solidFill>
                  <a:srgbClr val="464A56"/>
                </a:solidFill>
                <a:latin typeface="Times New Roman" panose="02020603050405020304" pitchFamily="18" charset="0"/>
                <a:cs typeface="Times New Roman" panose="02020603050405020304" pitchFamily="18" charset="0"/>
              </a:rPr>
              <a:t>học </a:t>
            </a:r>
            <a:r>
              <a:rPr sz="2600" spc="-5" dirty="0">
                <a:solidFill>
                  <a:srgbClr val="464A56"/>
                </a:solidFill>
                <a:latin typeface="Times New Roman" panose="02020603050405020304" pitchFamily="18" charset="0"/>
                <a:cs typeface="Times New Roman" panose="02020603050405020304" pitchFamily="18" charset="0"/>
              </a:rPr>
              <a:t>(slides, </a:t>
            </a:r>
            <a:r>
              <a:rPr sz="2600" spc="-10" dirty="0">
                <a:solidFill>
                  <a:srgbClr val="464A56"/>
                </a:solidFill>
                <a:latin typeface="Times New Roman" panose="02020603050405020304" pitchFamily="18" charset="0"/>
                <a:cs typeface="Times New Roman" panose="02020603050405020304" pitchFamily="18" charset="0"/>
              </a:rPr>
              <a:t>báo </a:t>
            </a:r>
            <a:r>
              <a:rPr sz="2600" spc="-5" dirty="0">
                <a:solidFill>
                  <a:srgbClr val="464A56"/>
                </a:solidFill>
                <a:latin typeface="Times New Roman" panose="02020603050405020304" pitchFamily="18" charset="0"/>
                <a:cs typeface="Times New Roman" panose="02020603050405020304" pitchFamily="18" charset="0"/>
              </a:rPr>
              <a:t>cáo </a:t>
            </a:r>
            <a:r>
              <a:rPr sz="2600" spc="-10" dirty="0">
                <a:solidFill>
                  <a:srgbClr val="464A56"/>
                </a:solidFill>
                <a:latin typeface="Times New Roman" panose="02020603050405020304" pitchFamily="18" charset="0"/>
                <a:cs typeface="Times New Roman" panose="02020603050405020304" pitchFamily="18" charset="0"/>
              </a:rPr>
              <a:t>nghiên</a:t>
            </a:r>
            <a:r>
              <a:rPr sz="2600" spc="70"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cứu…);</a:t>
            </a:r>
            <a:endParaRPr sz="2600" dirty="0">
              <a:latin typeface="Times New Roman" panose="02020603050405020304" pitchFamily="18" charset="0"/>
              <a:cs typeface="Times New Roman" panose="02020603050405020304" pitchFamily="18" charset="0"/>
            </a:endParaRPr>
          </a:p>
          <a:p>
            <a:pPr marL="253365" marR="118110" indent="-241300">
              <a:lnSpc>
                <a:spcPct val="111100"/>
              </a:lnSpc>
              <a:spcBef>
                <a:spcPts val="885"/>
              </a:spcBef>
              <a:buChar char="–"/>
              <a:tabLst>
                <a:tab pos="254000" algn="l"/>
              </a:tabLst>
            </a:pPr>
            <a:r>
              <a:rPr sz="2600" spc="-10" dirty="0">
                <a:solidFill>
                  <a:srgbClr val="464A56"/>
                </a:solidFill>
                <a:latin typeface="Times New Roman" panose="02020603050405020304" pitchFamily="18" charset="0"/>
                <a:cs typeface="Times New Roman" panose="02020603050405020304" pitchFamily="18" charset="0"/>
              </a:rPr>
              <a:t>Bản nhận </a:t>
            </a:r>
            <a:r>
              <a:rPr sz="2600" spc="-5" dirty="0">
                <a:solidFill>
                  <a:srgbClr val="464A56"/>
                </a:solidFill>
                <a:latin typeface="Times New Roman" panose="02020603050405020304" pitchFamily="18" charset="0"/>
                <a:cs typeface="Times New Roman" panose="02020603050405020304" pitchFamily="18" charset="0"/>
              </a:rPr>
              <a:t>xét của </a:t>
            </a:r>
            <a:r>
              <a:rPr sz="2600" spc="-20" dirty="0">
                <a:solidFill>
                  <a:srgbClr val="464A56"/>
                </a:solidFill>
                <a:latin typeface="Times New Roman" panose="02020603050405020304" pitchFamily="18" charset="0"/>
                <a:cs typeface="Times New Roman" panose="02020603050405020304" pitchFamily="18" charset="0"/>
              </a:rPr>
              <a:t>chuyên </a:t>
            </a:r>
            <a:r>
              <a:rPr sz="2600" spc="-15" dirty="0">
                <a:solidFill>
                  <a:srgbClr val="464A56"/>
                </a:solidFill>
                <a:latin typeface="Times New Roman" panose="02020603050405020304" pitchFamily="18" charset="0"/>
                <a:cs typeface="Times New Roman" panose="02020603050405020304" pitchFamily="18" charset="0"/>
              </a:rPr>
              <a:t>gia </a:t>
            </a:r>
            <a:r>
              <a:rPr sz="2600" spc="-10" dirty="0">
                <a:solidFill>
                  <a:srgbClr val="464A56"/>
                </a:solidFill>
                <a:latin typeface="Times New Roman" panose="02020603050405020304" pitchFamily="18" charset="0"/>
                <a:cs typeface="Times New Roman" panose="02020603050405020304" pitchFamily="18" charset="0"/>
              </a:rPr>
              <a:t>phản biện bên ngoài  (nếu</a:t>
            </a:r>
            <a:r>
              <a:rPr sz="2600" spc="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có)</a:t>
            </a:r>
            <a:endParaRPr sz="2600" dirty="0">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object 3"/>
          <p:cNvGrpSpPr/>
          <p:nvPr/>
        </p:nvGrpSpPr>
        <p:grpSpPr>
          <a:xfrm>
            <a:off x="264364" y="793864"/>
            <a:ext cx="3140075" cy="5552440"/>
            <a:chOff x="264364" y="793864"/>
            <a:chExt cx="3140075" cy="5552440"/>
          </a:xfrm>
        </p:grpSpPr>
        <p:sp>
          <p:nvSpPr>
            <p:cNvPr id="4" name="object 4"/>
            <p:cNvSpPr/>
            <p:nvPr/>
          </p:nvSpPr>
          <p:spPr>
            <a:xfrm>
              <a:off x="264364" y="793864"/>
              <a:ext cx="1974850" cy="5549900"/>
            </a:xfrm>
            <a:custGeom>
              <a:avLst/>
              <a:gdLst/>
              <a:ahLst/>
              <a:cxnLst/>
              <a:rect l="l" t="t" r="r" b="b"/>
              <a:pathLst>
                <a:path w="1974850" h="5549900">
                  <a:moveTo>
                    <a:pt x="486561" y="4432300"/>
                  </a:moveTo>
                  <a:lnTo>
                    <a:pt x="475091" y="4432300"/>
                  </a:lnTo>
                  <a:lnTo>
                    <a:pt x="491614" y="4470400"/>
                  </a:lnTo>
                  <a:lnTo>
                    <a:pt x="517888" y="4521200"/>
                  </a:lnTo>
                  <a:lnTo>
                    <a:pt x="558786" y="4622800"/>
                  </a:lnTo>
                  <a:lnTo>
                    <a:pt x="569436" y="4660900"/>
                  </a:lnTo>
                  <a:lnTo>
                    <a:pt x="589840" y="4686300"/>
                  </a:lnTo>
                  <a:lnTo>
                    <a:pt x="622165" y="4737100"/>
                  </a:lnTo>
                  <a:lnTo>
                    <a:pt x="668577" y="4800600"/>
                  </a:lnTo>
                  <a:lnTo>
                    <a:pt x="681726" y="4813300"/>
                  </a:lnTo>
                  <a:lnTo>
                    <a:pt x="699591" y="4838700"/>
                  </a:lnTo>
                  <a:lnTo>
                    <a:pt x="726195" y="4876800"/>
                  </a:lnTo>
                  <a:lnTo>
                    <a:pt x="765557" y="4927600"/>
                  </a:lnTo>
                  <a:lnTo>
                    <a:pt x="821701" y="5003800"/>
                  </a:lnTo>
                  <a:lnTo>
                    <a:pt x="825225" y="5016500"/>
                  </a:lnTo>
                  <a:lnTo>
                    <a:pt x="841205" y="5041900"/>
                  </a:lnTo>
                  <a:lnTo>
                    <a:pt x="871268" y="5067300"/>
                  </a:lnTo>
                  <a:lnTo>
                    <a:pt x="917040" y="5130800"/>
                  </a:lnTo>
                  <a:lnTo>
                    <a:pt x="924312" y="5143500"/>
                  </a:lnTo>
                  <a:lnTo>
                    <a:pt x="934020" y="5156200"/>
                  </a:lnTo>
                  <a:lnTo>
                    <a:pt x="947519" y="5181600"/>
                  </a:lnTo>
                  <a:lnTo>
                    <a:pt x="966164" y="5207000"/>
                  </a:lnTo>
                  <a:lnTo>
                    <a:pt x="819534" y="5207000"/>
                  </a:lnTo>
                  <a:lnTo>
                    <a:pt x="838673" y="5219700"/>
                  </a:lnTo>
                  <a:lnTo>
                    <a:pt x="888148" y="5245100"/>
                  </a:lnTo>
                  <a:lnTo>
                    <a:pt x="896544" y="5257800"/>
                  </a:lnTo>
                  <a:lnTo>
                    <a:pt x="916311" y="5270500"/>
                  </a:lnTo>
                  <a:lnTo>
                    <a:pt x="952322" y="5295900"/>
                  </a:lnTo>
                  <a:lnTo>
                    <a:pt x="1009445" y="5359400"/>
                  </a:lnTo>
                  <a:lnTo>
                    <a:pt x="1023884" y="5359400"/>
                  </a:lnTo>
                  <a:lnTo>
                    <a:pt x="1042370" y="5372100"/>
                  </a:lnTo>
                  <a:lnTo>
                    <a:pt x="1066810" y="5397500"/>
                  </a:lnTo>
                  <a:lnTo>
                    <a:pt x="1099107" y="5448300"/>
                  </a:lnTo>
                  <a:lnTo>
                    <a:pt x="1106926" y="5461000"/>
                  </a:lnTo>
                  <a:lnTo>
                    <a:pt x="1122888" y="5486400"/>
                  </a:lnTo>
                  <a:lnTo>
                    <a:pt x="1148613" y="5511800"/>
                  </a:lnTo>
                  <a:lnTo>
                    <a:pt x="1185721" y="5549900"/>
                  </a:lnTo>
                  <a:lnTo>
                    <a:pt x="1191242" y="5537200"/>
                  </a:lnTo>
                  <a:lnTo>
                    <a:pt x="1186452" y="5524500"/>
                  </a:lnTo>
                  <a:lnTo>
                    <a:pt x="1171898" y="5499100"/>
                  </a:lnTo>
                  <a:lnTo>
                    <a:pt x="1148129" y="5461000"/>
                  </a:lnTo>
                  <a:lnTo>
                    <a:pt x="1138658" y="5435600"/>
                  </a:lnTo>
                  <a:lnTo>
                    <a:pt x="1128651" y="5397500"/>
                  </a:lnTo>
                  <a:lnTo>
                    <a:pt x="1119715" y="5359400"/>
                  </a:lnTo>
                  <a:lnTo>
                    <a:pt x="1113458" y="5308600"/>
                  </a:lnTo>
                  <a:lnTo>
                    <a:pt x="1107251" y="5295900"/>
                  </a:lnTo>
                  <a:lnTo>
                    <a:pt x="1102663" y="5270500"/>
                  </a:lnTo>
                  <a:lnTo>
                    <a:pt x="1101314" y="5232400"/>
                  </a:lnTo>
                  <a:lnTo>
                    <a:pt x="1104822" y="5181600"/>
                  </a:lnTo>
                  <a:lnTo>
                    <a:pt x="1111188" y="5168900"/>
                  </a:lnTo>
                  <a:lnTo>
                    <a:pt x="983860" y="5168900"/>
                  </a:lnTo>
                  <a:lnTo>
                    <a:pt x="976770" y="5156200"/>
                  </a:lnTo>
                  <a:lnTo>
                    <a:pt x="974825" y="5143500"/>
                  </a:lnTo>
                  <a:lnTo>
                    <a:pt x="960385" y="5143500"/>
                  </a:lnTo>
                  <a:lnTo>
                    <a:pt x="960385" y="5130800"/>
                  </a:lnTo>
                  <a:lnTo>
                    <a:pt x="949234" y="5118100"/>
                  </a:lnTo>
                  <a:lnTo>
                    <a:pt x="940521" y="5105400"/>
                  </a:lnTo>
                  <a:lnTo>
                    <a:pt x="932348" y="5092700"/>
                  </a:lnTo>
                  <a:lnTo>
                    <a:pt x="922819" y="5092700"/>
                  </a:lnTo>
                  <a:lnTo>
                    <a:pt x="907561" y="5067300"/>
                  </a:lnTo>
                  <a:lnTo>
                    <a:pt x="871630" y="5016500"/>
                  </a:lnTo>
                  <a:lnTo>
                    <a:pt x="856372" y="4991100"/>
                  </a:lnTo>
                  <a:lnTo>
                    <a:pt x="839804" y="4978400"/>
                  </a:lnTo>
                  <a:lnTo>
                    <a:pt x="823508" y="4953000"/>
                  </a:lnTo>
                  <a:lnTo>
                    <a:pt x="805587" y="4940300"/>
                  </a:lnTo>
                  <a:lnTo>
                    <a:pt x="784147" y="4914900"/>
                  </a:lnTo>
                  <a:lnTo>
                    <a:pt x="780442" y="4902200"/>
                  </a:lnTo>
                  <a:lnTo>
                    <a:pt x="758953" y="4889500"/>
                  </a:lnTo>
                  <a:lnTo>
                    <a:pt x="755255" y="4864100"/>
                  </a:lnTo>
                  <a:lnTo>
                    <a:pt x="743740" y="4864100"/>
                  </a:lnTo>
                  <a:lnTo>
                    <a:pt x="736833" y="4851400"/>
                  </a:lnTo>
                  <a:lnTo>
                    <a:pt x="730470" y="4838700"/>
                  </a:lnTo>
                  <a:lnTo>
                    <a:pt x="720584" y="4838700"/>
                  </a:lnTo>
                  <a:lnTo>
                    <a:pt x="707762" y="4800600"/>
                  </a:lnTo>
                  <a:lnTo>
                    <a:pt x="689521" y="4787900"/>
                  </a:lnTo>
                  <a:lnTo>
                    <a:pt x="670197" y="4762500"/>
                  </a:lnTo>
                  <a:lnTo>
                    <a:pt x="654125" y="4737100"/>
                  </a:lnTo>
                  <a:lnTo>
                    <a:pt x="646767" y="4724400"/>
                  </a:lnTo>
                  <a:lnTo>
                    <a:pt x="636430" y="4711700"/>
                  </a:lnTo>
                  <a:lnTo>
                    <a:pt x="627718" y="4699000"/>
                  </a:lnTo>
                  <a:lnTo>
                    <a:pt x="625232" y="4686300"/>
                  </a:lnTo>
                  <a:lnTo>
                    <a:pt x="615033" y="4673600"/>
                  </a:lnTo>
                  <a:lnTo>
                    <a:pt x="606457" y="4673600"/>
                  </a:lnTo>
                  <a:lnTo>
                    <a:pt x="600045" y="4660900"/>
                  </a:lnTo>
                  <a:lnTo>
                    <a:pt x="596340" y="4648200"/>
                  </a:lnTo>
                  <a:lnTo>
                    <a:pt x="579997" y="4622800"/>
                  </a:lnTo>
                  <a:lnTo>
                    <a:pt x="565280" y="4597400"/>
                  </a:lnTo>
                  <a:lnTo>
                    <a:pt x="551647" y="4572000"/>
                  </a:lnTo>
                  <a:lnTo>
                    <a:pt x="538555" y="4546600"/>
                  </a:lnTo>
                  <a:lnTo>
                    <a:pt x="534133" y="4533900"/>
                  </a:lnTo>
                  <a:lnTo>
                    <a:pt x="524837" y="4521200"/>
                  </a:lnTo>
                  <a:lnTo>
                    <a:pt x="516625" y="4508500"/>
                  </a:lnTo>
                  <a:lnTo>
                    <a:pt x="515453" y="4495800"/>
                  </a:lnTo>
                  <a:lnTo>
                    <a:pt x="506063" y="4483100"/>
                  </a:lnTo>
                  <a:lnTo>
                    <a:pt x="495951" y="4457700"/>
                  </a:lnTo>
                  <a:lnTo>
                    <a:pt x="486561" y="4445000"/>
                  </a:lnTo>
                  <a:lnTo>
                    <a:pt x="486561" y="4432300"/>
                  </a:lnTo>
                  <a:close/>
                </a:path>
                <a:path w="1974850" h="5549900">
                  <a:moveTo>
                    <a:pt x="693266" y="5118100"/>
                  </a:moveTo>
                  <a:lnTo>
                    <a:pt x="692048" y="5130800"/>
                  </a:lnTo>
                  <a:lnTo>
                    <a:pt x="719542" y="5143500"/>
                  </a:lnTo>
                  <a:lnTo>
                    <a:pt x="792809" y="5168900"/>
                  </a:lnTo>
                  <a:lnTo>
                    <a:pt x="804140" y="5181600"/>
                  </a:lnTo>
                  <a:lnTo>
                    <a:pt x="818452" y="5194300"/>
                  </a:lnTo>
                  <a:lnTo>
                    <a:pt x="832223" y="5194300"/>
                  </a:lnTo>
                  <a:lnTo>
                    <a:pt x="841932" y="5207000"/>
                  </a:lnTo>
                  <a:lnTo>
                    <a:pt x="966164" y="5207000"/>
                  </a:lnTo>
                  <a:lnTo>
                    <a:pt x="932741" y="5194300"/>
                  </a:lnTo>
                  <a:lnTo>
                    <a:pt x="892940" y="5168900"/>
                  </a:lnTo>
                  <a:lnTo>
                    <a:pt x="843847" y="5156200"/>
                  </a:lnTo>
                  <a:lnTo>
                    <a:pt x="782549" y="5143500"/>
                  </a:lnTo>
                  <a:lnTo>
                    <a:pt x="706131" y="5130800"/>
                  </a:lnTo>
                  <a:lnTo>
                    <a:pt x="693266" y="5118100"/>
                  </a:lnTo>
                  <a:close/>
                </a:path>
                <a:path w="1974850" h="5549900">
                  <a:moveTo>
                    <a:pt x="804007" y="4775200"/>
                  </a:moveTo>
                  <a:lnTo>
                    <a:pt x="763559" y="4775200"/>
                  </a:lnTo>
                  <a:lnTo>
                    <a:pt x="769698" y="4787900"/>
                  </a:lnTo>
                  <a:lnTo>
                    <a:pt x="778004" y="4800600"/>
                  </a:lnTo>
                  <a:lnTo>
                    <a:pt x="792809" y="4800600"/>
                  </a:lnTo>
                  <a:lnTo>
                    <a:pt x="800890" y="4826000"/>
                  </a:lnTo>
                  <a:lnTo>
                    <a:pt x="814118" y="4851400"/>
                  </a:lnTo>
                  <a:lnTo>
                    <a:pt x="828972" y="4876800"/>
                  </a:lnTo>
                  <a:lnTo>
                    <a:pt x="841932" y="4902200"/>
                  </a:lnTo>
                  <a:lnTo>
                    <a:pt x="859898" y="4914900"/>
                  </a:lnTo>
                  <a:lnTo>
                    <a:pt x="872985" y="4940300"/>
                  </a:lnTo>
                  <a:lnTo>
                    <a:pt x="884989" y="4953000"/>
                  </a:lnTo>
                  <a:lnTo>
                    <a:pt x="899705" y="4978400"/>
                  </a:lnTo>
                  <a:lnTo>
                    <a:pt x="909865" y="5003800"/>
                  </a:lnTo>
                  <a:lnTo>
                    <a:pt x="924627" y="5016500"/>
                  </a:lnTo>
                  <a:lnTo>
                    <a:pt x="939929" y="5041900"/>
                  </a:lnTo>
                  <a:lnTo>
                    <a:pt x="951711" y="5067300"/>
                  </a:lnTo>
                  <a:lnTo>
                    <a:pt x="960514" y="5092700"/>
                  </a:lnTo>
                  <a:lnTo>
                    <a:pt x="970131" y="5118100"/>
                  </a:lnTo>
                  <a:lnTo>
                    <a:pt x="981374" y="5143500"/>
                  </a:lnTo>
                  <a:lnTo>
                    <a:pt x="995056" y="5156200"/>
                  </a:lnTo>
                  <a:lnTo>
                    <a:pt x="991490" y="5168900"/>
                  </a:lnTo>
                  <a:lnTo>
                    <a:pt x="1111188" y="5168900"/>
                  </a:lnTo>
                  <a:lnTo>
                    <a:pt x="1121078" y="5143500"/>
                  </a:lnTo>
                  <a:lnTo>
                    <a:pt x="1126200" y="5130800"/>
                  </a:lnTo>
                  <a:lnTo>
                    <a:pt x="1061515" y="5130800"/>
                  </a:lnTo>
                  <a:lnTo>
                    <a:pt x="1054300" y="5118100"/>
                  </a:lnTo>
                  <a:lnTo>
                    <a:pt x="1017631" y="5118100"/>
                  </a:lnTo>
                  <a:lnTo>
                    <a:pt x="1019208" y="5092700"/>
                  </a:lnTo>
                  <a:lnTo>
                    <a:pt x="1024874" y="5054600"/>
                  </a:lnTo>
                  <a:lnTo>
                    <a:pt x="984989" y="5054600"/>
                  </a:lnTo>
                  <a:lnTo>
                    <a:pt x="979526" y="5041900"/>
                  </a:lnTo>
                  <a:lnTo>
                    <a:pt x="976770" y="5041900"/>
                  </a:lnTo>
                  <a:lnTo>
                    <a:pt x="974825" y="5029200"/>
                  </a:lnTo>
                  <a:lnTo>
                    <a:pt x="1028426" y="5029200"/>
                  </a:lnTo>
                  <a:lnTo>
                    <a:pt x="1033413" y="4991100"/>
                  </a:lnTo>
                  <a:lnTo>
                    <a:pt x="966164" y="4991100"/>
                  </a:lnTo>
                  <a:lnTo>
                    <a:pt x="980245" y="4914900"/>
                  </a:lnTo>
                  <a:lnTo>
                    <a:pt x="980651" y="4913167"/>
                  </a:lnTo>
                  <a:lnTo>
                    <a:pt x="981601" y="4902200"/>
                  </a:lnTo>
                  <a:lnTo>
                    <a:pt x="893926" y="4902200"/>
                  </a:lnTo>
                  <a:lnTo>
                    <a:pt x="880255" y="4889500"/>
                  </a:lnTo>
                  <a:lnTo>
                    <a:pt x="871184" y="4876800"/>
                  </a:lnTo>
                  <a:lnTo>
                    <a:pt x="862651" y="4864100"/>
                  </a:lnTo>
                  <a:lnTo>
                    <a:pt x="850594" y="4851400"/>
                  </a:lnTo>
                  <a:lnTo>
                    <a:pt x="844049" y="4838700"/>
                  </a:lnTo>
                  <a:lnTo>
                    <a:pt x="835066" y="4826000"/>
                  </a:lnTo>
                  <a:lnTo>
                    <a:pt x="826625" y="4813300"/>
                  </a:lnTo>
                  <a:lnTo>
                    <a:pt x="821701" y="4800600"/>
                  </a:lnTo>
                  <a:lnTo>
                    <a:pt x="804007" y="4775200"/>
                  </a:lnTo>
                  <a:close/>
                </a:path>
                <a:path w="1974850" h="5549900">
                  <a:moveTo>
                    <a:pt x="1146685" y="5080000"/>
                  </a:moveTo>
                  <a:lnTo>
                    <a:pt x="1067230" y="5080000"/>
                  </a:lnTo>
                  <a:lnTo>
                    <a:pt x="1074088" y="5092700"/>
                  </a:lnTo>
                  <a:lnTo>
                    <a:pt x="1071993" y="5105400"/>
                  </a:lnTo>
                  <a:lnTo>
                    <a:pt x="1066087" y="5118100"/>
                  </a:lnTo>
                  <a:lnTo>
                    <a:pt x="1061515" y="5130800"/>
                  </a:lnTo>
                  <a:lnTo>
                    <a:pt x="1126200" y="5130800"/>
                  </a:lnTo>
                  <a:lnTo>
                    <a:pt x="1146685" y="5080000"/>
                  </a:lnTo>
                  <a:close/>
                </a:path>
                <a:path w="1974850" h="5549900">
                  <a:moveTo>
                    <a:pt x="1403988" y="4216400"/>
                  </a:moveTo>
                  <a:lnTo>
                    <a:pt x="1364990" y="4216400"/>
                  </a:lnTo>
                  <a:lnTo>
                    <a:pt x="1359426" y="4241800"/>
                  </a:lnTo>
                  <a:lnTo>
                    <a:pt x="1347908" y="4305300"/>
                  </a:lnTo>
                  <a:lnTo>
                    <a:pt x="1321484" y="4394200"/>
                  </a:lnTo>
                  <a:lnTo>
                    <a:pt x="1313967" y="4406900"/>
                  </a:lnTo>
                  <a:lnTo>
                    <a:pt x="1300212" y="4432300"/>
                  </a:lnTo>
                  <a:lnTo>
                    <a:pt x="1273978" y="4495800"/>
                  </a:lnTo>
                  <a:lnTo>
                    <a:pt x="1229028" y="4597400"/>
                  </a:lnTo>
                  <a:lnTo>
                    <a:pt x="1220805" y="4610100"/>
                  </a:lnTo>
                  <a:lnTo>
                    <a:pt x="1212984" y="4622800"/>
                  </a:lnTo>
                  <a:lnTo>
                    <a:pt x="1199749" y="4660900"/>
                  </a:lnTo>
                  <a:lnTo>
                    <a:pt x="1175286" y="4724400"/>
                  </a:lnTo>
                  <a:lnTo>
                    <a:pt x="1133778" y="4800600"/>
                  </a:lnTo>
                  <a:lnTo>
                    <a:pt x="1132858" y="4826000"/>
                  </a:lnTo>
                  <a:lnTo>
                    <a:pt x="1120031" y="4838700"/>
                  </a:lnTo>
                  <a:lnTo>
                    <a:pt x="1099631" y="4889500"/>
                  </a:lnTo>
                  <a:lnTo>
                    <a:pt x="1075993" y="4965700"/>
                  </a:lnTo>
                  <a:lnTo>
                    <a:pt x="1069893" y="4978400"/>
                  </a:lnTo>
                  <a:lnTo>
                    <a:pt x="1064055" y="4991100"/>
                  </a:lnTo>
                  <a:lnTo>
                    <a:pt x="1051169" y="5041900"/>
                  </a:lnTo>
                  <a:lnTo>
                    <a:pt x="1023923" y="5118100"/>
                  </a:lnTo>
                  <a:lnTo>
                    <a:pt x="1054300" y="5118100"/>
                  </a:lnTo>
                  <a:lnTo>
                    <a:pt x="1057896" y="5105400"/>
                  </a:lnTo>
                  <a:lnTo>
                    <a:pt x="1064730" y="5092700"/>
                  </a:lnTo>
                  <a:lnTo>
                    <a:pt x="1067230" y="5080000"/>
                  </a:lnTo>
                  <a:lnTo>
                    <a:pt x="1146685" y="5080000"/>
                  </a:lnTo>
                  <a:lnTo>
                    <a:pt x="1154330" y="5067300"/>
                  </a:lnTo>
                  <a:lnTo>
                    <a:pt x="1081708" y="5067300"/>
                  </a:lnTo>
                  <a:lnTo>
                    <a:pt x="1075378" y="5054600"/>
                  </a:lnTo>
                  <a:lnTo>
                    <a:pt x="1078502" y="5041900"/>
                  </a:lnTo>
                  <a:lnTo>
                    <a:pt x="1085387" y="5029200"/>
                  </a:lnTo>
                  <a:lnTo>
                    <a:pt x="1090344" y="5016500"/>
                  </a:lnTo>
                  <a:lnTo>
                    <a:pt x="1096395" y="5003800"/>
                  </a:lnTo>
                  <a:lnTo>
                    <a:pt x="1101600" y="4991100"/>
                  </a:lnTo>
                  <a:lnTo>
                    <a:pt x="1106257" y="4978400"/>
                  </a:lnTo>
                  <a:lnTo>
                    <a:pt x="1110664" y="4965700"/>
                  </a:lnTo>
                  <a:lnTo>
                    <a:pt x="1110031" y="4940300"/>
                  </a:lnTo>
                  <a:lnTo>
                    <a:pt x="1116744" y="4927600"/>
                  </a:lnTo>
                  <a:lnTo>
                    <a:pt x="1124005" y="4914900"/>
                  </a:lnTo>
                  <a:lnTo>
                    <a:pt x="1125015" y="4902200"/>
                  </a:lnTo>
                  <a:lnTo>
                    <a:pt x="1131969" y="4889500"/>
                  </a:lnTo>
                  <a:lnTo>
                    <a:pt x="1137303" y="4876800"/>
                  </a:lnTo>
                  <a:lnTo>
                    <a:pt x="1143732" y="4864100"/>
                  </a:lnTo>
                  <a:lnTo>
                    <a:pt x="1153971" y="4864100"/>
                  </a:lnTo>
                  <a:lnTo>
                    <a:pt x="1150328" y="4851400"/>
                  </a:lnTo>
                  <a:lnTo>
                    <a:pt x="1150733" y="4851400"/>
                  </a:lnTo>
                  <a:lnTo>
                    <a:pt x="1152757" y="4838700"/>
                  </a:lnTo>
                  <a:lnTo>
                    <a:pt x="1158160" y="4838700"/>
                  </a:lnTo>
                  <a:lnTo>
                    <a:pt x="1157194" y="4826000"/>
                  </a:lnTo>
                  <a:lnTo>
                    <a:pt x="1162607" y="4826000"/>
                  </a:lnTo>
                  <a:lnTo>
                    <a:pt x="1168237" y="4813300"/>
                  </a:lnTo>
                  <a:lnTo>
                    <a:pt x="1173069" y="4800600"/>
                  </a:lnTo>
                  <a:lnTo>
                    <a:pt x="1178449" y="4787900"/>
                  </a:lnTo>
                  <a:lnTo>
                    <a:pt x="1185721" y="4775200"/>
                  </a:lnTo>
                  <a:lnTo>
                    <a:pt x="1189716" y="4762500"/>
                  </a:lnTo>
                  <a:lnTo>
                    <a:pt x="1201991" y="4737100"/>
                  </a:lnTo>
                  <a:lnTo>
                    <a:pt x="1205914" y="4724400"/>
                  </a:lnTo>
                  <a:lnTo>
                    <a:pt x="1211169" y="4711700"/>
                  </a:lnTo>
                  <a:lnTo>
                    <a:pt x="1219662" y="4699000"/>
                  </a:lnTo>
                  <a:lnTo>
                    <a:pt x="1227060" y="4686300"/>
                  </a:lnTo>
                  <a:lnTo>
                    <a:pt x="1229028" y="4673600"/>
                  </a:lnTo>
                  <a:lnTo>
                    <a:pt x="1239544" y="4660900"/>
                  </a:lnTo>
                  <a:lnTo>
                    <a:pt x="1243522" y="4648200"/>
                  </a:lnTo>
                  <a:lnTo>
                    <a:pt x="1245334" y="4635500"/>
                  </a:lnTo>
                  <a:lnTo>
                    <a:pt x="1249348" y="4622800"/>
                  </a:lnTo>
                  <a:lnTo>
                    <a:pt x="1256603" y="4610100"/>
                  </a:lnTo>
                  <a:lnTo>
                    <a:pt x="1261953" y="4597400"/>
                  </a:lnTo>
                  <a:lnTo>
                    <a:pt x="1266779" y="4584700"/>
                  </a:lnTo>
                  <a:lnTo>
                    <a:pt x="1272462" y="4572000"/>
                  </a:lnTo>
                  <a:lnTo>
                    <a:pt x="1284158" y="4546600"/>
                  </a:lnTo>
                  <a:lnTo>
                    <a:pt x="1294783" y="4521200"/>
                  </a:lnTo>
                  <a:lnTo>
                    <a:pt x="1306502" y="4495800"/>
                  </a:lnTo>
                  <a:lnTo>
                    <a:pt x="1321484" y="4470400"/>
                  </a:lnTo>
                  <a:lnTo>
                    <a:pt x="1337293" y="4432300"/>
                  </a:lnTo>
                  <a:lnTo>
                    <a:pt x="1352828" y="4394200"/>
                  </a:lnTo>
                  <a:lnTo>
                    <a:pt x="1367113" y="4343400"/>
                  </a:lnTo>
                  <a:lnTo>
                    <a:pt x="1379173" y="4305300"/>
                  </a:lnTo>
                  <a:lnTo>
                    <a:pt x="1388032" y="4254500"/>
                  </a:lnTo>
                  <a:lnTo>
                    <a:pt x="1405192" y="4254500"/>
                  </a:lnTo>
                  <a:lnTo>
                    <a:pt x="1403988" y="4216400"/>
                  </a:lnTo>
                  <a:close/>
                </a:path>
                <a:path w="1974850" h="5549900">
                  <a:moveTo>
                    <a:pt x="1405192" y="4254500"/>
                  </a:moveTo>
                  <a:lnTo>
                    <a:pt x="1394569" y="4254500"/>
                  </a:lnTo>
                  <a:lnTo>
                    <a:pt x="1395176" y="4267200"/>
                  </a:lnTo>
                  <a:lnTo>
                    <a:pt x="1393640" y="4279900"/>
                  </a:lnTo>
                  <a:lnTo>
                    <a:pt x="1393747" y="4292600"/>
                  </a:lnTo>
                  <a:lnTo>
                    <a:pt x="1398081" y="4292600"/>
                  </a:lnTo>
                  <a:lnTo>
                    <a:pt x="1395373" y="4305300"/>
                  </a:lnTo>
                  <a:lnTo>
                    <a:pt x="1393747" y="4305300"/>
                  </a:lnTo>
                  <a:lnTo>
                    <a:pt x="1393747" y="4330700"/>
                  </a:lnTo>
                  <a:lnTo>
                    <a:pt x="1390699" y="4343400"/>
                  </a:lnTo>
                  <a:lnTo>
                    <a:pt x="1388699" y="4356100"/>
                  </a:lnTo>
                  <a:lnTo>
                    <a:pt x="1385603" y="4381500"/>
                  </a:lnTo>
                  <a:lnTo>
                    <a:pt x="1379269" y="4394200"/>
                  </a:lnTo>
                  <a:lnTo>
                    <a:pt x="1375402" y="4394200"/>
                  </a:lnTo>
                  <a:lnTo>
                    <a:pt x="1374237" y="4419600"/>
                  </a:lnTo>
                  <a:lnTo>
                    <a:pt x="1372001" y="4432300"/>
                  </a:lnTo>
                  <a:lnTo>
                    <a:pt x="1364918" y="4432300"/>
                  </a:lnTo>
                  <a:lnTo>
                    <a:pt x="1363067" y="4457700"/>
                  </a:lnTo>
                  <a:lnTo>
                    <a:pt x="1358775" y="4470400"/>
                  </a:lnTo>
                  <a:lnTo>
                    <a:pt x="1353935" y="4470400"/>
                  </a:lnTo>
                  <a:lnTo>
                    <a:pt x="1350440" y="4495800"/>
                  </a:lnTo>
                  <a:lnTo>
                    <a:pt x="1351018" y="4508500"/>
                  </a:lnTo>
                  <a:lnTo>
                    <a:pt x="1344297" y="4521200"/>
                  </a:lnTo>
                  <a:lnTo>
                    <a:pt x="1337028" y="4521200"/>
                  </a:lnTo>
                  <a:lnTo>
                    <a:pt x="1335962" y="4546600"/>
                  </a:lnTo>
                  <a:lnTo>
                    <a:pt x="1329819" y="4546600"/>
                  </a:lnTo>
                  <a:lnTo>
                    <a:pt x="1327408" y="4559300"/>
                  </a:lnTo>
                  <a:lnTo>
                    <a:pt x="1321484" y="4559300"/>
                  </a:lnTo>
                  <a:lnTo>
                    <a:pt x="1318690" y="4572000"/>
                  </a:lnTo>
                  <a:lnTo>
                    <a:pt x="1315769" y="4572000"/>
                  </a:lnTo>
                  <a:lnTo>
                    <a:pt x="1315769" y="4584700"/>
                  </a:lnTo>
                  <a:lnTo>
                    <a:pt x="1308907" y="4597400"/>
                  </a:lnTo>
                  <a:lnTo>
                    <a:pt x="1299517" y="4622800"/>
                  </a:lnTo>
                  <a:lnTo>
                    <a:pt x="1292655" y="4622800"/>
                  </a:lnTo>
                  <a:lnTo>
                    <a:pt x="1283166" y="4648200"/>
                  </a:lnTo>
                  <a:lnTo>
                    <a:pt x="1273129" y="4673600"/>
                  </a:lnTo>
                  <a:lnTo>
                    <a:pt x="1264187" y="4699000"/>
                  </a:lnTo>
                  <a:lnTo>
                    <a:pt x="1257984" y="4724400"/>
                  </a:lnTo>
                  <a:lnTo>
                    <a:pt x="1229050" y="4762500"/>
                  </a:lnTo>
                  <a:lnTo>
                    <a:pt x="1204152" y="4813300"/>
                  </a:lnTo>
                  <a:lnTo>
                    <a:pt x="1178707" y="4851400"/>
                  </a:lnTo>
                  <a:lnTo>
                    <a:pt x="1148129" y="4902200"/>
                  </a:lnTo>
                  <a:lnTo>
                    <a:pt x="1143660" y="4914900"/>
                  </a:lnTo>
                  <a:lnTo>
                    <a:pt x="1135906" y="4940300"/>
                  </a:lnTo>
                  <a:lnTo>
                    <a:pt x="1127055" y="4965700"/>
                  </a:lnTo>
                  <a:lnTo>
                    <a:pt x="1119300" y="4978400"/>
                  </a:lnTo>
                  <a:lnTo>
                    <a:pt x="1111391" y="5003800"/>
                  </a:lnTo>
                  <a:lnTo>
                    <a:pt x="1103743" y="5029200"/>
                  </a:lnTo>
                  <a:lnTo>
                    <a:pt x="1094476" y="5041900"/>
                  </a:lnTo>
                  <a:lnTo>
                    <a:pt x="1081708" y="5067300"/>
                  </a:lnTo>
                  <a:lnTo>
                    <a:pt x="1154330" y="5067300"/>
                  </a:lnTo>
                  <a:lnTo>
                    <a:pt x="1200199" y="4991100"/>
                  </a:lnTo>
                  <a:lnTo>
                    <a:pt x="1216019" y="4965700"/>
                  </a:lnTo>
                  <a:lnTo>
                    <a:pt x="1165691" y="4965700"/>
                  </a:lnTo>
                  <a:lnTo>
                    <a:pt x="1171243" y="4927600"/>
                  </a:lnTo>
                  <a:lnTo>
                    <a:pt x="1180718" y="4914900"/>
                  </a:lnTo>
                  <a:lnTo>
                    <a:pt x="1190633" y="4902200"/>
                  </a:lnTo>
                  <a:lnTo>
                    <a:pt x="1202508" y="4876800"/>
                  </a:lnTo>
                  <a:lnTo>
                    <a:pt x="1217868" y="4838700"/>
                  </a:lnTo>
                  <a:lnTo>
                    <a:pt x="1238235" y="4800600"/>
                  </a:lnTo>
                  <a:lnTo>
                    <a:pt x="1265130" y="4737100"/>
                  </a:lnTo>
                  <a:lnTo>
                    <a:pt x="1300077" y="4673600"/>
                  </a:lnTo>
                  <a:lnTo>
                    <a:pt x="1344598" y="4572000"/>
                  </a:lnTo>
                  <a:lnTo>
                    <a:pt x="1353939" y="4559300"/>
                  </a:lnTo>
                  <a:lnTo>
                    <a:pt x="1360553" y="4533900"/>
                  </a:lnTo>
                  <a:lnTo>
                    <a:pt x="1371477" y="4495800"/>
                  </a:lnTo>
                  <a:lnTo>
                    <a:pt x="1393747" y="4457700"/>
                  </a:lnTo>
                  <a:lnTo>
                    <a:pt x="1397024" y="4432300"/>
                  </a:lnTo>
                  <a:lnTo>
                    <a:pt x="1400530" y="4394200"/>
                  </a:lnTo>
                  <a:lnTo>
                    <a:pt x="1403542" y="4356100"/>
                  </a:lnTo>
                  <a:lnTo>
                    <a:pt x="1405337" y="4318000"/>
                  </a:lnTo>
                  <a:lnTo>
                    <a:pt x="1405192" y="4254500"/>
                  </a:lnTo>
                  <a:close/>
                </a:path>
                <a:path w="1974850" h="5549900">
                  <a:moveTo>
                    <a:pt x="1028426" y="5029200"/>
                  </a:moveTo>
                  <a:lnTo>
                    <a:pt x="995056" y="5029200"/>
                  </a:lnTo>
                  <a:lnTo>
                    <a:pt x="995056" y="5054600"/>
                  </a:lnTo>
                  <a:lnTo>
                    <a:pt x="1024874" y="5054600"/>
                  </a:lnTo>
                  <a:lnTo>
                    <a:pt x="1026763" y="5041900"/>
                  </a:lnTo>
                  <a:lnTo>
                    <a:pt x="1028426" y="5029200"/>
                  </a:lnTo>
                  <a:close/>
                </a:path>
                <a:path w="1974850" h="5549900">
                  <a:moveTo>
                    <a:pt x="1642286" y="3352800"/>
                  </a:moveTo>
                  <a:lnTo>
                    <a:pt x="1634771" y="3378200"/>
                  </a:lnTo>
                  <a:lnTo>
                    <a:pt x="1625171" y="3403600"/>
                  </a:lnTo>
                  <a:lnTo>
                    <a:pt x="1612102" y="3454400"/>
                  </a:lnTo>
                  <a:lnTo>
                    <a:pt x="1594181" y="3505200"/>
                  </a:lnTo>
                  <a:lnTo>
                    <a:pt x="1570023" y="3581400"/>
                  </a:lnTo>
                  <a:lnTo>
                    <a:pt x="1554046" y="3606800"/>
                  </a:lnTo>
                  <a:lnTo>
                    <a:pt x="1539288" y="3632200"/>
                  </a:lnTo>
                  <a:lnTo>
                    <a:pt x="1523424" y="3657600"/>
                  </a:lnTo>
                  <a:lnTo>
                    <a:pt x="1504127" y="3695700"/>
                  </a:lnTo>
                  <a:lnTo>
                    <a:pt x="1479072" y="3746500"/>
                  </a:lnTo>
                  <a:lnTo>
                    <a:pt x="1445933" y="3797300"/>
                  </a:lnTo>
                  <a:lnTo>
                    <a:pt x="1402383" y="3860800"/>
                  </a:lnTo>
                  <a:lnTo>
                    <a:pt x="1401637" y="3873500"/>
                  </a:lnTo>
                  <a:lnTo>
                    <a:pt x="1397814" y="3886200"/>
                  </a:lnTo>
                  <a:lnTo>
                    <a:pt x="1388537" y="3898900"/>
                  </a:lnTo>
                  <a:lnTo>
                    <a:pt x="1371429" y="3937000"/>
                  </a:lnTo>
                  <a:lnTo>
                    <a:pt x="1344113" y="3987800"/>
                  </a:lnTo>
                  <a:lnTo>
                    <a:pt x="1304212" y="4064000"/>
                  </a:lnTo>
                  <a:lnTo>
                    <a:pt x="1249348" y="4152900"/>
                  </a:lnTo>
                  <a:lnTo>
                    <a:pt x="1241605" y="4165600"/>
                  </a:lnTo>
                  <a:lnTo>
                    <a:pt x="1235220" y="4191000"/>
                  </a:lnTo>
                  <a:lnTo>
                    <a:pt x="1222881" y="4229100"/>
                  </a:lnTo>
                  <a:lnTo>
                    <a:pt x="1197278" y="4292600"/>
                  </a:lnTo>
                  <a:lnTo>
                    <a:pt x="1187428" y="4305300"/>
                  </a:lnTo>
                  <a:lnTo>
                    <a:pt x="1177054" y="4318000"/>
                  </a:lnTo>
                  <a:lnTo>
                    <a:pt x="1162345" y="4368800"/>
                  </a:lnTo>
                  <a:lnTo>
                    <a:pt x="1139493" y="4432300"/>
                  </a:lnTo>
                  <a:lnTo>
                    <a:pt x="1129964" y="4457700"/>
                  </a:lnTo>
                  <a:lnTo>
                    <a:pt x="1117459" y="4483100"/>
                  </a:lnTo>
                  <a:lnTo>
                    <a:pt x="1100096" y="4533900"/>
                  </a:lnTo>
                  <a:lnTo>
                    <a:pt x="1075993" y="4622800"/>
                  </a:lnTo>
                  <a:lnTo>
                    <a:pt x="1068024" y="4635500"/>
                  </a:lnTo>
                  <a:lnTo>
                    <a:pt x="1060055" y="4660900"/>
                  </a:lnTo>
                  <a:lnTo>
                    <a:pt x="1043418" y="4711700"/>
                  </a:lnTo>
                  <a:lnTo>
                    <a:pt x="1009445" y="4813300"/>
                  </a:lnTo>
                  <a:lnTo>
                    <a:pt x="1001893" y="4838700"/>
                  </a:lnTo>
                  <a:lnTo>
                    <a:pt x="992157" y="4864100"/>
                  </a:lnTo>
                  <a:lnTo>
                    <a:pt x="980651" y="4913167"/>
                  </a:lnTo>
                  <a:lnTo>
                    <a:pt x="980502" y="4914900"/>
                  </a:lnTo>
                  <a:lnTo>
                    <a:pt x="975190" y="4965700"/>
                  </a:lnTo>
                  <a:lnTo>
                    <a:pt x="971083" y="4991100"/>
                  </a:lnTo>
                  <a:lnTo>
                    <a:pt x="1033413" y="4991100"/>
                  </a:lnTo>
                  <a:lnTo>
                    <a:pt x="1038401" y="4953000"/>
                  </a:lnTo>
                  <a:lnTo>
                    <a:pt x="1045579" y="4940300"/>
                  </a:lnTo>
                  <a:lnTo>
                    <a:pt x="1052482" y="4927600"/>
                  </a:lnTo>
                  <a:lnTo>
                    <a:pt x="1055155" y="4914900"/>
                  </a:lnTo>
                  <a:lnTo>
                    <a:pt x="1023923" y="4914900"/>
                  </a:lnTo>
                  <a:lnTo>
                    <a:pt x="1015810" y="4902200"/>
                  </a:lnTo>
                  <a:lnTo>
                    <a:pt x="1017442" y="4889500"/>
                  </a:lnTo>
                  <a:lnTo>
                    <a:pt x="1022314" y="4876800"/>
                  </a:lnTo>
                  <a:lnTo>
                    <a:pt x="1023923" y="4864100"/>
                  </a:lnTo>
                  <a:lnTo>
                    <a:pt x="1026916" y="4851400"/>
                  </a:lnTo>
                  <a:lnTo>
                    <a:pt x="1030432" y="4838700"/>
                  </a:lnTo>
                  <a:lnTo>
                    <a:pt x="1032853" y="4826000"/>
                  </a:lnTo>
                  <a:lnTo>
                    <a:pt x="1032559" y="4813300"/>
                  </a:lnTo>
                  <a:lnTo>
                    <a:pt x="1041039" y="4813300"/>
                  </a:lnTo>
                  <a:lnTo>
                    <a:pt x="1043815" y="4800600"/>
                  </a:lnTo>
                  <a:lnTo>
                    <a:pt x="1046043" y="4787900"/>
                  </a:lnTo>
                  <a:lnTo>
                    <a:pt x="1052879" y="4775200"/>
                  </a:lnTo>
                  <a:lnTo>
                    <a:pt x="1052175" y="4762500"/>
                  </a:lnTo>
                  <a:lnTo>
                    <a:pt x="1056102" y="4749800"/>
                  </a:lnTo>
                  <a:lnTo>
                    <a:pt x="1060577" y="4737100"/>
                  </a:lnTo>
                  <a:lnTo>
                    <a:pt x="1061515" y="4724400"/>
                  </a:lnTo>
                  <a:lnTo>
                    <a:pt x="1113165" y="4724400"/>
                  </a:lnTo>
                  <a:lnTo>
                    <a:pt x="1117115" y="4711700"/>
                  </a:lnTo>
                  <a:lnTo>
                    <a:pt x="1081708" y="4711700"/>
                  </a:lnTo>
                  <a:lnTo>
                    <a:pt x="1074011" y="4699000"/>
                  </a:lnTo>
                  <a:lnTo>
                    <a:pt x="1076327" y="4699000"/>
                  </a:lnTo>
                  <a:lnTo>
                    <a:pt x="1081333" y="4686300"/>
                  </a:lnTo>
                  <a:lnTo>
                    <a:pt x="1081708" y="4673600"/>
                  </a:lnTo>
                  <a:lnTo>
                    <a:pt x="1088435" y="4660900"/>
                  </a:lnTo>
                  <a:lnTo>
                    <a:pt x="1092186" y="4660900"/>
                  </a:lnTo>
                  <a:lnTo>
                    <a:pt x="1094317" y="4648200"/>
                  </a:lnTo>
                  <a:lnTo>
                    <a:pt x="1096186" y="4635500"/>
                  </a:lnTo>
                  <a:lnTo>
                    <a:pt x="1102209" y="4610100"/>
                  </a:lnTo>
                  <a:lnTo>
                    <a:pt x="1109886" y="4597400"/>
                  </a:lnTo>
                  <a:lnTo>
                    <a:pt x="1116492" y="4584700"/>
                  </a:lnTo>
                  <a:lnTo>
                    <a:pt x="1119300" y="4559300"/>
                  </a:lnTo>
                  <a:lnTo>
                    <a:pt x="1125617" y="4559300"/>
                  </a:lnTo>
                  <a:lnTo>
                    <a:pt x="1128682" y="4546600"/>
                  </a:lnTo>
                  <a:lnTo>
                    <a:pt x="1130677" y="4533900"/>
                  </a:lnTo>
                  <a:lnTo>
                    <a:pt x="1133778" y="4521200"/>
                  </a:lnTo>
                  <a:lnTo>
                    <a:pt x="1137217" y="4521200"/>
                  </a:lnTo>
                  <a:lnTo>
                    <a:pt x="1139858" y="4508500"/>
                  </a:lnTo>
                  <a:lnTo>
                    <a:pt x="1143047" y="4495800"/>
                  </a:lnTo>
                  <a:lnTo>
                    <a:pt x="1148129" y="4495800"/>
                  </a:lnTo>
                  <a:lnTo>
                    <a:pt x="1148802" y="4483100"/>
                  </a:lnTo>
                  <a:lnTo>
                    <a:pt x="1155416" y="4470400"/>
                  </a:lnTo>
                  <a:lnTo>
                    <a:pt x="1162006" y="4470400"/>
                  </a:lnTo>
                  <a:lnTo>
                    <a:pt x="1162607" y="4457700"/>
                  </a:lnTo>
                  <a:lnTo>
                    <a:pt x="1166477" y="4445000"/>
                  </a:lnTo>
                  <a:lnTo>
                    <a:pt x="1167656" y="4432300"/>
                  </a:lnTo>
                  <a:lnTo>
                    <a:pt x="1169930" y="4432300"/>
                  </a:lnTo>
                  <a:lnTo>
                    <a:pt x="1177085" y="4419600"/>
                  </a:lnTo>
                  <a:lnTo>
                    <a:pt x="1177585" y="4406900"/>
                  </a:lnTo>
                  <a:lnTo>
                    <a:pt x="1185372" y="4406900"/>
                  </a:lnTo>
                  <a:lnTo>
                    <a:pt x="1190444" y="4394200"/>
                  </a:lnTo>
                  <a:lnTo>
                    <a:pt x="1182800" y="4394200"/>
                  </a:lnTo>
                  <a:lnTo>
                    <a:pt x="1188742" y="4381500"/>
                  </a:lnTo>
                  <a:lnTo>
                    <a:pt x="1195469" y="4381500"/>
                  </a:lnTo>
                  <a:lnTo>
                    <a:pt x="1199481" y="4368800"/>
                  </a:lnTo>
                  <a:lnTo>
                    <a:pt x="1197278" y="4356100"/>
                  </a:lnTo>
                  <a:lnTo>
                    <a:pt x="1203864" y="4343400"/>
                  </a:lnTo>
                  <a:lnTo>
                    <a:pt x="1208819" y="4318000"/>
                  </a:lnTo>
                  <a:lnTo>
                    <a:pt x="1215941" y="4305300"/>
                  </a:lnTo>
                  <a:lnTo>
                    <a:pt x="1229028" y="4292600"/>
                  </a:lnTo>
                  <a:lnTo>
                    <a:pt x="1238762" y="4254500"/>
                  </a:lnTo>
                  <a:lnTo>
                    <a:pt x="1254698" y="4229100"/>
                  </a:lnTo>
                  <a:lnTo>
                    <a:pt x="1270087" y="4191000"/>
                  </a:lnTo>
                  <a:lnTo>
                    <a:pt x="1278177" y="4152900"/>
                  </a:lnTo>
                  <a:lnTo>
                    <a:pt x="1296989" y="4127500"/>
                  </a:lnTo>
                  <a:lnTo>
                    <a:pt x="1304234" y="4114800"/>
                  </a:lnTo>
                  <a:lnTo>
                    <a:pt x="1307133" y="4089400"/>
                  </a:lnTo>
                  <a:lnTo>
                    <a:pt x="1318532" y="4089400"/>
                  </a:lnTo>
                  <a:lnTo>
                    <a:pt x="1324786" y="4064000"/>
                  </a:lnTo>
                  <a:lnTo>
                    <a:pt x="1329422" y="4051300"/>
                  </a:lnTo>
                  <a:lnTo>
                    <a:pt x="1335962" y="4038600"/>
                  </a:lnTo>
                  <a:lnTo>
                    <a:pt x="1349569" y="4025900"/>
                  </a:lnTo>
                  <a:lnTo>
                    <a:pt x="1355854" y="4013200"/>
                  </a:lnTo>
                  <a:lnTo>
                    <a:pt x="1361591" y="4000500"/>
                  </a:lnTo>
                  <a:lnTo>
                    <a:pt x="1373554" y="3987800"/>
                  </a:lnTo>
                  <a:lnTo>
                    <a:pt x="1376709" y="3975100"/>
                  </a:lnTo>
                  <a:lnTo>
                    <a:pt x="1390592" y="3949700"/>
                  </a:lnTo>
                  <a:lnTo>
                    <a:pt x="1393747" y="3937000"/>
                  </a:lnTo>
                  <a:lnTo>
                    <a:pt x="1410753" y="3937000"/>
                  </a:lnTo>
                  <a:lnTo>
                    <a:pt x="1402383" y="3911600"/>
                  </a:lnTo>
                  <a:lnTo>
                    <a:pt x="1413391" y="3898900"/>
                  </a:lnTo>
                  <a:lnTo>
                    <a:pt x="1425196" y="3873500"/>
                  </a:lnTo>
                  <a:lnTo>
                    <a:pt x="1445121" y="3835400"/>
                  </a:lnTo>
                  <a:lnTo>
                    <a:pt x="1480488" y="3797300"/>
                  </a:lnTo>
                  <a:lnTo>
                    <a:pt x="1484490" y="3784600"/>
                  </a:lnTo>
                  <a:lnTo>
                    <a:pt x="1492436" y="3759200"/>
                  </a:lnTo>
                  <a:lnTo>
                    <a:pt x="1506809" y="3733800"/>
                  </a:lnTo>
                  <a:lnTo>
                    <a:pt x="1530094" y="3683000"/>
                  </a:lnTo>
                  <a:lnTo>
                    <a:pt x="1564773" y="3619500"/>
                  </a:lnTo>
                  <a:lnTo>
                    <a:pt x="1613330" y="3517900"/>
                  </a:lnTo>
                  <a:lnTo>
                    <a:pt x="1616640" y="3492500"/>
                  </a:lnTo>
                  <a:lnTo>
                    <a:pt x="1622379" y="3467100"/>
                  </a:lnTo>
                  <a:lnTo>
                    <a:pt x="1630832" y="3429000"/>
                  </a:lnTo>
                  <a:lnTo>
                    <a:pt x="1642286" y="3352800"/>
                  </a:lnTo>
                  <a:close/>
                </a:path>
                <a:path w="1974850" h="5549900">
                  <a:moveTo>
                    <a:pt x="1330247" y="4889500"/>
                  </a:moveTo>
                  <a:lnTo>
                    <a:pt x="1312781" y="4889500"/>
                  </a:lnTo>
                  <a:lnTo>
                    <a:pt x="1286147" y="4902200"/>
                  </a:lnTo>
                  <a:lnTo>
                    <a:pt x="1243272" y="4927600"/>
                  </a:lnTo>
                  <a:lnTo>
                    <a:pt x="1177085" y="4965700"/>
                  </a:lnTo>
                  <a:lnTo>
                    <a:pt x="1216019" y="4965700"/>
                  </a:lnTo>
                  <a:lnTo>
                    <a:pt x="1240268" y="4953000"/>
                  </a:lnTo>
                  <a:lnTo>
                    <a:pt x="1276995" y="4927600"/>
                  </a:lnTo>
                  <a:lnTo>
                    <a:pt x="1330247" y="4889500"/>
                  </a:lnTo>
                  <a:close/>
                </a:path>
                <a:path w="1974850" h="5549900">
                  <a:moveTo>
                    <a:pt x="1113165" y="4724400"/>
                  </a:moveTo>
                  <a:lnTo>
                    <a:pt x="1074910" y="4724400"/>
                  </a:lnTo>
                  <a:lnTo>
                    <a:pt x="1073422" y="4737100"/>
                  </a:lnTo>
                  <a:lnTo>
                    <a:pt x="1065980" y="4749800"/>
                  </a:lnTo>
                  <a:lnTo>
                    <a:pt x="1061515" y="4762500"/>
                  </a:lnTo>
                  <a:lnTo>
                    <a:pt x="1059344" y="4775200"/>
                  </a:lnTo>
                  <a:lnTo>
                    <a:pt x="1055007" y="4787900"/>
                  </a:lnTo>
                  <a:lnTo>
                    <a:pt x="1051764" y="4800600"/>
                  </a:lnTo>
                  <a:lnTo>
                    <a:pt x="1052879" y="4826000"/>
                  </a:lnTo>
                  <a:lnTo>
                    <a:pt x="1040640" y="4838700"/>
                  </a:lnTo>
                  <a:lnTo>
                    <a:pt x="1035163" y="4864100"/>
                  </a:lnTo>
                  <a:lnTo>
                    <a:pt x="1031305" y="4889500"/>
                  </a:lnTo>
                  <a:lnTo>
                    <a:pt x="1023923" y="4914900"/>
                  </a:lnTo>
                  <a:lnTo>
                    <a:pt x="1055155" y="4914900"/>
                  </a:lnTo>
                  <a:lnTo>
                    <a:pt x="1063172" y="4876800"/>
                  </a:lnTo>
                  <a:lnTo>
                    <a:pt x="1081708" y="4813300"/>
                  </a:lnTo>
                  <a:lnTo>
                    <a:pt x="1085242" y="4800600"/>
                  </a:lnTo>
                  <a:lnTo>
                    <a:pt x="1092551" y="4787900"/>
                  </a:lnTo>
                  <a:lnTo>
                    <a:pt x="1105265" y="4749800"/>
                  </a:lnTo>
                  <a:lnTo>
                    <a:pt x="1113165" y="4724400"/>
                  </a:lnTo>
                  <a:close/>
                </a:path>
                <a:path w="1974850" h="5549900">
                  <a:moveTo>
                    <a:pt x="1230301" y="4076700"/>
                  </a:moveTo>
                  <a:lnTo>
                    <a:pt x="1187587" y="4076700"/>
                  </a:lnTo>
                  <a:lnTo>
                    <a:pt x="1186420" y="4089400"/>
                  </a:lnTo>
                  <a:lnTo>
                    <a:pt x="1182014" y="4102100"/>
                  </a:lnTo>
                  <a:lnTo>
                    <a:pt x="1137781" y="4102100"/>
                  </a:lnTo>
                  <a:lnTo>
                    <a:pt x="1133585" y="4127500"/>
                  </a:lnTo>
                  <a:lnTo>
                    <a:pt x="1123936" y="4152900"/>
                  </a:lnTo>
                  <a:lnTo>
                    <a:pt x="1105862" y="4191000"/>
                  </a:lnTo>
                  <a:lnTo>
                    <a:pt x="1076393" y="4267200"/>
                  </a:lnTo>
                  <a:lnTo>
                    <a:pt x="1032559" y="4368800"/>
                  </a:lnTo>
                  <a:lnTo>
                    <a:pt x="1020306" y="4381500"/>
                  </a:lnTo>
                  <a:lnTo>
                    <a:pt x="1011218" y="4406900"/>
                  </a:lnTo>
                  <a:lnTo>
                    <a:pt x="1000173" y="4445000"/>
                  </a:lnTo>
                  <a:lnTo>
                    <a:pt x="982045" y="4495800"/>
                  </a:lnTo>
                  <a:lnTo>
                    <a:pt x="951711" y="4572000"/>
                  </a:lnTo>
                  <a:lnTo>
                    <a:pt x="943768" y="4584700"/>
                  </a:lnTo>
                  <a:lnTo>
                    <a:pt x="945214" y="4610100"/>
                  </a:lnTo>
                  <a:lnTo>
                    <a:pt x="937271" y="4610100"/>
                  </a:lnTo>
                  <a:lnTo>
                    <a:pt x="870825" y="4737100"/>
                  </a:lnTo>
                  <a:lnTo>
                    <a:pt x="824322" y="4737100"/>
                  </a:lnTo>
                  <a:lnTo>
                    <a:pt x="827480" y="4749800"/>
                  </a:lnTo>
                  <a:lnTo>
                    <a:pt x="827302" y="4749800"/>
                  </a:lnTo>
                  <a:lnTo>
                    <a:pt x="842110" y="4762500"/>
                  </a:lnTo>
                  <a:lnTo>
                    <a:pt x="841932" y="4775200"/>
                  </a:lnTo>
                  <a:lnTo>
                    <a:pt x="853896" y="4775200"/>
                  </a:lnTo>
                  <a:lnTo>
                    <a:pt x="859628" y="4800600"/>
                  </a:lnTo>
                  <a:lnTo>
                    <a:pt x="865901" y="4813300"/>
                  </a:lnTo>
                  <a:lnTo>
                    <a:pt x="879486" y="4813300"/>
                  </a:lnTo>
                  <a:lnTo>
                    <a:pt x="879169" y="4826000"/>
                  </a:lnTo>
                  <a:lnTo>
                    <a:pt x="880702" y="4838700"/>
                  </a:lnTo>
                  <a:lnTo>
                    <a:pt x="882369" y="4838700"/>
                  </a:lnTo>
                  <a:lnTo>
                    <a:pt x="876591" y="4851400"/>
                  </a:lnTo>
                  <a:lnTo>
                    <a:pt x="885265" y="4851400"/>
                  </a:lnTo>
                  <a:lnTo>
                    <a:pt x="890272" y="4864100"/>
                  </a:lnTo>
                  <a:lnTo>
                    <a:pt x="892843" y="4876800"/>
                  </a:lnTo>
                  <a:lnTo>
                    <a:pt x="893791" y="4889500"/>
                  </a:lnTo>
                  <a:lnTo>
                    <a:pt x="893926" y="4902200"/>
                  </a:lnTo>
                  <a:lnTo>
                    <a:pt x="981601" y="4902200"/>
                  </a:lnTo>
                  <a:lnTo>
                    <a:pt x="984898" y="4864100"/>
                  </a:lnTo>
                  <a:lnTo>
                    <a:pt x="931493" y="4864100"/>
                  </a:lnTo>
                  <a:lnTo>
                    <a:pt x="931089" y="4800600"/>
                  </a:lnTo>
                  <a:lnTo>
                    <a:pt x="936947" y="4762500"/>
                  </a:lnTo>
                  <a:lnTo>
                    <a:pt x="946658" y="4711700"/>
                  </a:lnTo>
                  <a:lnTo>
                    <a:pt x="957814" y="4673600"/>
                  </a:lnTo>
                  <a:lnTo>
                    <a:pt x="968006" y="4635500"/>
                  </a:lnTo>
                  <a:lnTo>
                    <a:pt x="974825" y="4584700"/>
                  </a:lnTo>
                  <a:lnTo>
                    <a:pt x="982862" y="4572000"/>
                  </a:lnTo>
                  <a:lnTo>
                    <a:pt x="989275" y="4559300"/>
                  </a:lnTo>
                  <a:lnTo>
                    <a:pt x="993520" y="4546600"/>
                  </a:lnTo>
                  <a:lnTo>
                    <a:pt x="995056" y="4533900"/>
                  </a:lnTo>
                  <a:lnTo>
                    <a:pt x="1003119" y="4521200"/>
                  </a:lnTo>
                  <a:lnTo>
                    <a:pt x="1007694" y="4508500"/>
                  </a:lnTo>
                  <a:lnTo>
                    <a:pt x="1011739" y="4495800"/>
                  </a:lnTo>
                  <a:lnTo>
                    <a:pt x="1018208" y="4495800"/>
                  </a:lnTo>
                  <a:lnTo>
                    <a:pt x="1022058" y="4483100"/>
                  </a:lnTo>
                  <a:lnTo>
                    <a:pt x="1028710" y="4457700"/>
                  </a:lnTo>
                  <a:lnTo>
                    <a:pt x="1032559" y="4445000"/>
                  </a:lnTo>
                  <a:lnTo>
                    <a:pt x="1038985" y="4432300"/>
                  </a:lnTo>
                  <a:lnTo>
                    <a:pt x="1046454" y="4406900"/>
                  </a:lnTo>
                  <a:lnTo>
                    <a:pt x="1052879" y="4394200"/>
                  </a:lnTo>
                  <a:lnTo>
                    <a:pt x="1053665" y="4381500"/>
                  </a:lnTo>
                  <a:lnTo>
                    <a:pt x="1094971" y="4381500"/>
                  </a:lnTo>
                  <a:lnTo>
                    <a:pt x="1110664" y="4330700"/>
                  </a:lnTo>
                  <a:lnTo>
                    <a:pt x="1124708" y="4305300"/>
                  </a:lnTo>
                  <a:lnTo>
                    <a:pt x="1143097" y="4267200"/>
                  </a:lnTo>
                  <a:lnTo>
                    <a:pt x="1158688" y="4229100"/>
                  </a:lnTo>
                  <a:lnTo>
                    <a:pt x="1119300" y="4229100"/>
                  </a:lnTo>
                  <a:lnTo>
                    <a:pt x="1121652" y="4216400"/>
                  </a:lnTo>
                  <a:lnTo>
                    <a:pt x="1125063" y="4203700"/>
                  </a:lnTo>
                  <a:lnTo>
                    <a:pt x="1130641" y="4203700"/>
                  </a:lnTo>
                  <a:lnTo>
                    <a:pt x="1139493" y="4191000"/>
                  </a:lnTo>
                  <a:lnTo>
                    <a:pt x="1141890" y="4178300"/>
                  </a:lnTo>
                  <a:lnTo>
                    <a:pt x="1147812" y="4152900"/>
                  </a:lnTo>
                  <a:lnTo>
                    <a:pt x="1155352" y="4140200"/>
                  </a:lnTo>
                  <a:lnTo>
                    <a:pt x="1162607" y="4127500"/>
                  </a:lnTo>
                  <a:lnTo>
                    <a:pt x="1210089" y="4127500"/>
                  </a:lnTo>
                  <a:lnTo>
                    <a:pt x="1216178" y="4102100"/>
                  </a:lnTo>
                  <a:lnTo>
                    <a:pt x="1230301" y="4076700"/>
                  </a:lnTo>
                  <a:close/>
                </a:path>
                <a:path w="1974850" h="5549900">
                  <a:moveTo>
                    <a:pt x="1094971" y="4381500"/>
                  </a:moveTo>
                  <a:lnTo>
                    <a:pt x="1059356" y="4381500"/>
                  </a:lnTo>
                  <a:lnTo>
                    <a:pt x="1061809" y="4394200"/>
                  </a:lnTo>
                  <a:lnTo>
                    <a:pt x="1052879" y="4394200"/>
                  </a:lnTo>
                  <a:lnTo>
                    <a:pt x="1052879" y="4445000"/>
                  </a:lnTo>
                  <a:lnTo>
                    <a:pt x="1043989" y="4445000"/>
                  </a:lnTo>
                  <a:lnTo>
                    <a:pt x="1040529" y="4457700"/>
                  </a:lnTo>
                  <a:lnTo>
                    <a:pt x="1038163" y="4483100"/>
                  </a:lnTo>
                  <a:lnTo>
                    <a:pt x="1032559" y="4495800"/>
                  </a:lnTo>
                  <a:lnTo>
                    <a:pt x="1023715" y="4495800"/>
                  </a:lnTo>
                  <a:lnTo>
                    <a:pt x="1017811" y="4508500"/>
                  </a:lnTo>
                  <a:lnTo>
                    <a:pt x="1013503" y="4521200"/>
                  </a:lnTo>
                  <a:lnTo>
                    <a:pt x="1009445" y="4546600"/>
                  </a:lnTo>
                  <a:lnTo>
                    <a:pt x="1005195" y="4559300"/>
                  </a:lnTo>
                  <a:lnTo>
                    <a:pt x="1003370" y="4572000"/>
                  </a:lnTo>
                  <a:lnTo>
                    <a:pt x="1000985" y="4584700"/>
                  </a:lnTo>
                  <a:lnTo>
                    <a:pt x="995056" y="4597400"/>
                  </a:lnTo>
                  <a:lnTo>
                    <a:pt x="995370" y="4610100"/>
                  </a:lnTo>
                  <a:lnTo>
                    <a:pt x="993248" y="4610100"/>
                  </a:lnTo>
                  <a:lnTo>
                    <a:pt x="990586" y="4622800"/>
                  </a:lnTo>
                  <a:lnTo>
                    <a:pt x="989278" y="4622800"/>
                  </a:lnTo>
                  <a:lnTo>
                    <a:pt x="989278" y="4648200"/>
                  </a:lnTo>
                  <a:lnTo>
                    <a:pt x="980604" y="4648200"/>
                  </a:lnTo>
                  <a:lnTo>
                    <a:pt x="976315" y="4673600"/>
                  </a:lnTo>
                  <a:lnTo>
                    <a:pt x="967964" y="4711700"/>
                  </a:lnTo>
                  <a:lnTo>
                    <a:pt x="962323" y="4737100"/>
                  </a:lnTo>
                  <a:lnTo>
                    <a:pt x="966164" y="4762500"/>
                  </a:lnTo>
                  <a:lnTo>
                    <a:pt x="961601" y="4762500"/>
                  </a:lnTo>
                  <a:lnTo>
                    <a:pt x="960022" y="4775200"/>
                  </a:lnTo>
                  <a:lnTo>
                    <a:pt x="960385" y="4787900"/>
                  </a:lnTo>
                  <a:lnTo>
                    <a:pt x="958624" y="4800600"/>
                  </a:lnTo>
                  <a:lnTo>
                    <a:pt x="954967" y="4800600"/>
                  </a:lnTo>
                  <a:lnTo>
                    <a:pt x="951850" y="4813300"/>
                  </a:lnTo>
                  <a:lnTo>
                    <a:pt x="951711" y="4813300"/>
                  </a:lnTo>
                  <a:lnTo>
                    <a:pt x="948148" y="4826000"/>
                  </a:lnTo>
                  <a:lnTo>
                    <a:pt x="947022" y="4838700"/>
                  </a:lnTo>
                  <a:lnTo>
                    <a:pt x="943185" y="4851400"/>
                  </a:lnTo>
                  <a:lnTo>
                    <a:pt x="931493" y="4864100"/>
                  </a:lnTo>
                  <a:lnTo>
                    <a:pt x="984898" y="4864100"/>
                  </a:lnTo>
                  <a:lnTo>
                    <a:pt x="987097" y="4838700"/>
                  </a:lnTo>
                  <a:lnTo>
                    <a:pt x="995056" y="4711700"/>
                  </a:lnTo>
                  <a:lnTo>
                    <a:pt x="1003849" y="4699000"/>
                  </a:lnTo>
                  <a:lnTo>
                    <a:pt x="1009133" y="4673600"/>
                  </a:lnTo>
                  <a:lnTo>
                    <a:pt x="1018214" y="4622800"/>
                  </a:lnTo>
                  <a:lnTo>
                    <a:pt x="1038401" y="4559300"/>
                  </a:lnTo>
                  <a:lnTo>
                    <a:pt x="1037846" y="4546600"/>
                  </a:lnTo>
                  <a:lnTo>
                    <a:pt x="1043831" y="4533900"/>
                  </a:lnTo>
                  <a:lnTo>
                    <a:pt x="1057320" y="4495800"/>
                  </a:lnTo>
                  <a:lnTo>
                    <a:pt x="1079277" y="4432300"/>
                  </a:lnTo>
                  <a:lnTo>
                    <a:pt x="1094971" y="4381500"/>
                  </a:lnTo>
                  <a:close/>
                </a:path>
                <a:path w="1974850" h="5549900">
                  <a:moveTo>
                    <a:pt x="784638" y="4749800"/>
                  </a:moveTo>
                  <a:lnTo>
                    <a:pt x="738638" y="4749800"/>
                  </a:lnTo>
                  <a:lnTo>
                    <a:pt x="748572" y="4762500"/>
                  </a:lnTo>
                  <a:lnTo>
                    <a:pt x="755255" y="4775200"/>
                  </a:lnTo>
                  <a:lnTo>
                    <a:pt x="796920" y="4775200"/>
                  </a:lnTo>
                  <a:lnTo>
                    <a:pt x="792809" y="4762500"/>
                  </a:lnTo>
                  <a:lnTo>
                    <a:pt x="784638" y="4749800"/>
                  </a:lnTo>
                  <a:close/>
                </a:path>
                <a:path w="1974850" h="5549900">
                  <a:moveTo>
                    <a:pt x="266978" y="3975100"/>
                  </a:moveTo>
                  <a:lnTo>
                    <a:pt x="268829" y="4000500"/>
                  </a:lnTo>
                  <a:lnTo>
                    <a:pt x="281785" y="4025900"/>
                  </a:lnTo>
                  <a:lnTo>
                    <a:pt x="303949" y="4064000"/>
                  </a:lnTo>
                  <a:lnTo>
                    <a:pt x="333424" y="4140200"/>
                  </a:lnTo>
                  <a:lnTo>
                    <a:pt x="338526" y="4152900"/>
                  </a:lnTo>
                  <a:lnTo>
                    <a:pt x="352566" y="4178300"/>
                  </a:lnTo>
                  <a:lnTo>
                    <a:pt x="373651" y="4229100"/>
                  </a:lnTo>
                  <a:lnTo>
                    <a:pt x="399883" y="4292600"/>
                  </a:lnTo>
                  <a:lnTo>
                    <a:pt x="409812" y="4305300"/>
                  </a:lnTo>
                  <a:lnTo>
                    <a:pt x="420826" y="4318000"/>
                  </a:lnTo>
                  <a:lnTo>
                    <a:pt x="437260" y="4356100"/>
                  </a:lnTo>
                  <a:lnTo>
                    <a:pt x="463447" y="4432300"/>
                  </a:lnTo>
                  <a:lnTo>
                    <a:pt x="486561" y="4432300"/>
                  </a:lnTo>
                  <a:lnTo>
                    <a:pt x="503712" y="4445000"/>
                  </a:lnTo>
                  <a:lnTo>
                    <a:pt x="517614" y="4457700"/>
                  </a:lnTo>
                  <a:lnTo>
                    <a:pt x="530432" y="4483100"/>
                  </a:lnTo>
                  <a:lnTo>
                    <a:pt x="544333" y="4508500"/>
                  </a:lnTo>
                  <a:lnTo>
                    <a:pt x="557832" y="4521200"/>
                  </a:lnTo>
                  <a:lnTo>
                    <a:pt x="572145" y="4546600"/>
                  </a:lnTo>
                  <a:lnTo>
                    <a:pt x="586997" y="4559300"/>
                  </a:lnTo>
                  <a:lnTo>
                    <a:pt x="602118" y="4584700"/>
                  </a:lnTo>
                  <a:lnTo>
                    <a:pt x="607852" y="4597400"/>
                  </a:lnTo>
                  <a:lnTo>
                    <a:pt x="615483" y="4610100"/>
                  </a:lnTo>
                  <a:lnTo>
                    <a:pt x="623655" y="4622800"/>
                  </a:lnTo>
                  <a:lnTo>
                    <a:pt x="631011" y="4622800"/>
                  </a:lnTo>
                  <a:lnTo>
                    <a:pt x="636928" y="4635500"/>
                  </a:lnTo>
                  <a:lnTo>
                    <a:pt x="641490" y="4635500"/>
                  </a:lnTo>
                  <a:lnTo>
                    <a:pt x="644425" y="4648200"/>
                  </a:lnTo>
                  <a:lnTo>
                    <a:pt x="659903" y="4648200"/>
                  </a:lnTo>
                  <a:lnTo>
                    <a:pt x="659903" y="4660900"/>
                  </a:lnTo>
                  <a:lnTo>
                    <a:pt x="673901" y="4673600"/>
                  </a:lnTo>
                  <a:lnTo>
                    <a:pt x="680853" y="4673600"/>
                  </a:lnTo>
                  <a:lnTo>
                    <a:pt x="686723" y="4686300"/>
                  </a:lnTo>
                  <a:lnTo>
                    <a:pt x="697470" y="4699000"/>
                  </a:lnTo>
                  <a:lnTo>
                    <a:pt x="698504" y="4699000"/>
                  </a:lnTo>
                  <a:lnTo>
                    <a:pt x="703604" y="4711700"/>
                  </a:lnTo>
                  <a:lnTo>
                    <a:pt x="711910" y="4711700"/>
                  </a:lnTo>
                  <a:lnTo>
                    <a:pt x="714441" y="4724400"/>
                  </a:lnTo>
                  <a:lnTo>
                    <a:pt x="718414" y="4724400"/>
                  </a:lnTo>
                  <a:lnTo>
                    <a:pt x="717688" y="4737100"/>
                  </a:lnTo>
                  <a:lnTo>
                    <a:pt x="727621" y="4749800"/>
                  </a:lnTo>
                  <a:lnTo>
                    <a:pt x="777281" y="4749800"/>
                  </a:lnTo>
                  <a:lnTo>
                    <a:pt x="770465" y="4737100"/>
                  </a:lnTo>
                  <a:lnTo>
                    <a:pt x="763916" y="4724400"/>
                  </a:lnTo>
                  <a:lnTo>
                    <a:pt x="749698" y="4711700"/>
                  </a:lnTo>
                  <a:lnTo>
                    <a:pt x="736832" y="4699000"/>
                  </a:lnTo>
                  <a:lnTo>
                    <a:pt x="724506" y="4686300"/>
                  </a:lnTo>
                  <a:lnTo>
                    <a:pt x="711910" y="4660900"/>
                  </a:lnTo>
                  <a:lnTo>
                    <a:pt x="696789" y="4648200"/>
                  </a:lnTo>
                  <a:lnTo>
                    <a:pt x="681936" y="4635500"/>
                  </a:lnTo>
                  <a:lnTo>
                    <a:pt x="667624" y="4610100"/>
                  </a:lnTo>
                  <a:lnTo>
                    <a:pt x="654125" y="4597400"/>
                  </a:lnTo>
                  <a:lnTo>
                    <a:pt x="639094" y="4584700"/>
                  </a:lnTo>
                  <a:lnTo>
                    <a:pt x="624873" y="4572000"/>
                  </a:lnTo>
                  <a:lnTo>
                    <a:pt x="612277" y="4546600"/>
                  </a:lnTo>
                  <a:lnTo>
                    <a:pt x="602118" y="4533900"/>
                  </a:lnTo>
                  <a:lnTo>
                    <a:pt x="598239" y="4533900"/>
                  </a:lnTo>
                  <a:lnTo>
                    <a:pt x="592731" y="4521200"/>
                  </a:lnTo>
                  <a:lnTo>
                    <a:pt x="588308" y="4521200"/>
                  </a:lnTo>
                  <a:lnTo>
                    <a:pt x="587678" y="4508500"/>
                  </a:lnTo>
                  <a:lnTo>
                    <a:pt x="579004" y="4508500"/>
                  </a:lnTo>
                  <a:lnTo>
                    <a:pt x="581900" y="4495800"/>
                  </a:lnTo>
                  <a:lnTo>
                    <a:pt x="573226" y="4495800"/>
                  </a:lnTo>
                  <a:lnTo>
                    <a:pt x="568038" y="4483100"/>
                  </a:lnTo>
                  <a:lnTo>
                    <a:pt x="559868" y="4483100"/>
                  </a:lnTo>
                  <a:lnTo>
                    <a:pt x="553323" y="4470400"/>
                  </a:lnTo>
                  <a:lnTo>
                    <a:pt x="553007" y="4457700"/>
                  </a:lnTo>
                  <a:lnTo>
                    <a:pt x="537568" y="4445000"/>
                  </a:lnTo>
                  <a:lnTo>
                    <a:pt x="524837" y="4432300"/>
                  </a:lnTo>
                  <a:lnTo>
                    <a:pt x="513190" y="4419600"/>
                  </a:lnTo>
                  <a:lnTo>
                    <a:pt x="501001" y="4394200"/>
                  </a:lnTo>
                  <a:lnTo>
                    <a:pt x="490573" y="4381500"/>
                  </a:lnTo>
                  <a:lnTo>
                    <a:pt x="478249" y="4356100"/>
                  </a:lnTo>
                  <a:lnTo>
                    <a:pt x="466468" y="4343400"/>
                  </a:lnTo>
                  <a:lnTo>
                    <a:pt x="457668" y="4318000"/>
                  </a:lnTo>
                  <a:lnTo>
                    <a:pt x="442225" y="4305300"/>
                  </a:lnTo>
                  <a:lnTo>
                    <a:pt x="421098" y="4267200"/>
                  </a:lnTo>
                  <a:lnTo>
                    <a:pt x="405662" y="4254500"/>
                  </a:lnTo>
                  <a:lnTo>
                    <a:pt x="446612" y="4254500"/>
                  </a:lnTo>
                  <a:lnTo>
                    <a:pt x="399883" y="4191000"/>
                  </a:lnTo>
                  <a:lnTo>
                    <a:pt x="392702" y="4178300"/>
                  </a:lnTo>
                  <a:lnTo>
                    <a:pt x="379292" y="4152900"/>
                  </a:lnTo>
                  <a:lnTo>
                    <a:pt x="352340" y="4114800"/>
                  </a:lnTo>
                  <a:lnTo>
                    <a:pt x="304532" y="4038600"/>
                  </a:lnTo>
                  <a:lnTo>
                    <a:pt x="304758" y="4025900"/>
                  </a:lnTo>
                  <a:lnTo>
                    <a:pt x="297671" y="4013200"/>
                  </a:lnTo>
                  <a:lnTo>
                    <a:pt x="284626" y="4000500"/>
                  </a:lnTo>
                  <a:lnTo>
                    <a:pt x="266978" y="3975100"/>
                  </a:lnTo>
                  <a:close/>
                </a:path>
                <a:path w="1974850" h="5549900">
                  <a:moveTo>
                    <a:pt x="446612" y="4254500"/>
                  </a:moveTo>
                  <a:lnTo>
                    <a:pt x="415052" y="4254500"/>
                  </a:lnTo>
                  <a:lnTo>
                    <a:pt x="421101" y="4267200"/>
                  </a:lnTo>
                  <a:lnTo>
                    <a:pt x="431843" y="4267200"/>
                  </a:lnTo>
                  <a:lnTo>
                    <a:pt x="440149" y="4279900"/>
                  </a:lnTo>
                  <a:lnTo>
                    <a:pt x="443216" y="4292600"/>
                  </a:lnTo>
                  <a:lnTo>
                    <a:pt x="451390" y="4305300"/>
                  </a:lnTo>
                  <a:lnTo>
                    <a:pt x="460915" y="4305300"/>
                  </a:lnTo>
                  <a:lnTo>
                    <a:pt x="468814" y="4318000"/>
                  </a:lnTo>
                  <a:lnTo>
                    <a:pt x="472108" y="4343400"/>
                  </a:lnTo>
                  <a:lnTo>
                    <a:pt x="491118" y="4356100"/>
                  </a:lnTo>
                  <a:lnTo>
                    <a:pt x="509311" y="4368800"/>
                  </a:lnTo>
                  <a:lnTo>
                    <a:pt x="526960" y="4381500"/>
                  </a:lnTo>
                  <a:lnTo>
                    <a:pt x="544333" y="4406900"/>
                  </a:lnTo>
                  <a:lnTo>
                    <a:pt x="551425" y="4419600"/>
                  </a:lnTo>
                  <a:lnTo>
                    <a:pt x="559868" y="4419600"/>
                  </a:lnTo>
                  <a:lnTo>
                    <a:pt x="569936" y="4432300"/>
                  </a:lnTo>
                  <a:lnTo>
                    <a:pt x="581900" y="4445000"/>
                  </a:lnTo>
                  <a:lnTo>
                    <a:pt x="586005" y="4445000"/>
                  </a:lnTo>
                  <a:lnTo>
                    <a:pt x="593093" y="4457700"/>
                  </a:lnTo>
                  <a:lnTo>
                    <a:pt x="610792" y="4470400"/>
                  </a:lnTo>
                  <a:lnTo>
                    <a:pt x="621898" y="4483100"/>
                  </a:lnTo>
                  <a:lnTo>
                    <a:pt x="630295" y="4495800"/>
                  </a:lnTo>
                  <a:lnTo>
                    <a:pt x="637608" y="4508500"/>
                  </a:lnTo>
                  <a:lnTo>
                    <a:pt x="645463" y="4508500"/>
                  </a:lnTo>
                  <a:lnTo>
                    <a:pt x="654041" y="4521200"/>
                  </a:lnTo>
                  <a:lnTo>
                    <a:pt x="662076" y="4533900"/>
                  </a:lnTo>
                  <a:lnTo>
                    <a:pt x="669029" y="4533900"/>
                  </a:lnTo>
                  <a:lnTo>
                    <a:pt x="674356" y="4546600"/>
                  </a:lnTo>
                  <a:lnTo>
                    <a:pt x="690426" y="4559300"/>
                  </a:lnTo>
                  <a:lnTo>
                    <a:pt x="705412" y="4584700"/>
                  </a:lnTo>
                  <a:lnTo>
                    <a:pt x="721481" y="4597400"/>
                  </a:lnTo>
                  <a:lnTo>
                    <a:pt x="740802" y="4610100"/>
                  </a:lnTo>
                  <a:lnTo>
                    <a:pt x="754846" y="4648200"/>
                  </a:lnTo>
                  <a:lnTo>
                    <a:pt x="772951" y="4673600"/>
                  </a:lnTo>
                  <a:lnTo>
                    <a:pt x="791596" y="4699000"/>
                  </a:lnTo>
                  <a:lnTo>
                    <a:pt x="807261" y="4724400"/>
                  </a:lnTo>
                  <a:lnTo>
                    <a:pt x="813669" y="4724400"/>
                  </a:lnTo>
                  <a:lnTo>
                    <a:pt x="819537" y="4737100"/>
                  </a:lnTo>
                  <a:lnTo>
                    <a:pt x="870825" y="4737100"/>
                  </a:lnTo>
                  <a:lnTo>
                    <a:pt x="871186" y="4711700"/>
                  </a:lnTo>
                  <a:lnTo>
                    <a:pt x="873712" y="4686300"/>
                  </a:lnTo>
                  <a:lnTo>
                    <a:pt x="880571" y="4622800"/>
                  </a:lnTo>
                  <a:lnTo>
                    <a:pt x="783193" y="4622800"/>
                  </a:lnTo>
                  <a:lnTo>
                    <a:pt x="767890" y="4610100"/>
                  </a:lnTo>
                  <a:lnTo>
                    <a:pt x="741211" y="4572000"/>
                  </a:lnTo>
                  <a:lnTo>
                    <a:pt x="697470" y="4521200"/>
                  </a:lnTo>
                  <a:lnTo>
                    <a:pt x="693000" y="4521200"/>
                  </a:lnTo>
                  <a:lnTo>
                    <a:pt x="685549" y="4508500"/>
                  </a:lnTo>
                  <a:lnTo>
                    <a:pt x="671058" y="4495800"/>
                  </a:lnTo>
                  <a:lnTo>
                    <a:pt x="645463" y="4470400"/>
                  </a:lnTo>
                  <a:lnTo>
                    <a:pt x="629256" y="4457700"/>
                  </a:lnTo>
                  <a:lnTo>
                    <a:pt x="611153" y="4432300"/>
                  </a:lnTo>
                  <a:lnTo>
                    <a:pt x="584922" y="4406900"/>
                  </a:lnTo>
                  <a:lnTo>
                    <a:pt x="544333" y="4368800"/>
                  </a:lnTo>
                  <a:lnTo>
                    <a:pt x="535417" y="4356100"/>
                  </a:lnTo>
                  <a:lnTo>
                    <a:pt x="520120" y="4343400"/>
                  </a:lnTo>
                  <a:lnTo>
                    <a:pt x="494835" y="4305300"/>
                  </a:lnTo>
                  <a:lnTo>
                    <a:pt x="455958" y="4267200"/>
                  </a:lnTo>
                  <a:lnTo>
                    <a:pt x="446612" y="4254500"/>
                  </a:lnTo>
                  <a:close/>
                </a:path>
                <a:path w="1974850" h="5549900">
                  <a:moveTo>
                    <a:pt x="1410753" y="3937000"/>
                  </a:moveTo>
                  <a:lnTo>
                    <a:pt x="1401633" y="3937000"/>
                  </a:lnTo>
                  <a:lnTo>
                    <a:pt x="1402447" y="3949700"/>
                  </a:lnTo>
                  <a:lnTo>
                    <a:pt x="1401070" y="3962400"/>
                  </a:lnTo>
                  <a:lnTo>
                    <a:pt x="1402383" y="3987800"/>
                  </a:lnTo>
                  <a:lnTo>
                    <a:pt x="1398123" y="4000500"/>
                  </a:lnTo>
                  <a:lnTo>
                    <a:pt x="1396303" y="4013200"/>
                  </a:lnTo>
                  <a:lnTo>
                    <a:pt x="1393936" y="4038600"/>
                  </a:lnTo>
                  <a:lnTo>
                    <a:pt x="1388032" y="4051300"/>
                  </a:lnTo>
                  <a:lnTo>
                    <a:pt x="1379676" y="4076700"/>
                  </a:lnTo>
                  <a:lnTo>
                    <a:pt x="1358725" y="4114800"/>
                  </a:lnTo>
                  <a:lnTo>
                    <a:pt x="1350440" y="4140200"/>
                  </a:lnTo>
                  <a:lnTo>
                    <a:pt x="1342802" y="4140200"/>
                  </a:lnTo>
                  <a:lnTo>
                    <a:pt x="1337058" y="4152900"/>
                  </a:lnTo>
                  <a:lnTo>
                    <a:pt x="1332956" y="4165600"/>
                  </a:lnTo>
                  <a:lnTo>
                    <a:pt x="1330247" y="4178300"/>
                  </a:lnTo>
                  <a:lnTo>
                    <a:pt x="1321314" y="4191000"/>
                  </a:lnTo>
                  <a:lnTo>
                    <a:pt x="1317547" y="4191000"/>
                  </a:lnTo>
                  <a:lnTo>
                    <a:pt x="1314352" y="4203700"/>
                  </a:lnTo>
                  <a:lnTo>
                    <a:pt x="1307133" y="4216400"/>
                  </a:lnTo>
                  <a:lnTo>
                    <a:pt x="1298823" y="4241800"/>
                  </a:lnTo>
                  <a:lnTo>
                    <a:pt x="1288655" y="4254500"/>
                  </a:lnTo>
                  <a:lnTo>
                    <a:pt x="1279058" y="4279900"/>
                  </a:lnTo>
                  <a:lnTo>
                    <a:pt x="1272462" y="4305300"/>
                  </a:lnTo>
                  <a:lnTo>
                    <a:pt x="1265172" y="4305300"/>
                  </a:lnTo>
                  <a:lnTo>
                    <a:pt x="1261953" y="4318000"/>
                  </a:lnTo>
                  <a:lnTo>
                    <a:pt x="1258211" y="4330700"/>
                  </a:lnTo>
                  <a:lnTo>
                    <a:pt x="1249348" y="4343400"/>
                  </a:lnTo>
                  <a:lnTo>
                    <a:pt x="1246400" y="4343400"/>
                  </a:lnTo>
                  <a:lnTo>
                    <a:pt x="1243189" y="4356100"/>
                  </a:lnTo>
                  <a:lnTo>
                    <a:pt x="1241597" y="4368800"/>
                  </a:lnTo>
                  <a:lnTo>
                    <a:pt x="1243506" y="4394200"/>
                  </a:lnTo>
                  <a:lnTo>
                    <a:pt x="1230144" y="4394200"/>
                  </a:lnTo>
                  <a:lnTo>
                    <a:pt x="1223282" y="4406900"/>
                  </a:lnTo>
                  <a:lnTo>
                    <a:pt x="1220753" y="4419600"/>
                  </a:lnTo>
                  <a:lnTo>
                    <a:pt x="1220392" y="4432300"/>
                  </a:lnTo>
                  <a:lnTo>
                    <a:pt x="1208244" y="4432300"/>
                  </a:lnTo>
                  <a:lnTo>
                    <a:pt x="1203406" y="4445000"/>
                  </a:lnTo>
                  <a:lnTo>
                    <a:pt x="1201283" y="4457700"/>
                  </a:lnTo>
                  <a:lnTo>
                    <a:pt x="1197278" y="4470400"/>
                  </a:lnTo>
                  <a:lnTo>
                    <a:pt x="1182403" y="4483100"/>
                  </a:lnTo>
                  <a:lnTo>
                    <a:pt x="1175625" y="4508500"/>
                  </a:lnTo>
                  <a:lnTo>
                    <a:pt x="1168846" y="4521200"/>
                  </a:lnTo>
                  <a:lnTo>
                    <a:pt x="1153971" y="4546600"/>
                  </a:lnTo>
                  <a:lnTo>
                    <a:pt x="1155352" y="4559300"/>
                  </a:lnTo>
                  <a:lnTo>
                    <a:pt x="1149971" y="4572000"/>
                  </a:lnTo>
                  <a:lnTo>
                    <a:pt x="1142970" y="4584700"/>
                  </a:lnTo>
                  <a:lnTo>
                    <a:pt x="1139493" y="4584700"/>
                  </a:lnTo>
                  <a:lnTo>
                    <a:pt x="1135910" y="4597400"/>
                  </a:lnTo>
                  <a:lnTo>
                    <a:pt x="1130445" y="4610100"/>
                  </a:lnTo>
                  <a:lnTo>
                    <a:pt x="1124456" y="4622800"/>
                  </a:lnTo>
                  <a:lnTo>
                    <a:pt x="1119300" y="4622800"/>
                  </a:lnTo>
                  <a:lnTo>
                    <a:pt x="1108944" y="4648200"/>
                  </a:lnTo>
                  <a:lnTo>
                    <a:pt x="1099409" y="4673600"/>
                  </a:lnTo>
                  <a:lnTo>
                    <a:pt x="1090422" y="4686300"/>
                  </a:lnTo>
                  <a:lnTo>
                    <a:pt x="1081708" y="4711700"/>
                  </a:lnTo>
                  <a:lnTo>
                    <a:pt x="1117115" y="4711700"/>
                  </a:lnTo>
                  <a:lnTo>
                    <a:pt x="1125015" y="4686300"/>
                  </a:lnTo>
                  <a:lnTo>
                    <a:pt x="1133033" y="4673600"/>
                  </a:lnTo>
                  <a:lnTo>
                    <a:pt x="1146573" y="4648200"/>
                  </a:lnTo>
                  <a:lnTo>
                    <a:pt x="1165642" y="4622800"/>
                  </a:lnTo>
                  <a:lnTo>
                    <a:pt x="1190247" y="4572000"/>
                  </a:lnTo>
                  <a:lnTo>
                    <a:pt x="1220392" y="4495800"/>
                  </a:lnTo>
                  <a:lnTo>
                    <a:pt x="1225820" y="4483100"/>
                  </a:lnTo>
                  <a:lnTo>
                    <a:pt x="1239903" y="4457700"/>
                  </a:lnTo>
                  <a:lnTo>
                    <a:pt x="1265916" y="4406900"/>
                  </a:lnTo>
                  <a:lnTo>
                    <a:pt x="1307133" y="4305300"/>
                  </a:lnTo>
                  <a:lnTo>
                    <a:pt x="1312817" y="4279900"/>
                  </a:lnTo>
                  <a:lnTo>
                    <a:pt x="1322596" y="4254500"/>
                  </a:lnTo>
                  <a:lnTo>
                    <a:pt x="1331851" y="4241800"/>
                  </a:lnTo>
                  <a:lnTo>
                    <a:pt x="1335962" y="4216400"/>
                  </a:lnTo>
                  <a:lnTo>
                    <a:pt x="1403988" y="4216400"/>
                  </a:lnTo>
                  <a:lnTo>
                    <a:pt x="1402383" y="4165600"/>
                  </a:lnTo>
                  <a:lnTo>
                    <a:pt x="1405783" y="4140200"/>
                  </a:lnTo>
                  <a:lnTo>
                    <a:pt x="1412146" y="4102100"/>
                  </a:lnTo>
                  <a:lnTo>
                    <a:pt x="1422297" y="4064000"/>
                  </a:lnTo>
                  <a:lnTo>
                    <a:pt x="1437054" y="4000500"/>
                  </a:lnTo>
                  <a:lnTo>
                    <a:pt x="1440646" y="3987800"/>
                  </a:lnTo>
                  <a:lnTo>
                    <a:pt x="1416861" y="3987800"/>
                  </a:lnTo>
                  <a:lnTo>
                    <a:pt x="1416635" y="3975100"/>
                  </a:lnTo>
                  <a:lnTo>
                    <a:pt x="1415052" y="3949700"/>
                  </a:lnTo>
                  <a:lnTo>
                    <a:pt x="1410753" y="3937000"/>
                  </a:lnTo>
                  <a:close/>
                </a:path>
                <a:path w="1974850" h="5549900">
                  <a:moveTo>
                    <a:pt x="177079" y="3561483"/>
                  </a:moveTo>
                  <a:lnTo>
                    <a:pt x="179196" y="3568700"/>
                  </a:lnTo>
                  <a:lnTo>
                    <a:pt x="196191" y="3632200"/>
                  </a:lnTo>
                  <a:lnTo>
                    <a:pt x="220228" y="3708400"/>
                  </a:lnTo>
                  <a:lnTo>
                    <a:pt x="252525" y="3835400"/>
                  </a:lnTo>
                  <a:lnTo>
                    <a:pt x="262822" y="3848100"/>
                  </a:lnTo>
                  <a:lnTo>
                    <a:pt x="276366" y="3860800"/>
                  </a:lnTo>
                  <a:lnTo>
                    <a:pt x="299660" y="3911600"/>
                  </a:lnTo>
                  <a:lnTo>
                    <a:pt x="339203" y="3987800"/>
                  </a:lnTo>
                  <a:lnTo>
                    <a:pt x="347061" y="3987800"/>
                  </a:lnTo>
                  <a:lnTo>
                    <a:pt x="354375" y="4000500"/>
                  </a:lnTo>
                  <a:lnTo>
                    <a:pt x="369273" y="4038600"/>
                  </a:lnTo>
                  <a:lnTo>
                    <a:pt x="399883" y="4089400"/>
                  </a:lnTo>
                  <a:lnTo>
                    <a:pt x="400060" y="4089400"/>
                  </a:lnTo>
                  <a:lnTo>
                    <a:pt x="407824" y="4102100"/>
                  </a:lnTo>
                  <a:lnTo>
                    <a:pt x="427508" y="4127500"/>
                  </a:lnTo>
                  <a:lnTo>
                    <a:pt x="463447" y="4178300"/>
                  </a:lnTo>
                  <a:lnTo>
                    <a:pt x="466201" y="4191000"/>
                  </a:lnTo>
                  <a:lnTo>
                    <a:pt x="476809" y="4203700"/>
                  </a:lnTo>
                  <a:lnTo>
                    <a:pt x="498792" y="4229100"/>
                  </a:lnTo>
                  <a:lnTo>
                    <a:pt x="535672" y="4267200"/>
                  </a:lnTo>
                  <a:lnTo>
                    <a:pt x="541568" y="4279900"/>
                  </a:lnTo>
                  <a:lnTo>
                    <a:pt x="553004" y="4292600"/>
                  </a:lnTo>
                  <a:lnTo>
                    <a:pt x="573591" y="4305300"/>
                  </a:lnTo>
                  <a:lnTo>
                    <a:pt x="606939" y="4343400"/>
                  </a:lnTo>
                  <a:lnTo>
                    <a:pt x="726362" y="4495800"/>
                  </a:lnTo>
                  <a:lnTo>
                    <a:pt x="727401" y="4508500"/>
                  </a:lnTo>
                  <a:lnTo>
                    <a:pt x="739002" y="4533900"/>
                  </a:lnTo>
                  <a:lnTo>
                    <a:pt x="760895" y="4559300"/>
                  </a:lnTo>
                  <a:lnTo>
                    <a:pt x="792809" y="4622800"/>
                  </a:lnTo>
                  <a:lnTo>
                    <a:pt x="880571" y="4622800"/>
                  </a:lnTo>
                  <a:lnTo>
                    <a:pt x="882797" y="4610100"/>
                  </a:lnTo>
                  <a:lnTo>
                    <a:pt x="833397" y="4610100"/>
                  </a:lnTo>
                  <a:lnTo>
                    <a:pt x="834346" y="4584700"/>
                  </a:lnTo>
                  <a:lnTo>
                    <a:pt x="839087" y="4572000"/>
                  </a:lnTo>
                  <a:lnTo>
                    <a:pt x="841932" y="4559300"/>
                  </a:lnTo>
                  <a:lnTo>
                    <a:pt x="891700" y="4559300"/>
                  </a:lnTo>
                  <a:lnTo>
                    <a:pt x="893926" y="4546600"/>
                  </a:lnTo>
                  <a:lnTo>
                    <a:pt x="856372" y="4546600"/>
                  </a:lnTo>
                  <a:lnTo>
                    <a:pt x="848653" y="4533900"/>
                  </a:lnTo>
                  <a:lnTo>
                    <a:pt x="848790" y="4508500"/>
                  </a:lnTo>
                  <a:lnTo>
                    <a:pt x="852718" y="4495800"/>
                  </a:lnTo>
                  <a:lnTo>
                    <a:pt x="856372" y="4470400"/>
                  </a:lnTo>
                  <a:lnTo>
                    <a:pt x="862693" y="4457700"/>
                  </a:lnTo>
                  <a:lnTo>
                    <a:pt x="821701" y="4457700"/>
                  </a:lnTo>
                  <a:lnTo>
                    <a:pt x="819084" y="4445000"/>
                  </a:lnTo>
                  <a:lnTo>
                    <a:pt x="815926" y="4419600"/>
                  </a:lnTo>
                  <a:lnTo>
                    <a:pt x="817040" y="4406900"/>
                  </a:lnTo>
                  <a:lnTo>
                    <a:pt x="683017" y="4406900"/>
                  </a:lnTo>
                  <a:lnTo>
                    <a:pt x="679902" y="4394200"/>
                  </a:lnTo>
                  <a:lnTo>
                    <a:pt x="666766" y="4368800"/>
                  </a:lnTo>
                  <a:lnTo>
                    <a:pt x="587678" y="4292600"/>
                  </a:lnTo>
                  <a:lnTo>
                    <a:pt x="585376" y="4279900"/>
                  </a:lnTo>
                  <a:lnTo>
                    <a:pt x="569260" y="4254500"/>
                  </a:lnTo>
                  <a:lnTo>
                    <a:pt x="538519" y="4229100"/>
                  </a:lnTo>
                  <a:lnTo>
                    <a:pt x="492339" y="4178300"/>
                  </a:lnTo>
                  <a:lnTo>
                    <a:pt x="484075" y="4165600"/>
                  </a:lnTo>
                  <a:lnTo>
                    <a:pt x="473918" y="4140200"/>
                  </a:lnTo>
                  <a:lnTo>
                    <a:pt x="451302" y="4102100"/>
                  </a:lnTo>
                  <a:lnTo>
                    <a:pt x="405662" y="4051300"/>
                  </a:lnTo>
                  <a:lnTo>
                    <a:pt x="405075" y="4038600"/>
                  </a:lnTo>
                  <a:lnTo>
                    <a:pt x="400966" y="4038600"/>
                  </a:lnTo>
                  <a:lnTo>
                    <a:pt x="389813" y="4013200"/>
                  </a:lnTo>
                  <a:lnTo>
                    <a:pt x="368095" y="3987800"/>
                  </a:lnTo>
                  <a:lnTo>
                    <a:pt x="356584" y="3962400"/>
                  </a:lnTo>
                  <a:lnTo>
                    <a:pt x="343178" y="3937000"/>
                  </a:lnTo>
                  <a:lnTo>
                    <a:pt x="320561" y="3886200"/>
                  </a:lnTo>
                  <a:lnTo>
                    <a:pt x="281418" y="3810000"/>
                  </a:lnTo>
                  <a:lnTo>
                    <a:pt x="269864" y="3810000"/>
                  </a:lnTo>
                  <a:lnTo>
                    <a:pt x="260476" y="3784600"/>
                  </a:lnTo>
                  <a:lnTo>
                    <a:pt x="245667" y="3733800"/>
                  </a:lnTo>
                  <a:lnTo>
                    <a:pt x="217854" y="3657600"/>
                  </a:lnTo>
                  <a:lnTo>
                    <a:pt x="208380" y="3657600"/>
                  </a:lnTo>
                  <a:lnTo>
                    <a:pt x="200527" y="3632200"/>
                  </a:lnTo>
                  <a:lnTo>
                    <a:pt x="186170" y="3581400"/>
                  </a:lnTo>
                  <a:lnTo>
                    <a:pt x="177079" y="3561483"/>
                  </a:lnTo>
                  <a:close/>
                </a:path>
                <a:path w="1974850" h="5549900">
                  <a:moveTo>
                    <a:pt x="891700" y="4559300"/>
                  </a:moveTo>
                  <a:lnTo>
                    <a:pt x="841932" y="4559300"/>
                  </a:lnTo>
                  <a:lnTo>
                    <a:pt x="850462" y="4572000"/>
                  </a:lnTo>
                  <a:lnTo>
                    <a:pt x="849514" y="4584700"/>
                  </a:lnTo>
                  <a:lnTo>
                    <a:pt x="844776" y="4597400"/>
                  </a:lnTo>
                  <a:lnTo>
                    <a:pt x="841932" y="4610100"/>
                  </a:lnTo>
                  <a:lnTo>
                    <a:pt x="882797" y="4610100"/>
                  </a:lnTo>
                  <a:lnTo>
                    <a:pt x="891700" y="4559300"/>
                  </a:lnTo>
                  <a:close/>
                </a:path>
                <a:path w="1974850" h="5549900">
                  <a:moveTo>
                    <a:pt x="1222385" y="3810000"/>
                  </a:moveTo>
                  <a:lnTo>
                    <a:pt x="1188837" y="3810000"/>
                  </a:lnTo>
                  <a:lnTo>
                    <a:pt x="1185372" y="3822700"/>
                  </a:lnTo>
                  <a:lnTo>
                    <a:pt x="1179193" y="3835400"/>
                  </a:lnTo>
                  <a:lnTo>
                    <a:pt x="1177085" y="3835400"/>
                  </a:lnTo>
                  <a:lnTo>
                    <a:pt x="1171456" y="3848100"/>
                  </a:lnTo>
                  <a:lnTo>
                    <a:pt x="1166624" y="3848100"/>
                  </a:lnTo>
                  <a:lnTo>
                    <a:pt x="1161244" y="3860800"/>
                  </a:lnTo>
                  <a:lnTo>
                    <a:pt x="1153971" y="3873500"/>
                  </a:lnTo>
                  <a:lnTo>
                    <a:pt x="1147340" y="3886200"/>
                  </a:lnTo>
                  <a:lnTo>
                    <a:pt x="1139874" y="3898900"/>
                  </a:lnTo>
                  <a:lnTo>
                    <a:pt x="1130790" y="3911600"/>
                  </a:lnTo>
                  <a:lnTo>
                    <a:pt x="1119300" y="3924300"/>
                  </a:lnTo>
                  <a:lnTo>
                    <a:pt x="1112365" y="3949700"/>
                  </a:lnTo>
                  <a:lnTo>
                    <a:pt x="1097351" y="3975100"/>
                  </a:lnTo>
                  <a:lnTo>
                    <a:pt x="1090344" y="4000500"/>
                  </a:lnTo>
                  <a:lnTo>
                    <a:pt x="1083619" y="4000500"/>
                  </a:lnTo>
                  <a:lnTo>
                    <a:pt x="1079883" y="4013200"/>
                  </a:lnTo>
                  <a:lnTo>
                    <a:pt x="1077789" y="4025900"/>
                  </a:lnTo>
                  <a:lnTo>
                    <a:pt x="1075993" y="4038600"/>
                  </a:lnTo>
                  <a:lnTo>
                    <a:pt x="1063293" y="4038600"/>
                  </a:lnTo>
                  <a:lnTo>
                    <a:pt x="1060098" y="4051300"/>
                  </a:lnTo>
                  <a:lnTo>
                    <a:pt x="1052879" y="4051300"/>
                  </a:lnTo>
                  <a:lnTo>
                    <a:pt x="1050097" y="4076700"/>
                  </a:lnTo>
                  <a:lnTo>
                    <a:pt x="1045958" y="4089400"/>
                  </a:lnTo>
                  <a:lnTo>
                    <a:pt x="1040199" y="4102100"/>
                  </a:lnTo>
                  <a:lnTo>
                    <a:pt x="1032559" y="4114800"/>
                  </a:lnTo>
                  <a:lnTo>
                    <a:pt x="1028253" y="4127500"/>
                  </a:lnTo>
                  <a:lnTo>
                    <a:pt x="1019593" y="4140200"/>
                  </a:lnTo>
                  <a:lnTo>
                    <a:pt x="1015287" y="4152900"/>
                  </a:lnTo>
                  <a:lnTo>
                    <a:pt x="1011418" y="4152900"/>
                  </a:lnTo>
                  <a:lnTo>
                    <a:pt x="1010242" y="4165600"/>
                  </a:lnTo>
                  <a:lnTo>
                    <a:pt x="1007976" y="4178300"/>
                  </a:lnTo>
                  <a:lnTo>
                    <a:pt x="1000835" y="4178300"/>
                  </a:lnTo>
                  <a:lnTo>
                    <a:pt x="988687" y="4203700"/>
                  </a:lnTo>
                  <a:lnTo>
                    <a:pt x="975187" y="4229100"/>
                  </a:lnTo>
                  <a:lnTo>
                    <a:pt x="962230" y="4267200"/>
                  </a:lnTo>
                  <a:lnTo>
                    <a:pt x="951711" y="4292600"/>
                  </a:lnTo>
                  <a:lnTo>
                    <a:pt x="928482" y="4343400"/>
                  </a:lnTo>
                  <a:lnTo>
                    <a:pt x="911495" y="4394200"/>
                  </a:lnTo>
                  <a:lnTo>
                    <a:pt x="896588" y="4445000"/>
                  </a:lnTo>
                  <a:lnTo>
                    <a:pt x="879601" y="4495800"/>
                  </a:lnTo>
                  <a:lnTo>
                    <a:pt x="856372" y="4546600"/>
                  </a:lnTo>
                  <a:lnTo>
                    <a:pt x="893926" y="4546600"/>
                  </a:lnTo>
                  <a:lnTo>
                    <a:pt x="897280" y="4533900"/>
                  </a:lnTo>
                  <a:lnTo>
                    <a:pt x="904793" y="4521200"/>
                  </a:lnTo>
                  <a:lnTo>
                    <a:pt x="917852" y="4483100"/>
                  </a:lnTo>
                  <a:lnTo>
                    <a:pt x="937847" y="4419600"/>
                  </a:lnTo>
                  <a:lnTo>
                    <a:pt x="966164" y="4318000"/>
                  </a:lnTo>
                  <a:lnTo>
                    <a:pt x="975418" y="4318000"/>
                  </a:lnTo>
                  <a:lnTo>
                    <a:pt x="983861" y="4292600"/>
                  </a:lnTo>
                  <a:lnTo>
                    <a:pt x="1001515" y="4241800"/>
                  </a:lnTo>
                  <a:lnTo>
                    <a:pt x="1038401" y="4178300"/>
                  </a:lnTo>
                  <a:lnTo>
                    <a:pt x="1039245" y="4165600"/>
                  </a:lnTo>
                  <a:lnTo>
                    <a:pt x="1045243" y="4152900"/>
                  </a:lnTo>
                  <a:lnTo>
                    <a:pt x="1055028" y="4140200"/>
                  </a:lnTo>
                  <a:lnTo>
                    <a:pt x="1067230" y="4114800"/>
                  </a:lnTo>
                  <a:lnTo>
                    <a:pt x="1069334" y="4114800"/>
                  </a:lnTo>
                  <a:lnTo>
                    <a:pt x="1077390" y="4089400"/>
                  </a:lnTo>
                  <a:lnTo>
                    <a:pt x="1100592" y="4038600"/>
                  </a:lnTo>
                  <a:lnTo>
                    <a:pt x="1148129" y="3949700"/>
                  </a:lnTo>
                  <a:lnTo>
                    <a:pt x="1152305" y="3937000"/>
                  </a:lnTo>
                  <a:lnTo>
                    <a:pt x="1161130" y="3924300"/>
                  </a:lnTo>
                  <a:lnTo>
                    <a:pt x="1177816" y="3886200"/>
                  </a:lnTo>
                  <a:lnTo>
                    <a:pt x="1205571" y="3835400"/>
                  </a:lnTo>
                  <a:lnTo>
                    <a:pt x="1222385" y="3810000"/>
                  </a:lnTo>
                  <a:close/>
                </a:path>
                <a:path w="1974850" h="5549900">
                  <a:moveTo>
                    <a:pt x="1700071" y="3022600"/>
                  </a:moveTo>
                  <a:lnTo>
                    <a:pt x="1684311" y="3048000"/>
                  </a:lnTo>
                  <a:lnTo>
                    <a:pt x="1665337" y="3086100"/>
                  </a:lnTo>
                  <a:lnTo>
                    <a:pt x="1639885" y="3136900"/>
                  </a:lnTo>
                  <a:lnTo>
                    <a:pt x="1604694" y="3213100"/>
                  </a:lnTo>
                  <a:lnTo>
                    <a:pt x="1603799" y="3213100"/>
                  </a:lnTo>
                  <a:lnTo>
                    <a:pt x="1590962" y="3238500"/>
                  </a:lnTo>
                  <a:lnTo>
                    <a:pt x="1557528" y="3289300"/>
                  </a:lnTo>
                  <a:lnTo>
                    <a:pt x="1494839" y="3365500"/>
                  </a:lnTo>
                  <a:lnTo>
                    <a:pt x="1493494" y="3378200"/>
                  </a:lnTo>
                  <a:lnTo>
                    <a:pt x="1488362" y="3378200"/>
                  </a:lnTo>
                  <a:lnTo>
                    <a:pt x="1477801" y="3403600"/>
                  </a:lnTo>
                  <a:lnTo>
                    <a:pt x="1460168" y="3429000"/>
                  </a:lnTo>
                  <a:lnTo>
                    <a:pt x="1445373" y="3429000"/>
                  </a:lnTo>
                  <a:lnTo>
                    <a:pt x="1430522" y="3441700"/>
                  </a:lnTo>
                  <a:lnTo>
                    <a:pt x="1402383" y="3467100"/>
                  </a:lnTo>
                  <a:lnTo>
                    <a:pt x="1383698" y="3479800"/>
                  </a:lnTo>
                  <a:lnTo>
                    <a:pt x="1360918" y="3505200"/>
                  </a:lnTo>
                  <a:lnTo>
                    <a:pt x="1325659" y="3556000"/>
                  </a:lnTo>
                  <a:lnTo>
                    <a:pt x="1269541" y="3632200"/>
                  </a:lnTo>
                  <a:lnTo>
                    <a:pt x="1266100" y="3632200"/>
                  </a:lnTo>
                  <a:lnTo>
                    <a:pt x="1255063" y="3644900"/>
                  </a:lnTo>
                  <a:lnTo>
                    <a:pt x="1235358" y="3670300"/>
                  </a:lnTo>
                  <a:lnTo>
                    <a:pt x="1205914" y="3733800"/>
                  </a:lnTo>
                  <a:lnTo>
                    <a:pt x="1197426" y="3733800"/>
                  </a:lnTo>
                  <a:lnTo>
                    <a:pt x="1185584" y="3759200"/>
                  </a:lnTo>
                  <a:lnTo>
                    <a:pt x="1164995" y="3797300"/>
                  </a:lnTo>
                  <a:lnTo>
                    <a:pt x="1130263" y="3848100"/>
                  </a:lnTo>
                  <a:lnTo>
                    <a:pt x="1075993" y="3937000"/>
                  </a:lnTo>
                  <a:lnTo>
                    <a:pt x="1068108" y="3937000"/>
                  </a:lnTo>
                  <a:lnTo>
                    <a:pt x="1055918" y="3962400"/>
                  </a:lnTo>
                  <a:lnTo>
                    <a:pt x="1035821" y="4000500"/>
                  </a:lnTo>
                  <a:lnTo>
                    <a:pt x="1004213" y="4051300"/>
                  </a:lnTo>
                  <a:lnTo>
                    <a:pt x="957490" y="4152900"/>
                  </a:lnTo>
                  <a:lnTo>
                    <a:pt x="945711" y="4165600"/>
                  </a:lnTo>
                  <a:lnTo>
                    <a:pt x="934742" y="4191000"/>
                  </a:lnTo>
                  <a:lnTo>
                    <a:pt x="915647" y="4241800"/>
                  </a:lnTo>
                  <a:lnTo>
                    <a:pt x="879486" y="4318000"/>
                  </a:lnTo>
                  <a:lnTo>
                    <a:pt x="880612" y="4330700"/>
                  </a:lnTo>
                  <a:lnTo>
                    <a:pt x="871177" y="4356100"/>
                  </a:lnTo>
                  <a:lnTo>
                    <a:pt x="851451" y="4394200"/>
                  </a:lnTo>
                  <a:lnTo>
                    <a:pt x="821701" y="4457700"/>
                  </a:lnTo>
                  <a:lnTo>
                    <a:pt x="862693" y="4457700"/>
                  </a:lnTo>
                  <a:lnTo>
                    <a:pt x="865765" y="4445000"/>
                  </a:lnTo>
                  <a:lnTo>
                    <a:pt x="867754" y="4432300"/>
                  </a:lnTo>
                  <a:lnTo>
                    <a:pt x="870825" y="4419600"/>
                  </a:lnTo>
                  <a:lnTo>
                    <a:pt x="878901" y="4406900"/>
                  </a:lnTo>
                  <a:lnTo>
                    <a:pt x="883457" y="4394200"/>
                  </a:lnTo>
                  <a:lnTo>
                    <a:pt x="887472" y="4381500"/>
                  </a:lnTo>
                  <a:lnTo>
                    <a:pt x="893926" y="4368800"/>
                  </a:lnTo>
                  <a:lnTo>
                    <a:pt x="893926" y="4356100"/>
                  </a:lnTo>
                  <a:lnTo>
                    <a:pt x="899705" y="4343400"/>
                  </a:lnTo>
                  <a:lnTo>
                    <a:pt x="904312" y="4343400"/>
                  </a:lnTo>
                  <a:lnTo>
                    <a:pt x="904040" y="4330700"/>
                  </a:lnTo>
                  <a:lnTo>
                    <a:pt x="905937" y="4330700"/>
                  </a:lnTo>
                  <a:lnTo>
                    <a:pt x="908379" y="4318000"/>
                  </a:lnTo>
                  <a:lnTo>
                    <a:pt x="917178" y="4292600"/>
                  </a:lnTo>
                  <a:lnTo>
                    <a:pt x="928959" y="4267200"/>
                  </a:lnTo>
                  <a:lnTo>
                    <a:pt x="941283" y="4241800"/>
                  </a:lnTo>
                  <a:lnTo>
                    <a:pt x="951711" y="4216400"/>
                  </a:lnTo>
                  <a:lnTo>
                    <a:pt x="959071" y="4203700"/>
                  </a:lnTo>
                  <a:lnTo>
                    <a:pt x="965076" y="4191000"/>
                  </a:lnTo>
                  <a:lnTo>
                    <a:pt x="971623" y="4178300"/>
                  </a:lnTo>
                  <a:lnTo>
                    <a:pt x="980604" y="4165600"/>
                  </a:lnTo>
                  <a:lnTo>
                    <a:pt x="983492" y="4152900"/>
                  </a:lnTo>
                  <a:lnTo>
                    <a:pt x="990710" y="4140200"/>
                  </a:lnTo>
                  <a:lnTo>
                    <a:pt x="1000085" y="4140200"/>
                  </a:lnTo>
                  <a:lnTo>
                    <a:pt x="1009445" y="4127500"/>
                  </a:lnTo>
                  <a:lnTo>
                    <a:pt x="1024961" y="4076700"/>
                  </a:lnTo>
                  <a:lnTo>
                    <a:pt x="1044513" y="4038600"/>
                  </a:lnTo>
                  <a:lnTo>
                    <a:pt x="1066756" y="4000500"/>
                  </a:lnTo>
                  <a:lnTo>
                    <a:pt x="1090344" y="3962400"/>
                  </a:lnTo>
                  <a:lnTo>
                    <a:pt x="1103346" y="3949700"/>
                  </a:lnTo>
                  <a:lnTo>
                    <a:pt x="1113871" y="3924300"/>
                  </a:lnTo>
                  <a:lnTo>
                    <a:pt x="1124920" y="3898900"/>
                  </a:lnTo>
                  <a:lnTo>
                    <a:pt x="1139493" y="3886200"/>
                  </a:lnTo>
                  <a:lnTo>
                    <a:pt x="1146278" y="3860800"/>
                  </a:lnTo>
                  <a:lnTo>
                    <a:pt x="1159004" y="3848100"/>
                  </a:lnTo>
                  <a:lnTo>
                    <a:pt x="1172801" y="3835400"/>
                  </a:lnTo>
                  <a:lnTo>
                    <a:pt x="1182800" y="3810000"/>
                  </a:lnTo>
                  <a:lnTo>
                    <a:pt x="1222385" y="3810000"/>
                  </a:lnTo>
                  <a:lnTo>
                    <a:pt x="1239200" y="3784600"/>
                  </a:lnTo>
                  <a:lnTo>
                    <a:pt x="1209855" y="3784600"/>
                  </a:lnTo>
                  <a:lnTo>
                    <a:pt x="1207407" y="3771900"/>
                  </a:lnTo>
                  <a:lnTo>
                    <a:pt x="1209292" y="3759200"/>
                  </a:lnTo>
                  <a:lnTo>
                    <a:pt x="1220392" y="3746500"/>
                  </a:lnTo>
                  <a:lnTo>
                    <a:pt x="1262488" y="3746500"/>
                  </a:lnTo>
                  <a:lnTo>
                    <a:pt x="1307133" y="3670300"/>
                  </a:lnTo>
                  <a:lnTo>
                    <a:pt x="1321139" y="3644900"/>
                  </a:lnTo>
                  <a:lnTo>
                    <a:pt x="1338531" y="3619500"/>
                  </a:lnTo>
                  <a:lnTo>
                    <a:pt x="1361235" y="3594100"/>
                  </a:lnTo>
                  <a:lnTo>
                    <a:pt x="1391179" y="3556000"/>
                  </a:lnTo>
                  <a:lnTo>
                    <a:pt x="1430288" y="3505200"/>
                  </a:lnTo>
                  <a:lnTo>
                    <a:pt x="1480488" y="3454400"/>
                  </a:lnTo>
                  <a:lnTo>
                    <a:pt x="1480998" y="3441700"/>
                  </a:lnTo>
                  <a:lnTo>
                    <a:pt x="1512412" y="3441700"/>
                  </a:lnTo>
                  <a:lnTo>
                    <a:pt x="1552624" y="3365500"/>
                  </a:lnTo>
                  <a:lnTo>
                    <a:pt x="1563997" y="3352800"/>
                  </a:lnTo>
                  <a:lnTo>
                    <a:pt x="1573976" y="3327400"/>
                  </a:lnTo>
                  <a:lnTo>
                    <a:pt x="1592076" y="3289300"/>
                  </a:lnTo>
                  <a:lnTo>
                    <a:pt x="1627808" y="3225800"/>
                  </a:lnTo>
                  <a:lnTo>
                    <a:pt x="1638296" y="3200400"/>
                  </a:lnTo>
                  <a:lnTo>
                    <a:pt x="1650938" y="3162300"/>
                  </a:lnTo>
                  <a:lnTo>
                    <a:pt x="1670081" y="3111500"/>
                  </a:lnTo>
                  <a:lnTo>
                    <a:pt x="1700071" y="3022600"/>
                  </a:lnTo>
                  <a:close/>
                </a:path>
                <a:path w="1974850" h="5549900">
                  <a:moveTo>
                    <a:pt x="565329" y="4038600"/>
                  </a:moveTo>
                  <a:lnTo>
                    <a:pt x="527186" y="4038600"/>
                  </a:lnTo>
                  <a:lnTo>
                    <a:pt x="542893" y="4064000"/>
                  </a:lnTo>
                  <a:lnTo>
                    <a:pt x="571604" y="4102100"/>
                  </a:lnTo>
                  <a:lnTo>
                    <a:pt x="616571" y="4191000"/>
                  </a:lnTo>
                  <a:lnTo>
                    <a:pt x="625961" y="4203700"/>
                  </a:lnTo>
                  <a:lnTo>
                    <a:pt x="639685" y="4216400"/>
                  </a:lnTo>
                  <a:lnTo>
                    <a:pt x="662076" y="4229100"/>
                  </a:lnTo>
                  <a:lnTo>
                    <a:pt x="697470" y="4279900"/>
                  </a:lnTo>
                  <a:lnTo>
                    <a:pt x="696522" y="4292600"/>
                  </a:lnTo>
                  <a:lnTo>
                    <a:pt x="702886" y="4318000"/>
                  </a:lnTo>
                  <a:lnTo>
                    <a:pt x="717376" y="4343400"/>
                  </a:lnTo>
                  <a:lnTo>
                    <a:pt x="740802" y="4394200"/>
                  </a:lnTo>
                  <a:lnTo>
                    <a:pt x="724957" y="4394200"/>
                  </a:lnTo>
                  <a:lnTo>
                    <a:pt x="683017" y="4406900"/>
                  </a:lnTo>
                  <a:lnTo>
                    <a:pt x="817040" y="4406900"/>
                  </a:lnTo>
                  <a:lnTo>
                    <a:pt x="819269" y="4381500"/>
                  </a:lnTo>
                  <a:lnTo>
                    <a:pt x="827711" y="4343400"/>
                  </a:lnTo>
                  <a:lnTo>
                    <a:pt x="791048" y="4343400"/>
                  </a:lnTo>
                  <a:lnTo>
                    <a:pt x="791582" y="4339545"/>
                  </a:lnTo>
                  <a:lnTo>
                    <a:pt x="790780" y="4318000"/>
                  </a:lnTo>
                  <a:lnTo>
                    <a:pt x="784147" y="4241800"/>
                  </a:lnTo>
                  <a:lnTo>
                    <a:pt x="781662" y="4229100"/>
                  </a:lnTo>
                  <a:lnTo>
                    <a:pt x="781639" y="4216400"/>
                  </a:lnTo>
                  <a:lnTo>
                    <a:pt x="680222" y="4216400"/>
                  </a:lnTo>
                  <a:lnTo>
                    <a:pt x="668484" y="4191000"/>
                  </a:lnTo>
                  <a:lnTo>
                    <a:pt x="659903" y="4191000"/>
                  </a:lnTo>
                  <a:lnTo>
                    <a:pt x="652955" y="4178300"/>
                  </a:lnTo>
                  <a:lnTo>
                    <a:pt x="637967" y="4165600"/>
                  </a:lnTo>
                  <a:lnTo>
                    <a:pt x="631011" y="4152900"/>
                  </a:lnTo>
                  <a:lnTo>
                    <a:pt x="621804" y="4127500"/>
                  </a:lnTo>
                  <a:lnTo>
                    <a:pt x="609345" y="4114800"/>
                  </a:lnTo>
                  <a:lnTo>
                    <a:pt x="596885" y="4089400"/>
                  </a:lnTo>
                  <a:lnTo>
                    <a:pt x="587678" y="4064000"/>
                  </a:lnTo>
                  <a:lnTo>
                    <a:pt x="579506" y="4064000"/>
                  </a:lnTo>
                  <a:lnTo>
                    <a:pt x="572146" y="4051300"/>
                  </a:lnTo>
                  <a:lnTo>
                    <a:pt x="565329" y="4038600"/>
                  </a:lnTo>
                  <a:close/>
                </a:path>
                <a:path w="1974850" h="5549900">
                  <a:moveTo>
                    <a:pt x="1373554" y="3365500"/>
                  </a:moveTo>
                  <a:lnTo>
                    <a:pt x="1335990" y="3365500"/>
                  </a:lnTo>
                  <a:lnTo>
                    <a:pt x="1321167" y="3390900"/>
                  </a:lnTo>
                  <a:lnTo>
                    <a:pt x="1290627" y="3416300"/>
                  </a:lnTo>
                  <a:lnTo>
                    <a:pt x="1234870" y="3479800"/>
                  </a:lnTo>
                  <a:lnTo>
                    <a:pt x="1217088" y="3505200"/>
                  </a:lnTo>
                  <a:lnTo>
                    <a:pt x="1194437" y="3530600"/>
                  </a:lnTo>
                  <a:lnTo>
                    <a:pt x="1160950" y="3581400"/>
                  </a:lnTo>
                  <a:lnTo>
                    <a:pt x="1110664" y="3644900"/>
                  </a:lnTo>
                  <a:lnTo>
                    <a:pt x="1100754" y="3657600"/>
                  </a:lnTo>
                  <a:lnTo>
                    <a:pt x="1087868" y="3683000"/>
                  </a:lnTo>
                  <a:lnTo>
                    <a:pt x="1064694" y="3721100"/>
                  </a:lnTo>
                  <a:lnTo>
                    <a:pt x="1023923" y="3784600"/>
                  </a:lnTo>
                  <a:lnTo>
                    <a:pt x="1020800" y="3784600"/>
                  </a:lnTo>
                  <a:lnTo>
                    <a:pt x="1014174" y="3797300"/>
                  </a:lnTo>
                  <a:lnTo>
                    <a:pt x="1001594" y="3822700"/>
                  </a:lnTo>
                  <a:lnTo>
                    <a:pt x="980604" y="3848100"/>
                  </a:lnTo>
                  <a:lnTo>
                    <a:pt x="978122" y="3860800"/>
                  </a:lnTo>
                  <a:lnTo>
                    <a:pt x="967243" y="3886200"/>
                  </a:lnTo>
                  <a:lnTo>
                    <a:pt x="942820" y="3924300"/>
                  </a:lnTo>
                  <a:lnTo>
                    <a:pt x="899705" y="4013200"/>
                  </a:lnTo>
                  <a:lnTo>
                    <a:pt x="895509" y="4013200"/>
                  </a:lnTo>
                  <a:lnTo>
                    <a:pt x="892124" y="4038600"/>
                  </a:lnTo>
                  <a:lnTo>
                    <a:pt x="883865" y="4064000"/>
                  </a:lnTo>
                  <a:lnTo>
                    <a:pt x="865046" y="4102100"/>
                  </a:lnTo>
                  <a:lnTo>
                    <a:pt x="855590" y="4127500"/>
                  </a:lnTo>
                  <a:lnTo>
                    <a:pt x="844194" y="4165600"/>
                  </a:lnTo>
                  <a:lnTo>
                    <a:pt x="830303" y="4203700"/>
                  </a:lnTo>
                  <a:lnTo>
                    <a:pt x="813360" y="4254500"/>
                  </a:lnTo>
                  <a:lnTo>
                    <a:pt x="792809" y="4330700"/>
                  </a:lnTo>
                  <a:lnTo>
                    <a:pt x="791582" y="4339545"/>
                  </a:lnTo>
                  <a:lnTo>
                    <a:pt x="791726" y="4343400"/>
                  </a:lnTo>
                  <a:lnTo>
                    <a:pt x="827711" y="4343400"/>
                  </a:lnTo>
                  <a:lnTo>
                    <a:pt x="836154" y="4305300"/>
                  </a:lnTo>
                  <a:lnTo>
                    <a:pt x="838268" y="4305300"/>
                  </a:lnTo>
                  <a:lnTo>
                    <a:pt x="841039" y="4292600"/>
                  </a:lnTo>
                  <a:lnTo>
                    <a:pt x="846539" y="4267200"/>
                  </a:lnTo>
                  <a:lnTo>
                    <a:pt x="856841" y="4241800"/>
                  </a:lnTo>
                  <a:lnTo>
                    <a:pt x="874015" y="4178300"/>
                  </a:lnTo>
                  <a:lnTo>
                    <a:pt x="900134" y="4102100"/>
                  </a:lnTo>
                  <a:lnTo>
                    <a:pt x="937271" y="3987800"/>
                  </a:lnTo>
                  <a:lnTo>
                    <a:pt x="949232" y="3962400"/>
                  </a:lnTo>
                  <a:lnTo>
                    <a:pt x="967972" y="3937000"/>
                  </a:lnTo>
                  <a:lnTo>
                    <a:pt x="1000263" y="3886200"/>
                  </a:lnTo>
                  <a:lnTo>
                    <a:pt x="1052879" y="3784600"/>
                  </a:lnTo>
                  <a:lnTo>
                    <a:pt x="1061478" y="3771900"/>
                  </a:lnTo>
                  <a:lnTo>
                    <a:pt x="1072734" y="3759200"/>
                  </a:lnTo>
                  <a:lnTo>
                    <a:pt x="1090741" y="3733800"/>
                  </a:lnTo>
                  <a:lnTo>
                    <a:pt x="1119597" y="3683000"/>
                  </a:lnTo>
                  <a:lnTo>
                    <a:pt x="1163396" y="3619500"/>
                  </a:lnTo>
                  <a:lnTo>
                    <a:pt x="1226234" y="3543300"/>
                  </a:lnTo>
                  <a:lnTo>
                    <a:pt x="1235447" y="3517900"/>
                  </a:lnTo>
                  <a:lnTo>
                    <a:pt x="1251445" y="3505200"/>
                  </a:lnTo>
                  <a:lnTo>
                    <a:pt x="1277569" y="3479800"/>
                  </a:lnTo>
                  <a:lnTo>
                    <a:pt x="1317158" y="3429000"/>
                  </a:lnTo>
                  <a:lnTo>
                    <a:pt x="1373554" y="3365500"/>
                  </a:lnTo>
                  <a:close/>
                </a:path>
                <a:path w="1974850" h="5549900">
                  <a:moveTo>
                    <a:pt x="1205914" y="4127500"/>
                  </a:moveTo>
                  <a:lnTo>
                    <a:pt x="1162607" y="4127500"/>
                  </a:lnTo>
                  <a:lnTo>
                    <a:pt x="1162607" y="4152900"/>
                  </a:lnTo>
                  <a:lnTo>
                    <a:pt x="1153971" y="4152900"/>
                  </a:lnTo>
                  <a:lnTo>
                    <a:pt x="1153487" y="4165600"/>
                  </a:lnTo>
                  <a:lnTo>
                    <a:pt x="1150003" y="4178300"/>
                  </a:lnTo>
                  <a:lnTo>
                    <a:pt x="1147042" y="4178300"/>
                  </a:lnTo>
                  <a:lnTo>
                    <a:pt x="1148129" y="4191000"/>
                  </a:lnTo>
                  <a:lnTo>
                    <a:pt x="1137142" y="4203700"/>
                  </a:lnTo>
                  <a:lnTo>
                    <a:pt x="1131572" y="4216400"/>
                  </a:lnTo>
                  <a:lnTo>
                    <a:pt x="1127073" y="4216400"/>
                  </a:lnTo>
                  <a:lnTo>
                    <a:pt x="1119300" y="4229100"/>
                  </a:lnTo>
                  <a:lnTo>
                    <a:pt x="1158688" y="4229100"/>
                  </a:lnTo>
                  <a:lnTo>
                    <a:pt x="1169082" y="4203700"/>
                  </a:lnTo>
                  <a:lnTo>
                    <a:pt x="1205914" y="4127500"/>
                  </a:lnTo>
                  <a:close/>
                </a:path>
                <a:path w="1974850" h="5549900">
                  <a:moveTo>
                    <a:pt x="443216" y="3695700"/>
                  </a:moveTo>
                  <a:lnTo>
                    <a:pt x="396988" y="3695700"/>
                  </a:lnTo>
                  <a:lnTo>
                    <a:pt x="396988" y="3708400"/>
                  </a:lnTo>
                  <a:lnTo>
                    <a:pt x="414323" y="3708400"/>
                  </a:lnTo>
                  <a:lnTo>
                    <a:pt x="414549" y="3721100"/>
                  </a:lnTo>
                  <a:lnTo>
                    <a:pt x="420464" y="3733800"/>
                  </a:lnTo>
                  <a:lnTo>
                    <a:pt x="426921" y="3733800"/>
                  </a:lnTo>
                  <a:lnTo>
                    <a:pt x="428776" y="3746500"/>
                  </a:lnTo>
                  <a:lnTo>
                    <a:pt x="442046" y="3759200"/>
                  </a:lnTo>
                  <a:lnTo>
                    <a:pt x="452609" y="3784600"/>
                  </a:lnTo>
                  <a:lnTo>
                    <a:pt x="462089" y="3797300"/>
                  </a:lnTo>
                  <a:lnTo>
                    <a:pt x="472108" y="3810000"/>
                  </a:lnTo>
                  <a:lnTo>
                    <a:pt x="487007" y="3835400"/>
                  </a:lnTo>
                  <a:lnTo>
                    <a:pt x="498115" y="3848100"/>
                  </a:lnTo>
                  <a:lnTo>
                    <a:pt x="507056" y="3873500"/>
                  </a:lnTo>
                  <a:lnTo>
                    <a:pt x="515453" y="3886200"/>
                  </a:lnTo>
                  <a:lnTo>
                    <a:pt x="530345" y="3898900"/>
                  </a:lnTo>
                  <a:lnTo>
                    <a:pt x="541449" y="3911600"/>
                  </a:lnTo>
                  <a:lnTo>
                    <a:pt x="550388" y="3937000"/>
                  </a:lnTo>
                  <a:lnTo>
                    <a:pt x="558786" y="3949700"/>
                  </a:lnTo>
                  <a:lnTo>
                    <a:pt x="565603" y="3962400"/>
                  </a:lnTo>
                  <a:lnTo>
                    <a:pt x="569981" y="3975100"/>
                  </a:lnTo>
                  <a:lnTo>
                    <a:pt x="573816" y="3987800"/>
                  </a:lnTo>
                  <a:lnTo>
                    <a:pt x="579004" y="3987800"/>
                  </a:lnTo>
                  <a:lnTo>
                    <a:pt x="584963" y="4000500"/>
                  </a:lnTo>
                  <a:lnTo>
                    <a:pt x="592006" y="4000500"/>
                  </a:lnTo>
                  <a:lnTo>
                    <a:pt x="596881" y="4013200"/>
                  </a:lnTo>
                  <a:lnTo>
                    <a:pt x="596340" y="4025900"/>
                  </a:lnTo>
                  <a:lnTo>
                    <a:pt x="607175" y="4038600"/>
                  </a:lnTo>
                  <a:lnTo>
                    <a:pt x="615845" y="4064000"/>
                  </a:lnTo>
                  <a:lnTo>
                    <a:pt x="625599" y="4076700"/>
                  </a:lnTo>
                  <a:lnTo>
                    <a:pt x="639685" y="4089400"/>
                  </a:lnTo>
                  <a:lnTo>
                    <a:pt x="639685" y="4114800"/>
                  </a:lnTo>
                  <a:lnTo>
                    <a:pt x="644605" y="4127500"/>
                  </a:lnTo>
                  <a:lnTo>
                    <a:pt x="650878" y="4140200"/>
                  </a:lnTo>
                  <a:lnTo>
                    <a:pt x="658778" y="4140200"/>
                  </a:lnTo>
                  <a:lnTo>
                    <a:pt x="668577" y="4152900"/>
                  </a:lnTo>
                  <a:lnTo>
                    <a:pt x="672144" y="4165600"/>
                  </a:lnTo>
                  <a:lnTo>
                    <a:pt x="675438" y="4191000"/>
                  </a:lnTo>
                  <a:lnTo>
                    <a:pt x="680357" y="4203700"/>
                  </a:lnTo>
                  <a:lnTo>
                    <a:pt x="688796" y="4203700"/>
                  </a:lnTo>
                  <a:lnTo>
                    <a:pt x="680222" y="4216400"/>
                  </a:lnTo>
                  <a:lnTo>
                    <a:pt x="781639" y="4216400"/>
                  </a:lnTo>
                  <a:lnTo>
                    <a:pt x="781617" y="4203700"/>
                  </a:lnTo>
                  <a:lnTo>
                    <a:pt x="786283" y="4178300"/>
                  </a:lnTo>
                  <a:lnTo>
                    <a:pt x="703248" y="4178300"/>
                  </a:lnTo>
                  <a:lnTo>
                    <a:pt x="659903" y="4064000"/>
                  </a:lnTo>
                  <a:lnTo>
                    <a:pt x="645667" y="4051300"/>
                  </a:lnTo>
                  <a:lnTo>
                    <a:pt x="631291" y="4025900"/>
                  </a:lnTo>
                  <a:lnTo>
                    <a:pt x="612475" y="3987800"/>
                  </a:lnTo>
                  <a:lnTo>
                    <a:pt x="584922" y="3937000"/>
                  </a:lnTo>
                  <a:lnTo>
                    <a:pt x="544333" y="3873500"/>
                  </a:lnTo>
                  <a:lnTo>
                    <a:pt x="530975" y="3848100"/>
                  </a:lnTo>
                  <a:lnTo>
                    <a:pt x="511115" y="3810000"/>
                  </a:lnTo>
                  <a:lnTo>
                    <a:pt x="482584" y="3771900"/>
                  </a:lnTo>
                  <a:lnTo>
                    <a:pt x="443216" y="3695700"/>
                  </a:lnTo>
                  <a:close/>
                </a:path>
                <a:path w="1974850" h="5549900">
                  <a:moveTo>
                    <a:pt x="4875" y="2501900"/>
                  </a:moveTo>
                  <a:lnTo>
                    <a:pt x="1896" y="2501900"/>
                  </a:lnTo>
                  <a:lnTo>
                    <a:pt x="0" y="2527300"/>
                  </a:lnTo>
                  <a:lnTo>
                    <a:pt x="4063" y="2552700"/>
                  </a:lnTo>
                  <a:lnTo>
                    <a:pt x="8712" y="2565400"/>
                  </a:lnTo>
                  <a:lnTo>
                    <a:pt x="15258" y="2590800"/>
                  </a:lnTo>
                  <a:lnTo>
                    <a:pt x="25594" y="2616200"/>
                  </a:lnTo>
                  <a:lnTo>
                    <a:pt x="41616" y="2667000"/>
                  </a:lnTo>
                  <a:lnTo>
                    <a:pt x="49020" y="2692400"/>
                  </a:lnTo>
                  <a:lnTo>
                    <a:pt x="61841" y="2730500"/>
                  </a:lnTo>
                  <a:lnTo>
                    <a:pt x="78996" y="2768600"/>
                  </a:lnTo>
                  <a:lnTo>
                    <a:pt x="99401" y="2819400"/>
                  </a:lnTo>
                  <a:lnTo>
                    <a:pt x="104728" y="2832100"/>
                  </a:lnTo>
                  <a:lnTo>
                    <a:pt x="111681" y="2857500"/>
                  </a:lnTo>
                  <a:lnTo>
                    <a:pt x="119716" y="2882900"/>
                  </a:lnTo>
                  <a:lnTo>
                    <a:pt x="128294" y="2921000"/>
                  </a:lnTo>
                  <a:lnTo>
                    <a:pt x="129562" y="2946400"/>
                  </a:lnTo>
                  <a:lnTo>
                    <a:pt x="136244" y="2959100"/>
                  </a:lnTo>
                  <a:lnTo>
                    <a:pt x="146175" y="2997200"/>
                  </a:lnTo>
                  <a:lnTo>
                    <a:pt x="157186" y="3035300"/>
                  </a:lnTo>
                  <a:lnTo>
                    <a:pt x="165812" y="3048000"/>
                  </a:lnTo>
                  <a:lnTo>
                    <a:pt x="174163" y="3073400"/>
                  </a:lnTo>
                  <a:lnTo>
                    <a:pt x="188472" y="3124200"/>
                  </a:lnTo>
                  <a:lnTo>
                    <a:pt x="214971" y="3187700"/>
                  </a:lnTo>
                  <a:lnTo>
                    <a:pt x="220386" y="3200400"/>
                  </a:lnTo>
                  <a:lnTo>
                    <a:pt x="232304" y="3213100"/>
                  </a:lnTo>
                  <a:lnTo>
                    <a:pt x="250722" y="3251200"/>
                  </a:lnTo>
                  <a:lnTo>
                    <a:pt x="275639" y="3289300"/>
                  </a:lnTo>
                  <a:lnTo>
                    <a:pt x="284942" y="3302000"/>
                  </a:lnTo>
                  <a:lnTo>
                    <a:pt x="298034" y="3327400"/>
                  </a:lnTo>
                  <a:lnTo>
                    <a:pt x="325212" y="3390900"/>
                  </a:lnTo>
                  <a:lnTo>
                    <a:pt x="376769" y="3479800"/>
                  </a:lnTo>
                  <a:lnTo>
                    <a:pt x="383674" y="3492500"/>
                  </a:lnTo>
                  <a:lnTo>
                    <a:pt x="393019" y="3517900"/>
                  </a:lnTo>
                  <a:lnTo>
                    <a:pt x="407241" y="3543300"/>
                  </a:lnTo>
                  <a:lnTo>
                    <a:pt x="428776" y="3581400"/>
                  </a:lnTo>
                  <a:lnTo>
                    <a:pt x="440124" y="3594100"/>
                  </a:lnTo>
                  <a:lnTo>
                    <a:pt x="479322" y="3657600"/>
                  </a:lnTo>
                  <a:lnTo>
                    <a:pt x="514384" y="3721100"/>
                  </a:lnTo>
                  <a:lnTo>
                    <a:pt x="564564" y="3810000"/>
                  </a:lnTo>
                  <a:lnTo>
                    <a:pt x="575128" y="3822700"/>
                  </a:lnTo>
                  <a:lnTo>
                    <a:pt x="584067" y="3835400"/>
                  </a:lnTo>
                  <a:lnTo>
                    <a:pt x="596256" y="3860800"/>
                  </a:lnTo>
                  <a:lnTo>
                    <a:pt x="616571" y="3898900"/>
                  </a:lnTo>
                  <a:lnTo>
                    <a:pt x="626003" y="3911600"/>
                  </a:lnTo>
                  <a:lnTo>
                    <a:pt x="650293" y="3975100"/>
                  </a:lnTo>
                  <a:lnTo>
                    <a:pt x="674356" y="4025900"/>
                  </a:lnTo>
                  <a:lnTo>
                    <a:pt x="677650" y="4038600"/>
                  </a:lnTo>
                  <a:lnTo>
                    <a:pt x="685549" y="4051300"/>
                  </a:lnTo>
                  <a:lnTo>
                    <a:pt x="695074" y="4089400"/>
                  </a:lnTo>
                  <a:lnTo>
                    <a:pt x="703248" y="4152900"/>
                  </a:lnTo>
                  <a:lnTo>
                    <a:pt x="707308" y="4152900"/>
                  </a:lnTo>
                  <a:lnTo>
                    <a:pt x="711911" y="4165600"/>
                  </a:lnTo>
                  <a:lnTo>
                    <a:pt x="712183" y="4178300"/>
                  </a:lnTo>
                  <a:lnTo>
                    <a:pt x="786283" y="4178300"/>
                  </a:lnTo>
                  <a:lnTo>
                    <a:pt x="788616" y="4165600"/>
                  </a:lnTo>
                  <a:lnTo>
                    <a:pt x="740802" y="4165600"/>
                  </a:lnTo>
                  <a:lnTo>
                    <a:pt x="740126" y="4152900"/>
                  </a:lnTo>
                  <a:lnTo>
                    <a:pt x="746222" y="4140200"/>
                  </a:lnTo>
                  <a:lnTo>
                    <a:pt x="758276" y="4089400"/>
                  </a:lnTo>
                  <a:lnTo>
                    <a:pt x="775473" y="4025900"/>
                  </a:lnTo>
                  <a:lnTo>
                    <a:pt x="782500" y="4013200"/>
                  </a:lnTo>
                  <a:lnTo>
                    <a:pt x="786985" y="4000500"/>
                  </a:lnTo>
                  <a:lnTo>
                    <a:pt x="747349" y="4000500"/>
                  </a:lnTo>
                  <a:lnTo>
                    <a:pt x="746581" y="3975100"/>
                  </a:lnTo>
                  <a:lnTo>
                    <a:pt x="747168" y="3937000"/>
                  </a:lnTo>
                  <a:lnTo>
                    <a:pt x="711910" y="3937000"/>
                  </a:lnTo>
                  <a:lnTo>
                    <a:pt x="712744" y="3911600"/>
                  </a:lnTo>
                  <a:lnTo>
                    <a:pt x="659231" y="3911600"/>
                  </a:lnTo>
                  <a:lnTo>
                    <a:pt x="639685" y="3886200"/>
                  </a:lnTo>
                  <a:lnTo>
                    <a:pt x="637427" y="3860800"/>
                  </a:lnTo>
                  <a:lnTo>
                    <a:pt x="623791" y="3848100"/>
                  </a:lnTo>
                  <a:lnTo>
                    <a:pt x="601487" y="3810000"/>
                  </a:lnTo>
                  <a:lnTo>
                    <a:pt x="573226" y="3771900"/>
                  </a:lnTo>
                  <a:lnTo>
                    <a:pt x="566183" y="3746500"/>
                  </a:lnTo>
                  <a:lnTo>
                    <a:pt x="551558" y="3721100"/>
                  </a:lnTo>
                  <a:lnTo>
                    <a:pt x="526100" y="3683000"/>
                  </a:lnTo>
                  <a:lnTo>
                    <a:pt x="486561" y="3619500"/>
                  </a:lnTo>
                  <a:lnTo>
                    <a:pt x="476626" y="3606800"/>
                  </a:lnTo>
                  <a:lnTo>
                    <a:pt x="463444" y="3594100"/>
                  </a:lnTo>
                  <a:lnTo>
                    <a:pt x="439426" y="3543300"/>
                  </a:lnTo>
                  <a:lnTo>
                    <a:pt x="396988" y="3467100"/>
                  </a:lnTo>
                  <a:lnTo>
                    <a:pt x="391752" y="3454400"/>
                  </a:lnTo>
                  <a:lnTo>
                    <a:pt x="387601" y="3441700"/>
                  </a:lnTo>
                  <a:lnTo>
                    <a:pt x="375866" y="3403600"/>
                  </a:lnTo>
                  <a:lnTo>
                    <a:pt x="347877" y="3365500"/>
                  </a:lnTo>
                  <a:lnTo>
                    <a:pt x="343601" y="3352800"/>
                  </a:lnTo>
                  <a:lnTo>
                    <a:pt x="334470" y="3340100"/>
                  </a:lnTo>
                  <a:lnTo>
                    <a:pt x="315632" y="3314700"/>
                  </a:lnTo>
                  <a:lnTo>
                    <a:pt x="282230" y="3251200"/>
                  </a:lnTo>
                  <a:lnTo>
                    <a:pt x="229411" y="3149600"/>
                  </a:lnTo>
                  <a:lnTo>
                    <a:pt x="222054" y="3136900"/>
                  </a:lnTo>
                  <a:lnTo>
                    <a:pt x="216052" y="3124200"/>
                  </a:lnTo>
                  <a:lnTo>
                    <a:pt x="209511" y="3111500"/>
                  </a:lnTo>
                  <a:lnTo>
                    <a:pt x="200532" y="3086100"/>
                  </a:lnTo>
                  <a:lnTo>
                    <a:pt x="180300" y="2971800"/>
                  </a:lnTo>
                  <a:lnTo>
                    <a:pt x="216655" y="2971800"/>
                  </a:lnTo>
                  <a:lnTo>
                    <a:pt x="194260" y="2933700"/>
                  </a:lnTo>
                  <a:lnTo>
                    <a:pt x="148885" y="2933700"/>
                  </a:lnTo>
                  <a:lnTo>
                    <a:pt x="144597" y="2921000"/>
                  </a:lnTo>
                  <a:lnTo>
                    <a:pt x="142747" y="2908300"/>
                  </a:lnTo>
                  <a:lnTo>
                    <a:pt x="179330" y="2908300"/>
                  </a:lnTo>
                  <a:lnTo>
                    <a:pt x="156935" y="2870200"/>
                  </a:lnTo>
                  <a:lnTo>
                    <a:pt x="108076" y="2794000"/>
                  </a:lnTo>
                  <a:lnTo>
                    <a:pt x="106854" y="2781300"/>
                  </a:lnTo>
                  <a:lnTo>
                    <a:pt x="102656" y="2755900"/>
                  </a:lnTo>
                  <a:lnTo>
                    <a:pt x="88166" y="2717800"/>
                  </a:lnTo>
                  <a:lnTo>
                    <a:pt x="56069" y="2654300"/>
                  </a:lnTo>
                  <a:lnTo>
                    <a:pt x="48347" y="2654300"/>
                  </a:lnTo>
                  <a:lnTo>
                    <a:pt x="41982" y="2628900"/>
                  </a:lnTo>
                  <a:lnTo>
                    <a:pt x="29659" y="2590800"/>
                  </a:lnTo>
                  <a:lnTo>
                    <a:pt x="4063" y="2514600"/>
                  </a:lnTo>
                  <a:lnTo>
                    <a:pt x="4875" y="2501900"/>
                  </a:lnTo>
                  <a:close/>
                </a:path>
                <a:path w="1974850" h="5549900">
                  <a:moveTo>
                    <a:pt x="1749093" y="2781300"/>
                  </a:moveTo>
                  <a:lnTo>
                    <a:pt x="1746204" y="2781300"/>
                  </a:lnTo>
                  <a:lnTo>
                    <a:pt x="1716589" y="2819400"/>
                  </a:lnTo>
                  <a:lnTo>
                    <a:pt x="1656637" y="2895600"/>
                  </a:lnTo>
                  <a:lnTo>
                    <a:pt x="1647531" y="2908300"/>
                  </a:lnTo>
                  <a:lnTo>
                    <a:pt x="1630939" y="2933700"/>
                  </a:lnTo>
                  <a:lnTo>
                    <a:pt x="1602148" y="2959100"/>
                  </a:lnTo>
                  <a:lnTo>
                    <a:pt x="1556448" y="2997200"/>
                  </a:lnTo>
                  <a:lnTo>
                    <a:pt x="1489124" y="3073400"/>
                  </a:lnTo>
                  <a:lnTo>
                    <a:pt x="1485933" y="3086100"/>
                  </a:lnTo>
                  <a:lnTo>
                    <a:pt x="1465979" y="3098800"/>
                  </a:lnTo>
                  <a:lnTo>
                    <a:pt x="1426545" y="3136900"/>
                  </a:lnTo>
                  <a:lnTo>
                    <a:pt x="1364918" y="3213100"/>
                  </a:lnTo>
                  <a:lnTo>
                    <a:pt x="1345618" y="3213100"/>
                  </a:lnTo>
                  <a:lnTo>
                    <a:pt x="1333827" y="3225800"/>
                  </a:lnTo>
                  <a:lnTo>
                    <a:pt x="1317404" y="3251200"/>
                  </a:lnTo>
                  <a:lnTo>
                    <a:pt x="1293946" y="3276600"/>
                  </a:lnTo>
                  <a:lnTo>
                    <a:pt x="1261051" y="3314700"/>
                  </a:lnTo>
                  <a:lnTo>
                    <a:pt x="1216315" y="3365500"/>
                  </a:lnTo>
                  <a:lnTo>
                    <a:pt x="1157335" y="3441700"/>
                  </a:lnTo>
                  <a:lnTo>
                    <a:pt x="1081708" y="3517900"/>
                  </a:lnTo>
                  <a:lnTo>
                    <a:pt x="1071985" y="3530600"/>
                  </a:lnTo>
                  <a:lnTo>
                    <a:pt x="1058212" y="3556000"/>
                  </a:lnTo>
                  <a:lnTo>
                    <a:pt x="1030911" y="3594100"/>
                  </a:lnTo>
                  <a:lnTo>
                    <a:pt x="980604" y="3683000"/>
                  </a:lnTo>
                  <a:lnTo>
                    <a:pt x="973383" y="3683000"/>
                  </a:lnTo>
                  <a:lnTo>
                    <a:pt x="961827" y="3695700"/>
                  </a:lnTo>
                  <a:lnTo>
                    <a:pt x="941602" y="3733800"/>
                  </a:lnTo>
                  <a:lnTo>
                    <a:pt x="908379" y="3810000"/>
                  </a:lnTo>
                  <a:lnTo>
                    <a:pt x="897792" y="3822700"/>
                  </a:lnTo>
                  <a:lnTo>
                    <a:pt x="884708" y="3848100"/>
                  </a:lnTo>
                  <a:lnTo>
                    <a:pt x="865939" y="3886200"/>
                  </a:lnTo>
                  <a:lnTo>
                    <a:pt x="838295" y="3949700"/>
                  </a:lnTo>
                  <a:lnTo>
                    <a:pt x="798587" y="4025900"/>
                  </a:lnTo>
                  <a:lnTo>
                    <a:pt x="798092" y="4038600"/>
                  </a:lnTo>
                  <a:lnTo>
                    <a:pt x="788116" y="4064000"/>
                  </a:lnTo>
                  <a:lnTo>
                    <a:pt x="768930" y="4102100"/>
                  </a:lnTo>
                  <a:lnTo>
                    <a:pt x="740802" y="4165600"/>
                  </a:lnTo>
                  <a:lnTo>
                    <a:pt x="788616" y="4165600"/>
                  </a:lnTo>
                  <a:lnTo>
                    <a:pt x="807261" y="4089400"/>
                  </a:lnTo>
                  <a:lnTo>
                    <a:pt x="825234" y="4064000"/>
                  </a:lnTo>
                  <a:lnTo>
                    <a:pt x="837592" y="4025900"/>
                  </a:lnTo>
                  <a:lnTo>
                    <a:pt x="856692" y="3975100"/>
                  </a:lnTo>
                  <a:lnTo>
                    <a:pt x="885903" y="3911600"/>
                  </a:lnTo>
                  <a:lnTo>
                    <a:pt x="928597" y="3822700"/>
                  </a:lnTo>
                  <a:lnTo>
                    <a:pt x="949911" y="3797300"/>
                  </a:lnTo>
                  <a:lnTo>
                    <a:pt x="968827" y="3759200"/>
                  </a:lnTo>
                  <a:lnTo>
                    <a:pt x="995056" y="3695700"/>
                  </a:lnTo>
                  <a:lnTo>
                    <a:pt x="1002043" y="3695700"/>
                  </a:lnTo>
                  <a:lnTo>
                    <a:pt x="1009773" y="3683000"/>
                  </a:lnTo>
                  <a:lnTo>
                    <a:pt x="1021157" y="3670300"/>
                  </a:lnTo>
                  <a:lnTo>
                    <a:pt x="1039111" y="3644900"/>
                  </a:lnTo>
                  <a:lnTo>
                    <a:pt x="1066546" y="3606800"/>
                  </a:lnTo>
                  <a:lnTo>
                    <a:pt x="1106375" y="3556000"/>
                  </a:lnTo>
                  <a:lnTo>
                    <a:pt x="1161513" y="3479800"/>
                  </a:lnTo>
                  <a:lnTo>
                    <a:pt x="1234870" y="3390900"/>
                  </a:lnTo>
                  <a:lnTo>
                    <a:pt x="1238417" y="3378200"/>
                  </a:lnTo>
                  <a:lnTo>
                    <a:pt x="1250712" y="3352800"/>
                  </a:lnTo>
                  <a:lnTo>
                    <a:pt x="1274240" y="3340100"/>
                  </a:lnTo>
                  <a:lnTo>
                    <a:pt x="1311484" y="3302000"/>
                  </a:lnTo>
                  <a:lnTo>
                    <a:pt x="1364928" y="3251200"/>
                  </a:lnTo>
                  <a:lnTo>
                    <a:pt x="1437054" y="3175000"/>
                  </a:lnTo>
                  <a:lnTo>
                    <a:pt x="1448611" y="3149600"/>
                  </a:lnTo>
                  <a:lnTo>
                    <a:pt x="1468836" y="3136900"/>
                  </a:lnTo>
                  <a:lnTo>
                    <a:pt x="1502062" y="3111500"/>
                  </a:lnTo>
                  <a:lnTo>
                    <a:pt x="1552624" y="3073400"/>
                  </a:lnTo>
                  <a:lnTo>
                    <a:pt x="1555289" y="3060700"/>
                  </a:lnTo>
                  <a:lnTo>
                    <a:pt x="1565277" y="3048000"/>
                  </a:lnTo>
                  <a:lnTo>
                    <a:pt x="1585575" y="3022600"/>
                  </a:lnTo>
                  <a:lnTo>
                    <a:pt x="1619172" y="2984500"/>
                  </a:lnTo>
                  <a:lnTo>
                    <a:pt x="1626116" y="2971800"/>
                  </a:lnTo>
                  <a:lnTo>
                    <a:pt x="1635762" y="2959100"/>
                  </a:lnTo>
                  <a:lnTo>
                    <a:pt x="1657338" y="2933700"/>
                  </a:lnTo>
                  <a:lnTo>
                    <a:pt x="1700071" y="2895600"/>
                  </a:lnTo>
                  <a:lnTo>
                    <a:pt x="1702820" y="2882900"/>
                  </a:lnTo>
                  <a:lnTo>
                    <a:pt x="1709390" y="2870200"/>
                  </a:lnTo>
                  <a:lnTo>
                    <a:pt x="1723556" y="2832100"/>
                  </a:lnTo>
                  <a:lnTo>
                    <a:pt x="1749093" y="2781300"/>
                  </a:lnTo>
                  <a:close/>
                </a:path>
                <a:path w="1974850" h="5549900">
                  <a:moveTo>
                    <a:pt x="1512412" y="3441700"/>
                  </a:moveTo>
                  <a:lnTo>
                    <a:pt x="1491829" y="3441700"/>
                  </a:lnTo>
                  <a:lnTo>
                    <a:pt x="1489124" y="3454400"/>
                  </a:lnTo>
                  <a:lnTo>
                    <a:pt x="1484207" y="3454400"/>
                  </a:lnTo>
                  <a:lnTo>
                    <a:pt x="1480076" y="3467100"/>
                  </a:lnTo>
                  <a:lnTo>
                    <a:pt x="1473229" y="3479800"/>
                  </a:lnTo>
                  <a:lnTo>
                    <a:pt x="1460168" y="3505200"/>
                  </a:lnTo>
                  <a:lnTo>
                    <a:pt x="1454836" y="3505200"/>
                  </a:lnTo>
                  <a:lnTo>
                    <a:pt x="1445420" y="3517900"/>
                  </a:lnTo>
                  <a:lnTo>
                    <a:pt x="1428932" y="3543300"/>
                  </a:lnTo>
                  <a:lnTo>
                    <a:pt x="1402383" y="3581400"/>
                  </a:lnTo>
                  <a:lnTo>
                    <a:pt x="1395946" y="3594100"/>
                  </a:lnTo>
                  <a:lnTo>
                    <a:pt x="1383270" y="3619500"/>
                  </a:lnTo>
                  <a:lnTo>
                    <a:pt x="1354877" y="3670300"/>
                  </a:lnTo>
                  <a:lnTo>
                    <a:pt x="1301291" y="3759200"/>
                  </a:lnTo>
                  <a:lnTo>
                    <a:pt x="1291675" y="3784600"/>
                  </a:lnTo>
                  <a:lnTo>
                    <a:pt x="1276368" y="3810000"/>
                  </a:lnTo>
                  <a:lnTo>
                    <a:pt x="1249678" y="3860800"/>
                  </a:lnTo>
                  <a:lnTo>
                    <a:pt x="1205914" y="3949700"/>
                  </a:lnTo>
                  <a:lnTo>
                    <a:pt x="1200858" y="3949700"/>
                  </a:lnTo>
                  <a:lnTo>
                    <a:pt x="1188992" y="3975100"/>
                  </a:lnTo>
                  <a:lnTo>
                    <a:pt x="1168981" y="4013200"/>
                  </a:lnTo>
                  <a:lnTo>
                    <a:pt x="1139493" y="4102100"/>
                  </a:lnTo>
                  <a:lnTo>
                    <a:pt x="1177085" y="4102100"/>
                  </a:lnTo>
                  <a:lnTo>
                    <a:pt x="1174164" y="4089400"/>
                  </a:lnTo>
                  <a:lnTo>
                    <a:pt x="1182800" y="4089400"/>
                  </a:lnTo>
                  <a:lnTo>
                    <a:pt x="1187587" y="4076700"/>
                  </a:lnTo>
                  <a:lnTo>
                    <a:pt x="1230301" y="4076700"/>
                  </a:lnTo>
                  <a:lnTo>
                    <a:pt x="1241613" y="4051300"/>
                  </a:lnTo>
                  <a:lnTo>
                    <a:pt x="1209518" y="4051300"/>
                  </a:lnTo>
                  <a:lnTo>
                    <a:pt x="1211375" y="4038600"/>
                  </a:lnTo>
                  <a:lnTo>
                    <a:pt x="1217043" y="4013200"/>
                  </a:lnTo>
                  <a:lnTo>
                    <a:pt x="1226234" y="3962400"/>
                  </a:lnTo>
                  <a:lnTo>
                    <a:pt x="1235480" y="3949700"/>
                  </a:lnTo>
                  <a:lnTo>
                    <a:pt x="1246380" y="3924300"/>
                  </a:lnTo>
                  <a:lnTo>
                    <a:pt x="1265971" y="3886200"/>
                  </a:lnTo>
                  <a:lnTo>
                    <a:pt x="1301291" y="3822700"/>
                  </a:lnTo>
                  <a:lnTo>
                    <a:pt x="1309439" y="3810000"/>
                  </a:lnTo>
                  <a:lnTo>
                    <a:pt x="1318659" y="3784600"/>
                  </a:lnTo>
                  <a:lnTo>
                    <a:pt x="1338689" y="3746500"/>
                  </a:lnTo>
                  <a:lnTo>
                    <a:pt x="1379269" y="3683000"/>
                  </a:lnTo>
                  <a:lnTo>
                    <a:pt x="1384623" y="3670300"/>
                  </a:lnTo>
                  <a:lnTo>
                    <a:pt x="1395906" y="3644900"/>
                  </a:lnTo>
                  <a:lnTo>
                    <a:pt x="1419096" y="3606800"/>
                  </a:lnTo>
                  <a:lnTo>
                    <a:pt x="1460168" y="3556000"/>
                  </a:lnTo>
                  <a:lnTo>
                    <a:pt x="1461649" y="3530600"/>
                  </a:lnTo>
                  <a:lnTo>
                    <a:pt x="1476107" y="3505200"/>
                  </a:lnTo>
                  <a:lnTo>
                    <a:pt x="1505710" y="3454400"/>
                  </a:lnTo>
                  <a:lnTo>
                    <a:pt x="1512412" y="3441700"/>
                  </a:lnTo>
                  <a:close/>
                </a:path>
                <a:path w="1974850" h="5549900">
                  <a:moveTo>
                    <a:pt x="1416861" y="3695700"/>
                  </a:moveTo>
                  <a:lnTo>
                    <a:pt x="1410537" y="3695700"/>
                  </a:lnTo>
                  <a:lnTo>
                    <a:pt x="1403129" y="3721100"/>
                  </a:lnTo>
                  <a:lnTo>
                    <a:pt x="1385982" y="3746500"/>
                  </a:lnTo>
                  <a:lnTo>
                    <a:pt x="1350440" y="3797300"/>
                  </a:lnTo>
                  <a:lnTo>
                    <a:pt x="1350317" y="3810000"/>
                  </a:lnTo>
                  <a:lnTo>
                    <a:pt x="1340693" y="3835400"/>
                  </a:lnTo>
                  <a:lnTo>
                    <a:pt x="1314257" y="3873500"/>
                  </a:lnTo>
                  <a:lnTo>
                    <a:pt x="1263699" y="3962400"/>
                  </a:lnTo>
                  <a:lnTo>
                    <a:pt x="1256030" y="3962400"/>
                  </a:lnTo>
                  <a:lnTo>
                    <a:pt x="1249682" y="3975100"/>
                  </a:lnTo>
                  <a:lnTo>
                    <a:pt x="1237357" y="4000500"/>
                  </a:lnTo>
                  <a:lnTo>
                    <a:pt x="1211756" y="4038600"/>
                  </a:lnTo>
                  <a:lnTo>
                    <a:pt x="1209518" y="4051300"/>
                  </a:lnTo>
                  <a:lnTo>
                    <a:pt x="1241613" y="4051300"/>
                  </a:lnTo>
                  <a:lnTo>
                    <a:pt x="1258580" y="4013200"/>
                  </a:lnTo>
                  <a:lnTo>
                    <a:pt x="1307133" y="3937000"/>
                  </a:lnTo>
                  <a:lnTo>
                    <a:pt x="1320103" y="3898900"/>
                  </a:lnTo>
                  <a:lnTo>
                    <a:pt x="1346085" y="3848100"/>
                  </a:lnTo>
                  <a:lnTo>
                    <a:pt x="1393747" y="3759200"/>
                  </a:lnTo>
                  <a:lnTo>
                    <a:pt x="1401824" y="3746500"/>
                  </a:lnTo>
                  <a:lnTo>
                    <a:pt x="1408543" y="3733800"/>
                  </a:lnTo>
                  <a:lnTo>
                    <a:pt x="1413643" y="3721100"/>
                  </a:lnTo>
                  <a:lnTo>
                    <a:pt x="1416861" y="3695700"/>
                  </a:lnTo>
                  <a:close/>
                </a:path>
                <a:path w="1974850" h="5549900">
                  <a:moveTo>
                    <a:pt x="99401" y="3060700"/>
                  </a:moveTo>
                  <a:lnTo>
                    <a:pt x="101074" y="3073400"/>
                  </a:lnTo>
                  <a:lnTo>
                    <a:pt x="104099" y="3086100"/>
                  </a:lnTo>
                  <a:lnTo>
                    <a:pt x="111998" y="3098800"/>
                  </a:lnTo>
                  <a:lnTo>
                    <a:pt x="128294" y="3136900"/>
                  </a:lnTo>
                  <a:lnTo>
                    <a:pt x="121436" y="3149600"/>
                  </a:lnTo>
                  <a:lnTo>
                    <a:pt x="127576" y="3175000"/>
                  </a:lnTo>
                  <a:lnTo>
                    <a:pt x="141299" y="3200400"/>
                  </a:lnTo>
                  <a:lnTo>
                    <a:pt x="157186" y="3263900"/>
                  </a:lnTo>
                  <a:lnTo>
                    <a:pt x="167259" y="3263900"/>
                  </a:lnTo>
                  <a:lnTo>
                    <a:pt x="176127" y="3289300"/>
                  </a:lnTo>
                  <a:lnTo>
                    <a:pt x="186439" y="3314700"/>
                  </a:lnTo>
                  <a:lnTo>
                    <a:pt x="200844" y="3365500"/>
                  </a:lnTo>
                  <a:lnTo>
                    <a:pt x="221990" y="3429000"/>
                  </a:lnTo>
                  <a:lnTo>
                    <a:pt x="252525" y="3517900"/>
                  </a:lnTo>
                  <a:lnTo>
                    <a:pt x="260248" y="3530600"/>
                  </a:lnTo>
                  <a:lnTo>
                    <a:pt x="266613" y="3556000"/>
                  </a:lnTo>
                  <a:lnTo>
                    <a:pt x="278936" y="3594100"/>
                  </a:lnTo>
                  <a:lnTo>
                    <a:pt x="304532" y="3644900"/>
                  </a:lnTo>
                  <a:lnTo>
                    <a:pt x="314782" y="3657600"/>
                  </a:lnTo>
                  <a:lnTo>
                    <a:pt x="330176" y="3683000"/>
                  </a:lnTo>
                  <a:lnTo>
                    <a:pt x="360196" y="3733800"/>
                  </a:lnTo>
                  <a:lnTo>
                    <a:pt x="414323" y="3835400"/>
                  </a:lnTo>
                  <a:lnTo>
                    <a:pt x="413150" y="3848100"/>
                  </a:lnTo>
                  <a:lnTo>
                    <a:pt x="417935" y="3860800"/>
                  </a:lnTo>
                  <a:lnTo>
                    <a:pt x="428138" y="3886200"/>
                  </a:lnTo>
                  <a:lnTo>
                    <a:pt x="443216" y="3911600"/>
                  </a:lnTo>
                  <a:lnTo>
                    <a:pt x="446467" y="3924300"/>
                  </a:lnTo>
                  <a:lnTo>
                    <a:pt x="458388" y="3937000"/>
                  </a:lnTo>
                  <a:lnTo>
                    <a:pt x="482226" y="3975100"/>
                  </a:lnTo>
                  <a:lnTo>
                    <a:pt x="521232" y="4038600"/>
                  </a:lnTo>
                  <a:lnTo>
                    <a:pt x="558786" y="4038600"/>
                  </a:lnTo>
                  <a:lnTo>
                    <a:pt x="553545" y="4025900"/>
                  </a:lnTo>
                  <a:lnTo>
                    <a:pt x="549391" y="4013200"/>
                  </a:lnTo>
                  <a:lnTo>
                    <a:pt x="544155" y="4000500"/>
                  </a:lnTo>
                  <a:lnTo>
                    <a:pt x="535672" y="4000500"/>
                  </a:lnTo>
                  <a:lnTo>
                    <a:pt x="521906" y="3975100"/>
                  </a:lnTo>
                  <a:lnTo>
                    <a:pt x="510035" y="3962400"/>
                  </a:lnTo>
                  <a:lnTo>
                    <a:pt x="498705" y="3937000"/>
                  </a:lnTo>
                  <a:lnTo>
                    <a:pt x="486561" y="3924300"/>
                  </a:lnTo>
                  <a:lnTo>
                    <a:pt x="463221" y="3886200"/>
                  </a:lnTo>
                  <a:lnTo>
                    <a:pt x="438526" y="3848100"/>
                  </a:lnTo>
                  <a:lnTo>
                    <a:pt x="415456" y="3810000"/>
                  </a:lnTo>
                  <a:lnTo>
                    <a:pt x="396988" y="3771900"/>
                  </a:lnTo>
                  <a:lnTo>
                    <a:pt x="382545" y="3746500"/>
                  </a:lnTo>
                  <a:lnTo>
                    <a:pt x="377489" y="3733800"/>
                  </a:lnTo>
                  <a:lnTo>
                    <a:pt x="376769" y="3721100"/>
                  </a:lnTo>
                  <a:lnTo>
                    <a:pt x="365844" y="3721100"/>
                  </a:lnTo>
                  <a:lnTo>
                    <a:pt x="363045" y="3708400"/>
                  </a:lnTo>
                  <a:lnTo>
                    <a:pt x="361330" y="3695700"/>
                  </a:lnTo>
                  <a:lnTo>
                    <a:pt x="353655" y="3683000"/>
                  </a:lnTo>
                  <a:lnTo>
                    <a:pt x="344852" y="3670300"/>
                  </a:lnTo>
                  <a:lnTo>
                    <a:pt x="335236" y="3644900"/>
                  </a:lnTo>
                  <a:lnTo>
                    <a:pt x="323993" y="3619500"/>
                  </a:lnTo>
                  <a:lnTo>
                    <a:pt x="310310" y="3606800"/>
                  </a:lnTo>
                  <a:lnTo>
                    <a:pt x="309679" y="3594100"/>
                  </a:lnTo>
                  <a:lnTo>
                    <a:pt x="307424" y="3581400"/>
                  </a:lnTo>
                  <a:lnTo>
                    <a:pt x="303002" y="3568700"/>
                  </a:lnTo>
                  <a:lnTo>
                    <a:pt x="295870" y="3556000"/>
                  </a:lnTo>
                  <a:lnTo>
                    <a:pt x="337041" y="3556000"/>
                  </a:lnTo>
                  <a:lnTo>
                    <a:pt x="310529" y="3505200"/>
                  </a:lnTo>
                  <a:lnTo>
                    <a:pt x="223633" y="3327400"/>
                  </a:lnTo>
                  <a:lnTo>
                    <a:pt x="213162" y="3327400"/>
                  </a:lnTo>
                  <a:lnTo>
                    <a:pt x="204856" y="3302000"/>
                  </a:lnTo>
                  <a:lnTo>
                    <a:pt x="187882" y="3251200"/>
                  </a:lnTo>
                  <a:lnTo>
                    <a:pt x="151408" y="3187700"/>
                  </a:lnTo>
                  <a:lnTo>
                    <a:pt x="151411" y="3175000"/>
                  </a:lnTo>
                  <a:lnTo>
                    <a:pt x="144912" y="3149600"/>
                  </a:lnTo>
                  <a:lnTo>
                    <a:pt x="128659" y="3124200"/>
                  </a:lnTo>
                  <a:lnTo>
                    <a:pt x="99401" y="3060700"/>
                  </a:lnTo>
                  <a:close/>
                </a:path>
                <a:path w="1974850" h="5549900">
                  <a:moveTo>
                    <a:pt x="1590216" y="2857500"/>
                  </a:moveTo>
                  <a:lnTo>
                    <a:pt x="1577310" y="2882900"/>
                  </a:lnTo>
                  <a:lnTo>
                    <a:pt x="1554117" y="2895600"/>
                  </a:lnTo>
                  <a:lnTo>
                    <a:pt x="1517922" y="2933700"/>
                  </a:lnTo>
                  <a:lnTo>
                    <a:pt x="1466010" y="2984500"/>
                  </a:lnTo>
                  <a:lnTo>
                    <a:pt x="1452480" y="2997200"/>
                  </a:lnTo>
                  <a:lnTo>
                    <a:pt x="1431867" y="3022600"/>
                  </a:lnTo>
                  <a:lnTo>
                    <a:pt x="1397787" y="3048000"/>
                  </a:lnTo>
                  <a:lnTo>
                    <a:pt x="1263699" y="3175000"/>
                  </a:lnTo>
                  <a:lnTo>
                    <a:pt x="1246126" y="3175000"/>
                  </a:lnTo>
                  <a:lnTo>
                    <a:pt x="1227717" y="3200400"/>
                  </a:lnTo>
                  <a:lnTo>
                    <a:pt x="1202791" y="3225800"/>
                  </a:lnTo>
                  <a:lnTo>
                    <a:pt x="1165667" y="3276600"/>
                  </a:lnTo>
                  <a:lnTo>
                    <a:pt x="1110664" y="3340100"/>
                  </a:lnTo>
                  <a:lnTo>
                    <a:pt x="1100724" y="3352800"/>
                  </a:lnTo>
                  <a:lnTo>
                    <a:pt x="1088167" y="3365500"/>
                  </a:lnTo>
                  <a:lnTo>
                    <a:pt x="1067575" y="3390900"/>
                  </a:lnTo>
                  <a:lnTo>
                    <a:pt x="1033527" y="3454400"/>
                  </a:lnTo>
                  <a:lnTo>
                    <a:pt x="980604" y="3530600"/>
                  </a:lnTo>
                  <a:lnTo>
                    <a:pt x="963269" y="3556000"/>
                  </a:lnTo>
                  <a:lnTo>
                    <a:pt x="943769" y="3581400"/>
                  </a:lnTo>
                  <a:lnTo>
                    <a:pt x="918851" y="3619500"/>
                  </a:lnTo>
                  <a:lnTo>
                    <a:pt x="885265" y="3695700"/>
                  </a:lnTo>
                  <a:lnTo>
                    <a:pt x="866873" y="3721100"/>
                  </a:lnTo>
                  <a:lnTo>
                    <a:pt x="850809" y="3759200"/>
                  </a:lnTo>
                  <a:lnTo>
                    <a:pt x="835066" y="3797300"/>
                  </a:lnTo>
                  <a:lnTo>
                    <a:pt x="817638" y="3835400"/>
                  </a:lnTo>
                  <a:lnTo>
                    <a:pt x="796516" y="3898900"/>
                  </a:lnTo>
                  <a:lnTo>
                    <a:pt x="769695" y="3962400"/>
                  </a:lnTo>
                  <a:lnTo>
                    <a:pt x="757554" y="3987800"/>
                  </a:lnTo>
                  <a:lnTo>
                    <a:pt x="750556" y="4000500"/>
                  </a:lnTo>
                  <a:lnTo>
                    <a:pt x="786985" y="4000500"/>
                  </a:lnTo>
                  <a:lnTo>
                    <a:pt x="791470" y="3987800"/>
                  </a:lnTo>
                  <a:lnTo>
                    <a:pt x="805016" y="3949700"/>
                  </a:lnTo>
                  <a:lnTo>
                    <a:pt x="825772" y="3886200"/>
                  </a:lnTo>
                  <a:lnTo>
                    <a:pt x="856372" y="3797300"/>
                  </a:lnTo>
                  <a:lnTo>
                    <a:pt x="870321" y="3784600"/>
                  </a:lnTo>
                  <a:lnTo>
                    <a:pt x="883457" y="3759200"/>
                  </a:lnTo>
                  <a:lnTo>
                    <a:pt x="904719" y="3708400"/>
                  </a:lnTo>
                  <a:lnTo>
                    <a:pt x="943050" y="3632200"/>
                  </a:lnTo>
                  <a:lnTo>
                    <a:pt x="951008" y="3632200"/>
                  </a:lnTo>
                  <a:lnTo>
                    <a:pt x="960490" y="3619500"/>
                  </a:lnTo>
                  <a:lnTo>
                    <a:pt x="975908" y="3594100"/>
                  </a:lnTo>
                  <a:lnTo>
                    <a:pt x="1001674" y="3556000"/>
                  </a:lnTo>
                  <a:lnTo>
                    <a:pt x="1042201" y="3492500"/>
                  </a:lnTo>
                  <a:lnTo>
                    <a:pt x="1101901" y="3403600"/>
                  </a:lnTo>
                  <a:lnTo>
                    <a:pt x="1119648" y="3378200"/>
                  </a:lnTo>
                  <a:lnTo>
                    <a:pt x="1143859" y="3340100"/>
                  </a:lnTo>
                  <a:lnTo>
                    <a:pt x="1220392" y="3251200"/>
                  </a:lnTo>
                  <a:lnTo>
                    <a:pt x="1230147" y="3238500"/>
                  </a:lnTo>
                  <a:lnTo>
                    <a:pt x="1244237" y="3225800"/>
                  </a:lnTo>
                  <a:lnTo>
                    <a:pt x="1298370" y="3162300"/>
                  </a:lnTo>
                  <a:lnTo>
                    <a:pt x="1312505" y="3149600"/>
                  </a:lnTo>
                  <a:lnTo>
                    <a:pt x="1328771" y="3136900"/>
                  </a:lnTo>
                  <a:lnTo>
                    <a:pt x="1353681" y="3111500"/>
                  </a:lnTo>
                  <a:lnTo>
                    <a:pt x="1393747" y="3086100"/>
                  </a:lnTo>
                  <a:lnTo>
                    <a:pt x="1398127" y="3073400"/>
                  </a:lnTo>
                  <a:lnTo>
                    <a:pt x="1411448" y="3073400"/>
                  </a:lnTo>
                  <a:lnTo>
                    <a:pt x="1433984" y="3060700"/>
                  </a:lnTo>
                  <a:lnTo>
                    <a:pt x="1466010" y="3022600"/>
                  </a:lnTo>
                  <a:lnTo>
                    <a:pt x="1471400" y="3022600"/>
                  </a:lnTo>
                  <a:lnTo>
                    <a:pt x="1483314" y="3009900"/>
                  </a:lnTo>
                  <a:lnTo>
                    <a:pt x="1508230" y="2984500"/>
                  </a:lnTo>
                  <a:lnTo>
                    <a:pt x="1552624" y="2933700"/>
                  </a:lnTo>
                  <a:lnTo>
                    <a:pt x="1557319" y="2933700"/>
                  </a:lnTo>
                  <a:lnTo>
                    <a:pt x="1561705" y="2921000"/>
                  </a:lnTo>
                  <a:lnTo>
                    <a:pt x="1570948" y="2895600"/>
                  </a:lnTo>
                  <a:lnTo>
                    <a:pt x="1590216" y="2857500"/>
                  </a:lnTo>
                  <a:close/>
                </a:path>
                <a:path w="1974850" h="5549900">
                  <a:moveTo>
                    <a:pt x="1493838" y="3834884"/>
                  </a:moveTo>
                  <a:lnTo>
                    <a:pt x="1485606" y="3848100"/>
                  </a:lnTo>
                  <a:lnTo>
                    <a:pt x="1458220" y="3898900"/>
                  </a:lnTo>
                  <a:lnTo>
                    <a:pt x="1416861" y="3987800"/>
                  </a:lnTo>
                  <a:lnTo>
                    <a:pt x="1440646" y="3987800"/>
                  </a:lnTo>
                  <a:lnTo>
                    <a:pt x="1444238" y="3975100"/>
                  </a:lnTo>
                  <a:lnTo>
                    <a:pt x="1455184" y="3949700"/>
                  </a:lnTo>
                  <a:lnTo>
                    <a:pt x="1473702" y="3886200"/>
                  </a:lnTo>
                  <a:lnTo>
                    <a:pt x="1493838" y="3834884"/>
                  </a:lnTo>
                  <a:close/>
                </a:path>
                <a:path w="1974850" h="5549900">
                  <a:moveTo>
                    <a:pt x="1762204" y="2540000"/>
                  </a:moveTo>
                  <a:lnTo>
                    <a:pt x="1758920" y="2540000"/>
                  </a:lnTo>
                  <a:lnTo>
                    <a:pt x="1742086" y="2565400"/>
                  </a:lnTo>
                  <a:lnTo>
                    <a:pt x="1700071" y="2603500"/>
                  </a:lnTo>
                  <a:lnTo>
                    <a:pt x="1687314" y="2616200"/>
                  </a:lnTo>
                  <a:lnTo>
                    <a:pt x="1667543" y="2641600"/>
                  </a:lnTo>
                  <a:lnTo>
                    <a:pt x="1629366" y="2692400"/>
                  </a:lnTo>
                  <a:lnTo>
                    <a:pt x="1561387" y="2755900"/>
                  </a:lnTo>
                  <a:lnTo>
                    <a:pt x="1534688" y="2781300"/>
                  </a:lnTo>
                  <a:lnTo>
                    <a:pt x="1504190" y="2819400"/>
                  </a:lnTo>
                  <a:lnTo>
                    <a:pt x="1469997" y="2844800"/>
                  </a:lnTo>
                  <a:lnTo>
                    <a:pt x="1432215" y="2870200"/>
                  </a:lnTo>
                  <a:lnTo>
                    <a:pt x="1390946" y="2895600"/>
                  </a:lnTo>
                  <a:lnTo>
                    <a:pt x="1346297" y="2933700"/>
                  </a:lnTo>
                  <a:lnTo>
                    <a:pt x="1298370" y="2984500"/>
                  </a:lnTo>
                  <a:lnTo>
                    <a:pt x="1297463" y="2997200"/>
                  </a:lnTo>
                  <a:lnTo>
                    <a:pt x="1282162" y="3009900"/>
                  </a:lnTo>
                  <a:lnTo>
                    <a:pt x="1253311" y="3035300"/>
                  </a:lnTo>
                  <a:lnTo>
                    <a:pt x="1211756" y="3086100"/>
                  </a:lnTo>
                  <a:lnTo>
                    <a:pt x="1205720" y="3086100"/>
                  </a:lnTo>
                  <a:lnTo>
                    <a:pt x="1198040" y="3098800"/>
                  </a:lnTo>
                  <a:lnTo>
                    <a:pt x="1184932" y="3111500"/>
                  </a:lnTo>
                  <a:lnTo>
                    <a:pt x="1162607" y="3136900"/>
                  </a:lnTo>
                  <a:lnTo>
                    <a:pt x="1149326" y="3149600"/>
                  </a:lnTo>
                  <a:lnTo>
                    <a:pt x="1129794" y="3175000"/>
                  </a:lnTo>
                  <a:lnTo>
                    <a:pt x="1095617" y="3225800"/>
                  </a:lnTo>
                  <a:lnTo>
                    <a:pt x="1038401" y="3302000"/>
                  </a:lnTo>
                  <a:lnTo>
                    <a:pt x="1025553" y="3327400"/>
                  </a:lnTo>
                  <a:lnTo>
                    <a:pt x="1011338" y="3340100"/>
                  </a:lnTo>
                  <a:lnTo>
                    <a:pt x="986816" y="3378200"/>
                  </a:lnTo>
                  <a:lnTo>
                    <a:pt x="943050" y="3441700"/>
                  </a:lnTo>
                  <a:lnTo>
                    <a:pt x="940022" y="3454400"/>
                  </a:lnTo>
                  <a:lnTo>
                    <a:pt x="931851" y="3467100"/>
                  </a:lnTo>
                  <a:lnTo>
                    <a:pt x="913389" y="3492500"/>
                  </a:lnTo>
                  <a:lnTo>
                    <a:pt x="879486" y="3543300"/>
                  </a:lnTo>
                  <a:lnTo>
                    <a:pt x="879712" y="3556000"/>
                  </a:lnTo>
                  <a:lnTo>
                    <a:pt x="872625" y="3568700"/>
                  </a:lnTo>
                  <a:lnTo>
                    <a:pt x="859580" y="3594100"/>
                  </a:lnTo>
                  <a:lnTo>
                    <a:pt x="841932" y="3632200"/>
                  </a:lnTo>
                  <a:lnTo>
                    <a:pt x="834345" y="3632200"/>
                  </a:lnTo>
                  <a:lnTo>
                    <a:pt x="820260" y="3657600"/>
                  </a:lnTo>
                  <a:lnTo>
                    <a:pt x="793173" y="3708400"/>
                  </a:lnTo>
                  <a:lnTo>
                    <a:pt x="746581" y="3822700"/>
                  </a:lnTo>
                  <a:lnTo>
                    <a:pt x="746039" y="3835400"/>
                  </a:lnTo>
                  <a:lnTo>
                    <a:pt x="742247" y="3848100"/>
                  </a:lnTo>
                  <a:lnTo>
                    <a:pt x="731954" y="3886200"/>
                  </a:lnTo>
                  <a:lnTo>
                    <a:pt x="711910" y="3937000"/>
                  </a:lnTo>
                  <a:lnTo>
                    <a:pt x="747168" y="3937000"/>
                  </a:lnTo>
                  <a:lnTo>
                    <a:pt x="755610" y="3911600"/>
                  </a:lnTo>
                  <a:lnTo>
                    <a:pt x="768930" y="3860800"/>
                  </a:lnTo>
                  <a:lnTo>
                    <a:pt x="784147" y="3797300"/>
                  </a:lnTo>
                  <a:lnTo>
                    <a:pt x="788075" y="3797300"/>
                  </a:lnTo>
                  <a:lnTo>
                    <a:pt x="793898" y="3784600"/>
                  </a:lnTo>
                  <a:lnTo>
                    <a:pt x="827480" y="3721100"/>
                  </a:lnTo>
                  <a:lnTo>
                    <a:pt x="830189" y="3708400"/>
                  </a:lnTo>
                  <a:lnTo>
                    <a:pt x="838318" y="3695700"/>
                  </a:lnTo>
                  <a:lnTo>
                    <a:pt x="851863" y="3670300"/>
                  </a:lnTo>
                  <a:lnTo>
                    <a:pt x="870825" y="3632200"/>
                  </a:lnTo>
                  <a:lnTo>
                    <a:pt x="874345" y="3619500"/>
                  </a:lnTo>
                  <a:lnTo>
                    <a:pt x="888157" y="3594100"/>
                  </a:lnTo>
                  <a:lnTo>
                    <a:pt x="917138" y="3543300"/>
                  </a:lnTo>
                  <a:lnTo>
                    <a:pt x="966164" y="3467100"/>
                  </a:lnTo>
                  <a:lnTo>
                    <a:pt x="967744" y="3467100"/>
                  </a:lnTo>
                  <a:lnTo>
                    <a:pt x="974471" y="3454400"/>
                  </a:lnTo>
                  <a:lnTo>
                    <a:pt x="989326" y="3429000"/>
                  </a:lnTo>
                  <a:lnTo>
                    <a:pt x="1015287" y="3390900"/>
                  </a:lnTo>
                  <a:lnTo>
                    <a:pt x="1024992" y="3365500"/>
                  </a:lnTo>
                  <a:lnTo>
                    <a:pt x="1041628" y="3352800"/>
                  </a:lnTo>
                  <a:lnTo>
                    <a:pt x="1067280" y="3314700"/>
                  </a:lnTo>
                  <a:lnTo>
                    <a:pt x="1104033" y="3276600"/>
                  </a:lnTo>
                  <a:lnTo>
                    <a:pt x="1153971" y="3200400"/>
                  </a:lnTo>
                  <a:lnTo>
                    <a:pt x="1157303" y="3187700"/>
                  </a:lnTo>
                  <a:lnTo>
                    <a:pt x="1167671" y="3175000"/>
                  </a:lnTo>
                  <a:lnTo>
                    <a:pt x="1185636" y="3149600"/>
                  </a:lnTo>
                  <a:lnTo>
                    <a:pt x="1211756" y="3124200"/>
                  </a:lnTo>
                  <a:lnTo>
                    <a:pt x="1224454" y="3111500"/>
                  </a:lnTo>
                  <a:lnTo>
                    <a:pt x="1243903" y="3086100"/>
                  </a:lnTo>
                  <a:lnTo>
                    <a:pt x="1274711" y="3060700"/>
                  </a:lnTo>
                  <a:lnTo>
                    <a:pt x="1321484" y="2997200"/>
                  </a:lnTo>
                  <a:lnTo>
                    <a:pt x="1335250" y="2984500"/>
                  </a:lnTo>
                  <a:lnTo>
                    <a:pt x="1355504" y="2971800"/>
                  </a:lnTo>
                  <a:lnTo>
                    <a:pt x="1389832" y="2946400"/>
                  </a:lnTo>
                  <a:lnTo>
                    <a:pt x="1445817" y="2882900"/>
                  </a:lnTo>
                  <a:lnTo>
                    <a:pt x="1453509" y="2882900"/>
                  </a:lnTo>
                  <a:lnTo>
                    <a:pt x="1470678" y="2870200"/>
                  </a:lnTo>
                  <a:lnTo>
                    <a:pt x="1507896" y="2844800"/>
                  </a:lnTo>
                  <a:lnTo>
                    <a:pt x="1575738" y="2781300"/>
                  </a:lnTo>
                  <a:lnTo>
                    <a:pt x="1581871" y="2768600"/>
                  </a:lnTo>
                  <a:lnTo>
                    <a:pt x="1595477" y="2755900"/>
                  </a:lnTo>
                  <a:lnTo>
                    <a:pt x="1619886" y="2730500"/>
                  </a:lnTo>
                  <a:lnTo>
                    <a:pt x="1658424" y="2679700"/>
                  </a:lnTo>
                  <a:lnTo>
                    <a:pt x="1714422" y="2616200"/>
                  </a:lnTo>
                  <a:lnTo>
                    <a:pt x="1720923" y="2603500"/>
                  </a:lnTo>
                  <a:lnTo>
                    <a:pt x="1729281" y="2603500"/>
                  </a:lnTo>
                  <a:lnTo>
                    <a:pt x="1742497" y="2578100"/>
                  </a:lnTo>
                  <a:lnTo>
                    <a:pt x="1763571" y="2552700"/>
                  </a:lnTo>
                  <a:lnTo>
                    <a:pt x="1762204" y="2540000"/>
                  </a:lnTo>
                  <a:close/>
                </a:path>
                <a:path w="1974850" h="5549900">
                  <a:moveTo>
                    <a:pt x="216655" y="2971800"/>
                  </a:moveTo>
                  <a:lnTo>
                    <a:pt x="185044" y="2971800"/>
                  </a:lnTo>
                  <a:lnTo>
                    <a:pt x="190056" y="2984500"/>
                  </a:lnTo>
                  <a:lnTo>
                    <a:pt x="201023" y="3009900"/>
                  </a:lnTo>
                  <a:lnTo>
                    <a:pt x="223633" y="3035300"/>
                  </a:lnTo>
                  <a:lnTo>
                    <a:pt x="227382" y="3035300"/>
                  </a:lnTo>
                  <a:lnTo>
                    <a:pt x="236276" y="3048000"/>
                  </a:lnTo>
                  <a:lnTo>
                    <a:pt x="253294" y="3073400"/>
                  </a:lnTo>
                  <a:lnTo>
                    <a:pt x="281418" y="3111500"/>
                  </a:lnTo>
                  <a:lnTo>
                    <a:pt x="288822" y="3124200"/>
                  </a:lnTo>
                  <a:lnTo>
                    <a:pt x="305976" y="3149600"/>
                  </a:lnTo>
                  <a:lnTo>
                    <a:pt x="338300" y="3200400"/>
                  </a:lnTo>
                  <a:lnTo>
                    <a:pt x="391209" y="3289300"/>
                  </a:lnTo>
                  <a:lnTo>
                    <a:pt x="401686" y="3289300"/>
                  </a:lnTo>
                  <a:lnTo>
                    <a:pt x="409993" y="3314700"/>
                  </a:lnTo>
                  <a:lnTo>
                    <a:pt x="426967" y="3352800"/>
                  </a:lnTo>
                  <a:lnTo>
                    <a:pt x="463447" y="3403600"/>
                  </a:lnTo>
                  <a:lnTo>
                    <a:pt x="469677" y="3429000"/>
                  </a:lnTo>
                  <a:lnTo>
                    <a:pt x="487282" y="3454400"/>
                  </a:lnTo>
                  <a:lnTo>
                    <a:pt x="514635" y="3492500"/>
                  </a:lnTo>
                  <a:lnTo>
                    <a:pt x="550112" y="3556000"/>
                  </a:lnTo>
                  <a:lnTo>
                    <a:pt x="556072" y="3568700"/>
                  </a:lnTo>
                  <a:lnTo>
                    <a:pt x="560950" y="3581400"/>
                  </a:lnTo>
                  <a:lnTo>
                    <a:pt x="571245" y="3619500"/>
                  </a:lnTo>
                  <a:lnTo>
                    <a:pt x="593457" y="3657600"/>
                  </a:lnTo>
                  <a:lnTo>
                    <a:pt x="597106" y="3670300"/>
                  </a:lnTo>
                  <a:lnTo>
                    <a:pt x="605333" y="3695700"/>
                  </a:lnTo>
                  <a:lnTo>
                    <a:pt x="619247" y="3733800"/>
                  </a:lnTo>
                  <a:lnTo>
                    <a:pt x="639959" y="3784600"/>
                  </a:lnTo>
                  <a:lnTo>
                    <a:pt x="668577" y="3873500"/>
                  </a:lnTo>
                  <a:lnTo>
                    <a:pt x="670155" y="3898900"/>
                  </a:lnTo>
                  <a:lnTo>
                    <a:pt x="668214" y="3911600"/>
                  </a:lnTo>
                  <a:lnTo>
                    <a:pt x="712744" y="3911600"/>
                  </a:lnTo>
                  <a:lnTo>
                    <a:pt x="713199" y="3873500"/>
                  </a:lnTo>
                  <a:lnTo>
                    <a:pt x="731244" y="3797300"/>
                  </a:lnTo>
                  <a:lnTo>
                    <a:pt x="754065" y="3721100"/>
                  </a:lnTo>
                  <a:lnTo>
                    <a:pt x="774557" y="3670300"/>
                  </a:lnTo>
                  <a:lnTo>
                    <a:pt x="639231" y="3670300"/>
                  </a:lnTo>
                  <a:lnTo>
                    <a:pt x="631011" y="3657600"/>
                  </a:lnTo>
                  <a:lnTo>
                    <a:pt x="618328" y="3644900"/>
                  </a:lnTo>
                  <a:lnTo>
                    <a:pt x="607538" y="3619500"/>
                  </a:lnTo>
                  <a:lnTo>
                    <a:pt x="594038" y="3594100"/>
                  </a:lnTo>
                  <a:lnTo>
                    <a:pt x="573226" y="3543300"/>
                  </a:lnTo>
                  <a:lnTo>
                    <a:pt x="567725" y="3530600"/>
                  </a:lnTo>
                  <a:lnTo>
                    <a:pt x="555567" y="3505200"/>
                  </a:lnTo>
                  <a:lnTo>
                    <a:pt x="532871" y="3467100"/>
                  </a:lnTo>
                  <a:lnTo>
                    <a:pt x="495754" y="3403600"/>
                  </a:lnTo>
                  <a:lnTo>
                    <a:pt x="440333" y="3302000"/>
                  </a:lnTo>
                  <a:lnTo>
                    <a:pt x="434147" y="3302000"/>
                  </a:lnTo>
                  <a:lnTo>
                    <a:pt x="427690" y="3289300"/>
                  </a:lnTo>
                  <a:lnTo>
                    <a:pt x="413108" y="3263900"/>
                  </a:lnTo>
                  <a:lnTo>
                    <a:pt x="382548" y="3225800"/>
                  </a:lnTo>
                  <a:lnTo>
                    <a:pt x="382892" y="3213100"/>
                  </a:lnTo>
                  <a:lnTo>
                    <a:pt x="356539" y="3162300"/>
                  </a:lnTo>
                  <a:lnTo>
                    <a:pt x="317360" y="3111500"/>
                  </a:lnTo>
                  <a:lnTo>
                    <a:pt x="252525" y="3022600"/>
                  </a:lnTo>
                  <a:lnTo>
                    <a:pt x="235560" y="2997200"/>
                  </a:lnTo>
                  <a:lnTo>
                    <a:pt x="216655" y="2971800"/>
                  </a:lnTo>
                  <a:close/>
                </a:path>
                <a:path w="1974850" h="5549900">
                  <a:moveTo>
                    <a:pt x="1508094" y="3810000"/>
                  </a:moveTo>
                  <a:lnTo>
                    <a:pt x="1503602" y="3810000"/>
                  </a:lnTo>
                  <a:lnTo>
                    <a:pt x="1493838" y="3834884"/>
                  </a:lnTo>
                  <a:lnTo>
                    <a:pt x="1501427" y="3822700"/>
                  </a:lnTo>
                  <a:lnTo>
                    <a:pt x="1508094" y="3810000"/>
                  </a:lnTo>
                  <a:close/>
                </a:path>
                <a:path w="1974850" h="5549900">
                  <a:moveTo>
                    <a:pt x="1262488" y="3746500"/>
                  </a:moveTo>
                  <a:lnTo>
                    <a:pt x="1220392" y="3746500"/>
                  </a:lnTo>
                  <a:lnTo>
                    <a:pt x="1226383" y="3759200"/>
                  </a:lnTo>
                  <a:lnTo>
                    <a:pt x="1215552" y="3759200"/>
                  </a:lnTo>
                  <a:lnTo>
                    <a:pt x="1211756" y="3771900"/>
                  </a:lnTo>
                  <a:lnTo>
                    <a:pt x="1209855" y="3784600"/>
                  </a:lnTo>
                  <a:lnTo>
                    <a:pt x="1239200" y="3784600"/>
                  </a:lnTo>
                  <a:lnTo>
                    <a:pt x="1247607" y="3771900"/>
                  </a:lnTo>
                  <a:lnTo>
                    <a:pt x="1262488" y="3746500"/>
                  </a:lnTo>
                  <a:close/>
                </a:path>
                <a:path w="1974850" h="5549900">
                  <a:moveTo>
                    <a:pt x="337041" y="3556000"/>
                  </a:moveTo>
                  <a:lnTo>
                    <a:pt x="310310" y="3556000"/>
                  </a:lnTo>
                  <a:lnTo>
                    <a:pt x="316089" y="3568700"/>
                  </a:lnTo>
                  <a:lnTo>
                    <a:pt x="318984" y="3568700"/>
                  </a:lnTo>
                  <a:lnTo>
                    <a:pt x="318984" y="3581400"/>
                  </a:lnTo>
                  <a:lnTo>
                    <a:pt x="329592" y="3594100"/>
                  </a:lnTo>
                  <a:lnTo>
                    <a:pt x="332345" y="3594100"/>
                  </a:lnTo>
                  <a:lnTo>
                    <a:pt x="335640" y="3606800"/>
                  </a:lnTo>
                  <a:lnTo>
                    <a:pt x="347877" y="3619500"/>
                  </a:lnTo>
                  <a:lnTo>
                    <a:pt x="354103" y="3632200"/>
                  </a:lnTo>
                  <a:lnTo>
                    <a:pt x="376314" y="3670300"/>
                  </a:lnTo>
                  <a:lnTo>
                    <a:pt x="382548" y="3683000"/>
                  </a:lnTo>
                  <a:lnTo>
                    <a:pt x="385431" y="3695700"/>
                  </a:lnTo>
                  <a:lnTo>
                    <a:pt x="432698" y="3695700"/>
                  </a:lnTo>
                  <a:lnTo>
                    <a:pt x="421910" y="3683000"/>
                  </a:lnTo>
                  <a:lnTo>
                    <a:pt x="402995" y="3657600"/>
                  </a:lnTo>
                  <a:lnTo>
                    <a:pt x="368095" y="3619500"/>
                  </a:lnTo>
                  <a:lnTo>
                    <a:pt x="364219" y="3594100"/>
                  </a:lnTo>
                  <a:lnTo>
                    <a:pt x="354402" y="3581400"/>
                  </a:lnTo>
                  <a:lnTo>
                    <a:pt x="337041" y="3556000"/>
                  </a:lnTo>
                  <a:close/>
                </a:path>
                <a:path w="1974850" h="5549900">
                  <a:moveTo>
                    <a:pt x="142747" y="2794000"/>
                  </a:moveTo>
                  <a:lnTo>
                    <a:pt x="147737" y="2806700"/>
                  </a:lnTo>
                  <a:lnTo>
                    <a:pt x="161188" y="2819400"/>
                  </a:lnTo>
                  <a:lnTo>
                    <a:pt x="186011" y="2857500"/>
                  </a:lnTo>
                  <a:lnTo>
                    <a:pt x="225118" y="2908300"/>
                  </a:lnTo>
                  <a:lnTo>
                    <a:pt x="281418" y="2984500"/>
                  </a:lnTo>
                  <a:lnTo>
                    <a:pt x="282959" y="2997200"/>
                  </a:lnTo>
                  <a:lnTo>
                    <a:pt x="291802" y="3009900"/>
                  </a:lnTo>
                  <a:lnTo>
                    <a:pt x="309955" y="3035300"/>
                  </a:lnTo>
                  <a:lnTo>
                    <a:pt x="339423" y="3086100"/>
                  </a:lnTo>
                  <a:lnTo>
                    <a:pt x="382213" y="3149600"/>
                  </a:lnTo>
                  <a:lnTo>
                    <a:pt x="440333" y="3238500"/>
                  </a:lnTo>
                  <a:lnTo>
                    <a:pt x="449858" y="3251200"/>
                  </a:lnTo>
                  <a:lnTo>
                    <a:pt x="464530" y="3276600"/>
                  </a:lnTo>
                  <a:lnTo>
                    <a:pt x="489493" y="3327400"/>
                  </a:lnTo>
                  <a:lnTo>
                    <a:pt x="529893" y="3403600"/>
                  </a:lnTo>
                  <a:lnTo>
                    <a:pt x="539899" y="3416300"/>
                  </a:lnTo>
                  <a:lnTo>
                    <a:pt x="549628" y="3429000"/>
                  </a:lnTo>
                  <a:lnTo>
                    <a:pt x="565044" y="3479800"/>
                  </a:lnTo>
                  <a:lnTo>
                    <a:pt x="592110" y="3543300"/>
                  </a:lnTo>
                  <a:lnTo>
                    <a:pt x="636789" y="3644900"/>
                  </a:lnTo>
                  <a:lnTo>
                    <a:pt x="641578" y="3657600"/>
                  </a:lnTo>
                  <a:lnTo>
                    <a:pt x="642572" y="3670300"/>
                  </a:lnTo>
                  <a:lnTo>
                    <a:pt x="774557" y="3670300"/>
                  </a:lnTo>
                  <a:lnTo>
                    <a:pt x="779680" y="3657600"/>
                  </a:lnTo>
                  <a:lnTo>
                    <a:pt x="704331" y="3657600"/>
                  </a:lnTo>
                  <a:lnTo>
                    <a:pt x="712774" y="3632200"/>
                  </a:lnTo>
                  <a:lnTo>
                    <a:pt x="726362" y="3581400"/>
                  </a:lnTo>
                  <a:lnTo>
                    <a:pt x="730785" y="3568700"/>
                  </a:lnTo>
                  <a:lnTo>
                    <a:pt x="738685" y="3556000"/>
                  </a:lnTo>
                  <a:lnTo>
                    <a:pt x="688796" y="3556000"/>
                  </a:lnTo>
                  <a:lnTo>
                    <a:pt x="689374" y="3543300"/>
                  </a:lnTo>
                  <a:lnTo>
                    <a:pt x="693419" y="3517900"/>
                  </a:lnTo>
                  <a:lnTo>
                    <a:pt x="700739" y="3492500"/>
                  </a:lnTo>
                  <a:lnTo>
                    <a:pt x="632817" y="3492500"/>
                  </a:lnTo>
                  <a:lnTo>
                    <a:pt x="620134" y="3479800"/>
                  </a:lnTo>
                  <a:lnTo>
                    <a:pt x="587678" y="3441700"/>
                  </a:lnTo>
                  <a:lnTo>
                    <a:pt x="575472" y="3429000"/>
                  </a:lnTo>
                  <a:lnTo>
                    <a:pt x="560077" y="3390900"/>
                  </a:lnTo>
                  <a:lnTo>
                    <a:pt x="536918" y="3352800"/>
                  </a:lnTo>
                  <a:lnTo>
                    <a:pt x="501416" y="3289300"/>
                  </a:lnTo>
                  <a:lnTo>
                    <a:pt x="448994" y="3213100"/>
                  </a:lnTo>
                  <a:lnTo>
                    <a:pt x="442855" y="3200400"/>
                  </a:lnTo>
                  <a:lnTo>
                    <a:pt x="434548" y="3187700"/>
                  </a:lnTo>
                  <a:lnTo>
                    <a:pt x="413240" y="3149600"/>
                  </a:lnTo>
                  <a:lnTo>
                    <a:pt x="368095" y="3086100"/>
                  </a:lnTo>
                  <a:lnTo>
                    <a:pt x="358211" y="3073400"/>
                  </a:lnTo>
                  <a:lnTo>
                    <a:pt x="345345" y="3048000"/>
                  </a:lnTo>
                  <a:lnTo>
                    <a:pt x="322184" y="3009900"/>
                  </a:lnTo>
                  <a:lnTo>
                    <a:pt x="281418" y="2959100"/>
                  </a:lnTo>
                  <a:lnTo>
                    <a:pt x="273701" y="2959100"/>
                  </a:lnTo>
                  <a:lnTo>
                    <a:pt x="267335" y="2946400"/>
                  </a:lnTo>
                  <a:lnTo>
                    <a:pt x="255009" y="2921000"/>
                  </a:lnTo>
                  <a:lnTo>
                    <a:pt x="229411" y="2882900"/>
                  </a:lnTo>
                  <a:lnTo>
                    <a:pt x="217901" y="2882900"/>
                  </a:lnTo>
                  <a:lnTo>
                    <a:pt x="204495" y="2857500"/>
                  </a:lnTo>
                  <a:lnTo>
                    <a:pt x="181882" y="2832100"/>
                  </a:lnTo>
                  <a:lnTo>
                    <a:pt x="142747" y="2794000"/>
                  </a:lnTo>
                  <a:close/>
                </a:path>
                <a:path w="1974850" h="5549900">
                  <a:moveTo>
                    <a:pt x="1749093" y="2425700"/>
                  </a:moveTo>
                  <a:lnTo>
                    <a:pt x="1735923" y="2451100"/>
                  </a:lnTo>
                  <a:lnTo>
                    <a:pt x="1715663" y="2489200"/>
                  </a:lnTo>
                  <a:lnTo>
                    <a:pt x="1686100" y="2514600"/>
                  </a:lnTo>
                  <a:lnTo>
                    <a:pt x="1645022" y="2565400"/>
                  </a:lnTo>
                  <a:lnTo>
                    <a:pt x="1590216" y="2616200"/>
                  </a:lnTo>
                  <a:lnTo>
                    <a:pt x="1584958" y="2616200"/>
                  </a:lnTo>
                  <a:lnTo>
                    <a:pt x="1576151" y="2628900"/>
                  </a:lnTo>
                  <a:lnTo>
                    <a:pt x="1561391" y="2641600"/>
                  </a:lnTo>
                  <a:lnTo>
                    <a:pt x="1538273" y="2667000"/>
                  </a:lnTo>
                  <a:lnTo>
                    <a:pt x="1526327" y="2667000"/>
                  </a:lnTo>
                  <a:lnTo>
                    <a:pt x="1512238" y="2679700"/>
                  </a:lnTo>
                  <a:lnTo>
                    <a:pt x="1489481" y="2705100"/>
                  </a:lnTo>
                  <a:lnTo>
                    <a:pt x="1451532" y="2730500"/>
                  </a:lnTo>
                  <a:lnTo>
                    <a:pt x="1435141" y="2743200"/>
                  </a:lnTo>
                  <a:lnTo>
                    <a:pt x="1417941" y="2755900"/>
                  </a:lnTo>
                  <a:lnTo>
                    <a:pt x="1395882" y="2781300"/>
                  </a:lnTo>
                  <a:lnTo>
                    <a:pt x="1364918" y="2806700"/>
                  </a:lnTo>
                  <a:lnTo>
                    <a:pt x="1346818" y="2806700"/>
                  </a:lnTo>
                  <a:lnTo>
                    <a:pt x="1332231" y="2819400"/>
                  </a:lnTo>
                  <a:lnTo>
                    <a:pt x="1307889" y="2844800"/>
                  </a:lnTo>
                  <a:lnTo>
                    <a:pt x="1269244" y="2882900"/>
                  </a:lnTo>
                  <a:lnTo>
                    <a:pt x="1211750" y="2933700"/>
                  </a:lnTo>
                  <a:lnTo>
                    <a:pt x="1130857" y="3009900"/>
                  </a:lnTo>
                  <a:lnTo>
                    <a:pt x="1118068" y="3035300"/>
                  </a:lnTo>
                  <a:lnTo>
                    <a:pt x="1097980" y="3060700"/>
                  </a:lnTo>
                  <a:lnTo>
                    <a:pt x="1065438" y="3098800"/>
                  </a:lnTo>
                  <a:lnTo>
                    <a:pt x="1015287" y="3149600"/>
                  </a:lnTo>
                  <a:lnTo>
                    <a:pt x="1012912" y="3175000"/>
                  </a:lnTo>
                  <a:lnTo>
                    <a:pt x="998647" y="3187700"/>
                  </a:lnTo>
                  <a:lnTo>
                    <a:pt x="974643" y="3213100"/>
                  </a:lnTo>
                  <a:lnTo>
                    <a:pt x="943050" y="3276600"/>
                  </a:lnTo>
                  <a:lnTo>
                    <a:pt x="940087" y="3289300"/>
                  </a:lnTo>
                  <a:lnTo>
                    <a:pt x="934517" y="3289300"/>
                  </a:lnTo>
                  <a:lnTo>
                    <a:pt x="924817" y="3314700"/>
                  </a:lnTo>
                  <a:lnTo>
                    <a:pt x="909463" y="3340100"/>
                  </a:lnTo>
                  <a:lnTo>
                    <a:pt x="886931" y="3378200"/>
                  </a:lnTo>
                  <a:lnTo>
                    <a:pt x="855698" y="3441700"/>
                  </a:lnTo>
                  <a:lnTo>
                    <a:pt x="814240" y="3517900"/>
                  </a:lnTo>
                  <a:lnTo>
                    <a:pt x="761033" y="3632200"/>
                  </a:lnTo>
                  <a:lnTo>
                    <a:pt x="744056" y="3644900"/>
                  </a:lnTo>
                  <a:lnTo>
                    <a:pt x="737916" y="3644900"/>
                  </a:lnTo>
                  <a:lnTo>
                    <a:pt x="725275" y="3657600"/>
                  </a:lnTo>
                  <a:lnTo>
                    <a:pt x="779680" y="3657600"/>
                  </a:lnTo>
                  <a:lnTo>
                    <a:pt x="789926" y="3632200"/>
                  </a:lnTo>
                  <a:lnTo>
                    <a:pt x="796696" y="3619500"/>
                  </a:lnTo>
                  <a:lnTo>
                    <a:pt x="798590" y="3606800"/>
                  </a:lnTo>
                  <a:lnTo>
                    <a:pt x="806985" y="3581400"/>
                  </a:lnTo>
                  <a:lnTo>
                    <a:pt x="833258" y="3530600"/>
                  </a:lnTo>
                  <a:lnTo>
                    <a:pt x="836471" y="3517900"/>
                  </a:lnTo>
                  <a:lnTo>
                    <a:pt x="847866" y="3505200"/>
                  </a:lnTo>
                  <a:lnTo>
                    <a:pt x="870077" y="3467100"/>
                  </a:lnTo>
                  <a:lnTo>
                    <a:pt x="905740" y="3403600"/>
                  </a:lnTo>
                  <a:lnTo>
                    <a:pt x="957490" y="3302000"/>
                  </a:lnTo>
                  <a:lnTo>
                    <a:pt x="965255" y="3302000"/>
                  </a:lnTo>
                  <a:lnTo>
                    <a:pt x="976271" y="3276600"/>
                  </a:lnTo>
                  <a:lnTo>
                    <a:pt x="998125" y="3238500"/>
                  </a:lnTo>
                  <a:lnTo>
                    <a:pt x="1038401" y="3187700"/>
                  </a:lnTo>
                  <a:lnTo>
                    <a:pt x="1042388" y="3175000"/>
                  </a:lnTo>
                  <a:lnTo>
                    <a:pt x="1052863" y="3149600"/>
                  </a:lnTo>
                  <a:lnTo>
                    <a:pt x="1074174" y="3124200"/>
                  </a:lnTo>
                  <a:lnTo>
                    <a:pt x="1110664" y="3086100"/>
                  </a:lnTo>
                  <a:lnTo>
                    <a:pt x="1114899" y="3073400"/>
                  </a:lnTo>
                  <a:lnTo>
                    <a:pt x="1131588" y="3060700"/>
                  </a:lnTo>
                  <a:lnTo>
                    <a:pt x="1166707" y="3022600"/>
                  </a:lnTo>
                  <a:lnTo>
                    <a:pt x="1226234" y="2959100"/>
                  </a:lnTo>
                  <a:lnTo>
                    <a:pt x="1230880" y="2959100"/>
                  </a:lnTo>
                  <a:lnTo>
                    <a:pt x="1242062" y="2946400"/>
                  </a:lnTo>
                  <a:lnTo>
                    <a:pt x="1261935" y="2921000"/>
                  </a:lnTo>
                  <a:lnTo>
                    <a:pt x="1292655" y="2895600"/>
                  </a:lnTo>
                  <a:lnTo>
                    <a:pt x="1341786" y="2844800"/>
                  </a:lnTo>
                  <a:lnTo>
                    <a:pt x="1393747" y="2806700"/>
                  </a:lnTo>
                  <a:lnTo>
                    <a:pt x="1412988" y="2794000"/>
                  </a:lnTo>
                  <a:lnTo>
                    <a:pt x="1439277" y="2768600"/>
                  </a:lnTo>
                  <a:lnTo>
                    <a:pt x="1477472" y="2743200"/>
                  </a:lnTo>
                  <a:lnTo>
                    <a:pt x="1532431" y="2692400"/>
                  </a:lnTo>
                  <a:lnTo>
                    <a:pt x="1535001" y="2679700"/>
                  </a:lnTo>
                  <a:lnTo>
                    <a:pt x="1575955" y="2641600"/>
                  </a:lnTo>
                  <a:lnTo>
                    <a:pt x="1619172" y="2603500"/>
                  </a:lnTo>
                  <a:lnTo>
                    <a:pt x="1631366" y="2603500"/>
                  </a:lnTo>
                  <a:lnTo>
                    <a:pt x="1645477" y="2590800"/>
                  </a:lnTo>
                  <a:lnTo>
                    <a:pt x="1666660" y="2565400"/>
                  </a:lnTo>
                  <a:lnTo>
                    <a:pt x="1700071" y="2527300"/>
                  </a:lnTo>
                  <a:lnTo>
                    <a:pt x="1700819" y="2527300"/>
                  </a:lnTo>
                  <a:lnTo>
                    <a:pt x="1708342" y="2514600"/>
                  </a:lnTo>
                  <a:lnTo>
                    <a:pt x="1723985" y="2476500"/>
                  </a:lnTo>
                  <a:lnTo>
                    <a:pt x="1749093" y="2425700"/>
                  </a:lnTo>
                  <a:close/>
                </a:path>
                <a:path w="1974850" h="5549900">
                  <a:moveTo>
                    <a:pt x="161454" y="3505200"/>
                  </a:moveTo>
                  <a:lnTo>
                    <a:pt x="157254" y="3505200"/>
                  </a:lnTo>
                  <a:lnTo>
                    <a:pt x="157186" y="3517900"/>
                  </a:lnTo>
                  <a:lnTo>
                    <a:pt x="177079" y="3561483"/>
                  </a:lnTo>
                  <a:lnTo>
                    <a:pt x="168023" y="3530600"/>
                  </a:lnTo>
                  <a:lnTo>
                    <a:pt x="161454" y="3505200"/>
                  </a:lnTo>
                  <a:close/>
                </a:path>
                <a:path w="1974850" h="5549900">
                  <a:moveTo>
                    <a:pt x="1619172" y="2425700"/>
                  </a:moveTo>
                  <a:lnTo>
                    <a:pt x="1597878" y="2451100"/>
                  </a:lnTo>
                  <a:lnTo>
                    <a:pt x="1572547" y="2476500"/>
                  </a:lnTo>
                  <a:lnTo>
                    <a:pt x="1535858" y="2501900"/>
                  </a:lnTo>
                  <a:lnTo>
                    <a:pt x="1480488" y="2552700"/>
                  </a:lnTo>
                  <a:lnTo>
                    <a:pt x="1471977" y="2552700"/>
                  </a:lnTo>
                  <a:lnTo>
                    <a:pt x="1460216" y="2565400"/>
                  </a:lnTo>
                  <a:lnTo>
                    <a:pt x="1379269" y="2641600"/>
                  </a:lnTo>
                  <a:lnTo>
                    <a:pt x="1363786" y="2654300"/>
                  </a:lnTo>
                  <a:lnTo>
                    <a:pt x="1342762" y="2679700"/>
                  </a:lnTo>
                  <a:lnTo>
                    <a:pt x="1312728" y="2705100"/>
                  </a:lnTo>
                  <a:lnTo>
                    <a:pt x="1270216" y="2755900"/>
                  </a:lnTo>
                  <a:lnTo>
                    <a:pt x="1211756" y="2819400"/>
                  </a:lnTo>
                  <a:lnTo>
                    <a:pt x="1203620" y="2819400"/>
                  </a:lnTo>
                  <a:lnTo>
                    <a:pt x="1194389" y="2832100"/>
                  </a:lnTo>
                  <a:lnTo>
                    <a:pt x="1180824" y="2844800"/>
                  </a:lnTo>
                  <a:lnTo>
                    <a:pt x="1159686" y="2870200"/>
                  </a:lnTo>
                  <a:lnTo>
                    <a:pt x="1159010" y="2870200"/>
                  </a:lnTo>
                  <a:lnTo>
                    <a:pt x="1154273" y="2882900"/>
                  </a:lnTo>
                  <a:lnTo>
                    <a:pt x="1141416" y="2895600"/>
                  </a:lnTo>
                  <a:lnTo>
                    <a:pt x="1116379" y="2921000"/>
                  </a:lnTo>
                  <a:lnTo>
                    <a:pt x="1108114" y="2933700"/>
                  </a:lnTo>
                  <a:lnTo>
                    <a:pt x="1097980" y="2946400"/>
                  </a:lnTo>
                  <a:lnTo>
                    <a:pt x="1075392" y="2971800"/>
                  </a:lnTo>
                  <a:lnTo>
                    <a:pt x="1029765" y="3035300"/>
                  </a:lnTo>
                  <a:lnTo>
                    <a:pt x="1022386" y="3048000"/>
                  </a:lnTo>
                  <a:lnTo>
                    <a:pt x="1003367" y="3073400"/>
                  </a:lnTo>
                  <a:lnTo>
                    <a:pt x="970810" y="3124200"/>
                  </a:lnTo>
                  <a:lnTo>
                    <a:pt x="922819" y="3200400"/>
                  </a:lnTo>
                  <a:lnTo>
                    <a:pt x="910892" y="3213100"/>
                  </a:lnTo>
                  <a:lnTo>
                    <a:pt x="898135" y="3225800"/>
                  </a:lnTo>
                  <a:lnTo>
                    <a:pt x="877474" y="3263900"/>
                  </a:lnTo>
                  <a:lnTo>
                    <a:pt x="841836" y="3327400"/>
                  </a:lnTo>
                  <a:lnTo>
                    <a:pt x="784147" y="3403600"/>
                  </a:lnTo>
                  <a:lnTo>
                    <a:pt x="776336" y="3416300"/>
                  </a:lnTo>
                  <a:lnTo>
                    <a:pt x="767171" y="3429000"/>
                  </a:lnTo>
                  <a:lnTo>
                    <a:pt x="752047" y="3467100"/>
                  </a:lnTo>
                  <a:lnTo>
                    <a:pt x="726362" y="3530600"/>
                  </a:lnTo>
                  <a:lnTo>
                    <a:pt x="718866" y="3530600"/>
                  </a:lnTo>
                  <a:lnTo>
                    <a:pt x="714080" y="3543300"/>
                  </a:lnTo>
                  <a:lnTo>
                    <a:pt x="706044" y="3556000"/>
                  </a:lnTo>
                  <a:lnTo>
                    <a:pt x="738685" y="3556000"/>
                  </a:lnTo>
                  <a:lnTo>
                    <a:pt x="746584" y="3543300"/>
                  </a:lnTo>
                  <a:lnTo>
                    <a:pt x="777551" y="3492500"/>
                  </a:lnTo>
                  <a:lnTo>
                    <a:pt x="827480" y="3390900"/>
                  </a:lnTo>
                  <a:lnTo>
                    <a:pt x="831862" y="3378200"/>
                  </a:lnTo>
                  <a:lnTo>
                    <a:pt x="847347" y="3365500"/>
                  </a:lnTo>
                  <a:lnTo>
                    <a:pt x="870955" y="3327400"/>
                  </a:lnTo>
                  <a:lnTo>
                    <a:pt x="899705" y="3276600"/>
                  </a:lnTo>
                  <a:lnTo>
                    <a:pt x="909855" y="3263900"/>
                  </a:lnTo>
                  <a:lnTo>
                    <a:pt x="920557" y="3251200"/>
                  </a:lnTo>
                  <a:lnTo>
                    <a:pt x="938606" y="3225800"/>
                  </a:lnTo>
                  <a:lnTo>
                    <a:pt x="970797" y="3175000"/>
                  </a:lnTo>
                  <a:lnTo>
                    <a:pt x="1023923" y="3086100"/>
                  </a:lnTo>
                  <a:lnTo>
                    <a:pt x="1041123" y="3073400"/>
                  </a:lnTo>
                  <a:lnTo>
                    <a:pt x="1058397" y="3048000"/>
                  </a:lnTo>
                  <a:lnTo>
                    <a:pt x="1080645" y="3022600"/>
                  </a:lnTo>
                  <a:lnTo>
                    <a:pt x="1112767" y="2984500"/>
                  </a:lnTo>
                  <a:lnTo>
                    <a:pt x="1159663" y="2921000"/>
                  </a:lnTo>
                  <a:lnTo>
                    <a:pt x="1226234" y="2844800"/>
                  </a:lnTo>
                  <a:lnTo>
                    <a:pt x="1233926" y="2832100"/>
                  </a:lnTo>
                  <a:lnTo>
                    <a:pt x="1251095" y="2819400"/>
                  </a:lnTo>
                  <a:lnTo>
                    <a:pt x="1288313" y="2768600"/>
                  </a:lnTo>
                  <a:lnTo>
                    <a:pt x="1356155" y="2692400"/>
                  </a:lnTo>
                  <a:lnTo>
                    <a:pt x="1366093" y="2679700"/>
                  </a:lnTo>
                  <a:lnTo>
                    <a:pt x="1381460" y="2667000"/>
                  </a:lnTo>
                  <a:lnTo>
                    <a:pt x="1406590" y="2641600"/>
                  </a:lnTo>
                  <a:lnTo>
                    <a:pt x="1445817" y="2603500"/>
                  </a:lnTo>
                  <a:lnTo>
                    <a:pt x="1459375" y="2590800"/>
                  </a:lnTo>
                  <a:lnTo>
                    <a:pt x="1478647" y="2578100"/>
                  </a:lnTo>
                  <a:lnTo>
                    <a:pt x="1510397" y="2540000"/>
                  </a:lnTo>
                  <a:lnTo>
                    <a:pt x="1561387" y="2489200"/>
                  </a:lnTo>
                  <a:lnTo>
                    <a:pt x="1582660" y="2489200"/>
                  </a:lnTo>
                  <a:lnTo>
                    <a:pt x="1597535" y="2463800"/>
                  </a:lnTo>
                  <a:lnTo>
                    <a:pt x="1619172" y="2425700"/>
                  </a:lnTo>
                  <a:close/>
                </a:path>
                <a:path w="1974850" h="5549900">
                  <a:moveTo>
                    <a:pt x="113154" y="2169835"/>
                  </a:moveTo>
                  <a:lnTo>
                    <a:pt x="121995" y="2209800"/>
                  </a:lnTo>
                  <a:lnTo>
                    <a:pt x="142747" y="2324100"/>
                  </a:lnTo>
                  <a:lnTo>
                    <a:pt x="140941" y="2336800"/>
                  </a:lnTo>
                  <a:lnTo>
                    <a:pt x="141496" y="2362200"/>
                  </a:lnTo>
                  <a:lnTo>
                    <a:pt x="148153" y="2400300"/>
                  </a:lnTo>
                  <a:lnTo>
                    <a:pt x="164658" y="2463800"/>
                  </a:lnTo>
                  <a:lnTo>
                    <a:pt x="194753" y="2565400"/>
                  </a:lnTo>
                  <a:lnTo>
                    <a:pt x="196026" y="2578100"/>
                  </a:lnTo>
                  <a:lnTo>
                    <a:pt x="198993" y="2578100"/>
                  </a:lnTo>
                  <a:lnTo>
                    <a:pt x="205616" y="2603500"/>
                  </a:lnTo>
                  <a:lnTo>
                    <a:pt x="217861" y="2628900"/>
                  </a:lnTo>
                  <a:lnTo>
                    <a:pt x="237689" y="2679700"/>
                  </a:lnTo>
                  <a:lnTo>
                    <a:pt x="267066" y="2743200"/>
                  </a:lnTo>
                  <a:lnTo>
                    <a:pt x="307954" y="2832100"/>
                  </a:lnTo>
                  <a:lnTo>
                    <a:pt x="362317" y="2959100"/>
                  </a:lnTo>
                  <a:lnTo>
                    <a:pt x="372704" y="2971800"/>
                  </a:lnTo>
                  <a:lnTo>
                    <a:pt x="386880" y="2997200"/>
                  </a:lnTo>
                  <a:lnTo>
                    <a:pt x="411889" y="3035300"/>
                  </a:lnTo>
                  <a:lnTo>
                    <a:pt x="454773" y="3111500"/>
                  </a:lnTo>
                  <a:lnTo>
                    <a:pt x="461138" y="3111500"/>
                  </a:lnTo>
                  <a:lnTo>
                    <a:pt x="475358" y="3136900"/>
                  </a:lnTo>
                  <a:lnTo>
                    <a:pt x="503120" y="3187700"/>
                  </a:lnTo>
                  <a:lnTo>
                    <a:pt x="550112" y="3263900"/>
                  </a:lnTo>
                  <a:lnTo>
                    <a:pt x="549696" y="3276600"/>
                  </a:lnTo>
                  <a:lnTo>
                    <a:pt x="556491" y="3289300"/>
                  </a:lnTo>
                  <a:lnTo>
                    <a:pt x="598374" y="3390900"/>
                  </a:lnTo>
                  <a:lnTo>
                    <a:pt x="636789" y="3479800"/>
                  </a:lnTo>
                  <a:lnTo>
                    <a:pt x="635209" y="3492500"/>
                  </a:lnTo>
                  <a:lnTo>
                    <a:pt x="700739" y="3492500"/>
                  </a:lnTo>
                  <a:lnTo>
                    <a:pt x="704399" y="3479800"/>
                  </a:lnTo>
                  <a:lnTo>
                    <a:pt x="720436" y="3441700"/>
                  </a:lnTo>
                  <a:lnTo>
                    <a:pt x="674356" y="3441700"/>
                  </a:lnTo>
                  <a:lnTo>
                    <a:pt x="681229" y="3428024"/>
                  </a:lnTo>
                  <a:lnTo>
                    <a:pt x="685187" y="3390900"/>
                  </a:lnTo>
                  <a:lnTo>
                    <a:pt x="694667" y="3340100"/>
                  </a:lnTo>
                  <a:lnTo>
                    <a:pt x="699271" y="3327400"/>
                  </a:lnTo>
                  <a:lnTo>
                    <a:pt x="614403" y="3327400"/>
                  </a:lnTo>
                  <a:lnTo>
                    <a:pt x="593457" y="3302000"/>
                  </a:lnTo>
                  <a:lnTo>
                    <a:pt x="587946" y="3289300"/>
                  </a:lnTo>
                  <a:lnTo>
                    <a:pt x="577561" y="3276600"/>
                  </a:lnTo>
                  <a:lnTo>
                    <a:pt x="552011" y="3225800"/>
                  </a:lnTo>
                  <a:lnTo>
                    <a:pt x="501001" y="3136900"/>
                  </a:lnTo>
                  <a:lnTo>
                    <a:pt x="497834" y="3124200"/>
                  </a:lnTo>
                  <a:lnTo>
                    <a:pt x="486763" y="3098800"/>
                  </a:lnTo>
                  <a:lnTo>
                    <a:pt x="465430" y="3073400"/>
                  </a:lnTo>
                  <a:lnTo>
                    <a:pt x="431477" y="3022600"/>
                  </a:lnTo>
                  <a:lnTo>
                    <a:pt x="382548" y="2946400"/>
                  </a:lnTo>
                  <a:lnTo>
                    <a:pt x="382186" y="2946400"/>
                  </a:lnTo>
                  <a:lnTo>
                    <a:pt x="377489" y="2933700"/>
                  </a:lnTo>
                  <a:lnTo>
                    <a:pt x="363040" y="2895600"/>
                  </a:lnTo>
                  <a:lnTo>
                    <a:pt x="333424" y="2857500"/>
                  </a:lnTo>
                  <a:lnTo>
                    <a:pt x="331219" y="2844800"/>
                  </a:lnTo>
                  <a:lnTo>
                    <a:pt x="326032" y="2832100"/>
                  </a:lnTo>
                  <a:lnTo>
                    <a:pt x="316295" y="2806700"/>
                  </a:lnTo>
                  <a:lnTo>
                    <a:pt x="300442" y="2768600"/>
                  </a:lnTo>
                  <a:lnTo>
                    <a:pt x="276909" y="2717800"/>
                  </a:lnTo>
                  <a:lnTo>
                    <a:pt x="244127" y="2641600"/>
                  </a:lnTo>
                  <a:lnTo>
                    <a:pt x="200532" y="2527300"/>
                  </a:lnTo>
                  <a:lnTo>
                    <a:pt x="194527" y="2514600"/>
                  </a:lnTo>
                  <a:lnTo>
                    <a:pt x="191502" y="2501900"/>
                  </a:lnTo>
                  <a:lnTo>
                    <a:pt x="187934" y="2489200"/>
                  </a:lnTo>
                  <a:lnTo>
                    <a:pt x="180300" y="2476500"/>
                  </a:lnTo>
                  <a:lnTo>
                    <a:pt x="175110" y="2451100"/>
                  </a:lnTo>
                  <a:lnTo>
                    <a:pt x="224406" y="2451100"/>
                  </a:lnTo>
                  <a:lnTo>
                    <a:pt x="186079" y="2374900"/>
                  </a:lnTo>
                  <a:lnTo>
                    <a:pt x="178136" y="2362200"/>
                  </a:lnTo>
                  <a:lnTo>
                    <a:pt x="170191" y="2336800"/>
                  </a:lnTo>
                  <a:lnTo>
                    <a:pt x="153578" y="2273300"/>
                  </a:lnTo>
                  <a:lnTo>
                    <a:pt x="119633" y="2184400"/>
                  </a:lnTo>
                  <a:lnTo>
                    <a:pt x="113671" y="2171700"/>
                  </a:lnTo>
                  <a:lnTo>
                    <a:pt x="113154" y="2169835"/>
                  </a:lnTo>
                  <a:close/>
                </a:path>
                <a:path w="1974850" h="5549900">
                  <a:moveTo>
                    <a:pt x="1806878" y="1943100"/>
                  </a:moveTo>
                  <a:lnTo>
                    <a:pt x="1801691" y="1955800"/>
                  </a:lnTo>
                  <a:lnTo>
                    <a:pt x="1786717" y="1981200"/>
                  </a:lnTo>
                  <a:lnTo>
                    <a:pt x="1756551" y="2019300"/>
                  </a:lnTo>
                  <a:lnTo>
                    <a:pt x="1705786" y="2095500"/>
                  </a:lnTo>
                  <a:lnTo>
                    <a:pt x="1695982" y="2120900"/>
                  </a:lnTo>
                  <a:lnTo>
                    <a:pt x="1674782" y="2146300"/>
                  </a:lnTo>
                  <a:lnTo>
                    <a:pt x="1641653" y="2184400"/>
                  </a:lnTo>
                  <a:lnTo>
                    <a:pt x="1596058" y="2247900"/>
                  </a:lnTo>
                  <a:lnTo>
                    <a:pt x="1589341" y="2260600"/>
                  </a:lnTo>
                  <a:lnTo>
                    <a:pt x="1572897" y="2273300"/>
                  </a:lnTo>
                  <a:lnTo>
                    <a:pt x="1539140" y="2311400"/>
                  </a:lnTo>
                  <a:lnTo>
                    <a:pt x="1480488" y="2387600"/>
                  </a:lnTo>
                  <a:lnTo>
                    <a:pt x="1468652" y="2413000"/>
                  </a:lnTo>
                  <a:lnTo>
                    <a:pt x="1444658" y="2438400"/>
                  </a:lnTo>
                  <a:lnTo>
                    <a:pt x="1406068" y="2463800"/>
                  </a:lnTo>
                  <a:lnTo>
                    <a:pt x="1350440" y="2514600"/>
                  </a:lnTo>
                  <a:lnTo>
                    <a:pt x="1334115" y="2540000"/>
                  </a:lnTo>
                  <a:lnTo>
                    <a:pt x="1311402" y="2565400"/>
                  </a:lnTo>
                  <a:lnTo>
                    <a:pt x="1280086" y="2603500"/>
                  </a:lnTo>
                  <a:lnTo>
                    <a:pt x="1237957" y="2641600"/>
                  </a:lnTo>
                  <a:lnTo>
                    <a:pt x="1182800" y="2705100"/>
                  </a:lnTo>
                  <a:lnTo>
                    <a:pt x="1176841" y="2705100"/>
                  </a:lnTo>
                  <a:lnTo>
                    <a:pt x="1158654" y="2730500"/>
                  </a:lnTo>
                  <a:lnTo>
                    <a:pt x="1121489" y="2755900"/>
                  </a:lnTo>
                  <a:lnTo>
                    <a:pt x="1058594" y="2819400"/>
                  </a:lnTo>
                  <a:lnTo>
                    <a:pt x="1053168" y="2832100"/>
                  </a:lnTo>
                  <a:lnTo>
                    <a:pt x="1039095" y="2844800"/>
                  </a:lnTo>
                  <a:lnTo>
                    <a:pt x="1013108" y="2882900"/>
                  </a:lnTo>
                  <a:lnTo>
                    <a:pt x="971942" y="2933700"/>
                  </a:lnTo>
                  <a:lnTo>
                    <a:pt x="960653" y="2959100"/>
                  </a:lnTo>
                  <a:lnTo>
                    <a:pt x="942326" y="2984500"/>
                  </a:lnTo>
                  <a:lnTo>
                    <a:pt x="907748" y="3035300"/>
                  </a:lnTo>
                  <a:lnTo>
                    <a:pt x="847711" y="3111500"/>
                  </a:lnTo>
                  <a:lnTo>
                    <a:pt x="836695" y="3124200"/>
                  </a:lnTo>
                  <a:lnTo>
                    <a:pt x="818093" y="3162300"/>
                  </a:lnTo>
                  <a:lnTo>
                    <a:pt x="787573" y="3213100"/>
                  </a:lnTo>
                  <a:lnTo>
                    <a:pt x="740802" y="3302000"/>
                  </a:lnTo>
                  <a:lnTo>
                    <a:pt x="733263" y="3314700"/>
                  </a:lnTo>
                  <a:lnTo>
                    <a:pt x="723829" y="3340100"/>
                  </a:lnTo>
                  <a:lnTo>
                    <a:pt x="706269" y="3378200"/>
                  </a:lnTo>
                  <a:lnTo>
                    <a:pt x="681229" y="3428024"/>
                  </a:lnTo>
                  <a:lnTo>
                    <a:pt x="681125" y="3429000"/>
                  </a:lnTo>
                  <a:lnTo>
                    <a:pt x="674356" y="3441700"/>
                  </a:lnTo>
                  <a:lnTo>
                    <a:pt x="720436" y="3441700"/>
                  </a:lnTo>
                  <a:lnTo>
                    <a:pt x="725781" y="3429000"/>
                  </a:lnTo>
                  <a:lnTo>
                    <a:pt x="761033" y="3340100"/>
                  </a:lnTo>
                  <a:lnTo>
                    <a:pt x="764689" y="3327400"/>
                  </a:lnTo>
                  <a:lnTo>
                    <a:pt x="770782" y="3302000"/>
                  </a:lnTo>
                  <a:lnTo>
                    <a:pt x="785002" y="3276600"/>
                  </a:lnTo>
                  <a:lnTo>
                    <a:pt x="813040" y="3225800"/>
                  </a:lnTo>
                  <a:lnTo>
                    <a:pt x="820444" y="3213100"/>
                  </a:lnTo>
                  <a:lnTo>
                    <a:pt x="828931" y="3200400"/>
                  </a:lnTo>
                  <a:lnTo>
                    <a:pt x="843919" y="3175000"/>
                  </a:lnTo>
                  <a:lnTo>
                    <a:pt x="870825" y="3136900"/>
                  </a:lnTo>
                  <a:lnTo>
                    <a:pt x="871502" y="3136900"/>
                  </a:lnTo>
                  <a:lnTo>
                    <a:pt x="876241" y="3124200"/>
                  </a:lnTo>
                  <a:lnTo>
                    <a:pt x="889106" y="3098800"/>
                  </a:lnTo>
                  <a:lnTo>
                    <a:pt x="914157" y="3073400"/>
                  </a:lnTo>
                  <a:lnTo>
                    <a:pt x="919473" y="3060700"/>
                  </a:lnTo>
                  <a:lnTo>
                    <a:pt x="931720" y="3048000"/>
                  </a:lnTo>
                  <a:lnTo>
                    <a:pt x="955754" y="3009900"/>
                  </a:lnTo>
                  <a:lnTo>
                    <a:pt x="996428" y="2959100"/>
                  </a:lnTo>
                  <a:lnTo>
                    <a:pt x="1058594" y="2882900"/>
                  </a:lnTo>
                  <a:lnTo>
                    <a:pt x="1060301" y="2870200"/>
                  </a:lnTo>
                  <a:lnTo>
                    <a:pt x="1070151" y="2857500"/>
                  </a:lnTo>
                  <a:lnTo>
                    <a:pt x="1088669" y="2844800"/>
                  </a:lnTo>
                  <a:lnTo>
                    <a:pt x="1116379" y="2806700"/>
                  </a:lnTo>
                  <a:lnTo>
                    <a:pt x="1125494" y="2806700"/>
                  </a:lnTo>
                  <a:lnTo>
                    <a:pt x="1139477" y="2794000"/>
                  </a:lnTo>
                  <a:lnTo>
                    <a:pt x="1164296" y="2768600"/>
                  </a:lnTo>
                  <a:lnTo>
                    <a:pt x="1205914" y="2717800"/>
                  </a:lnTo>
                  <a:lnTo>
                    <a:pt x="1210998" y="2717800"/>
                  </a:lnTo>
                  <a:lnTo>
                    <a:pt x="1220392" y="2705100"/>
                  </a:lnTo>
                  <a:lnTo>
                    <a:pt x="1238454" y="2679700"/>
                  </a:lnTo>
                  <a:lnTo>
                    <a:pt x="1269541" y="2654300"/>
                  </a:lnTo>
                  <a:lnTo>
                    <a:pt x="1277806" y="2654300"/>
                  </a:lnTo>
                  <a:lnTo>
                    <a:pt x="1287940" y="2628900"/>
                  </a:lnTo>
                  <a:lnTo>
                    <a:pt x="1310529" y="2603500"/>
                  </a:lnTo>
                  <a:lnTo>
                    <a:pt x="1356155" y="2565400"/>
                  </a:lnTo>
                  <a:lnTo>
                    <a:pt x="1361285" y="2552700"/>
                  </a:lnTo>
                  <a:lnTo>
                    <a:pt x="1370998" y="2540000"/>
                  </a:lnTo>
                  <a:lnTo>
                    <a:pt x="1389927" y="2527300"/>
                  </a:lnTo>
                  <a:lnTo>
                    <a:pt x="1422703" y="2489200"/>
                  </a:lnTo>
                  <a:lnTo>
                    <a:pt x="1429063" y="2489200"/>
                  </a:lnTo>
                  <a:lnTo>
                    <a:pt x="1443579" y="2476500"/>
                  </a:lnTo>
                  <a:lnTo>
                    <a:pt x="1465691" y="2463800"/>
                  </a:lnTo>
                  <a:lnTo>
                    <a:pt x="1494839" y="2425700"/>
                  </a:lnTo>
                  <a:lnTo>
                    <a:pt x="1501931" y="2413000"/>
                  </a:lnTo>
                  <a:lnTo>
                    <a:pt x="1523383" y="2387600"/>
                  </a:lnTo>
                  <a:lnTo>
                    <a:pt x="1559455" y="2349500"/>
                  </a:lnTo>
                  <a:lnTo>
                    <a:pt x="1610409" y="2273300"/>
                  </a:lnTo>
                  <a:lnTo>
                    <a:pt x="1616753" y="2260600"/>
                  </a:lnTo>
                  <a:lnTo>
                    <a:pt x="1630682" y="2235200"/>
                  </a:lnTo>
                  <a:lnTo>
                    <a:pt x="1651111" y="2209800"/>
                  </a:lnTo>
                  <a:lnTo>
                    <a:pt x="1676957" y="2159000"/>
                  </a:lnTo>
                  <a:lnTo>
                    <a:pt x="1691840" y="2159000"/>
                  </a:lnTo>
                  <a:lnTo>
                    <a:pt x="1707247" y="2133600"/>
                  </a:lnTo>
                  <a:lnTo>
                    <a:pt x="1731321" y="2095500"/>
                  </a:lnTo>
                  <a:lnTo>
                    <a:pt x="1772207" y="2032000"/>
                  </a:lnTo>
                  <a:lnTo>
                    <a:pt x="1779678" y="2032000"/>
                  </a:lnTo>
                  <a:lnTo>
                    <a:pt x="1784161" y="2019300"/>
                  </a:lnTo>
                  <a:lnTo>
                    <a:pt x="1791335" y="1981200"/>
                  </a:lnTo>
                  <a:lnTo>
                    <a:pt x="1806878" y="1943100"/>
                  </a:lnTo>
                  <a:close/>
                </a:path>
                <a:path w="1974850" h="5549900">
                  <a:moveTo>
                    <a:pt x="1611511" y="3048690"/>
                  </a:moveTo>
                  <a:lnTo>
                    <a:pt x="1575738" y="3086100"/>
                  </a:lnTo>
                  <a:lnTo>
                    <a:pt x="1557867" y="3111500"/>
                  </a:lnTo>
                  <a:lnTo>
                    <a:pt x="1534590" y="3136900"/>
                  </a:lnTo>
                  <a:lnTo>
                    <a:pt x="1499407" y="3187700"/>
                  </a:lnTo>
                  <a:lnTo>
                    <a:pt x="1445817" y="3251200"/>
                  </a:lnTo>
                  <a:lnTo>
                    <a:pt x="1435699" y="3263900"/>
                  </a:lnTo>
                  <a:lnTo>
                    <a:pt x="1419068" y="3276600"/>
                  </a:lnTo>
                  <a:lnTo>
                    <a:pt x="1390507" y="3314700"/>
                  </a:lnTo>
                  <a:lnTo>
                    <a:pt x="1344598" y="3365500"/>
                  </a:lnTo>
                  <a:lnTo>
                    <a:pt x="1382028" y="3365500"/>
                  </a:lnTo>
                  <a:lnTo>
                    <a:pt x="1398097" y="3340100"/>
                  </a:lnTo>
                  <a:lnTo>
                    <a:pt x="1427168" y="3314700"/>
                  </a:lnTo>
                  <a:lnTo>
                    <a:pt x="1474646" y="3251200"/>
                  </a:lnTo>
                  <a:lnTo>
                    <a:pt x="1491908" y="3225800"/>
                  </a:lnTo>
                  <a:lnTo>
                    <a:pt x="1513468" y="3200400"/>
                  </a:lnTo>
                  <a:lnTo>
                    <a:pt x="1540849" y="3162300"/>
                  </a:lnTo>
                  <a:lnTo>
                    <a:pt x="1575576" y="3111500"/>
                  </a:lnTo>
                  <a:lnTo>
                    <a:pt x="1611511" y="3048690"/>
                  </a:lnTo>
                  <a:close/>
                </a:path>
                <a:path w="1974850" h="5549900">
                  <a:moveTo>
                    <a:pt x="224406" y="2451100"/>
                  </a:moveTo>
                  <a:lnTo>
                    <a:pt x="175608" y="2451100"/>
                  </a:lnTo>
                  <a:lnTo>
                    <a:pt x="192898" y="2463800"/>
                  </a:lnTo>
                  <a:lnTo>
                    <a:pt x="238085" y="2540000"/>
                  </a:lnTo>
                  <a:lnTo>
                    <a:pt x="245263" y="2552700"/>
                  </a:lnTo>
                  <a:lnTo>
                    <a:pt x="260837" y="2578100"/>
                  </a:lnTo>
                  <a:lnTo>
                    <a:pt x="288870" y="2628900"/>
                  </a:lnTo>
                  <a:lnTo>
                    <a:pt x="333424" y="2705100"/>
                  </a:lnTo>
                  <a:lnTo>
                    <a:pt x="336337" y="2717800"/>
                  </a:lnTo>
                  <a:lnTo>
                    <a:pt x="347017" y="2730500"/>
                  </a:lnTo>
                  <a:lnTo>
                    <a:pt x="368375" y="2768600"/>
                  </a:lnTo>
                  <a:lnTo>
                    <a:pt x="403323" y="2832100"/>
                  </a:lnTo>
                  <a:lnTo>
                    <a:pt x="454773" y="2921000"/>
                  </a:lnTo>
                  <a:lnTo>
                    <a:pt x="463851" y="2921000"/>
                  </a:lnTo>
                  <a:lnTo>
                    <a:pt x="468863" y="2946400"/>
                  </a:lnTo>
                  <a:lnTo>
                    <a:pt x="482001" y="2971800"/>
                  </a:lnTo>
                  <a:lnTo>
                    <a:pt x="515453" y="3022600"/>
                  </a:lnTo>
                  <a:lnTo>
                    <a:pt x="524299" y="3035300"/>
                  </a:lnTo>
                  <a:lnTo>
                    <a:pt x="534230" y="3073400"/>
                  </a:lnTo>
                  <a:lnTo>
                    <a:pt x="552830" y="3111500"/>
                  </a:lnTo>
                  <a:lnTo>
                    <a:pt x="587678" y="3187700"/>
                  </a:lnTo>
                  <a:lnTo>
                    <a:pt x="586774" y="3200400"/>
                  </a:lnTo>
                  <a:lnTo>
                    <a:pt x="591287" y="3225800"/>
                  </a:lnTo>
                  <a:lnTo>
                    <a:pt x="599049" y="3251200"/>
                  </a:lnTo>
                  <a:lnTo>
                    <a:pt x="607897" y="3302000"/>
                  </a:lnTo>
                  <a:lnTo>
                    <a:pt x="616204" y="3314700"/>
                  </a:lnTo>
                  <a:lnTo>
                    <a:pt x="620179" y="3327400"/>
                  </a:lnTo>
                  <a:lnTo>
                    <a:pt x="699271" y="3327400"/>
                  </a:lnTo>
                  <a:lnTo>
                    <a:pt x="717688" y="3276600"/>
                  </a:lnTo>
                  <a:lnTo>
                    <a:pt x="723922" y="3263900"/>
                  </a:lnTo>
                  <a:lnTo>
                    <a:pt x="735028" y="3238500"/>
                  </a:lnTo>
                  <a:lnTo>
                    <a:pt x="747081" y="3213100"/>
                  </a:lnTo>
                  <a:lnTo>
                    <a:pt x="622349" y="3213100"/>
                  </a:lnTo>
                  <a:lnTo>
                    <a:pt x="616541" y="3200400"/>
                  </a:lnTo>
                  <a:lnTo>
                    <a:pt x="608938" y="3175000"/>
                  </a:lnTo>
                  <a:lnTo>
                    <a:pt x="598018" y="3149600"/>
                  </a:lnTo>
                  <a:lnTo>
                    <a:pt x="582257" y="3111500"/>
                  </a:lnTo>
                  <a:lnTo>
                    <a:pt x="560132" y="3073400"/>
                  </a:lnTo>
                  <a:lnTo>
                    <a:pt x="530118" y="3009900"/>
                  </a:lnTo>
                  <a:lnTo>
                    <a:pt x="490693" y="2933700"/>
                  </a:lnTo>
                  <a:lnTo>
                    <a:pt x="440333" y="2832100"/>
                  </a:lnTo>
                  <a:lnTo>
                    <a:pt x="431808" y="2819400"/>
                  </a:lnTo>
                  <a:lnTo>
                    <a:pt x="420250" y="2794000"/>
                  </a:lnTo>
                  <a:lnTo>
                    <a:pt x="404396" y="2768600"/>
                  </a:lnTo>
                  <a:lnTo>
                    <a:pt x="382983" y="2743200"/>
                  </a:lnTo>
                  <a:lnTo>
                    <a:pt x="354748" y="2692400"/>
                  </a:lnTo>
                  <a:lnTo>
                    <a:pt x="318426" y="2628900"/>
                  </a:lnTo>
                  <a:lnTo>
                    <a:pt x="272756" y="2552700"/>
                  </a:lnTo>
                  <a:lnTo>
                    <a:pt x="262054" y="2527300"/>
                  </a:lnTo>
                  <a:lnTo>
                    <a:pt x="247834" y="2501900"/>
                  </a:lnTo>
                  <a:lnTo>
                    <a:pt x="224406" y="2451100"/>
                  </a:lnTo>
                  <a:close/>
                </a:path>
                <a:path w="1974850" h="5549900">
                  <a:moveTo>
                    <a:pt x="70194" y="1917700"/>
                  </a:moveTo>
                  <a:lnTo>
                    <a:pt x="65816" y="1917700"/>
                  </a:lnTo>
                  <a:lnTo>
                    <a:pt x="65230" y="1930400"/>
                  </a:lnTo>
                  <a:lnTo>
                    <a:pt x="76287" y="1981200"/>
                  </a:lnTo>
                  <a:lnTo>
                    <a:pt x="90274" y="1993900"/>
                  </a:lnTo>
                  <a:lnTo>
                    <a:pt x="104260" y="2019300"/>
                  </a:lnTo>
                  <a:lnTo>
                    <a:pt x="123099" y="2057400"/>
                  </a:lnTo>
                  <a:lnTo>
                    <a:pt x="151645" y="2108200"/>
                  </a:lnTo>
                  <a:lnTo>
                    <a:pt x="194753" y="2197100"/>
                  </a:lnTo>
                  <a:lnTo>
                    <a:pt x="200350" y="2209800"/>
                  </a:lnTo>
                  <a:lnTo>
                    <a:pt x="211363" y="2222500"/>
                  </a:lnTo>
                  <a:lnTo>
                    <a:pt x="266978" y="2324100"/>
                  </a:lnTo>
                  <a:lnTo>
                    <a:pt x="268558" y="2336800"/>
                  </a:lnTo>
                  <a:lnTo>
                    <a:pt x="275284" y="2349500"/>
                  </a:lnTo>
                  <a:lnTo>
                    <a:pt x="290134" y="2374900"/>
                  </a:lnTo>
                  <a:lnTo>
                    <a:pt x="316089" y="2438400"/>
                  </a:lnTo>
                  <a:lnTo>
                    <a:pt x="324263" y="2451100"/>
                  </a:lnTo>
                  <a:lnTo>
                    <a:pt x="338122" y="2463800"/>
                  </a:lnTo>
                  <a:lnTo>
                    <a:pt x="361189" y="2514600"/>
                  </a:lnTo>
                  <a:lnTo>
                    <a:pt x="396988" y="2578100"/>
                  </a:lnTo>
                  <a:lnTo>
                    <a:pt x="397365" y="2590800"/>
                  </a:lnTo>
                  <a:lnTo>
                    <a:pt x="402876" y="2616200"/>
                  </a:lnTo>
                  <a:lnTo>
                    <a:pt x="415771" y="2641600"/>
                  </a:lnTo>
                  <a:lnTo>
                    <a:pt x="438297" y="2679700"/>
                  </a:lnTo>
                  <a:lnTo>
                    <a:pt x="472701" y="2755900"/>
                  </a:lnTo>
                  <a:lnTo>
                    <a:pt x="521232" y="2857500"/>
                  </a:lnTo>
                  <a:lnTo>
                    <a:pt x="524978" y="2870200"/>
                  </a:lnTo>
                  <a:lnTo>
                    <a:pt x="536035" y="2895600"/>
                  </a:lnTo>
                  <a:lnTo>
                    <a:pt x="554134" y="2946400"/>
                  </a:lnTo>
                  <a:lnTo>
                    <a:pt x="579004" y="3022600"/>
                  </a:lnTo>
                  <a:lnTo>
                    <a:pt x="586501" y="3035300"/>
                  </a:lnTo>
                  <a:lnTo>
                    <a:pt x="591287" y="3048000"/>
                  </a:lnTo>
                  <a:lnTo>
                    <a:pt x="599323" y="3073400"/>
                  </a:lnTo>
                  <a:lnTo>
                    <a:pt x="616571" y="3111500"/>
                  </a:lnTo>
                  <a:lnTo>
                    <a:pt x="616658" y="3124200"/>
                  </a:lnTo>
                  <a:lnTo>
                    <a:pt x="615121" y="3136900"/>
                  </a:lnTo>
                  <a:lnTo>
                    <a:pt x="615755" y="3175000"/>
                  </a:lnTo>
                  <a:lnTo>
                    <a:pt x="622349" y="3213100"/>
                  </a:lnTo>
                  <a:lnTo>
                    <a:pt x="705772" y="3213100"/>
                  </a:lnTo>
                  <a:lnTo>
                    <a:pt x="709159" y="3187700"/>
                  </a:lnTo>
                  <a:lnTo>
                    <a:pt x="717688" y="3111500"/>
                  </a:lnTo>
                  <a:lnTo>
                    <a:pt x="733851" y="3086100"/>
                  </a:lnTo>
                  <a:lnTo>
                    <a:pt x="745139" y="3060700"/>
                  </a:lnTo>
                  <a:lnTo>
                    <a:pt x="680134" y="3060700"/>
                  </a:lnTo>
                  <a:lnTo>
                    <a:pt x="687176" y="3048000"/>
                  </a:lnTo>
                  <a:lnTo>
                    <a:pt x="695300" y="3009900"/>
                  </a:lnTo>
                  <a:lnTo>
                    <a:pt x="635955" y="3009900"/>
                  </a:lnTo>
                  <a:lnTo>
                    <a:pt x="636199" y="3006194"/>
                  </a:lnTo>
                  <a:lnTo>
                    <a:pt x="635501" y="2997200"/>
                  </a:lnTo>
                  <a:lnTo>
                    <a:pt x="630119" y="2971800"/>
                  </a:lnTo>
                  <a:lnTo>
                    <a:pt x="617460" y="2933700"/>
                  </a:lnTo>
                  <a:lnTo>
                    <a:pt x="606051" y="2895600"/>
                  </a:lnTo>
                  <a:lnTo>
                    <a:pt x="564564" y="2895600"/>
                  </a:lnTo>
                  <a:lnTo>
                    <a:pt x="554270" y="2857500"/>
                  </a:lnTo>
                  <a:lnTo>
                    <a:pt x="536394" y="2819400"/>
                  </a:lnTo>
                  <a:lnTo>
                    <a:pt x="510934" y="2768600"/>
                  </a:lnTo>
                  <a:lnTo>
                    <a:pt x="477887" y="2705100"/>
                  </a:lnTo>
                  <a:lnTo>
                    <a:pt x="472516" y="2692400"/>
                  </a:lnTo>
                  <a:lnTo>
                    <a:pt x="463082" y="2667000"/>
                  </a:lnTo>
                  <a:lnTo>
                    <a:pt x="446604" y="2628900"/>
                  </a:lnTo>
                  <a:lnTo>
                    <a:pt x="420102" y="2578100"/>
                  </a:lnTo>
                  <a:lnTo>
                    <a:pt x="413601" y="2552700"/>
                  </a:lnTo>
                  <a:lnTo>
                    <a:pt x="368095" y="2476500"/>
                  </a:lnTo>
                  <a:lnTo>
                    <a:pt x="316089" y="2387600"/>
                  </a:lnTo>
                  <a:lnTo>
                    <a:pt x="310581" y="2362200"/>
                  </a:lnTo>
                  <a:lnTo>
                    <a:pt x="298031" y="2336800"/>
                  </a:lnTo>
                  <a:lnTo>
                    <a:pt x="271396" y="2286000"/>
                  </a:lnTo>
                  <a:lnTo>
                    <a:pt x="223633" y="2197100"/>
                  </a:lnTo>
                  <a:lnTo>
                    <a:pt x="215553" y="2197100"/>
                  </a:lnTo>
                  <a:lnTo>
                    <a:pt x="204495" y="2171700"/>
                  </a:lnTo>
                  <a:lnTo>
                    <a:pt x="184230" y="2146300"/>
                  </a:lnTo>
                  <a:lnTo>
                    <a:pt x="148525" y="2082800"/>
                  </a:lnTo>
                  <a:lnTo>
                    <a:pt x="144865" y="2057400"/>
                  </a:lnTo>
                  <a:lnTo>
                    <a:pt x="130100" y="2032000"/>
                  </a:lnTo>
                  <a:lnTo>
                    <a:pt x="105045" y="1993900"/>
                  </a:lnTo>
                  <a:lnTo>
                    <a:pt x="70509" y="1930400"/>
                  </a:lnTo>
                  <a:lnTo>
                    <a:pt x="70194" y="1917700"/>
                  </a:lnTo>
                  <a:close/>
                </a:path>
                <a:path w="1974850" h="5549900">
                  <a:moveTo>
                    <a:pt x="1657780" y="2044700"/>
                  </a:moveTo>
                  <a:lnTo>
                    <a:pt x="1650950" y="2057400"/>
                  </a:lnTo>
                  <a:lnTo>
                    <a:pt x="1633523" y="2070100"/>
                  </a:lnTo>
                  <a:lnTo>
                    <a:pt x="1623686" y="2070100"/>
                  </a:lnTo>
                  <a:lnTo>
                    <a:pt x="1613537" y="2082800"/>
                  </a:lnTo>
                  <a:lnTo>
                    <a:pt x="1597455" y="2108200"/>
                  </a:lnTo>
                  <a:lnTo>
                    <a:pt x="1569816" y="2146300"/>
                  </a:lnTo>
                  <a:lnTo>
                    <a:pt x="1524997" y="2209800"/>
                  </a:lnTo>
                  <a:lnTo>
                    <a:pt x="1457374" y="2286000"/>
                  </a:lnTo>
                  <a:lnTo>
                    <a:pt x="1451614" y="2298700"/>
                  </a:lnTo>
                  <a:lnTo>
                    <a:pt x="1435292" y="2311400"/>
                  </a:lnTo>
                  <a:lnTo>
                    <a:pt x="1403278" y="2349500"/>
                  </a:lnTo>
                  <a:lnTo>
                    <a:pt x="1350440" y="2400300"/>
                  </a:lnTo>
                  <a:lnTo>
                    <a:pt x="1345497" y="2413000"/>
                  </a:lnTo>
                  <a:lnTo>
                    <a:pt x="1332708" y="2413000"/>
                  </a:lnTo>
                  <a:lnTo>
                    <a:pt x="1308560" y="2438400"/>
                  </a:lnTo>
                  <a:lnTo>
                    <a:pt x="1269541" y="2476500"/>
                  </a:lnTo>
                  <a:lnTo>
                    <a:pt x="1268138" y="2489200"/>
                  </a:lnTo>
                  <a:lnTo>
                    <a:pt x="1260007" y="2501900"/>
                  </a:lnTo>
                  <a:lnTo>
                    <a:pt x="1243026" y="2514600"/>
                  </a:lnTo>
                  <a:lnTo>
                    <a:pt x="1215070" y="2540000"/>
                  </a:lnTo>
                  <a:lnTo>
                    <a:pt x="1174015" y="2578100"/>
                  </a:lnTo>
                  <a:lnTo>
                    <a:pt x="1117739" y="2628900"/>
                  </a:lnTo>
                  <a:lnTo>
                    <a:pt x="1044116" y="2705100"/>
                  </a:lnTo>
                  <a:lnTo>
                    <a:pt x="1032452" y="2717800"/>
                  </a:lnTo>
                  <a:lnTo>
                    <a:pt x="1019950" y="2730500"/>
                  </a:lnTo>
                  <a:lnTo>
                    <a:pt x="1001488" y="2755900"/>
                  </a:lnTo>
                  <a:lnTo>
                    <a:pt x="971942" y="2794000"/>
                  </a:lnTo>
                  <a:lnTo>
                    <a:pt x="963590" y="2806700"/>
                  </a:lnTo>
                  <a:lnTo>
                    <a:pt x="952800" y="2819400"/>
                  </a:lnTo>
                  <a:lnTo>
                    <a:pt x="934966" y="2844800"/>
                  </a:lnTo>
                  <a:lnTo>
                    <a:pt x="905483" y="2882900"/>
                  </a:lnTo>
                  <a:lnTo>
                    <a:pt x="904897" y="2895600"/>
                  </a:lnTo>
                  <a:lnTo>
                    <a:pt x="894291" y="2908300"/>
                  </a:lnTo>
                  <a:lnTo>
                    <a:pt x="873393" y="2933700"/>
                  </a:lnTo>
                  <a:lnTo>
                    <a:pt x="841932" y="2984500"/>
                  </a:lnTo>
                  <a:lnTo>
                    <a:pt x="835946" y="2997200"/>
                  </a:lnTo>
                  <a:lnTo>
                    <a:pt x="823163" y="3022600"/>
                  </a:lnTo>
                  <a:lnTo>
                    <a:pt x="800950" y="3060700"/>
                  </a:lnTo>
                  <a:lnTo>
                    <a:pt x="766670" y="3111500"/>
                  </a:lnTo>
                  <a:lnTo>
                    <a:pt x="717688" y="3213100"/>
                  </a:lnTo>
                  <a:lnTo>
                    <a:pt x="747081" y="3213100"/>
                  </a:lnTo>
                  <a:lnTo>
                    <a:pt x="759134" y="3187700"/>
                  </a:lnTo>
                  <a:lnTo>
                    <a:pt x="804366" y="3111500"/>
                  </a:lnTo>
                  <a:lnTo>
                    <a:pt x="813704" y="3098800"/>
                  </a:lnTo>
                  <a:lnTo>
                    <a:pt x="824165" y="3086100"/>
                  </a:lnTo>
                  <a:lnTo>
                    <a:pt x="839761" y="3048000"/>
                  </a:lnTo>
                  <a:lnTo>
                    <a:pt x="864504" y="3009900"/>
                  </a:lnTo>
                  <a:lnTo>
                    <a:pt x="902410" y="2946400"/>
                  </a:lnTo>
                  <a:lnTo>
                    <a:pt x="957490" y="2857500"/>
                  </a:lnTo>
                  <a:lnTo>
                    <a:pt x="970404" y="2857500"/>
                  </a:lnTo>
                  <a:lnTo>
                    <a:pt x="982778" y="2832100"/>
                  </a:lnTo>
                  <a:lnTo>
                    <a:pt x="1000577" y="2819400"/>
                  </a:lnTo>
                  <a:lnTo>
                    <a:pt x="1029765" y="2781300"/>
                  </a:lnTo>
                  <a:lnTo>
                    <a:pt x="1047569" y="2755900"/>
                  </a:lnTo>
                  <a:lnTo>
                    <a:pt x="1074850" y="2717800"/>
                  </a:lnTo>
                  <a:lnTo>
                    <a:pt x="1117848" y="2679700"/>
                  </a:lnTo>
                  <a:lnTo>
                    <a:pt x="1182800" y="2616200"/>
                  </a:lnTo>
                  <a:lnTo>
                    <a:pt x="1184435" y="2616200"/>
                  </a:lnTo>
                  <a:lnTo>
                    <a:pt x="1191500" y="2603500"/>
                  </a:lnTo>
                  <a:lnTo>
                    <a:pt x="1207232" y="2590800"/>
                  </a:lnTo>
                  <a:lnTo>
                    <a:pt x="1234870" y="2565400"/>
                  </a:lnTo>
                  <a:lnTo>
                    <a:pt x="1237439" y="2552700"/>
                  </a:lnTo>
                  <a:lnTo>
                    <a:pt x="1247711" y="2540000"/>
                  </a:lnTo>
                  <a:lnTo>
                    <a:pt x="1269541" y="2527300"/>
                  </a:lnTo>
                  <a:lnTo>
                    <a:pt x="1306781" y="2489200"/>
                  </a:lnTo>
                  <a:lnTo>
                    <a:pt x="1363281" y="2438400"/>
                  </a:lnTo>
                  <a:lnTo>
                    <a:pt x="1442896" y="2349500"/>
                  </a:lnTo>
                  <a:lnTo>
                    <a:pt x="1451915" y="2336800"/>
                  </a:lnTo>
                  <a:lnTo>
                    <a:pt x="1469614" y="2311400"/>
                  </a:lnTo>
                  <a:lnTo>
                    <a:pt x="1501386" y="2286000"/>
                  </a:lnTo>
                  <a:lnTo>
                    <a:pt x="1552624" y="2222500"/>
                  </a:lnTo>
                  <a:lnTo>
                    <a:pt x="1570458" y="2209800"/>
                  </a:lnTo>
                  <a:lnTo>
                    <a:pt x="1591280" y="2171700"/>
                  </a:lnTo>
                  <a:lnTo>
                    <a:pt x="1618079" y="2133600"/>
                  </a:lnTo>
                  <a:lnTo>
                    <a:pt x="1653843" y="2057400"/>
                  </a:lnTo>
                  <a:lnTo>
                    <a:pt x="1657562" y="2057400"/>
                  </a:lnTo>
                  <a:lnTo>
                    <a:pt x="1657780" y="2044700"/>
                  </a:lnTo>
                  <a:close/>
                </a:path>
                <a:path w="1974850" h="5549900">
                  <a:moveTo>
                    <a:pt x="1473161" y="1994899"/>
                  </a:moveTo>
                  <a:lnTo>
                    <a:pt x="1434743" y="2044700"/>
                  </a:lnTo>
                  <a:lnTo>
                    <a:pt x="1370633" y="2120900"/>
                  </a:lnTo>
                  <a:lnTo>
                    <a:pt x="1351804" y="2133600"/>
                  </a:lnTo>
                  <a:lnTo>
                    <a:pt x="1328390" y="2159000"/>
                  </a:lnTo>
                  <a:lnTo>
                    <a:pt x="1291427" y="2197100"/>
                  </a:lnTo>
                  <a:lnTo>
                    <a:pt x="1231949" y="2260600"/>
                  </a:lnTo>
                  <a:lnTo>
                    <a:pt x="1230153" y="2273300"/>
                  </a:lnTo>
                  <a:lnTo>
                    <a:pt x="1221869" y="2273300"/>
                  </a:lnTo>
                  <a:lnTo>
                    <a:pt x="1202749" y="2298700"/>
                  </a:lnTo>
                  <a:lnTo>
                    <a:pt x="1168449" y="2336800"/>
                  </a:lnTo>
                  <a:lnTo>
                    <a:pt x="1150205" y="2362200"/>
                  </a:lnTo>
                  <a:lnTo>
                    <a:pt x="1128698" y="2374900"/>
                  </a:lnTo>
                  <a:lnTo>
                    <a:pt x="1101762" y="2413000"/>
                  </a:lnTo>
                  <a:lnTo>
                    <a:pt x="1067230" y="2451100"/>
                  </a:lnTo>
                  <a:lnTo>
                    <a:pt x="1050288" y="2451100"/>
                  </a:lnTo>
                  <a:lnTo>
                    <a:pt x="1033324" y="2476500"/>
                  </a:lnTo>
                  <a:lnTo>
                    <a:pt x="1002269" y="2527300"/>
                  </a:lnTo>
                  <a:lnTo>
                    <a:pt x="943050" y="2590800"/>
                  </a:lnTo>
                  <a:lnTo>
                    <a:pt x="942417" y="2603500"/>
                  </a:lnTo>
                  <a:lnTo>
                    <a:pt x="909728" y="2641600"/>
                  </a:lnTo>
                  <a:lnTo>
                    <a:pt x="876591" y="2692400"/>
                  </a:lnTo>
                  <a:lnTo>
                    <a:pt x="864676" y="2717800"/>
                  </a:lnTo>
                  <a:lnTo>
                    <a:pt x="848427" y="2755900"/>
                  </a:lnTo>
                  <a:lnTo>
                    <a:pt x="824593" y="2794000"/>
                  </a:lnTo>
                  <a:lnTo>
                    <a:pt x="789926" y="2857500"/>
                  </a:lnTo>
                  <a:lnTo>
                    <a:pt x="780726" y="2870200"/>
                  </a:lnTo>
                  <a:lnTo>
                    <a:pt x="770418" y="2895600"/>
                  </a:lnTo>
                  <a:lnTo>
                    <a:pt x="753729" y="2921000"/>
                  </a:lnTo>
                  <a:lnTo>
                    <a:pt x="725392" y="2984500"/>
                  </a:lnTo>
                  <a:lnTo>
                    <a:pt x="680134" y="3060700"/>
                  </a:lnTo>
                  <a:lnTo>
                    <a:pt x="745139" y="3060700"/>
                  </a:lnTo>
                  <a:lnTo>
                    <a:pt x="760761" y="3022600"/>
                  </a:lnTo>
                  <a:lnTo>
                    <a:pt x="789926" y="2984500"/>
                  </a:lnTo>
                  <a:lnTo>
                    <a:pt x="791460" y="2971800"/>
                  </a:lnTo>
                  <a:lnTo>
                    <a:pt x="800035" y="2959100"/>
                  </a:lnTo>
                  <a:lnTo>
                    <a:pt x="821612" y="2921000"/>
                  </a:lnTo>
                  <a:lnTo>
                    <a:pt x="862151" y="2857500"/>
                  </a:lnTo>
                  <a:lnTo>
                    <a:pt x="874562" y="2844800"/>
                  </a:lnTo>
                  <a:lnTo>
                    <a:pt x="889954" y="2832100"/>
                  </a:lnTo>
                  <a:lnTo>
                    <a:pt x="905506" y="2806700"/>
                  </a:lnTo>
                  <a:lnTo>
                    <a:pt x="847711" y="2806700"/>
                  </a:lnTo>
                  <a:lnTo>
                    <a:pt x="855566" y="2794000"/>
                  </a:lnTo>
                  <a:lnTo>
                    <a:pt x="867212" y="2781300"/>
                  </a:lnTo>
                  <a:lnTo>
                    <a:pt x="890773" y="2743200"/>
                  </a:lnTo>
                  <a:lnTo>
                    <a:pt x="934376" y="2667000"/>
                  </a:lnTo>
                  <a:lnTo>
                    <a:pt x="937043" y="2654300"/>
                  </a:lnTo>
                  <a:lnTo>
                    <a:pt x="949189" y="2641600"/>
                  </a:lnTo>
                  <a:lnTo>
                    <a:pt x="970543" y="2616200"/>
                  </a:lnTo>
                  <a:lnTo>
                    <a:pt x="1000835" y="2565400"/>
                  </a:lnTo>
                  <a:lnTo>
                    <a:pt x="1011253" y="2565400"/>
                  </a:lnTo>
                  <a:lnTo>
                    <a:pt x="1021579" y="2552700"/>
                  </a:lnTo>
                  <a:lnTo>
                    <a:pt x="1038043" y="2527300"/>
                  </a:lnTo>
                  <a:lnTo>
                    <a:pt x="1062690" y="2501900"/>
                  </a:lnTo>
                  <a:lnTo>
                    <a:pt x="1097565" y="2463800"/>
                  </a:lnTo>
                  <a:lnTo>
                    <a:pt x="1144715" y="2400300"/>
                  </a:lnTo>
                  <a:lnTo>
                    <a:pt x="1206185" y="2324100"/>
                  </a:lnTo>
                  <a:lnTo>
                    <a:pt x="1284019" y="2222500"/>
                  </a:lnTo>
                  <a:lnTo>
                    <a:pt x="1295892" y="2222500"/>
                  </a:lnTo>
                  <a:lnTo>
                    <a:pt x="1312134" y="2209800"/>
                  </a:lnTo>
                  <a:lnTo>
                    <a:pt x="1335972" y="2184400"/>
                  </a:lnTo>
                  <a:lnTo>
                    <a:pt x="1370633" y="2146300"/>
                  </a:lnTo>
                  <a:lnTo>
                    <a:pt x="1382954" y="2133600"/>
                  </a:lnTo>
                  <a:lnTo>
                    <a:pt x="1402050" y="2108200"/>
                  </a:lnTo>
                  <a:lnTo>
                    <a:pt x="1427123" y="2082800"/>
                  </a:lnTo>
                  <a:lnTo>
                    <a:pt x="1457374" y="2044700"/>
                  </a:lnTo>
                  <a:lnTo>
                    <a:pt x="1459138" y="2032000"/>
                  </a:lnTo>
                  <a:lnTo>
                    <a:pt x="1463105" y="2019300"/>
                  </a:lnTo>
                  <a:lnTo>
                    <a:pt x="1473161" y="1994899"/>
                  </a:lnTo>
                  <a:close/>
                </a:path>
                <a:path w="1974850" h="5549900">
                  <a:moveTo>
                    <a:pt x="1613660" y="3044934"/>
                  </a:moveTo>
                  <a:lnTo>
                    <a:pt x="1611511" y="3048690"/>
                  </a:lnTo>
                  <a:lnTo>
                    <a:pt x="1612171" y="3048000"/>
                  </a:lnTo>
                  <a:lnTo>
                    <a:pt x="1613660" y="3044934"/>
                  </a:lnTo>
                  <a:close/>
                </a:path>
                <a:path w="1974850" h="5549900">
                  <a:moveTo>
                    <a:pt x="1620878" y="3030070"/>
                  </a:moveTo>
                  <a:lnTo>
                    <a:pt x="1613660" y="3044934"/>
                  </a:lnTo>
                  <a:lnTo>
                    <a:pt x="1619172" y="3035300"/>
                  </a:lnTo>
                  <a:lnTo>
                    <a:pt x="1620878" y="3030070"/>
                  </a:lnTo>
                  <a:close/>
                </a:path>
                <a:path w="1974850" h="5549900">
                  <a:moveTo>
                    <a:pt x="1624506" y="3022600"/>
                  </a:moveTo>
                  <a:lnTo>
                    <a:pt x="1623316" y="3022600"/>
                  </a:lnTo>
                  <a:lnTo>
                    <a:pt x="1620878" y="3030070"/>
                  </a:lnTo>
                  <a:lnTo>
                    <a:pt x="1624506" y="3022600"/>
                  </a:lnTo>
                  <a:close/>
                </a:path>
                <a:path w="1974850" h="5549900">
                  <a:moveTo>
                    <a:pt x="101575" y="1600200"/>
                  </a:moveTo>
                  <a:lnTo>
                    <a:pt x="106541" y="1625600"/>
                  </a:lnTo>
                  <a:lnTo>
                    <a:pt x="119633" y="1689100"/>
                  </a:lnTo>
                  <a:lnTo>
                    <a:pt x="129067" y="1701800"/>
                  </a:lnTo>
                  <a:lnTo>
                    <a:pt x="145271" y="1727200"/>
                  </a:lnTo>
                  <a:lnTo>
                    <a:pt x="176100" y="1778000"/>
                  </a:lnTo>
                  <a:lnTo>
                    <a:pt x="229411" y="1866900"/>
                  </a:lnTo>
                  <a:lnTo>
                    <a:pt x="238670" y="1879600"/>
                  </a:lnTo>
                  <a:lnTo>
                    <a:pt x="249280" y="1905000"/>
                  </a:lnTo>
                  <a:lnTo>
                    <a:pt x="268016" y="1943100"/>
                  </a:lnTo>
                  <a:lnTo>
                    <a:pt x="301649" y="2006600"/>
                  </a:lnTo>
                  <a:lnTo>
                    <a:pt x="307968" y="2006600"/>
                  </a:lnTo>
                  <a:lnTo>
                    <a:pt x="319704" y="2019300"/>
                  </a:lnTo>
                  <a:lnTo>
                    <a:pt x="339023" y="2044700"/>
                  </a:lnTo>
                  <a:lnTo>
                    <a:pt x="368095" y="2108200"/>
                  </a:lnTo>
                  <a:lnTo>
                    <a:pt x="374690" y="2120900"/>
                  </a:lnTo>
                  <a:lnTo>
                    <a:pt x="384254" y="2133600"/>
                  </a:lnTo>
                  <a:lnTo>
                    <a:pt x="398794" y="2159000"/>
                  </a:lnTo>
                  <a:lnTo>
                    <a:pt x="420318" y="2209800"/>
                  </a:lnTo>
                  <a:lnTo>
                    <a:pt x="450831" y="2273300"/>
                  </a:lnTo>
                  <a:lnTo>
                    <a:pt x="492339" y="2374900"/>
                  </a:lnTo>
                  <a:lnTo>
                    <a:pt x="497219" y="2387600"/>
                  </a:lnTo>
                  <a:lnTo>
                    <a:pt x="504427" y="2400300"/>
                  </a:lnTo>
                  <a:lnTo>
                    <a:pt x="515809" y="2438400"/>
                  </a:lnTo>
                  <a:lnTo>
                    <a:pt x="533211" y="2489200"/>
                  </a:lnTo>
                  <a:lnTo>
                    <a:pt x="558478" y="2565400"/>
                  </a:lnTo>
                  <a:lnTo>
                    <a:pt x="593457" y="2679700"/>
                  </a:lnTo>
                  <a:lnTo>
                    <a:pt x="593429" y="2692400"/>
                  </a:lnTo>
                  <a:lnTo>
                    <a:pt x="595727" y="2717800"/>
                  </a:lnTo>
                  <a:lnTo>
                    <a:pt x="606693" y="2781300"/>
                  </a:lnTo>
                  <a:lnTo>
                    <a:pt x="615057" y="2832100"/>
                  </a:lnTo>
                  <a:lnTo>
                    <a:pt x="625140" y="2908300"/>
                  </a:lnTo>
                  <a:lnTo>
                    <a:pt x="636789" y="2997200"/>
                  </a:lnTo>
                  <a:lnTo>
                    <a:pt x="636199" y="3006194"/>
                  </a:lnTo>
                  <a:lnTo>
                    <a:pt x="636486" y="3009900"/>
                  </a:lnTo>
                  <a:lnTo>
                    <a:pt x="695300" y="3009900"/>
                  </a:lnTo>
                  <a:lnTo>
                    <a:pt x="711008" y="2959100"/>
                  </a:lnTo>
                  <a:lnTo>
                    <a:pt x="740802" y="2857500"/>
                  </a:lnTo>
                  <a:lnTo>
                    <a:pt x="746403" y="2819400"/>
                  </a:lnTo>
                  <a:lnTo>
                    <a:pt x="752994" y="2806700"/>
                  </a:lnTo>
                  <a:lnTo>
                    <a:pt x="688796" y="2806700"/>
                  </a:lnTo>
                  <a:lnTo>
                    <a:pt x="680356" y="2794000"/>
                  </a:lnTo>
                  <a:lnTo>
                    <a:pt x="681936" y="2781300"/>
                  </a:lnTo>
                  <a:lnTo>
                    <a:pt x="688390" y="2768600"/>
                  </a:lnTo>
                  <a:lnTo>
                    <a:pt x="694574" y="2755900"/>
                  </a:lnTo>
                  <a:lnTo>
                    <a:pt x="739403" y="2755900"/>
                  </a:lnTo>
                  <a:lnTo>
                    <a:pt x="741164" y="2743200"/>
                  </a:lnTo>
                  <a:lnTo>
                    <a:pt x="747802" y="2730500"/>
                  </a:lnTo>
                  <a:lnTo>
                    <a:pt x="755255" y="2717800"/>
                  </a:lnTo>
                  <a:lnTo>
                    <a:pt x="649874" y="2717800"/>
                  </a:lnTo>
                  <a:lnTo>
                    <a:pt x="633140" y="2679700"/>
                  </a:lnTo>
                  <a:lnTo>
                    <a:pt x="602118" y="2590800"/>
                  </a:lnTo>
                  <a:lnTo>
                    <a:pt x="598013" y="2578100"/>
                  </a:lnTo>
                  <a:lnTo>
                    <a:pt x="590925" y="2565400"/>
                  </a:lnTo>
                  <a:lnTo>
                    <a:pt x="582210" y="2540000"/>
                  </a:lnTo>
                  <a:lnTo>
                    <a:pt x="573226" y="2489200"/>
                  </a:lnTo>
                  <a:lnTo>
                    <a:pt x="569137" y="2476500"/>
                  </a:lnTo>
                  <a:lnTo>
                    <a:pt x="559222" y="2463800"/>
                  </a:lnTo>
                  <a:lnTo>
                    <a:pt x="541817" y="2425700"/>
                  </a:lnTo>
                  <a:lnTo>
                    <a:pt x="515260" y="2362200"/>
                  </a:lnTo>
                  <a:lnTo>
                    <a:pt x="477887" y="2260600"/>
                  </a:lnTo>
                  <a:lnTo>
                    <a:pt x="468406" y="2247900"/>
                  </a:lnTo>
                  <a:lnTo>
                    <a:pt x="454050" y="2222500"/>
                  </a:lnTo>
                  <a:lnTo>
                    <a:pt x="429943" y="2171700"/>
                  </a:lnTo>
                  <a:lnTo>
                    <a:pt x="391209" y="2082800"/>
                  </a:lnTo>
                  <a:lnTo>
                    <a:pt x="381462" y="2082800"/>
                  </a:lnTo>
                  <a:lnTo>
                    <a:pt x="371712" y="2070100"/>
                  </a:lnTo>
                  <a:lnTo>
                    <a:pt x="339203" y="2006600"/>
                  </a:lnTo>
                  <a:lnTo>
                    <a:pt x="330330" y="1993900"/>
                  </a:lnTo>
                  <a:lnTo>
                    <a:pt x="317433" y="1968500"/>
                  </a:lnTo>
                  <a:lnTo>
                    <a:pt x="257941" y="1866900"/>
                  </a:lnTo>
                  <a:lnTo>
                    <a:pt x="200532" y="1790700"/>
                  </a:lnTo>
                  <a:lnTo>
                    <a:pt x="197145" y="1765300"/>
                  </a:lnTo>
                  <a:lnTo>
                    <a:pt x="184277" y="1752600"/>
                  </a:lnTo>
                  <a:lnTo>
                    <a:pt x="157867" y="1701800"/>
                  </a:lnTo>
                  <a:lnTo>
                    <a:pt x="113854" y="1625600"/>
                  </a:lnTo>
                  <a:lnTo>
                    <a:pt x="104193" y="1612900"/>
                  </a:lnTo>
                  <a:lnTo>
                    <a:pt x="101575" y="1600200"/>
                  </a:lnTo>
                  <a:close/>
                </a:path>
                <a:path w="1974850" h="5549900">
                  <a:moveTo>
                    <a:pt x="179330" y="2908300"/>
                  </a:moveTo>
                  <a:lnTo>
                    <a:pt x="142747" y="2908300"/>
                  </a:lnTo>
                  <a:lnTo>
                    <a:pt x="151408" y="2921000"/>
                  </a:lnTo>
                  <a:lnTo>
                    <a:pt x="154304" y="2921000"/>
                  </a:lnTo>
                  <a:lnTo>
                    <a:pt x="157186" y="2933700"/>
                  </a:lnTo>
                  <a:lnTo>
                    <a:pt x="194260" y="2933700"/>
                  </a:lnTo>
                  <a:lnTo>
                    <a:pt x="179330" y="2908300"/>
                  </a:lnTo>
                  <a:close/>
                </a:path>
                <a:path w="1974850" h="5549900">
                  <a:moveTo>
                    <a:pt x="57874" y="1689100"/>
                  </a:moveTo>
                  <a:lnTo>
                    <a:pt x="58549" y="1701800"/>
                  </a:lnTo>
                  <a:lnTo>
                    <a:pt x="76287" y="1752600"/>
                  </a:lnTo>
                  <a:lnTo>
                    <a:pt x="87712" y="1765300"/>
                  </a:lnTo>
                  <a:lnTo>
                    <a:pt x="102654" y="1778000"/>
                  </a:lnTo>
                  <a:lnTo>
                    <a:pt x="124638" y="1816100"/>
                  </a:lnTo>
                  <a:lnTo>
                    <a:pt x="157186" y="1854200"/>
                  </a:lnTo>
                  <a:lnTo>
                    <a:pt x="157458" y="1866900"/>
                  </a:lnTo>
                  <a:lnTo>
                    <a:pt x="165857" y="1879600"/>
                  </a:lnTo>
                  <a:lnTo>
                    <a:pt x="180757" y="1905000"/>
                  </a:lnTo>
                  <a:lnTo>
                    <a:pt x="200532" y="1943100"/>
                  </a:lnTo>
                  <a:lnTo>
                    <a:pt x="204817" y="1943100"/>
                  </a:lnTo>
                  <a:lnTo>
                    <a:pt x="215333" y="1968500"/>
                  </a:lnTo>
                  <a:lnTo>
                    <a:pt x="235061" y="2006600"/>
                  </a:lnTo>
                  <a:lnTo>
                    <a:pt x="266978" y="2070100"/>
                  </a:lnTo>
                  <a:lnTo>
                    <a:pt x="273791" y="2082800"/>
                  </a:lnTo>
                  <a:lnTo>
                    <a:pt x="284669" y="2095500"/>
                  </a:lnTo>
                  <a:lnTo>
                    <a:pt x="304758" y="2146300"/>
                  </a:lnTo>
                  <a:lnTo>
                    <a:pt x="339203" y="2247900"/>
                  </a:lnTo>
                  <a:lnTo>
                    <a:pt x="347028" y="2247900"/>
                  </a:lnTo>
                  <a:lnTo>
                    <a:pt x="355575" y="2260600"/>
                  </a:lnTo>
                  <a:lnTo>
                    <a:pt x="368457" y="2286000"/>
                  </a:lnTo>
                  <a:lnTo>
                    <a:pt x="389285" y="2336800"/>
                  </a:lnTo>
                  <a:lnTo>
                    <a:pt x="421670" y="2413000"/>
                  </a:lnTo>
                  <a:lnTo>
                    <a:pt x="469225" y="2527300"/>
                  </a:lnTo>
                  <a:lnTo>
                    <a:pt x="468569" y="2540000"/>
                  </a:lnTo>
                  <a:lnTo>
                    <a:pt x="472648" y="2552700"/>
                  </a:lnTo>
                  <a:lnTo>
                    <a:pt x="481862" y="2590800"/>
                  </a:lnTo>
                  <a:lnTo>
                    <a:pt x="496613" y="2628900"/>
                  </a:lnTo>
                  <a:lnTo>
                    <a:pt x="517303" y="2705100"/>
                  </a:lnTo>
                  <a:lnTo>
                    <a:pt x="544333" y="2806700"/>
                  </a:lnTo>
                  <a:lnTo>
                    <a:pt x="547900" y="2806700"/>
                  </a:lnTo>
                  <a:lnTo>
                    <a:pt x="551196" y="2819400"/>
                  </a:lnTo>
                  <a:lnTo>
                    <a:pt x="556119" y="2844800"/>
                  </a:lnTo>
                  <a:lnTo>
                    <a:pt x="564564" y="2895600"/>
                  </a:lnTo>
                  <a:lnTo>
                    <a:pt x="606051" y="2895600"/>
                  </a:lnTo>
                  <a:lnTo>
                    <a:pt x="594642" y="2857500"/>
                  </a:lnTo>
                  <a:lnTo>
                    <a:pt x="558786" y="2743200"/>
                  </a:lnTo>
                  <a:lnTo>
                    <a:pt x="556438" y="2743200"/>
                  </a:lnTo>
                  <a:lnTo>
                    <a:pt x="553007" y="2705100"/>
                  </a:lnTo>
                  <a:lnTo>
                    <a:pt x="540909" y="2654300"/>
                  </a:lnTo>
                  <a:lnTo>
                    <a:pt x="512558" y="2578100"/>
                  </a:lnTo>
                  <a:lnTo>
                    <a:pt x="507911" y="2552700"/>
                  </a:lnTo>
                  <a:lnTo>
                    <a:pt x="497030" y="2527300"/>
                  </a:lnTo>
                  <a:lnTo>
                    <a:pt x="478023" y="2476500"/>
                  </a:lnTo>
                  <a:lnTo>
                    <a:pt x="448994" y="2387600"/>
                  </a:lnTo>
                  <a:lnTo>
                    <a:pt x="433808" y="2362200"/>
                  </a:lnTo>
                  <a:lnTo>
                    <a:pt x="420426" y="2336800"/>
                  </a:lnTo>
                  <a:lnTo>
                    <a:pt x="405102" y="2298700"/>
                  </a:lnTo>
                  <a:lnTo>
                    <a:pt x="384093" y="2247900"/>
                  </a:lnTo>
                  <a:lnTo>
                    <a:pt x="353655" y="2184400"/>
                  </a:lnTo>
                  <a:lnTo>
                    <a:pt x="349908" y="2171700"/>
                  </a:lnTo>
                  <a:lnTo>
                    <a:pt x="338846" y="2159000"/>
                  </a:lnTo>
                  <a:lnTo>
                    <a:pt x="320742" y="2133600"/>
                  </a:lnTo>
                  <a:lnTo>
                    <a:pt x="295870" y="2070100"/>
                  </a:lnTo>
                  <a:lnTo>
                    <a:pt x="292708" y="2057400"/>
                  </a:lnTo>
                  <a:lnTo>
                    <a:pt x="283588" y="2032000"/>
                  </a:lnTo>
                  <a:lnTo>
                    <a:pt x="262550" y="1993900"/>
                  </a:lnTo>
                  <a:lnTo>
                    <a:pt x="223633" y="1930400"/>
                  </a:lnTo>
                  <a:lnTo>
                    <a:pt x="219751" y="1917700"/>
                  </a:lnTo>
                  <a:lnTo>
                    <a:pt x="206440" y="1892300"/>
                  </a:lnTo>
                  <a:lnTo>
                    <a:pt x="181204" y="1866900"/>
                  </a:lnTo>
                  <a:lnTo>
                    <a:pt x="141543" y="1816100"/>
                  </a:lnTo>
                  <a:lnTo>
                    <a:pt x="84962" y="1727200"/>
                  </a:lnTo>
                  <a:lnTo>
                    <a:pt x="68574" y="1701800"/>
                  </a:lnTo>
                  <a:lnTo>
                    <a:pt x="57874" y="1689100"/>
                  </a:lnTo>
                  <a:close/>
                </a:path>
                <a:path w="1974850" h="5549900">
                  <a:moveTo>
                    <a:pt x="1604694" y="1600200"/>
                  </a:moveTo>
                  <a:lnTo>
                    <a:pt x="1592058" y="1600200"/>
                  </a:lnTo>
                  <a:lnTo>
                    <a:pt x="1572619" y="1625600"/>
                  </a:lnTo>
                  <a:lnTo>
                    <a:pt x="1538273" y="1663700"/>
                  </a:lnTo>
                  <a:lnTo>
                    <a:pt x="1520215" y="1676400"/>
                  </a:lnTo>
                  <a:lnTo>
                    <a:pt x="1497824" y="1701800"/>
                  </a:lnTo>
                  <a:lnTo>
                    <a:pt x="1466764" y="1739900"/>
                  </a:lnTo>
                  <a:lnTo>
                    <a:pt x="1422703" y="1790700"/>
                  </a:lnTo>
                  <a:lnTo>
                    <a:pt x="1414099" y="1790700"/>
                  </a:lnTo>
                  <a:lnTo>
                    <a:pt x="1403876" y="1803400"/>
                  </a:lnTo>
                  <a:lnTo>
                    <a:pt x="1382841" y="1828800"/>
                  </a:lnTo>
                  <a:lnTo>
                    <a:pt x="1341804" y="1866900"/>
                  </a:lnTo>
                  <a:lnTo>
                    <a:pt x="1329756" y="1866900"/>
                  </a:lnTo>
                  <a:lnTo>
                    <a:pt x="1314787" y="1879600"/>
                  </a:lnTo>
                  <a:lnTo>
                    <a:pt x="1287059" y="1905000"/>
                  </a:lnTo>
                  <a:lnTo>
                    <a:pt x="1236734" y="1955800"/>
                  </a:lnTo>
                  <a:lnTo>
                    <a:pt x="1153971" y="2044700"/>
                  </a:lnTo>
                  <a:lnTo>
                    <a:pt x="1144851" y="2057400"/>
                  </a:lnTo>
                  <a:lnTo>
                    <a:pt x="1130201" y="2070100"/>
                  </a:lnTo>
                  <a:lnTo>
                    <a:pt x="1107369" y="2095500"/>
                  </a:lnTo>
                  <a:lnTo>
                    <a:pt x="1073704" y="2133600"/>
                  </a:lnTo>
                  <a:lnTo>
                    <a:pt x="1026554" y="2184400"/>
                  </a:lnTo>
                  <a:lnTo>
                    <a:pt x="963268" y="2260600"/>
                  </a:lnTo>
                  <a:lnTo>
                    <a:pt x="954185" y="2286000"/>
                  </a:lnTo>
                  <a:lnTo>
                    <a:pt x="939139" y="2311400"/>
                  </a:lnTo>
                  <a:lnTo>
                    <a:pt x="915634" y="2336800"/>
                  </a:lnTo>
                  <a:lnTo>
                    <a:pt x="881173" y="2400300"/>
                  </a:lnTo>
                  <a:lnTo>
                    <a:pt x="833258" y="2476500"/>
                  </a:lnTo>
                  <a:lnTo>
                    <a:pt x="814977" y="2527300"/>
                  </a:lnTo>
                  <a:lnTo>
                    <a:pt x="789926" y="2565400"/>
                  </a:lnTo>
                  <a:lnTo>
                    <a:pt x="780127" y="2578100"/>
                  </a:lnTo>
                  <a:lnTo>
                    <a:pt x="767893" y="2603500"/>
                  </a:lnTo>
                  <a:lnTo>
                    <a:pt x="746451" y="2641600"/>
                  </a:lnTo>
                  <a:lnTo>
                    <a:pt x="709027" y="2705100"/>
                  </a:lnTo>
                  <a:lnTo>
                    <a:pt x="757689" y="2705100"/>
                  </a:lnTo>
                  <a:lnTo>
                    <a:pt x="759584" y="2717800"/>
                  </a:lnTo>
                  <a:lnTo>
                    <a:pt x="755255" y="2717800"/>
                  </a:lnTo>
                  <a:lnTo>
                    <a:pt x="753494" y="2730500"/>
                  </a:lnTo>
                  <a:lnTo>
                    <a:pt x="749837" y="2730500"/>
                  </a:lnTo>
                  <a:lnTo>
                    <a:pt x="746720" y="2743200"/>
                  </a:lnTo>
                  <a:lnTo>
                    <a:pt x="746581" y="2743200"/>
                  </a:lnTo>
                  <a:lnTo>
                    <a:pt x="739403" y="2755900"/>
                  </a:lnTo>
                  <a:lnTo>
                    <a:pt x="694574" y="2755900"/>
                  </a:lnTo>
                  <a:lnTo>
                    <a:pt x="702205" y="2768600"/>
                  </a:lnTo>
                  <a:lnTo>
                    <a:pt x="697105" y="2781300"/>
                  </a:lnTo>
                  <a:lnTo>
                    <a:pt x="689295" y="2794000"/>
                  </a:lnTo>
                  <a:lnTo>
                    <a:pt x="688796" y="2806700"/>
                  </a:lnTo>
                  <a:lnTo>
                    <a:pt x="752994" y="2806700"/>
                  </a:lnTo>
                  <a:lnTo>
                    <a:pt x="759586" y="2794000"/>
                  </a:lnTo>
                  <a:lnTo>
                    <a:pt x="781436" y="2743200"/>
                  </a:lnTo>
                  <a:lnTo>
                    <a:pt x="806719" y="2692400"/>
                  </a:lnTo>
                  <a:lnTo>
                    <a:pt x="761033" y="2692400"/>
                  </a:lnTo>
                  <a:lnTo>
                    <a:pt x="764102" y="2679700"/>
                  </a:lnTo>
                  <a:lnTo>
                    <a:pt x="774754" y="2654300"/>
                  </a:lnTo>
                  <a:lnTo>
                    <a:pt x="795157" y="2616200"/>
                  </a:lnTo>
                  <a:lnTo>
                    <a:pt x="827480" y="2565400"/>
                  </a:lnTo>
                  <a:lnTo>
                    <a:pt x="839310" y="2552700"/>
                  </a:lnTo>
                  <a:lnTo>
                    <a:pt x="852762" y="2527300"/>
                  </a:lnTo>
                  <a:lnTo>
                    <a:pt x="880297" y="2463800"/>
                  </a:lnTo>
                  <a:lnTo>
                    <a:pt x="934376" y="2374900"/>
                  </a:lnTo>
                  <a:lnTo>
                    <a:pt x="935389" y="2362200"/>
                  </a:lnTo>
                  <a:lnTo>
                    <a:pt x="942111" y="2349500"/>
                  </a:lnTo>
                  <a:lnTo>
                    <a:pt x="956362" y="2336800"/>
                  </a:lnTo>
                  <a:lnTo>
                    <a:pt x="979959" y="2311400"/>
                  </a:lnTo>
                  <a:lnTo>
                    <a:pt x="1014721" y="2273300"/>
                  </a:lnTo>
                  <a:lnTo>
                    <a:pt x="1062467" y="2209800"/>
                  </a:lnTo>
                  <a:lnTo>
                    <a:pt x="1125015" y="2133600"/>
                  </a:lnTo>
                  <a:lnTo>
                    <a:pt x="1125525" y="2120900"/>
                  </a:lnTo>
                  <a:lnTo>
                    <a:pt x="1137668" y="2108200"/>
                  </a:lnTo>
                  <a:lnTo>
                    <a:pt x="1157930" y="2095500"/>
                  </a:lnTo>
                  <a:lnTo>
                    <a:pt x="1182800" y="2057400"/>
                  </a:lnTo>
                  <a:lnTo>
                    <a:pt x="1192484" y="2057400"/>
                  </a:lnTo>
                  <a:lnTo>
                    <a:pt x="1195119" y="2044700"/>
                  </a:lnTo>
                  <a:lnTo>
                    <a:pt x="1209661" y="2019300"/>
                  </a:lnTo>
                  <a:lnTo>
                    <a:pt x="1255063" y="1968500"/>
                  </a:lnTo>
                  <a:lnTo>
                    <a:pt x="1270016" y="1968500"/>
                  </a:lnTo>
                  <a:lnTo>
                    <a:pt x="1274955" y="1955800"/>
                  </a:lnTo>
                  <a:lnTo>
                    <a:pt x="1288014" y="1930400"/>
                  </a:lnTo>
                  <a:lnTo>
                    <a:pt x="1327326" y="1905000"/>
                  </a:lnTo>
                  <a:lnTo>
                    <a:pt x="1340247" y="1892300"/>
                  </a:lnTo>
                  <a:lnTo>
                    <a:pt x="1357251" y="1892300"/>
                  </a:lnTo>
                  <a:lnTo>
                    <a:pt x="1384566" y="1866900"/>
                  </a:lnTo>
                  <a:lnTo>
                    <a:pt x="1428418" y="1816100"/>
                  </a:lnTo>
                  <a:lnTo>
                    <a:pt x="1434743" y="1803400"/>
                  </a:lnTo>
                  <a:lnTo>
                    <a:pt x="1450818" y="1790700"/>
                  </a:lnTo>
                  <a:lnTo>
                    <a:pt x="1472299" y="1765300"/>
                  </a:lnTo>
                  <a:lnTo>
                    <a:pt x="1494839" y="1739900"/>
                  </a:lnTo>
                  <a:lnTo>
                    <a:pt x="1500646" y="1727200"/>
                  </a:lnTo>
                  <a:lnTo>
                    <a:pt x="1517287" y="1714500"/>
                  </a:lnTo>
                  <a:lnTo>
                    <a:pt x="1550168" y="1676400"/>
                  </a:lnTo>
                  <a:lnTo>
                    <a:pt x="1604694" y="1600200"/>
                  </a:lnTo>
                  <a:close/>
                </a:path>
                <a:path w="1974850" h="5549900">
                  <a:moveTo>
                    <a:pt x="1725979" y="1752600"/>
                  </a:moveTo>
                  <a:lnTo>
                    <a:pt x="1716856" y="1778000"/>
                  </a:lnTo>
                  <a:lnTo>
                    <a:pt x="1702886" y="1816100"/>
                  </a:lnTo>
                  <a:lnTo>
                    <a:pt x="1683368" y="1841500"/>
                  </a:lnTo>
                  <a:lnTo>
                    <a:pt x="1657603" y="1905000"/>
                  </a:lnTo>
                  <a:lnTo>
                    <a:pt x="1624887" y="1968500"/>
                  </a:lnTo>
                  <a:lnTo>
                    <a:pt x="1619633" y="1981200"/>
                  </a:lnTo>
                  <a:lnTo>
                    <a:pt x="1608663" y="1993900"/>
                  </a:lnTo>
                  <a:lnTo>
                    <a:pt x="1586311" y="2032000"/>
                  </a:lnTo>
                  <a:lnTo>
                    <a:pt x="1546909" y="2082800"/>
                  </a:lnTo>
                  <a:lnTo>
                    <a:pt x="1545217" y="2108200"/>
                  </a:lnTo>
                  <a:lnTo>
                    <a:pt x="1531368" y="2120900"/>
                  </a:lnTo>
                  <a:lnTo>
                    <a:pt x="1505065" y="2133600"/>
                  </a:lnTo>
                  <a:lnTo>
                    <a:pt x="1466010" y="2184400"/>
                  </a:lnTo>
                  <a:lnTo>
                    <a:pt x="1459117" y="2197100"/>
                  </a:lnTo>
                  <a:lnTo>
                    <a:pt x="1439245" y="2209800"/>
                  </a:lnTo>
                  <a:lnTo>
                    <a:pt x="1312848" y="2336800"/>
                  </a:lnTo>
                  <a:lnTo>
                    <a:pt x="1296507" y="2349500"/>
                  </a:lnTo>
                  <a:lnTo>
                    <a:pt x="1277463" y="2362200"/>
                  </a:lnTo>
                  <a:lnTo>
                    <a:pt x="1248680" y="2387600"/>
                  </a:lnTo>
                  <a:lnTo>
                    <a:pt x="1203120" y="2425700"/>
                  </a:lnTo>
                  <a:lnTo>
                    <a:pt x="1201932" y="2438400"/>
                  </a:lnTo>
                  <a:lnTo>
                    <a:pt x="1185039" y="2451100"/>
                  </a:lnTo>
                  <a:lnTo>
                    <a:pt x="1151882" y="2476500"/>
                  </a:lnTo>
                  <a:lnTo>
                    <a:pt x="1101901" y="2527300"/>
                  </a:lnTo>
                  <a:lnTo>
                    <a:pt x="1097952" y="2540000"/>
                  </a:lnTo>
                  <a:lnTo>
                    <a:pt x="1083169" y="2552700"/>
                  </a:lnTo>
                  <a:lnTo>
                    <a:pt x="1059717" y="2565400"/>
                  </a:lnTo>
                  <a:lnTo>
                    <a:pt x="1029765" y="2616200"/>
                  </a:lnTo>
                  <a:lnTo>
                    <a:pt x="1018339" y="2616200"/>
                  </a:lnTo>
                  <a:lnTo>
                    <a:pt x="1003697" y="2641600"/>
                  </a:lnTo>
                  <a:lnTo>
                    <a:pt x="969574" y="2679700"/>
                  </a:lnTo>
                  <a:lnTo>
                    <a:pt x="899705" y="2743200"/>
                  </a:lnTo>
                  <a:lnTo>
                    <a:pt x="894017" y="2755900"/>
                  </a:lnTo>
                  <a:lnTo>
                    <a:pt x="884538" y="2768600"/>
                  </a:lnTo>
                  <a:lnTo>
                    <a:pt x="869644" y="2781300"/>
                  </a:lnTo>
                  <a:lnTo>
                    <a:pt x="847711" y="2806700"/>
                  </a:lnTo>
                  <a:lnTo>
                    <a:pt x="905506" y="2806700"/>
                  </a:lnTo>
                  <a:lnTo>
                    <a:pt x="921058" y="2781300"/>
                  </a:lnTo>
                  <a:lnTo>
                    <a:pt x="980604" y="2717800"/>
                  </a:lnTo>
                  <a:lnTo>
                    <a:pt x="984495" y="2705100"/>
                  </a:lnTo>
                  <a:lnTo>
                    <a:pt x="1030197" y="2654300"/>
                  </a:lnTo>
                  <a:lnTo>
                    <a:pt x="1073072" y="2616200"/>
                  </a:lnTo>
                  <a:lnTo>
                    <a:pt x="1081176" y="2603500"/>
                  </a:lnTo>
                  <a:lnTo>
                    <a:pt x="1101235" y="2578100"/>
                  </a:lnTo>
                  <a:lnTo>
                    <a:pt x="1139723" y="2540000"/>
                  </a:lnTo>
                  <a:lnTo>
                    <a:pt x="1203120" y="2476500"/>
                  </a:lnTo>
                  <a:lnTo>
                    <a:pt x="1218749" y="2476500"/>
                  </a:lnTo>
                  <a:lnTo>
                    <a:pt x="1228711" y="2451100"/>
                  </a:lnTo>
                  <a:lnTo>
                    <a:pt x="1242482" y="2438400"/>
                  </a:lnTo>
                  <a:lnTo>
                    <a:pt x="1269541" y="2413000"/>
                  </a:lnTo>
                  <a:lnTo>
                    <a:pt x="1281243" y="2400300"/>
                  </a:lnTo>
                  <a:lnTo>
                    <a:pt x="1295910" y="2387600"/>
                  </a:lnTo>
                  <a:lnTo>
                    <a:pt x="1315458" y="2374900"/>
                  </a:lnTo>
                  <a:lnTo>
                    <a:pt x="1341804" y="2349500"/>
                  </a:lnTo>
                  <a:lnTo>
                    <a:pt x="1345777" y="2349500"/>
                  </a:lnTo>
                  <a:lnTo>
                    <a:pt x="1358727" y="2336800"/>
                  </a:lnTo>
                  <a:lnTo>
                    <a:pt x="1388489" y="2298700"/>
                  </a:lnTo>
                  <a:lnTo>
                    <a:pt x="1442896" y="2247900"/>
                  </a:lnTo>
                  <a:lnTo>
                    <a:pt x="1449917" y="2235200"/>
                  </a:lnTo>
                  <a:lnTo>
                    <a:pt x="1462391" y="2222500"/>
                  </a:lnTo>
                  <a:lnTo>
                    <a:pt x="1480294" y="2209800"/>
                  </a:lnTo>
                  <a:lnTo>
                    <a:pt x="1503602" y="2171700"/>
                  </a:lnTo>
                  <a:lnTo>
                    <a:pt x="1513927" y="2171700"/>
                  </a:lnTo>
                  <a:lnTo>
                    <a:pt x="1532098" y="2146300"/>
                  </a:lnTo>
                  <a:lnTo>
                    <a:pt x="1564914" y="2108200"/>
                  </a:lnTo>
                  <a:lnTo>
                    <a:pt x="1619172" y="2032000"/>
                  </a:lnTo>
                  <a:lnTo>
                    <a:pt x="1630088" y="2006600"/>
                  </a:lnTo>
                  <a:lnTo>
                    <a:pt x="1644017" y="1981200"/>
                  </a:lnTo>
                  <a:lnTo>
                    <a:pt x="1665017" y="1930400"/>
                  </a:lnTo>
                  <a:lnTo>
                    <a:pt x="1697150" y="1879600"/>
                  </a:lnTo>
                  <a:lnTo>
                    <a:pt x="1699637" y="1866900"/>
                  </a:lnTo>
                  <a:lnTo>
                    <a:pt x="1703992" y="1841500"/>
                  </a:lnTo>
                  <a:lnTo>
                    <a:pt x="1712134" y="1803400"/>
                  </a:lnTo>
                  <a:lnTo>
                    <a:pt x="1725979" y="1752600"/>
                  </a:lnTo>
                  <a:close/>
                </a:path>
                <a:path w="1974850" h="5549900">
                  <a:moveTo>
                    <a:pt x="176779" y="1486973"/>
                  </a:moveTo>
                  <a:lnTo>
                    <a:pt x="189867" y="1524000"/>
                  </a:lnTo>
                  <a:lnTo>
                    <a:pt x="223633" y="1612900"/>
                  </a:lnTo>
                  <a:lnTo>
                    <a:pt x="225394" y="1625600"/>
                  </a:lnTo>
                  <a:lnTo>
                    <a:pt x="235553" y="1651000"/>
                  </a:lnTo>
                  <a:lnTo>
                    <a:pt x="261421" y="1701800"/>
                  </a:lnTo>
                  <a:lnTo>
                    <a:pt x="310310" y="1803400"/>
                  </a:lnTo>
                  <a:lnTo>
                    <a:pt x="323676" y="1816100"/>
                  </a:lnTo>
                  <a:lnTo>
                    <a:pt x="339206" y="1854200"/>
                  </a:lnTo>
                  <a:lnTo>
                    <a:pt x="365571" y="1905000"/>
                  </a:lnTo>
                  <a:lnTo>
                    <a:pt x="411440" y="1993900"/>
                  </a:lnTo>
                  <a:lnTo>
                    <a:pt x="421823" y="2006600"/>
                  </a:lnTo>
                  <a:lnTo>
                    <a:pt x="431662" y="2032000"/>
                  </a:lnTo>
                  <a:lnTo>
                    <a:pt x="448002" y="2057400"/>
                  </a:lnTo>
                  <a:lnTo>
                    <a:pt x="477887" y="2108200"/>
                  </a:lnTo>
                  <a:lnTo>
                    <a:pt x="481300" y="2120900"/>
                  </a:lnTo>
                  <a:lnTo>
                    <a:pt x="485723" y="2133600"/>
                  </a:lnTo>
                  <a:lnTo>
                    <a:pt x="493582" y="2171700"/>
                  </a:lnTo>
                  <a:lnTo>
                    <a:pt x="507302" y="2209800"/>
                  </a:lnTo>
                  <a:lnTo>
                    <a:pt x="529311" y="2273300"/>
                  </a:lnTo>
                  <a:lnTo>
                    <a:pt x="562034" y="2349500"/>
                  </a:lnTo>
                  <a:lnTo>
                    <a:pt x="607897" y="2463800"/>
                  </a:lnTo>
                  <a:lnTo>
                    <a:pt x="607807" y="2476500"/>
                  </a:lnTo>
                  <a:lnTo>
                    <a:pt x="612014" y="2501900"/>
                  </a:lnTo>
                  <a:lnTo>
                    <a:pt x="622044" y="2540000"/>
                  </a:lnTo>
                  <a:lnTo>
                    <a:pt x="639425" y="2603500"/>
                  </a:lnTo>
                  <a:lnTo>
                    <a:pt x="665682" y="2705100"/>
                  </a:lnTo>
                  <a:lnTo>
                    <a:pt x="661013" y="2717800"/>
                  </a:lnTo>
                  <a:lnTo>
                    <a:pt x="755255" y="2717800"/>
                  </a:lnTo>
                  <a:lnTo>
                    <a:pt x="757689" y="2705100"/>
                  </a:lnTo>
                  <a:lnTo>
                    <a:pt x="709027" y="2705100"/>
                  </a:lnTo>
                  <a:lnTo>
                    <a:pt x="717736" y="2679700"/>
                  </a:lnTo>
                  <a:lnTo>
                    <a:pt x="720217" y="2654300"/>
                  </a:lnTo>
                  <a:lnTo>
                    <a:pt x="726491" y="2590800"/>
                  </a:lnTo>
                  <a:lnTo>
                    <a:pt x="746581" y="2501900"/>
                  </a:lnTo>
                  <a:lnTo>
                    <a:pt x="654920" y="2501900"/>
                  </a:lnTo>
                  <a:lnTo>
                    <a:pt x="651242" y="2489200"/>
                  </a:lnTo>
                  <a:lnTo>
                    <a:pt x="646850" y="2470316"/>
                  </a:lnTo>
                  <a:lnTo>
                    <a:pt x="643963" y="2463800"/>
                  </a:lnTo>
                  <a:lnTo>
                    <a:pt x="619871" y="2400300"/>
                  </a:lnTo>
                  <a:lnTo>
                    <a:pt x="579004" y="2298700"/>
                  </a:lnTo>
                  <a:lnTo>
                    <a:pt x="573966" y="2273300"/>
                  </a:lnTo>
                  <a:lnTo>
                    <a:pt x="563659" y="2260600"/>
                  </a:lnTo>
                  <a:lnTo>
                    <a:pt x="544893" y="2209800"/>
                  </a:lnTo>
                  <a:lnTo>
                    <a:pt x="514479" y="2146300"/>
                  </a:lnTo>
                  <a:lnTo>
                    <a:pt x="469225" y="2044700"/>
                  </a:lnTo>
                  <a:lnTo>
                    <a:pt x="461957" y="2019300"/>
                  </a:lnTo>
                  <a:lnTo>
                    <a:pt x="445749" y="1993900"/>
                  </a:lnTo>
                  <a:lnTo>
                    <a:pt x="415997" y="1930400"/>
                  </a:lnTo>
                  <a:lnTo>
                    <a:pt x="368095" y="1841500"/>
                  </a:lnTo>
                  <a:lnTo>
                    <a:pt x="357399" y="1841500"/>
                  </a:lnTo>
                  <a:lnTo>
                    <a:pt x="347512" y="1816100"/>
                  </a:lnTo>
                  <a:lnTo>
                    <a:pt x="326247" y="1765300"/>
                  </a:lnTo>
                  <a:lnTo>
                    <a:pt x="281418" y="1676400"/>
                  </a:lnTo>
                  <a:lnTo>
                    <a:pt x="275733" y="1676400"/>
                  </a:lnTo>
                  <a:lnTo>
                    <a:pt x="268421" y="1663700"/>
                  </a:lnTo>
                  <a:lnTo>
                    <a:pt x="254606" y="1638300"/>
                  </a:lnTo>
                  <a:lnTo>
                    <a:pt x="229411" y="1600200"/>
                  </a:lnTo>
                  <a:lnTo>
                    <a:pt x="228780" y="1574800"/>
                  </a:lnTo>
                  <a:lnTo>
                    <a:pt x="217857" y="1562100"/>
                  </a:lnTo>
                  <a:lnTo>
                    <a:pt x="196100" y="1524000"/>
                  </a:lnTo>
                  <a:lnTo>
                    <a:pt x="176779" y="1486973"/>
                  </a:lnTo>
                  <a:close/>
                </a:path>
                <a:path w="1974850" h="5549900">
                  <a:moveTo>
                    <a:pt x="1720264" y="1549400"/>
                  </a:moveTo>
                  <a:lnTo>
                    <a:pt x="1700762" y="1549400"/>
                  </a:lnTo>
                  <a:lnTo>
                    <a:pt x="1676957" y="1587500"/>
                  </a:lnTo>
                  <a:lnTo>
                    <a:pt x="1664579" y="1600200"/>
                  </a:lnTo>
                  <a:lnTo>
                    <a:pt x="1609485" y="1663700"/>
                  </a:lnTo>
                  <a:lnTo>
                    <a:pt x="1561387" y="1727200"/>
                  </a:lnTo>
                  <a:lnTo>
                    <a:pt x="1558704" y="1727200"/>
                  </a:lnTo>
                  <a:lnTo>
                    <a:pt x="1550878" y="1739900"/>
                  </a:lnTo>
                  <a:lnTo>
                    <a:pt x="1531669" y="1765300"/>
                  </a:lnTo>
                  <a:lnTo>
                    <a:pt x="1494839" y="1803400"/>
                  </a:lnTo>
                  <a:lnTo>
                    <a:pt x="1487598" y="1816100"/>
                  </a:lnTo>
                  <a:lnTo>
                    <a:pt x="1471392" y="1828800"/>
                  </a:lnTo>
                  <a:lnTo>
                    <a:pt x="1441636" y="1854200"/>
                  </a:lnTo>
                  <a:lnTo>
                    <a:pt x="1393747" y="1905000"/>
                  </a:lnTo>
                  <a:lnTo>
                    <a:pt x="1382827" y="1905000"/>
                  </a:lnTo>
                  <a:lnTo>
                    <a:pt x="1364871" y="1917700"/>
                  </a:lnTo>
                  <a:lnTo>
                    <a:pt x="1336079" y="1943100"/>
                  </a:lnTo>
                  <a:lnTo>
                    <a:pt x="1292655" y="1993900"/>
                  </a:lnTo>
                  <a:lnTo>
                    <a:pt x="1286027" y="2006600"/>
                  </a:lnTo>
                  <a:lnTo>
                    <a:pt x="1276399" y="2006600"/>
                  </a:lnTo>
                  <a:lnTo>
                    <a:pt x="1259723" y="2032000"/>
                  </a:lnTo>
                  <a:lnTo>
                    <a:pt x="1231949" y="2070100"/>
                  </a:lnTo>
                  <a:lnTo>
                    <a:pt x="1224524" y="2070100"/>
                  </a:lnTo>
                  <a:lnTo>
                    <a:pt x="1209216" y="2082800"/>
                  </a:lnTo>
                  <a:lnTo>
                    <a:pt x="1145335" y="2146300"/>
                  </a:lnTo>
                  <a:lnTo>
                    <a:pt x="1139379" y="2159000"/>
                  </a:lnTo>
                  <a:lnTo>
                    <a:pt x="1123444" y="2171700"/>
                  </a:lnTo>
                  <a:lnTo>
                    <a:pt x="1095169" y="2209800"/>
                  </a:lnTo>
                  <a:lnTo>
                    <a:pt x="1052194" y="2260600"/>
                  </a:lnTo>
                  <a:lnTo>
                    <a:pt x="992161" y="2336800"/>
                  </a:lnTo>
                  <a:lnTo>
                    <a:pt x="987513" y="2349500"/>
                  </a:lnTo>
                  <a:lnTo>
                    <a:pt x="976633" y="2374900"/>
                  </a:lnTo>
                  <a:lnTo>
                    <a:pt x="957626" y="2400300"/>
                  </a:lnTo>
                  <a:lnTo>
                    <a:pt x="928597" y="2451100"/>
                  </a:lnTo>
                  <a:lnTo>
                    <a:pt x="920111" y="2451100"/>
                  </a:lnTo>
                  <a:lnTo>
                    <a:pt x="906209" y="2476500"/>
                  </a:lnTo>
                  <a:lnTo>
                    <a:pt x="878221" y="2514600"/>
                  </a:lnTo>
                  <a:lnTo>
                    <a:pt x="827480" y="2590800"/>
                  </a:lnTo>
                  <a:lnTo>
                    <a:pt x="815881" y="2603500"/>
                  </a:lnTo>
                  <a:lnTo>
                    <a:pt x="806177" y="2628900"/>
                  </a:lnTo>
                  <a:lnTo>
                    <a:pt x="790513" y="2654300"/>
                  </a:lnTo>
                  <a:lnTo>
                    <a:pt x="761033" y="2692400"/>
                  </a:lnTo>
                  <a:lnTo>
                    <a:pt x="806719" y="2692400"/>
                  </a:lnTo>
                  <a:lnTo>
                    <a:pt x="813040" y="2679700"/>
                  </a:lnTo>
                  <a:lnTo>
                    <a:pt x="821073" y="2667000"/>
                  </a:lnTo>
                  <a:lnTo>
                    <a:pt x="833984" y="2654300"/>
                  </a:lnTo>
                  <a:lnTo>
                    <a:pt x="854479" y="2616200"/>
                  </a:lnTo>
                  <a:lnTo>
                    <a:pt x="885265" y="2552700"/>
                  </a:lnTo>
                  <a:lnTo>
                    <a:pt x="892307" y="2552700"/>
                  </a:lnTo>
                  <a:lnTo>
                    <a:pt x="902600" y="2527300"/>
                  </a:lnTo>
                  <a:lnTo>
                    <a:pt x="925895" y="2489200"/>
                  </a:lnTo>
                  <a:lnTo>
                    <a:pt x="971942" y="2425700"/>
                  </a:lnTo>
                  <a:lnTo>
                    <a:pt x="977718" y="2425700"/>
                  </a:lnTo>
                  <a:lnTo>
                    <a:pt x="985666" y="2413000"/>
                  </a:lnTo>
                  <a:lnTo>
                    <a:pt x="1001208" y="2387600"/>
                  </a:lnTo>
                  <a:lnTo>
                    <a:pt x="1029765" y="2349500"/>
                  </a:lnTo>
                  <a:lnTo>
                    <a:pt x="1036840" y="2336800"/>
                  </a:lnTo>
                  <a:lnTo>
                    <a:pt x="1051784" y="2311400"/>
                  </a:lnTo>
                  <a:lnTo>
                    <a:pt x="1084611" y="2273300"/>
                  </a:lnTo>
                  <a:lnTo>
                    <a:pt x="1145335" y="2184400"/>
                  </a:lnTo>
                  <a:lnTo>
                    <a:pt x="1157519" y="2184400"/>
                  </a:lnTo>
                  <a:lnTo>
                    <a:pt x="1178133" y="2159000"/>
                  </a:lnTo>
                  <a:lnTo>
                    <a:pt x="1215558" y="2120900"/>
                  </a:lnTo>
                  <a:lnTo>
                    <a:pt x="1278177" y="2044700"/>
                  </a:lnTo>
                  <a:lnTo>
                    <a:pt x="1289617" y="2032000"/>
                  </a:lnTo>
                  <a:lnTo>
                    <a:pt x="1306736" y="2019300"/>
                  </a:lnTo>
                  <a:lnTo>
                    <a:pt x="1336310" y="1993900"/>
                  </a:lnTo>
                  <a:lnTo>
                    <a:pt x="1385111" y="1930400"/>
                  </a:lnTo>
                  <a:lnTo>
                    <a:pt x="1392596" y="1930400"/>
                  </a:lnTo>
                  <a:lnTo>
                    <a:pt x="1406035" y="1917700"/>
                  </a:lnTo>
                  <a:lnTo>
                    <a:pt x="1437904" y="1879600"/>
                  </a:lnTo>
                  <a:lnTo>
                    <a:pt x="1500681" y="1828800"/>
                  </a:lnTo>
                  <a:lnTo>
                    <a:pt x="1509159" y="1828800"/>
                  </a:lnTo>
                  <a:lnTo>
                    <a:pt x="1520874" y="1816100"/>
                  </a:lnTo>
                  <a:lnTo>
                    <a:pt x="1541258" y="1790700"/>
                  </a:lnTo>
                  <a:lnTo>
                    <a:pt x="1575738" y="1752600"/>
                  </a:lnTo>
                  <a:lnTo>
                    <a:pt x="1589952" y="1739900"/>
                  </a:lnTo>
                  <a:lnTo>
                    <a:pt x="1605416" y="1714500"/>
                  </a:lnTo>
                  <a:lnTo>
                    <a:pt x="1628225" y="1676400"/>
                  </a:lnTo>
                  <a:lnTo>
                    <a:pt x="1664476" y="1625600"/>
                  </a:lnTo>
                  <a:lnTo>
                    <a:pt x="1720264" y="1549400"/>
                  </a:lnTo>
                  <a:close/>
                </a:path>
                <a:path w="1974850" h="5549900">
                  <a:moveTo>
                    <a:pt x="339203" y="1651000"/>
                  </a:moveTo>
                  <a:lnTo>
                    <a:pt x="324488" y="1651000"/>
                  </a:lnTo>
                  <a:lnTo>
                    <a:pt x="335594" y="1676400"/>
                  </a:lnTo>
                  <a:lnTo>
                    <a:pt x="360785" y="1727200"/>
                  </a:lnTo>
                  <a:lnTo>
                    <a:pt x="411440" y="1816100"/>
                  </a:lnTo>
                  <a:lnTo>
                    <a:pt x="420062" y="1828800"/>
                  </a:lnTo>
                  <a:lnTo>
                    <a:pt x="430579" y="1841500"/>
                  </a:lnTo>
                  <a:lnTo>
                    <a:pt x="445973" y="1879600"/>
                  </a:lnTo>
                  <a:lnTo>
                    <a:pt x="469225" y="1917700"/>
                  </a:lnTo>
                  <a:lnTo>
                    <a:pt x="472327" y="1930400"/>
                  </a:lnTo>
                  <a:lnTo>
                    <a:pt x="476174" y="1943100"/>
                  </a:lnTo>
                  <a:lnTo>
                    <a:pt x="482323" y="1968500"/>
                  </a:lnTo>
                  <a:lnTo>
                    <a:pt x="492333" y="1993900"/>
                  </a:lnTo>
                  <a:lnTo>
                    <a:pt x="507760" y="2044700"/>
                  </a:lnTo>
                  <a:lnTo>
                    <a:pt x="530162" y="2108200"/>
                  </a:lnTo>
                  <a:lnTo>
                    <a:pt x="561095" y="2197100"/>
                  </a:lnTo>
                  <a:lnTo>
                    <a:pt x="602118" y="2311400"/>
                  </a:lnTo>
                  <a:lnTo>
                    <a:pt x="609794" y="2324100"/>
                  </a:lnTo>
                  <a:lnTo>
                    <a:pt x="618012" y="2349500"/>
                  </a:lnTo>
                  <a:lnTo>
                    <a:pt x="630565" y="2400300"/>
                  </a:lnTo>
                  <a:lnTo>
                    <a:pt x="646850" y="2470316"/>
                  </a:lnTo>
                  <a:lnTo>
                    <a:pt x="655214" y="2489200"/>
                  </a:lnTo>
                  <a:lnTo>
                    <a:pt x="657555" y="2501900"/>
                  </a:lnTo>
                  <a:lnTo>
                    <a:pt x="746581" y="2501900"/>
                  </a:lnTo>
                  <a:lnTo>
                    <a:pt x="753984" y="2489200"/>
                  </a:lnTo>
                  <a:lnTo>
                    <a:pt x="762472" y="2476500"/>
                  </a:lnTo>
                  <a:lnTo>
                    <a:pt x="777460" y="2451100"/>
                  </a:lnTo>
                  <a:lnTo>
                    <a:pt x="804366" y="2425700"/>
                  </a:lnTo>
                  <a:lnTo>
                    <a:pt x="680490" y="2425700"/>
                  </a:lnTo>
                  <a:lnTo>
                    <a:pt x="677284" y="2413000"/>
                  </a:lnTo>
                  <a:lnTo>
                    <a:pt x="665682" y="2400300"/>
                  </a:lnTo>
                  <a:lnTo>
                    <a:pt x="664827" y="2387600"/>
                  </a:lnTo>
                  <a:lnTo>
                    <a:pt x="660229" y="2374900"/>
                  </a:lnTo>
                  <a:lnTo>
                    <a:pt x="648836" y="2324100"/>
                  </a:lnTo>
                  <a:lnTo>
                    <a:pt x="627596" y="2247900"/>
                  </a:lnTo>
                  <a:lnTo>
                    <a:pt x="593457" y="2133600"/>
                  </a:lnTo>
                  <a:lnTo>
                    <a:pt x="577564" y="2108200"/>
                  </a:lnTo>
                  <a:lnTo>
                    <a:pt x="560955" y="2057400"/>
                  </a:lnTo>
                  <a:lnTo>
                    <a:pt x="527010" y="1993900"/>
                  </a:lnTo>
                  <a:lnTo>
                    <a:pt x="515224" y="1968500"/>
                  </a:lnTo>
                  <a:lnTo>
                    <a:pt x="504252" y="1943100"/>
                  </a:lnTo>
                  <a:lnTo>
                    <a:pt x="485155" y="1892300"/>
                  </a:lnTo>
                  <a:lnTo>
                    <a:pt x="448994" y="1803400"/>
                  </a:lnTo>
                  <a:lnTo>
                    <a:pt x="434686" y="1803400"/>
                  </a:lnTo>
                  <a:lnTo>
                    <a:pt x="394145" y="1727200"/>
                  </a:lnTo>
                  <a:lnTo>
                    <a:pt x="339203" y="1651000"/>
                  </a:lnTo>
                  <a:close/>
                </a:path>
                <a:path w="1974850" h="5549900">
                  <a:moveTo>
                    <a:pt x="191857" y="1143000"/>
                  </a:moveTo>
                  <a:lnTo>
                    <a:pt x="194117" y="1168400"/>
                  </a:lnTo>
                  <a:lnTo>
                    <a:pt x="205583" y="1193800"/>
                  </a:lnTo>
                  <a:lnTo>
                    <a:pt x="226797" y="1244600"/>
                  </a:lnTo>
                  <a:lnTo>
                    <a:pt x="258304" y="1333500"/>
                  </a:lnTo>
                  <a:lnTo>
                    <a:pt x="262053" y="1346200"/>
                  </a:lnTo>
                  <a:lnTo>
                    <a:pt x="270947" y="1358900"/>
                  </a:lnTo>
                  <a:lnTo>
                    <a:pt x="287965" y="1397000"/>
                  </a:lnTo>
                  <a:lnTo>
                    <a:pt x="316089" y="1460500"/>
                  </a:lnTo>
                  <a:lnTo>
                    <a:pt x="326112" y="1473200"/>
                  </a:lnTo>
                  <a:lnTo>
                    <a:pt x="342095" y="1498600"/>
                  </a:lnTo>
                  <a:lnTo>
                    <a:pt x="368913" y="1549400"/>
                  </a:lnTo>
                  <a:lnTo>
                    <a:pt x="411440" y="1638300"/>
                  </a:lnTo>
                  <a:lnTo>
                    <a:pt x="431211" y="1663700"/>
                  </a:lnTo>
                  <a:lnTo>
                    <a:pt x="470757" y="1739900"/>
                  </a:lnTo>
                  <a:lnTo>
                    <a:pt x="506779" y="1803400"/>
                  </a:lnTo>
                  <a:lnTo>
                    <a:pt x="516940" y="1816100"/>
                  </a:lnTo>
                  <a:lnTo>
                    <a:pt x="529536" y="1841500"/>
                  </a:lnTo>
                  <a:lnTo>
                    <a:pt x="550254" y="1905000"/>
                  </a:lnTo>
                  <a:lnTo>
                    <a:pt x="584783" y="1993900"/>
                  </a:lnTo>
                  <a:lnTo>
                    <a:pt x="592505" y="1993900"/>
                  </a:lnTo>
                  <a:lnTo>
                    <a:pt x="598870" y="2019300"/>
                  </a:lnTo>
                  <a:lnTo>
                    <a:pt x="611193" y="2057400"/>
                  </a:lnTo>
                  <a:lnTo>
                    <a:pt x="636789" y="2120900"/>
                  </a:lnTo>
                  <a:lnTo>
                    <a:pt x="641605" y="2146300"/>
                  </a:lnTo>
                  <a:lnTo>
                    <a:pt x="645459" y="2184400"/>
                  </a:lnTo>
                  <a:lnTo>
                    <a:pt x="649794" y="2209800"/>
                  </a:lnTo>
                  <a:lnTo>
                    <a:pt x="656056" y="2260600"/>
                  </a:lnTo>
                  <a:lnTo>
                    <a:pt x="665688" y="2324100"/>
                  </a:lnTo>
                  <a:lnTo>
                    <a:pt x="680134" y="2400300"/>
                  </a:lnTo>
                  <a:lnTo>
                    <a:pt x="679905" y="2413000"/>
                  </a:lnTo>
                  <a:lnTo>
                    <a:pt x="680490" y="2425700"/>
                  </a:lnTo>
                  <a:lnTo>
                    <a:pt x="746581" y="2425700"/>
                  </a:lnTo>
                  <a:lnTo>
                    <a:pt x="747935" y="2413000"/>
                  </a:lnTo>
                  <a:lnTo>
                    <a:pt x="757415" y="2387600"/>
                  </a:lnTo>
                  <a:lnTo>
                    <a:pt x="783148" y="2336800"/>
                  </a:lnTo>
                  <a:lnTo>
                    <a:pt x="714081" y="2336800"/>
                  </a:lnTo>
                  <a:lnTo>
                    <a:pt x="706315" y="2324100"/>
                  </a:lnTo>
                  <a:lnTo>
                    <a:pt x="688796" y="2286000"/>
                  </a:lnTo>
                  <a:lnTo>
                    <a:pt x="689052" y="2260600"/>
                  </a:lnTo>
                  <a:lnTo>
                    <a:pt x="685979" y="2235200"/>
                  </a:lnTo>
                  <a:lnTo>
                    <a:pt x="679022" y="2197100"/>
                  </a:lnTo>
                  <a:lnTo>
                    <a:pt x="667627" y="2146300"/>
                  </a:lnTo>
                  <a:lnTo>
                    <a:pt x="651242" y="2057400"/>
                  </a:lnTo>
                  <a:lnTo>
                    <a:pt x="639410" y="2044700"/>
                  </a:lnTo>
                  <a:lnTo>
                    <a:pt x="628123" y="2006600"/>
                  </a:lnTo>
                  <a:lnTo>
                    <a:pt x="608170" y="1955800"/>
                  </a:lnTo>
                  <a:lnTo>
                    <a:pt x="570343" y="1866900"/>
                  </a:lnTo>
                  <a:lnTo>
                    <a:pt x="557113" y="1828800"/>
                  </a:lnTo>
                  <a:lnTo>
                    <a:pt x="538198" y="1790700"/>
                  </a:lnTo>
                  <a:lnTo>
                    <a:pt x="512241" y="1752600"/>
                  </a:lnTo>
                  <a:lnTo>
                    <a:pt x="477887" y="1676400"/>
                  </a:lnTo>
                  <a:lnTo>
                    <a:pt x="469313" y="1663700"/>
                  </a:lnTo>
                  <a:lnTo>
                    <a:pt x="454778" y="1638300"/>
                  </a:lnTo>
                  <a:lnTo>
                    <a:pt x="431572" y="1600200"/>
                  </a:lnTo>
                  <a:lnTo>
                    <a:pt x="396988" y="1536700"/>
                  </a:lnTo>
                  <a:lnTo>
                    <a:pt x="390891" y="1536700"/>
                  </a:lnTo>
                  <a:lnTo>
                    <a:pt x="383829" y="1524000"/>
                  </a:lnTo>
                  <a:lnTo>
                    <a:pt x="370988" y="1498600"/>
                  </a:lnTo>
                  <a:lnTo>
                    <a:pt x="347553" y="1447800"/>
                  </a:lnTo>
                  <a:lnTo>
                    <a:pt x="308709" y="1371600"/>
                  </a:lnTo>
                  <a:lnTo>
                    <a:pt x="249642" y="1270000"/>
                  </a:lnTo>
                  <a:lnTo>
                    <a:pt x="248332" y="1257300"/>
                  </a:lnTo>
                  <a:lnTo>
                    <a:pt x="241333" y="1244600"/>
                  </a:lnTo>
                  <a:lnTo>
                    <a:pt x="224043" y="1206500"/>
                  </a:lnTo>
                  <a:lnTo>
                    <a:pt x="191857" y="1143000"/>
                  </a:lnTo>
                  <a:close/>
                </a:path>
                <a:path w="1974850" h="5549900">
                  <a:moveTo>
                    <a:pt x="1067230" y="2044700"/>
                  </a:moveTo>
                  <a:lnTo>
                    <a:pt x="1026431" y="2044700"/>
                  </a:lnTo>
                  <a:lnTo>
                    <a:pt x="1012400" y="2070100"/>
                  </a:lnTo>
                  <a:lnTo>
                    <a:pt x="987005" y="2095500"/>
                  </a:lnTo>
                  <a:lnTo>
                    <a:pt x="943863" y="2146300"/>
                  </a:lnTo>
                  <a:lnTo>
                    <a:pt x="876591" y="2222500"/>
                  </a:lnTo>
                  <a:lnTo>
                    <a:pt x="871267" y="2247900"/>
                  </a:lnTo>
                  <a:lnTo>
                    <a:pt x="862151" y="2260600"/>
                  </a:lnTo>
                  <a:lnTo>
                    <a:pt x="853034" y="2286000"/>
                  </a:lnTo>
                  <a:lnTo>
                    <a:pt x="847711" y="2298700"/>
                  </a:lnTo>
                  <a:lnTo>
                    <a:pt x="746581" y="2425700"/>
                  </a:lnTo>
                  <a:lnTo>
                    <a:pt x="804366" y="2425700"/>
                  </a:lnTo>
                  <a:lnTo>
                    <a:pt x="805182" y="2413000"/>
                  </a:lnTo>
                  <a:lnTo>
                    <a:pt x="813038" y="2400300"/>
                  </a:lnTo>
                  <a:lnTo>
                    <a:pt x="829560" y="2374900"/>
                  </a:lnTo>
                  <a:lnTo>
                    <a:pt x="856372" y="2324100"/>
                  </a:lnTo>
                  <a:lnTo>
                    <a:pt x="864465" y="2324100"/>
                  </a:lnTo>
                  <a:lnTo>
                    <a:pt x="876024" y="2311400"/>
                  </a:lnTo>
                  <a:lnTo>
                    <a:pt x="897982" y="2273300"/>
                  </a:lnTo>
                  <a:lnTo>
                    <a:pt x="937274" y="2222500"/>
                  </a:lnTo>
                  <a:lnTo>
                    <a:pt x="1000835" y="2120900"/>
                  </a:lnTo>
                  <a:lnTo>
                    <a:pt x="1012431" y="2108200"/>
                  </a:lnTo>
                  <a:lnTo>
                    <a:pt x="1026451" y="2095500"/>
                  </a:lnTo>
                  <a:lnTo>
                    <a:pt x="1044262" y="2082800"/>
                  </a:lnTo>
                  <a:lnTo>
                    <a:pt x="1067230" y="2044700"/>
                  </a:lnTo>
                  <a:close/>
                </a:path>
                <a:path w="1974850" h="5549900">
                  <a:moveTo>
                    <a:pt x="391168" y="1282700"/>
                  </a:moveTo>
                  <a:lnTo>
                    <a:pt x="387242" y="1282700"/>
                  </a:lnTo>
                  <a:lnTo>
                    <a:pt x="386024" y="1295400"/>
                  </a:lnTo>
                  <a:lnTo>
                    <a:pt x="388326" y="1333500"/>
                  </a:lnTo>
                  <a:lnTo>
                    <a:pt x="398933" y="1358900"/>
                  </a:lnTo>
                  <a:lnTo>
                    <a:pt x="440738" y="1447800"/>
                  </a:lnTo>
                  <a:lnTo>
                    <a:pt x="469225" y="1524000"/>
                  </a:lnTo>
                  <a:lnTo>
                    <a:pt x="472484" y="1536700"/>
                  </a:lnTo>
                  <a:lnTo>
                    <a:pt x="482814" y="1562100"/>
                  </a:lnTo>
                  <a:lnTo>
                    <a:pt x="501049" y="1600200"/>
                  </a:lnTo>
                  <a:lnTo>
                    <a:pt x="528022" y="1651000"/>
                  </a:lnTo>
                  <a:lnTo>
                    <a:pt x="564564" y="1739900"/>
                  </a:lnTo>
                  <a:lnTo>
                    <a:pt x="571571" y="1752600"/>
                  </a:lnTo>
                  <a:lnTo>
                    <a:pt x="580650" y="1778000"/>
                  </a:lnTo>
                  <a:lnTo>
                    <a:pt x="592460" y="1803400"/>
                  </a:lnTo>
                  <a:lnTo>
                    <a:pt x="607657" y="1841500"/>
                  </a:lnTo>
                  <a:lnTo>
                    <a:pt x="626897" y="1892300"/>
                  </a:lnTo>
                  <a:lnTo>
                    <a:pt x="650837" y="1955800"/>
                  </a:lnTo>
                  <a:lnTo>
                    <a:pt x="680134" y="2044700"/>
                  </a:lnTo>
                  <a:lnTo>
                    <a:pt x="692410" y="2095500"/>
                  </a:lnTo>
                  <a:lnTo>
                    <a:pt x="699607" y="2146300"/>
                  </a:lnTo>
                  <a:lnTo>
                    <a:pt x="708086" y="2209800"/>
                  </a:lnTo>
                  <a:lnTo>
                    <a:pt x="717688" y="2324100"/>
                  </a:lnTo>
                  <a:lnTo>
                    <a:pt x="716428" y="2336800"/>
                  </a:lnTo>
                  <a:lnTo>
                    <a:pt x="783148" y="2336800"/>
                  </a:lnTo>
                  <a:lnTo>
                    <a:pt x="790306" y="2324100"/>
                  </a:lnTo>
                  <a:lnTo>
                    <a:pt x="761033" y="2324100"/>
                  </a:lnTo>
                  <a:lnTo>
                    <a:pt x="752589" y="2311400"/>
                  </a:lnTo>
                  <a:lnTo>
                    <a:pt x="758503" y="2298700"/>
                  </a:lnTo>
                  <a:lnTo>
                    <a:pt x="767127" y="2286000"/>
                  </a:lnTo>
                  <a:lnTo>
                    <a:pt x="766812" y="2260600"/>
                  </a:lnTo>
                  <a:lnTo>
                    <a:pt x="826100" y="2260600"/>
                  </a:lnTo>
                  <a:lnTo>
                    <a:pt x="833258" y="2247900"/>
                  </a:lnTo>
                  <a:lnTo>
                    <a:pt x="841117" y="2222500"/>
                  </a:lnTo>
                  <a:lnTo>
                    <a:pt x="775473" y="2222500"/>
                  </a:lnTo>
                  <a:lnTo>
                    <a:pt x="770282" y="2209800"/>
                  </a:lnTo>
                  <a:lnTo>
                    <a:pt x="775114" y="2184400"/>
                  </a:lnTo>
                  <a:lnTo>
                    <a:pt x="781570" y="2159000"/>
                  </a:lnTo>
                  <a:lnTo>
                    <a:pt x="781252" y="2146300"/>
                  </a:lnTo>
                  <a:lnTo>
                    <a:pt x="892852" y="2146300"/>
                  </a:lnTo>
                  <a:lnTo>
                    <a:pt x="899623" y="2133600"/>
                  </a:lnTo>
                  <a:lnTo>
                    <a:pt x="849516" y="2133600"/>
                  </a:lnTo>
                  <a:lnTo>
                    <a:pt x="855160" y="2120900"/>
                  </a:lnTo>
                  <a:lnTo>
                    <a:pt x="860381" y="2108200"/>
                  </a:lnTo>
                  <a:lnTo>
                    <a:pt x="732185" y="2108200"/>
                  </a:lnTo>
                  <a:lnTo>
                    <a:pt x="732141" y="2095500"/>
                  </a:lnTo>
                  <a:lnTo>
                    <a:pt x="732032" y="2093524"/>
                  </a:lnTo>
                  <a:lnTo>
                    <a:pt x="730107" y="2082800"/>
                  </a:lnTo>
                  <a:lnTo>
                    <a:pt x="709027" y="2019300"/>
                  </a:lnTo>
                  <a:lnTo>
                    <a:pt x="703202" y="2019300"/>
                  </a:lnTo>
                  <a:lnTo>
                    <a:pt x="699273" y="2006600"/>
                  </a:lnTo>
                  <a:lnTo>
                    <a:pt x="691553" y="1968500"/>
                  </a:lnTo>
                  <a:lnTo>
                    <a:pt x="674356" y="1917700"/>
                  </a:lnTo>
                  <a:lnTo>
                    <a:pt x="665270" y="1892300"/>
                  </a:lnTo>
                  <a:lnTo>
                    <a:pt x="653689" y="1866900"/>
                  </a:lnTo>
                  <a:lnTo>
                    <a:pt x="637116" y="1828800"/>
                  </a:lnTo>
                  <a:lnTo>
                    <a:pt x="613054" y="1778000"/>
                  </a:lnTo>
                  <a:lnTo>
                    <a:pt x="579004" y="1701800"/>
                  </a:lnTo>
                  <a:lnTo>
                    <a:pt x="570201" y="1676400"/>
                  </a:lnTo>
                  <a:lnTo>
                    <a:pt x="551918" y="1638300"/>
                  </a:lnTo>
                  <a:lnTo>
                    <a:pt x="523344" y="1587500"/>
                  </a:lnTo>
                  <a:lnTo>
                    <a:pt x="483665" y="1511300"/>
                  </a:lnTo>
                  <a:lnTo>
                    <a:pt x="475206" y="1485900"/>
                  </a:lnTo>
                  <a:lnTo>
                    <a:pt x="463140" y="1460500"/>
                  </a:lnTo>
                  <a:lnTo>
                    <a:pt x="446637" y="1422400"/>
                  </a:lnTo>
                  <a:lnTo>
                    <a:pt x="424863" y="1371600"/>
                  </a:lnTo>
                  <a:lnTo>
                    <a:pt x="396988" y="1295400"/>
                  </a:lnTo>
                  <a:lnTo>
                    <a:pt x="391168" y="1282700"/>
                  </a:lnTo>
                  <a:close/>
                </a:path>
                <a:path w="1974850" h="5549900">
                  <a:moveTo>
                    <a:pt x="826100" y="2260600"/>
                  </a:moveTo>
                  <a:lnTo>
                    <a:pt x="766812" y="2260600"/>
                  </a:lnTo>
                  <a:lnTo>
                    <a:pt x="779316" y="2273300"/>
                  </a:lnTo>
                  <a:lnTo>
                    <a:pt x="773671" y="2286000"/>
                  </a:lnTo>
                  <a:lnTo>
                    <a:pt x="763152" y="2311400"/>
                  </a:lnTo>
                  <a:lnTo>
                    <a:pt x="761033" y="2324100"/>
                  </a:lnTo>
                  <a:lnTo>
                    <a:pt x="790306" y="2324100"/>
                  </a:lnTo>
                  <a:lnTo>
                    <a:pt x="826100" y="2260600"/>
                  </a:lnTo>
                  <a:close/>
                </a:path>
                <a:path w="1974850" h="5549900">
                  <a:moveTo>
                    <a:pt x="892852" y="2146300"/>
                  </a:moveTo>
                  <a:lnTo>
                    <a:pt x="781252" y="2146300"/>
                  </a:lnTo>
                  <a:lnTo>
                    <a:pt x="789291" y="2159000"/>
                  </a:lnTo>
                  <a:lnTo>
                    <a:pt x="787035" y="2184400"/>
                  </a:lnTo>
                  <a:lnTo>
                    <a:pt x="780443" y="2197100"/>
                  </a:lnTo>
                  <a:lnTo>
                    <a:pt x="775473" y="2222500"/>
                  </a:lnTo>
                  <a:lnTo>
                    <a:pt x="841117" y="2222500"/>
                  </a:lnTo>
                  <a:lnTo>
                    <a:pt x="859266" y="2197100"/>
                  </a:lnTo>
                  <a:lnTo>
                    <a:pt x="886081" y="2159000"/>
                  </a:lnTo>
                  <a:lnTo>
                    <a:pt x="892852" y="2146300"/>
                  </a:lnTo>
                  <a:close/>
                </a:path>
                <a:path w="1974850" h="5549900">
                  <a:moveTo>
                    <a:pt x="82959" y="2046109"/>
                  </a:moveTo>
                  <a:lnTo>
                    <a:pt x="95251" y="2095500"/>
                  </a:lnTo>
                  <a:lnTo>
                    <a:pt x="106628" y="2146300"/>
                  </a:lnTo>
                  <a:lnTo>
                    <a:pt x="113154" y="2169835"/>
                  </a:lnTo>
                  <a:lnTo>
                    <a:pt x="105137" y="2133600"/>
                  </a:lnTo>
                  <a:lnTo>
                    <a:pt x="92005" y="2070100"/>
                  </a:lnTo>
                  <a:lnTo>
                    <a:pt x="82959" y="2046109"/>
                  </a:lnTo>
                  <a:close/>
                </a:path>
                <a:path w="1974850" h="5549900">
                  <a:moveTo>
                    <a:pt x="1974518" y="850900"/>
                  </a:moveTo>
                  <a:lnTo>
                    <a:pt x="1972857" y="850900"/>
                  </a:lnTo>
                  <a:lnTo>
                    <a:pt x="1960040" y="863600"/>
                  </a:lnTo>
                  <a:lnTo>
                    <a:pt x="1952615" y="889000"/>
                  </a:lnTo>
                  <a:lnTo>
                    <a:pt x="1937307" y="914400"/>
                  </a:lnTo>
                  <a:lnTo>
                    <a:pt x="1911713" y="965200"/>
                  </a:lnTo>
                  <a:lnTo>
                    <a:pt x="1873426" y="1066800"/>
                  </a:lnTo>
                  <a:lnTo>
                    <a:pt x="1854449" y="1092200"/>
                  </a:lnTo>
                  <a:lnTo>
                    <a:pt x="1810388" y="1155700"/>
                  </a:lnTo>
                  <a:lnTo>
                    <a:pt x="1773927" y="1206500"/>
                  </a:lnTo>
                  <a:lnTo>
                    <a:pt x="1720264" y="1257300"/>
                  </a:lnTo>
                  <a:lnTo>
                    <a:pt x="1716897" y="1270000"/>
                  </a:lnTo>
                  <a:lnTo>
                    <a:pt x="1710850" y="1282700"/>
                  </a:lnTo>
                  <a:lnTo>
                    <a:pt x="1695065" y="1295400"/>
                  </a:lnTo>
                  <a:lnTo>
                    <a:pt x="1662479" y="1333500"/>
                  </a:lnTo>
                  <a:lnTo>
                    <a:pt x="1648734" y="1333500"/>
                  </a:lnTo>
                  <a:lnTo>
                    <a:pt x="1628523" y="1358900"/>
                  </a:lnTo>
                  <a:lnTo>
                    <a:pt x="1594239" y="1384300"/>
                  </a:lnTo>
                  <a:lnTo>
                    <a:pt x="1538273" y="1435100"/>
                  </a:lnTo>
                  <a:lnTo>
                    <a:pt x="1531232" y="1447800"/>
                  </a:lnTo>
                  <a:lnTo>
                    <a:pt x="1516175" y="1447800"/>
                  </a:lnTo>
                  <a:lnTo>
                    <a:pt x="1486427" y="1473200"/>
                  </a:lnTo>
                  <a:lnTo>
                    <a:pt x="1435312" y="1524000"/>
                  </a:lnTo>
                  <a:lnTo>
                    <a:pt x="1356155" y="1587500"/>
                  </a:lnTo>
                  <a:lnTo>
                    <a:pt x="1338320" y="1600200"/>
                  </a:lnTo>
                  <a:lnTo>
                    <a:pt x="1317198" y="1612900"/>
                  </a:lnTo>
                  <a:lnTo>
                    <a:pt x="1283075" y="1651000"/>
                  </a:lnTo>
                  <a:lnTo>
                    <a:pt x="1226234" y="1701800"/>
                  </a:lnTo>
                  <a:lnTo>
                    <a:pt x="1218060" y="1701800"/>
                  </a:lnTo>
                  <a:lnTo>
                    <a:pt x="1206008" y="1714500"/>
                  </a:lnTo>
                  <a:lnTo>
                    <a:pt x="1182727" y="1739900"/>
                  </a:lnTo>
                  <a:lnTo>
                    <a:pt x="1140866" y="1790700"/>
                  </a:lnTo>
                  <a:lnTo>
                    <a:pt x="1073072" y="1854200"/>
                  </a:lnTo>
                  <a:lnTo>
                    <a:pt x="1067258" y="1866900"/>
                  </a:lnTo>
                  <a:lnTo>
                    <a:pt x="1057134" y="1879600"/>
                  </a:lnTo>
                  <a:lnTo>
                    <a:pt x="1040533" y="1905000"/>
                  </a:lnTo>
                  <a:lnTo>
                    <a:pt x="1015287" y="1930400"/>
                  </a:lnTo>
                  <a:lnTo>
                    <a:pt x="1007850" y="1943100"/>
                  </a:lnTo>
                  <a:lnTo>
                    <a:pt x="994707" y="1955800"/>
                  </a:lnTo>
                  <a:lnTo>
                    <a:pt x="970182" y="1981200"/>
                  </a:lnTo>
                  <a:lnTo>
                    <a:pt x="928597" y="2044700"/>
                  </a:lnTo>
                  <a:lnTo>
                    <a:pt x="921377" y="2044700"/>
                  </a:lnTo>
                  <a:lnTo>
                    <a:pt x="909820" y="2057400"/>
                  </a:lnTo>
                  <a:lnTo>
                    <a:pt x="889596" y="2082800"/>
                  </a:lnTo>
                  <a:lnTo>
                    <a:pt x="856372" y="2133600"/>
                  </a:lnTo>
                  <a:lnTo>
                    <a:pt x="899623" y="2133600"/>
                  </a:lnTo>
                  <a:lnTo>
                    <a:pt x="919936" y="2095500"/>
                  </a:lnTo>
                  <a:lnTo>
                    <a:pt x="932709" y="2082800"/>
                  </a:lnTo>
                  <a:lnTo>
                    <a:pt x="952795" y="2057400"/>
                  </a:lnTo>
                  <a:lnTo>
                    <a:pt x="985339" y="2019300"/>
                  </a:lnTo>
                  <a:lnTo>
                    <a:pt x="1035480" y="1943100"/>
                  </a:lnTo>
                  <a:lnTo>
                    <a:pt x="1043237" y="1930400"/>
                  </a:lnTo>
                  <a:lnTo>
                    <a:pt x="1060769" y="1917700"/>
                  </a:lnTo>
                  <a:lnTo>
                    <a:pt x="1098899" y="1879600"/>
                  </a:lnTo>
                  <a:lnTo>
                    <a:pt x="1168449" y="1803400"/>
                  </a:lnTo>
                  <a:lnTo>
                    <a:pt x="1181409" y="1790700"/>
                  </a:lnTo>
                  <a:lnTo>
                    <a:pt x="1200882" y="1765300"/>
                  </a:lnTo>
                  <a:lnTo>
                    <a:pt x="1236619" y="1727200"/>
                  </a:lnTo>
                  <a:lnTo>
                    <a:pt x="1298370" y="1663700"/>
                  </a:lnTo>
                  <a:lnTo>
                    <a:pt x="1303363" y="1663700"/>
                  </a:lnTo>
                  <a:lnTo>
                    <a:pt x="1314309" y="1651000"/>
                  </a:lnTo>
                  <a:lnTo>
                    <a:pt x="1331732" y="1638300"/>
                  </a:lnTo>
                  <a:lnTo>
                    <a:pt x="1356155" y="1612900"/>
                  </a:lnTo>
                  <a:lnTo>
                    <a:pt x="1371154" y="1612900"/>
                  </a:lnTo>
                  <a:lnTo>
                    <a:pt x="1387496" y="1600200"/>
                  </a:lnTo>
                  <a:lnTo>
                    <a:pt x="1415868" y="1574800"/>
                  </a:lnTo>
                  <a:lnTo>
                    <a:pt x="1460871" y="1536700"/>
                  </a:lnTo>
                  <a:lnTo>
                    <a:pt x="1527105" y="1473200"/>
                  </a:lnTo>
                  <a:lnTo>
                    <a:pt x="1619172" y="1409700"/>
                  </a:lnTo>
                  <a:lnTo>
                    <a:pt x="1624820" y="1397000"/>
                  </a:lnTo>
                  <a:lnTo>
                    <a:pt x="1636444" y="1384300"/>
                  </a:lnTo>
                  <a:lnTo>
                    <a:pt x="1658927" y="1358900"/>
                  </a:lnTo>
                  <a:lnTo>
                    <a:pt x="1697150" y="1333500"/>
                  </a:lnTo>
                  <a:lnTo>
                    <a:pt x="1699158" y="1320800"/>
                  </a:lnTo>
                  <a:lnTo>
                    <a:pt x="1711216" y="1308100"/>
                  </a:lnTo>
                  <a:lnTo>
                    <a:pt x="1729226" y="1295400"/>
                  </a:lnTo>
                  <a:lnTo>
                    <a:pt x="1731430" y="1293991"/>
                  </a:lnTo>
                  <a:lnTo>
                    <a:pt x="1736364" y="1282700"/>
                  </a:lnTo>
                  <a:lnTo>
                    <a:pt x="1760666" y="1282700"/>
                  </a:lnTo>
                  <a:lnTo>
                    <a:pt x="1772686" y="1244600"/>
                  </a:lnTo>
                  <a:lnTo>
                    <a:pt x="1798242" y="1206500"/>
                  </a:lnTo>
                  <a:lnTo>
                    <a:pt x="1811637" y="1193800"/>
                  </a:lnTo>
                  <a:lnTo>
                    <a:pt x="1827484" y="1168400"/>
                  </a:lnTo>
                  <a:lnTo>
                    <a:pt x="1854714" y="1117600"/>
                  </a:lnTo>
                  <a:lnTo>
                    <a:pt x="1902255" y="1041400"/>
                  </a:lnTo>
                  <a:lnTo>
                    <a:pt x="1913171" y="1028700"/>
                  </a:lnTo>
                  <a:lnTo>
                    <a:pt x="1924337" y="1003300"/>
                  </a:lnTo>
                  <a:lnTo>
                    <a:pt x="1942528" y="952500"/>
                  </a:lnTo>
                  <a:lnTo>
                    <a:pt x="1974518" y="850900"/>
                  </a:lnTo>
                  <a:close/>
                </a:path>
                <a:path w="1974850" h="5549900">
                  <a:moveTo>
                    <a:pt x="412658" y="952500"/>
                  </a:moveTo>
                  <a:lnTo>
                    <a:pt x="410355" y="952500"/>
                  </a:lnTo>
                  <a:lnTo>
                    <a:pt x="408594" y="977900"/>
                  </a:lnTo>
                  <a:lnTo>
                    <a:pt x="411440" y="1054100"/>
                  </a:lnTo>
                  <a:lnTo>
                    <a:pt x="417124" y="1066800"/>
                  </a:lnTo>
                  <a:lnTo>
                    <a:pt x="425722" y="1092200"/>
                  </a:lnTo>
                  <a:lnTo>
                    <a:pt x="440146" y="1143000"/>
                  </a:lnTo>
                  <a:lnTo>
                    <a:pt x="463308" y="1206500"/>
                  </a:lnTo>
                  <a:lnTo>
                    <a:pt x="498118" y="1295400"/>
                  </a:lnTo>
                  <a:lnTo>
                    <a:pt x="500372" y="1308100"/>
                  </a:lnTo>
                  <a:lnTo>
                    <a:pt x="511839" y="1333500"/>
                  </a:lnTo>
                  <a:lnTo>
                    <a:pt x="533056" y="1384300"/>
                  </a:lnTo>
                  <a:lnTo>
                    <a:pt x="564564" y="1460500"/>
                  </a:lnTo>
                  <a:lnTo>
                    <a:pt x="573819" y="1485900"/>
                  </a:lnTo>
                  <a:lnTo>
                    <a:pt x="586594" y="1511300"/>
                  </a:lnTo>
                  <a:lnTo>
                    <a:pt x="606411" y="1562100"/>
                  </a:lnTo>
                  <a:lnTo>
                    <a:pt x="636789" y="1638300"/>
                  </a:lnTo>
                  <a:lnTo>
                    <a:pt x="638009" y="1638300"/>
                  </a:lnTo>
                  <a:lnTo>
                    <a:pt x="644376" y="1663700"/>
                  </a:lnTo>
                  <a:lnTo>
                    <a:pt x="659951" y="1727200"/>
                  </a:lnTo>
                  <a:lnTo>
                    <a:pt x="688796" y="1816100"/>
                  </a:lnTo>
                  <a:lnTo>
                    <a:pt x="693809" y="1816100"/>
                  </a:lnTo>
                  <a:lnTo>
                    <a:pt x="698549" y="1841500"/>
                  </a:lnTo>
                  <a:lnTo>
                    <a:pt x="707080" y="1866900"/>
                  </a:lnTo>
                  <a:lnTo>
                    <a:pt x="723467" y="1930400"/>
                  </a:lnTo>
                  <a:lnTo>
                    <a:pt x="719539" y="1943100"/>
                  </a:lnTo>
                  <a:lnTo>
                    <a:pt x="722384" y="1968500"/>
                  </a:lnTo>
                  <a:lnTo>
                    <a:pt x="727939" y="2019300"/>
                  </a:lnTo>
                  <a:lnTo>
                    <a:pt x="732032" y="2093524"/>
                  </a:lnTo>
                  <a:lnTo>
                    <a:pt x="734667" y="2108200"/>
                  </a:lnTo>
                  <a:lnTo>
                    <a:pt x="860381" y="2108200"/>
                  </a:lnTo>
                  <a:lnTo>
                    <a:pt x="870825" y="2082800"/>
                  </a:lnTo>
                  <a:lnTo>
                    <a:pt x="775473" y="2082800"/>
                  </a:lnTo>
                  <a:lnTo>
                    <a:pt x="767619" y="2070100"/>
                  </a:lnTo>
                  <a:lnTo>
                    <a:pt x="766809" y="2057400"/>
                  </a:lnTo>
                  <a:lnTo>
                    <a:pt x="768165" y="2044700"/>
                  </a:lnTo>
                  <a:lnTo>
                    <a:pt x="766812" y="2032000"/>
                  </a:lnTo>
                  <a:lnTo>
                    <a:pt x="845107" y="2032000"/>
                  </a:lnTo>
                  <a:lnTo>
                    <a:pt x="847711" y="2019300"/>
                  </a:lnTo>
                  <a:lnTo>
                    <a:pt x="853347" y="2006600"/>
                  </a:lnTo>
                  <a:lnTo>
                    <a:pt x="863007" y="1993900"/>
                  </a:lnTo>
                  <a:lnTo>
                    <a:pt x="881404" y="1968500"/>
                  </a:lnTo>
                  <a:lnTo>
                    <a:pt x="913253" y="1905000"/>
                  </a:lnTo>
                  <a:lnTo>
                    <a:pt x="920398" y="1892300"/>
                  </a:lnTo>
                  <a:lnTo>
                    <a:pt x="891043" y="1892300"/>
                  </a:lnTo>
                  <a:lnTo>
                    <a:pt x="885177" y="1879600"/>
                  </a:lnTo>
                  <a:lnTo>
                    <a:pt x="774706" y="1879600"/>
                  </a:lnTo>
                  <a:lnTo>
                    <a:pt x="772370" y="1866900"/>
                  </a:lnTo>
                  <a:lnTo>
                    <a:pt x="767908" y="1854200"/>
                  </a:lnTo>
                  <a:lnTo>
                    <a:pt x="760667" y="1816100"/>
                  </a:lnTo>
                  <a:lnTo>
                    <a:pt x="749995" y="1778000"/>
                  </a:lnTo>
                  <a:lnTo>
                    <a:pt x="735240" y="1727200"/>
                  </a:lnTo>
                  <a:lnTo>
                    <a:pt x="715750" y="1663700"/>
                  </a:lnTo>
                  <a:lnTo>
                    <a:pt x="697980" y="1600200"/>
                  </a:lnTo>
                  <a:lnTo>
                    <a:pt x="651242" y="1600200"/>
                  </a:lnTo>
                  <a:lnTo>
                    <a:pt x="640223" y="1574800"/>
                  </a:lnTo>
                  <a:lnTo>
                    <a:pt x="625956" y="1536700"/>
                  </a:lnTo>
                  <a:lnTo>
                    <a:pt x="604107" y="1485900"/>
                  </a:lnTo>
                  <a:lnTo>
                    <a:pt x="570343" y="1422400"/>
                  </a:lnTo>
                  <a:lnTo>
                    <a:pt x="569981" y="1409700"/>
                  </a:lnTo>
                  <a:lnTo>
                    <a:pt x="565285" y="1397000"/>
                  </a:lnTo>
                  <a:lnTo>
                    <a:pt x="550840" y="1346200"/>
                  </a:lnTo>
                  <a:lnTo>
                    <a:pt x="521232" y="1282700"/>
                  </a:lnTo>
                  <a:lnTo>
                    <a:pt x="514542" y="1270000"/>
                  </a:lnTo>
                  <a:lnTo>
                    <a:pt x="506286" y="1257300"/>
                  </a:lnTo>
                  <a:lnTo>
                    <a:pt x="495605" y="1219200"/>
                  </a:lnTo>
                  <a:lnTo>
                    <a:pt x="481640" y="1193800"/>
                  </a:lnTo>
                  <a:lnTo>
                    <a:pt x="463530" y="1130300"/>
                  </a:lnTo>
                  <a:lnTo>
                    <a:pt x="440417" y="1066800"/>
                  </a:lnTo>
                  <a:lnTo>
                    <a:pt x="411440" y="965200"/>
                  </a:lnTo>
                  <a:lnTo>
                    <a:pt x="412658" y="952500"/>
                  </a:lnTo>
                  <a:close/>
                </a:path>
                <a:path w="1974850" h="5549900">
                  <a:moveTo>
                    <a:pt x="845107" y="2032000"/>
                  </a:moveTo>
                  <a:lnTo>
                    <a:pt x="766812" y="2032000"/>
                  </a:lnTo>
                  <a:lnTo>
                    <a:pt x="779542" y="2044700"/>
                  </a:lnTo>
                  <a:lnTo>
                    <a:pt x="779810" y="2044700"/>
                  </a:lnTo>
                  <a:lnTo>
                    <a:pt x="775745" y="2070100"/>
                  </a:lnTo>
                  <a:lnTo>
                    <a:pt x="775473" y="2082800"/>
                  </a:lnTo>
                  <a:lnTo>
                    <a:pt x="837235" y="2082800"/>
                  </a:lnTo>
                  <a:lnTo>
                    <a:pt x="839898" y="2057400"/>
                  </a:lnTo>
                  <a:lnTo>
                    <a:pt x="845107" y="2032000"/>
                  </a:lnTo>
                  <a:close/>
                </a:path>
                <a:path w="1974850" h="5549900">
                  <a:moveTo>
                    <a:pt x="1825180" y="838200"/>
                  </a:moveTo>
                  <a:lnTo>
                    <a:pt x="1823563" y="838200"/>
                  </a:lnTo>
                  <a:lnTo>
                    <a:pt x="1810016" y="863600"/>
                  </a:lnTo>
                  <a:lnTo>
                    <a:pt x="1778049" y="939800"/>
                  </a:lnTo>
                  <a:lnTo>
                    <a:pt x="1768907" y="952500"/>
                  </a:lnTo>
                  <a:lnTo>
                    <a:pt x="1761396" y="965200"/>
                  </a:lnTo>
                  <a:lnTo>
                    <a:pt x="1752814" y="990600"/>
                  </a:lnTo>
                  <a:lnTo>
                    <a:pt x="1740457" y="1028700"/>
                  </a:lnTo>
                  <a:lnTo>
                    <a:pt x="1728334" y="1041400"/>
                  </a:lnTo>
                  <a:lnTo>
                    <a:pt x="1713426" y="1066800"/>
                  </a:lnTo>
                  <a:lnTo>
                    <a:pt x="1691573" y="1104900"/>
                  </a:lnTo>
                  <a:lnTo>
                    <a:pt x="1658621" y="1155700"/>
                  </a:lnTo>
                  <a:lnTo>
                    <a:pt x="1610409" y="1244600"/>
                  </a:lnTo>
                  <a:lnTo>
                    <a:pt x="1592538" y="1257300"/>
                  </a:lnTo>
                  <a:lnTo>
                    <a:pt x="1534078" y="1320800"/>
                  </a:lnTo>
                  <a:lnTo>
                    <a:pt x="1480488" y="1384300"/>
                  </a:lnTo>
                  <a:lnTo>
                    <a:pt x="1466498" y="1384300"/>
                  </a:lnTo>
                  <a:lnTo>
                    <a:pt x="1446865" y="1409700"/>
                  </a:lnTo>
                  <a:lnTo>
                    <a:pt x="1409372" y="1435100"/>
                  </a:lnTo>
                  <a:lnTo>
                    <a:pt x="1341804" y="1498600"/>
                  </a:lnTo>
                  <a:lnTo>
                    <a:pt x="1335571" y="1511300"/>
                  </a:lnTo>
                  <a:lnTo>
                    <a:pt x="1323013" y="1524000"/>
                  </a:lnTo>
                  <a:lnTo>
                    <a:pt x="1300196" y="1549400"/>
                  </a:lnTo>
                  <a:lnTo>
                    <a:pt x="1263187" y="1574800"/>
                  </a:lnTo>
                  <a:lnTo>
                    <a:pt x="1208052" y="1625600"/>
                  </a:lnTo>
                  <a:lnTo>
                    <a:pt x="1130857" y="1701800"/>
                  </a:lnTo>
                  <a:lnTo>
                    <a:pt x="1108986" y="1727200"/>
                  </a:lnTo>
                  <a:lnTo>
                    <a:pt x="1083899" y="1752600"/>
                  </a:lnTo>
                  <a:lnTo>
                    <a:pt x="1051240" y="1790700"/>
                  </a:lnTo>
                  <a:lnTo>
                    <a:pt x="1006651" y="1841500"/>
                  </a:lnTo>
                  <a:lnTo>
                    <a:pt x="998500" y="1841500"/>
                  </a:lnTo>
                  <a:lnTo>
                    <a:pt x="989279" y="1866900"/>
                  </a:lnTo>
                  <a:lnTo>
                    <a:pt x="969231" y="1892300"/>
                  </a:lnTo>
                  <a:lnTo>
                    <a:pt x="928597" y="1943100"/>
                  </a:lnTo>
                  <a:lnTo>
                    <a:pt x="917899" y="1955800"/>
                  </a:lnTo>
                  <a:lnTo>
                    <a:pt x="877005" y="2019300"/>
                  </a:lnTo>
                  <a:lnTo>
                    <a:pt x="841932" y="2082800"/>
                  </a:lnTo>
                  <a:lnTo>
                    <a:pt x="870825" y="2082800"/>
                  </a:lnTo>
                  <a:lnTo>
                    <a:pt x="883347" y="2070100"/>
                  </a:lnTo>
                  <a:lnTo>
                    <a:pt x="901698" y="2044700"/>
                  </a:lnTo>
                  <a:lnTo>
                    <a:pt x="928234" y="2006600"/>
                  </a:lnTo>
                  <a:lnTo>
                    <a:pt x="965311" y="1955800"/>
                  </a:lnTo>
                  <a:lnTo>
                    <a:pt x="1015287" y="1866900"/>
                  </a:lnTo>
                  <a:lnTo>
                    <a:pt x="1029351" y="1866900"/>
                  </a:lnTo>
                  <a:lnTo>
                    <a:pt x="1045593" y="1841500"/>
                  </a:lnTo>
                  <a:lnTo>
                    <a:pt x="1070526" y="1816100"/>
                  </a:lnTo>
                  <a:lnTo>
                    <a:pt x="1110664" y="1765300"/>
                  </a:lnTo>
                  <a:lnTo>
                    <a:pt x="1134925" y="1739900"/>
                  </a:lnTo>
                  <a:lnTo>
                    <a:pt x="1166259" y="1714500"/>
                  </a:lnTo>
                  <a:lnTo>
                    <a:pt x="1207355" y="1676400"/>
                  </a:lnTo>
                  <a:lnTo>
                    <a:pt x="1260905" y="1638300"/>
                  </a:lnTo>
                  <a:lnTo>
                    <a:pt x="1266412" y="1625600"/>
                  </a:lnTo>
                  <a:lnTo>
                    <a:pt x="1281432" y="1612900"/>
                  </a:lnTo>
                  <a:lnTo>
                    <a:pt x="1310001" y="1587500"/>
                  </a:lnTo>
                  <a:lnTo>
                    <a:pt x="1356155" y="1524000"/>
                  </a:lnTo>
                  <a:lnTo>
                    <a:pt x="1371971" y="1524000"/>
                  </a:lnTo>
                  <a:lnTo>
                    <a:pt x="1389429" y="1498600"/>
                  </a:lnTo>
                  <a:lnTo>
                    <a:pt x="1415556" y="1473200"/>
                  </a:lnTo>
                  <a:lnTo>
                    <a:pt x="1457374" y="1435100"/>
                  </a:lnTo>
                  <a:lnTo>
                    <a:pt x="1466627" y="1435100"/>
                  </a:lnTo>
                  <a:lnTo>
                    <a:pt x="1479393" y="1422400"/>
                  </a:lnTo>
                  <a:lnTo>
                    <a:pt x="1499183" y="1397000"/>
                  </a:lnTo>
                  <a:lnTo>
                    <a:pt x="1529510" y="1358900"/>
                  </a:lnTo>
                  <a:lnTo>
                    <a:pt x="1542972" y="1358900"/>
                  </a:lnTo>
                  <a:lnTo>
                    <a:pt x="1554815" y="1346200"/>
                  </a:lnTo>
                  <a:lnTo>
                    <a:pt x="1574230" y="1320800"/>
                  </a:lnTo>
                  <a:lnTo>
                    <a:pt x="1610409" y="1295400"/>
                  </a:lnTo>
                  <a:lnTo>
                    <a:pt x="1616369" y="1270000"/>
                  </a:lnTo>
                  <a:lnTo>
                    <a:pt x="1626602" y="1257300"/>
                  </a:lnTo>
                  <a:lnTo>
                    <a:pt x="1645413" y="1219200"/>
                  </a:lnTo>
                  <a:lnTo>
                    <a:pt x="1677104" y="1168400"/>
                  </a:lnTo>
                  <a:lnTo>
                    <a:pt x="1725979" y="1079500"/>
                  </a:lnTo>
                  <a:lnTo>
                    <a:pt x="1739239" y="1066800"/>
                  </a:lnTo>
                  <a:lnTo>
                    <a:pt x="1750829" y="1041400"/>
                  </a:lnTo>
                  <a:lnTo>
                    <a:pt x="1765326" y="1003300"/>
                  </a:lnTo>
                  <a:lnTo>
                    <a:pt x="1787309" y="939800"/>
                  </a:lnTo>
                  <a:lnTo>
                    <a:pt x="1821356" y="850900"/>
                  </a:lnTo>
                  <a:lnTo>
                    <a:pt x="1825180" y="838200"/>
                  </a:lnTo>
                  <a:close/>
                </a:path>
                <a:path w="1974850" h="5549900">
                  <a:moveTo>
                    <a:pt x="76287" y="2019300"/>
                  </a:moveTo>
                  <a:lnTo>
                    <a:pt x="82428" y="2044700"/>
                  </a:lnTo>
                  <a:lnTo>
                    <a:pt x="82959" y="2046109"/>
                  </a:lnTo>
                  <a:lnTo>
                    <a:pt x="76287" y="2019300"/>
                  </a:lnTo>
                  <a:close/>
                </a:path>
                <a:path w="1974850" h="5549900">
                  <a:moveTo>
                    <a:pt x="1760666" y="1282700"/>
                  </a:moveTo>
                  <a:lnTo>
                    <a:pt x="1749093" y="1282700"/>
                  </a:lnTo>
                  <a:lnTo>
                    <a:pt x="1731430" y="1293991"/>
                  </a:lnTo>
                  <a:lnTo>
                    <a:pt x="1725265" y="1308100"/>
                  </a:lnTo>
                  <a:lnTo>
                    <a:pt x="1704427" y="1346200"/>
                  </a:lnTo>
                  <a:lnTo>
                    <a:pt x="1662479" y="1397000"/>
                  </a:lnTo>
                  <a:lnTo>
                    <a:pt x="1662213" y="1409700"/>
                  </a:lnTo>
                  <a:lnTo>
                    <a:pt x="1655971" y="1422400"/>
                  </a:lnTo>
                  <a:lnTo>
                    <a:pt x="1642155" y="1435100"/>
                  </a:lnTo>
                  <a:lnTo>
                    <a:pt x="1619172" y="1460500"/>
                  </a:lnTo>
                  <a:lnTo>
                    <a:pt x="1609520" y="1473200"/>
                  </a:lnTo>
                  <a:lnTo>
                    <a:pt x="1589867" y="1498600"/>
                  </a:lnTo>
                  <a:lnTo>
                    <a:pt x="1561022" y="1524000"/>
                  </a:lnTo>
                  <a:lnTo>
                    <a:pt x="1523795" y="1562100"/>
                  </a:lnTo>
                  <a:lnTo>
                    <a:pt x="1509732" y="1587500"/>
                  </a:lnTo>
                  <a:lnTo>
                    <a:pt x="1485108" y="1600200"/>
                  </a:lnTo>
                  <a:lnTo>
                    <a:pt x="1443696" y="1651000"/>
                  </a:lnTo>
                  <a:lnTo>
                    <a:pt x="1379269" y="1714500"/>
                  </a:lnTo>
                  <a:lnTo>
                    <a:pt x="1363148" y="1714500"/>
                  </a:lnTo>
                  <a:lnTo>
                    <a:pt x="1347551" y="1739900"/>
                  </a:lnTo>
                  <a:lnTo>
                    <a:pt x="1316761" y="1778000"/>
                  </a:lnTo>
                  <a:lnTo>
                    <a:pt x="1255063" y="1828800"/>
                  </a:lnTo>
                  <a:lnTo>
                    <a:pt x="1247578" y="1841500"/>
                  </a:lnTo>
                  <a:lnTo>
                    <a:pt x="1231949" y="1854200"/>
                  </a:lnTo>
                  <a:lnTo>
                    <a:pt x="1198985" y="1879600"/>
                  </a:lnTo>
                  <a:lnTo>
                    <a:pt x="1139493" y="1930400"/>
                  </a:lnTo>
                  <a:lnTo>
                    <a:pt x="1132189" y="1943100"/>
                  </a:lnTo>
                  <a:lnTo>
                    <a:pt x="1117824" y="1955800"/>
                  </a:lnTo>
                  <a:lnTo>
                    <a:pt x="1088290" y="1993900"/>
                  </a:lnTo>
                  <a:lnTo>
                    <a:pt x="1035480" y="2044700"/>
                  </a:lnTo>
                  <a:lnTo>
                    <a:pt x="1075005" y="2044700"/>
                  </a:lnTo>
                  <a:lnTo>
                    <a:pt x="1087900" y="2032000"/>
                  </a:lnTo>
                  <a:lnTo>
                    <a:pt x="1109986" y="2006600"/>
                  </a:lnTo>
                  <a:lnTo>
                    <a:pt x="1145335" y="1981200"/>
                  </a:lnTo>
                  <a:lnTo>
                    <a:pt x="1150860" y="1968500"/>
                  </a:lnTo>
                  <a:lnTo>
                    <a:pt x="1163719" y="1955800"/>
                  </a:lnTo>
                  <a:lnTo>
                    <a:pt x="1191198" y="1930400"/>
                  </a:lnTo>
                  <a:lnTo>
                    <a:pt x="1240585" y="1879600"/>
                  </a:lnTo>
                  <a:lnTo>
                    <a:pt x="1262517" y="1866900"/>
                  </a:lnTo>
                  <a:lnTo>
                    <a:pt x="1290115" y="1841500"/>
                  </a:lnTo>
                  <a:lnTo>
                    <a:pt x="1393747" y="1739900"/>
                  </a:lnTo>
                  <a:lnTo>
                    <a:pt x="1397436" y="1727200"/>
                  </a:lnTo>
                  <a:lnTo>
                    <a:pt x="1414686" y="1714500"/>
                  </a:lnTo>
                  <a:lnTo>
                    <a:pt x="1448201" y="1676400"/>
                  </a:lnTo>
                  <a:lnTo>
                    <a:pt x="1500681" y="1638300"/>
                  </a:lnTo>
                  <a:lnTo>
                    <a:pt x="1504521" y="1625600"/>
                  </a:lnTo>
                  <a:lnTo>
                    <a:pt x="1518900" y="1600200"/>
                  </a:lnTo>
                  <a:lnTo>
                    <a:pt x="1548111" y="1574800"/>
                  </a:lnTo>
                  <a:lnTo>
                    <a:pt x="1596445" y="1524000"/>
                  </a:lnTo>
                  <a:lnTo>
                    <a:pt x="1668194" y="1435100"/>
                  </a:lnTo>
                  <a:lnTo>
                    <a:pt x="1678852" y="1409700"/>
                  </a:lnTo>
                  <a:lnTo>
                    <a:pt x="1696785" y="1384300"/>
                  </a:lnTo>
                  <a:lnTo>
                    <a:pt x="1720647" y="1346200"/>
                  </a:lnTo>
                  <a:lnTo>
                    <a:pt x="1749093" y="1295400"/>
                  </a:lnTo>
                  <a:lnTo>
                    <a:pt x="1755148" y="1295400"/>
                  </a:lnTo>
                  <a:lnTo>
                    <a:pt x="1760666" y="1282700"/>
                  </a:lnTo>
                  <a:close/>
                </a:path>
                <a:path w="1974850" h="5549900">
                  <a:moveTo>
                    <a:pt x="1494839" y="1955800"/>
                  </a:moveTo>
                  <a:lnTo>
                    <a:pt x="1473573" y="1993900"/>
                  </a:lnTo>
                  <a:lnTo>
                    <a:pt x="1473161" y="1994899"/>
                  </a:lnTo>
                  <a:lnTo>
                    <a:pt x="1473932" y="1993900"/>
                  </a:lnTo>
                  <a:lnTo>
                    <a:pt x="1492524" y="1981200"/>
                  </a:lnTo>
                  <a:lnTo>
                    <a:pt x="1494839" y="1955800"/>
                  </a:lnTo>
                  <a:close/>
                </a:path>
                <a:path w="1974850" h="5549900">
                  <a:moveTo>
                    <a:pt x="963268" y="1816100"/>
                  </a:moveTo>
                  <a:lnTo>
                    <a:pt x="934742" y="1816100"/>
                  </a:lnTo>
                  <a:lnTo>
                    <a:pt x="925037" y="1828800"/>
                  </a:lnTo>
                  <a:lnTo>
                    <a:pt x="919936" y="1841500"/>
                  </a:lnTo>
                  <a:lnTo>
                    <a:pt x="912171" y="1854200"/>
                  </a:lnTo>
                  <a:lnTo>
                    <a:pt x="898808" y="1879600"/>
                  </a:lnTo>
                  <a:lnTo>
                    <a:pt x="891043" y="1892300"/>
                  </a:lnTo>
                  <a:lnTo>
                    <a:pt x="920398" y="1892300"/>
                  </a:lnTo>
                  <a:lnTo>
                    <a:pt x="963268" y="1816100"/>
                  </a:lnTo>
                  <a:close/>
                </a:path>
                <a:path w="1974850" h="5549900">
                  <a:moveTo>
                    <a:pt x="599235" y="596900"/>
                  </a:moveTo>
                  <a:lnTo>
                    <a:pt x="599641" y="635000"/>
                  </a:lnTo>
                  <a:lnTo>
                    <a:pt x="600316" y="673100"/>
                  </a:lnTo>
                  <a:lnTo>
                    <a:pt x="600452" y="736600"/>
                  </a:lnTo>
                  <a:lnTo>
                    <a:pt x="599235" y="800100"/>
                  </a:lnTo>
                  <a:lnTo>
                    <a:pt x="599303" y="812800"/>
                  </a:lnTo>
                  <a:lnTo>
                    <a:pt x="599774" y="838200"/>
                  </a:lnTo>
                  <a:lnTo>
                    <a:pt x="601055" y="863600"/>
                  </a:lnTo>
                  <a:lnTo>
                    <a:pt x="603548" y="901700"/>
                  </a:lnTo>
                  <a:lnTo>
                    <a:pt x="607659" y="965200"/>
                  </a:lnTo>
                  <a:lnTo>
                    <a:pt x="613791" y="1028700"/>
                  </a:lnTo>
                  <a:lnTo>
                    <a:pt x="622349" y="1130300"/>
                  </a:lnTo>
                  <a:lnTo>
                    <a:pt x="625239" y="1155700"/>
                  </a:lnTo>
                  <a:lnTo>
                    <a:pt x="632462" y="1193800"/>
                  </a:lnTo>
                  <a:lnTo>
                    <a:pt x="641852" y="1244600"/>
                  </a:lnTo>
                  <a:lnTo>
                    <a:pt x="651242" y="1320800"/>
                  </a:lnTo>
                  <a:lnTo>
                    <a:pt x="656565" y="1333500"/>
                  </a:lnTo>
                  <a:lnTo>
                    <a:pt x="669296" y="1371600"/>
                  </a:lnTo>
                  <a:lnTo>
                    <a:pt x="679916" y="1409700"/>
                  </a:lnTo>
                  <a:lnTo>
                    <a:pt x="695511" y="1485900"/>
                  </a:lnTo>
                  <a:lnTo>
                    <a:pt x="717688" y="1600200"/>
                  </a:lnTo>
                  <a:lnTo>
                    <a:pt x="726787" y="1625600"/>
                  </a:lnTo>
                  <a:lnTo>
                    <a:pt x="734600" y="1663700"/>
                  </a:lnTo>
                  <a:lnTo>
                    <a:pt x="742252" y="1701800"/>
                  </a:lnTo>
                  <a:lnTo>
                    <a:pt x="750865" y="1752600"/>
                  </a:lnTo>
                  <a:lnTo>
                    <a:pt x="761565" y="1803400"/>
                  </a:lnTo>
                  <a:lnTo>
                    <a:pt x="775473" y="1879600"/>
                  </a:lnTo>
                  <a:lnTo>
                    <a:pt x="885177" y="1879600"/>
                  </a:lnTo>
                  <a:lnTo>
                    <a:pt x="891767" y="1866900"/>
                  </a:lnTo>
                  <a:lnTo>
                    <a:pt x="804366" y="1866900"/>
                  </a:lnTo>
                  <a:lnTo>
                    <a:pt x="802561" y="1841500"/>
                  </a:lnTo>
                  <a:lnTo>
                    <a:pt x="796423" y="1803400"/>
                  </a:lnTo>
                  <a:lnTo>
                    <a:pt x="784869" y="1752600"/>
                  </a:lnTo>
                  <a:lnTo>
                    <a:pt x="766812" y="1676400"/>
                  </a:lnTo>
                  <a:lnTo>
                    <a:pt x="767748" y="1676400"/>
                  </a:lnTo>
                  <a:lnTo>
                    <a:pt x="764672" y="1663700"/>
                  </a:lnTo>
                  <a:lnTo>
                    <a:pt x="757422" y="1638300"/>
                  </a:lnTo>
                  <a:lnTo>
                    <a:pt x="745838" y="1587500"/>
                  </a:lnTo>
                  <a:lnTo>
                    <a:pt x="729760" y="1511300"/>
                  </a:lnTo>
                  <a:lnTo>
                    <a:pt x="709027" y="1409700"/>
                  </a:lnTo>
                  <a:lnTo>
                    <a:pt x="700729" y="1371600"/>
                  </a:lnTo>
                  <a:lnTo>
                    <a:pt x="689796" y="1333500"/>
                  </a:lnTo>
                  <a:lnTo>
                    <a:pt x="676365" y="1282700"/>
                  </a:lnTo>
                  <a:lnTo>
                    <a:pt x="660577" y="1219200"/>
                  </a:lnTo>
                  <a:lnTo>
                    <a:pt x="642568" y="1143000"/>
                  </a:lnTo>
                  <a:lnTo>
                    <a:pt x="643006" y="1130300"/>
                  </a:lnTo>
                  <a:lnTo>
                    <a:pt x="642420" y="1104900"/>
                  </a:lnTo>
                  <a:lnTo>
                    <a:pt x="640860" y="1092200"/>
                  </a:lnTo>
                  <a:lnTo>
                    <a:pt x="638371" y="1054100"/>
                  </a:lnTo>
                  <a:lnTo>
                    <a:pt x="635002" y="1016000"/>
                  </a:lnTo>
                  <a:lnTo>
                    <a:pt x="630801" y="952500"/>
                  </a:lnTo>
                  <a:lnTo>
                    <a:pt x="625814" y="876300"/>
                  </a:lnTo>
                  <a:lnTo>
                    <a:pt x="620090" y="787400"/>
                  </a:lnTo>
                  <a:lnTo>
                    <a:pt x="613675" y="660400"/>
                  </a:lnTo>
                  <a:lnTo>
                    <a:pt x="609796" y="647700"/>
                  </a:lnTo>
                  <a:lnTo>
                    <a:pt x="608622" y="635000"/>
                  </a:lnTo>
                  <a:lnTo>
                    <a:pt x="606365" y="622300"/>
                  </a:lnTo>
                  <a:lnTo>
                    <a:pt x="599235" y="596900"/>
                  </a:lnTo>
                  <a:close/>
                </a:path>
                <a:path w="1974850" h="5549900">
                  <a:moveTo>
                    <a:pt x="758138" y="469900"/>
                  </a:moveTo>
                  <a:lnTo>
                    <a:pt x="752359" y="482600"/>
                  </a:lnTo>
                  <a:lnTo>
                    <a:pt x="755248" y="508000"/>
                  </a:lnTo>
                  <a:lnTo>
                    <a:pt x="758138" y="558800"/>
                  </a:lnTo>
                  <a:lnTo>
                    <a:pt x="752359" y="635000"/>
                  </a:lnTo>
                  <a:lnTo>
                    <a:pt x="749664" y="647700"/>
                  </a:lnTo>
                  <a:lnTo>
                    <a:pt x="747771" y="660400"/>
                  </a:lnTo>
                  <a:lnTo>
                    <a:pt x="746686" y="685800"/>
                  </a:lnTo>
                  <a:lnTo>
                    <a:pt x="746416" y="711200"/>
                  </a:lnTo>
                  <a:lnTo>
                    <a:pt x="746968" y="736600"/>
                  </a:lnTo>
                  <a:lnTo>
                    <a:pt x="748346" y="774700"/>
                  </a:lnTo>
                  <a:lnTo>
                    <a:pt x="750559" y="812800"/>
                  </a:lnTo>
                  <a:lnTo>
                    <a:pt x="753612" y="850900"/>
                  </a:lnTo>
                  <a:lnTo>
                    <a:pt x="757511" y="914400"/>
                  </a:lnTo>
                  <a:lnTo>
                    <a:pt x="762263" y="977900"/>
                  </a:lnTo>
                  <a:lnTo>
                    <a:pt x="767874" y="1054100"/>
                  </a:lnTo>
                  <a:lnTo>
                    <a:pt x="774351" y="1130300"/>
                  </a:lnTo>
                  <a:lnTo>
                    <a:pt x="789926" y="1346200"/>
                  </a:lnTo>
                  <a:lnTo>
                    <a:pt x="794899" y="1358900"/>
                  </a:lnTo>
                  <a:lnTo>
                    <a:pt x="796984" y="1371600"/>
                  </a:lnTo>
                  <a:lnTo>
                    <a:pt x="798589" y="1409700"/>
                  </a:lnTo>
                  <a:lnTo>
                    <a:pt x="802121" y="1460500"/>
                  </a:lnTo>
                  <a:lnTo>
                    <a:pt x="809987" y="1536700"/>
                  </a:lnTo>
                  <a:lnTo>
                    <a:pt x="824597" y="1638300"/>
                  </a:lnTo>
                  <a:lnTo>
                    <a:pt x="830811" y="1663700"/>
                  </a:lnTo>
                  <a:lnTo>
                    <a:pt x="832035" y="1701800"/>
                  </a:lnTo>
                  <a:lnTo>
                    <a:pt x="828127" y="1739900"/>
                  </a:lnTo>
                  <a:lnTo>
                    <a:pt x="818951" y="1790700"/>
                  </a:lnTo>
                  <a:lnTo>
                    <a:pt x="804366" y="1866900"/>
                  </a:lnTo>
                  <a:lnTo>
                    <a:pt x="891767" y="1866900"/>
                  </a:lnTo>
                  <a:lnTo>
                    <a:pt x="901605" y="1854200"/>
                  </a:lnTo>
                  <a:lnTo>
                    <a:pt x="905483" y="1841500"/>
                  </a:lnTo>
                  <a:lnTo>
                    <a:pt x="913655" y="1828800"/>
                  </a:lnTo>
                  <a:lnTo>
                    <a:pt x="921015" y="1828800"/>
                  </a:lnTo>
                  <a:lnTo>
                    <a:pt x="927832" y="1816100"/>
                  </a:lnTo>
                  <a:lnTo>
                    <a:pt x="934376" y="1803400"/>
                  </a:lnTo>
                  <a:lnTo>
                    <a:pt x="896711" y="1803400"/>
                  </a:lnTo>
                  <a:lnTo>
                    <a:pt x="903680" y="1778000"/>
                  </a:lnTo>
                  <a:lnTo>
                    <a:pt x="920038" y="1739900"/>
                  </a:lnTo>
                  <a:lnTo>
                    <a:pt x="981857" y="1587500"/>
                  </a:lnTo>
                  <a:lnTo>
                    <a:pt x="853489" y="1587500"/>
                  </a:lnTo>
                  <a:lnTo>
                    <a:pt x="852586" y="1549400"/>
                  </a:lnTo>
                  <a:lnTo>
                    <a:pt x="848044" y="1511300"/>
                  </a:lnTo>
                  <a:lnTo>
                    <a:pt x="840824" y="1473200"/>
                  </a:lnTo>
                  <a:lnTo>
                    <a:pt x="831886" y="1435100"/>
                  </a:lnTo>
                  <a:lnTo>
                    <a:pt x="822190" y="1384300"/>
                  </a:lnTo>
                  <a:lnTo>
                    <a:pt x="812697" y="1320800"/>
                  </a:lnTo>
                  <a:lnTo>
                    <a:pt x="804366" y="1244600"/>
                  </a:lnTo>
                  <a:lnTo>
                    <a:pt x="802414" y="1231900"/>
                  </a:lnTo>
                  <a:lnTo>
                    <a:pt x="800783" y="1219200"/>
                  </a:lnTo>
                  <a:lnTo>
                    <a:pt x="799312" y="1206500"/>
                  </a:lnTo>
                  <a:lnTo>
                    <a:pt x="797841" y="1181100"/>
                  </a:lnTo>
                  <a:lnTo>
                    <a:pt x="796209" y="1155700"/>
                  </a:lnTo>
                  <a:lnTo>
                    <a:pt x="794257" y="1117600"/>
                  </a:lnTo>
                  <a:lnTo>
                    <a:pt x="788746" y="1016000"/>
                  </a:lnTo>
                  <a:lnTo>
                    <a:pt x="784867" y="939800"/>
                  </a:lnTo>
                  <a:lnTo>
                    <a:pt x="780025" y="850900"/>
                  </a:lnTo>
                  <a:lnTo>
                    <a:pt x="774060" y="749300"/>
                  </a:lnTo>
                  <a:lnTo>
                    <a:pt x="766812" y="622300"/>
                  </a:lnTo>
                  <a:lnTo>
                    <a:pt x="768030" y="609600"/>
                  </a:lnTo>
                  <a:lnTo>
                    <a:pt x="770060" y="596900"/>
                  </a:lnTo>
                  <a:lnTo>
                    <a:pt x="770466" y="584200"/>
                  </a:lnTo>
                  <a:lnTo>
                    <a:pt x="766812" y="558800"/>
                  </a:lnTo>
                  <a:lnTo>
                    <a:pt x="768301" y="533400"/>
                  </a:lnTo>
                  <a:lnTo>
                    <a:pt x="770061" y="520700"/>
                  </a:lnTo>
                  <a:lnTo>
                    <a:pt x="768028" y="495300"/>
                  </a:lnTo>
                  <a:lnTo>
                    <a:pt x="758138" y="469900"/>
                  </a:lnTo>
                  <a:close/>
                </a:path>
                <a:path w="1974850" h="5549900">
                  <a:moveTo>
                    <a:pt x="1697150" y="330200"/>
                  </a:moveTo>
                  <a:lnTo>
                    <a:pt x="1688090" y="368300"/>
                  </a:lnTo>
                  <a:lnTo>
                    <a:pt x="1680462" y="419100"/>
                  </a:lnTo>
                  <a:lnTo>
                    <a:pt x="1673306" y="457200"/>
                  </a:lnTo>
                  <a:lnTo>
                    <a:pt x="1665664" y="520700"/>
                  </a:lnTo>
                  <a:lnTo>
                    <a:pt x="1656575" y="571500"/>
                  </a:lnTo>
                  <a:lnTo>
                    <a:pt x="1645080" y="635000"/>
                  </a:lnTo>
                  <a:lnTo>
                    <a:pt x="1639681" y="647700"/>
                  </a:lnTo>
                  <a:lnTo>
                    <a:pt x="1621836" y="723900"/>
                  </a:lnTo>
                  <a:lnTo>
                    <a:pt x="1598552" y="787400"/>
                  </a:lnTo>
                  <a:lnTo>
                    <a:pt x="1553466" y="901700"/>
                  </a:lnTo>
                  <a:lnTo>
                    <a:pt x="1545405" y="914400"/>
                  </a:lnTo>
                  <a:lnTo>
                    <a:pt x="1529151" y="952500"/>
                  </a:lnTo>
                  <a:lnTo>
                    <a:pt x="1499571" y="1016000"/>
                  </a:lnTo>
                  <a:lnTo>
                    <a:pt x="1451532" y="1104900"/>
                  </a:lnTo>
                  <a:lnTo>
                    <a:pt x="1438793" y="1117600"/>
                  </a:lnTo>
                  <a:lnTo>
                    <a:pt x="1423053" y="1143000"/>
                  </a:lnTo>
                  <a:lnTo>
                    <a:pt x="1399169" y="1181100"/>
                  </a:lnTo>
                  <a:lnTo>
                    <a:pt x="1361997" y="1231900"/>
                  </a:lnTo>
                  <a:lnTo>
                    <a:pt x="1347551" y="1244600"/>
                  </a:lnTo>
                  <a:lnTo>
                    <a:pt x="1333105" y="1270000"/>
                  </a:lnTo>
                  <a:lnTo>
                    <a:pt x="1309991" y="1295400"/>
                  </a:lnTo>
                  <a:lnTo>
                    <a:pt x="1269541" y="1346200"/>
                  </a:lnTo>
                  <a:lnTo>
                    <a:pt x="1252865" y="1358900"/>
                  </a:lnTo>
                  <a:lnTo>
                    <a:pt x="1233759" y="1384300"/>
                  </a:lnTo>
                  <a:lnTo>
                    <a:pt x="1200033" y="1422400"/>
                  </a:lnTo>
                  <a:lnTo>
                    <a:pt x="1139493" y="1485900"/>
                  </a:lnTo>
                  <a:lnTo>
                    <a:pt x="1135070" y="1498600"/>
                  </a:lnTo>
                  <a:lnTo>
                    <a:pt x="1121443" y="1511300"/>
                  </a:lnTo>
                  <a:lnTo>
                    <a:pt x="1098077" y="1524000"/>
                  </a:lnTo>
                  <a:lnTo>
                    <a:pt x="1064436" y="1574800"/>
                  </a:lnTo>
                  <a:lnTo>
                    <a:pt x="1052861" y="1587500"/>
                  </a:lnTo>
                  <a:lnTo>
                    <a:pt x="1034793" y="1612900"/>
                  </a:lnTo>
                  <a:lnTo>
                    <a:pt x="948828" y="1714500"/>
                  </a:lnTo>
                  <a:lnTo>
                    <a:pt x="942776" y="1727200"/>
                  </a:lnTo>
                  <a:lnTo>
                    <a:pt x="935101" y="1739900"/>
                  </a:lnTo>
                  <a:lnTo>
                    <a:pt x="922009" y="1765300"/>
                  </a:lnTo>
                  <a:lnTo>
                    <a:pt x="899705" y="1803400"/>
                  </a:lnTo>
                  <a:lnTo>
                    <a:pt x="934376" y="1803400"/>
                  </a:lnTo>
                  <a:lnTo>
                    <a:pt x="940654" y="1816100"/>
                  </a:lnTo>
                  <a:lnTo>
                    <a:pt x="981334" y="1816100"/>
                  </a:lnTo>
                  <a:lnTo>
                    <a:pt x="999855" y="1790700"/>
                  </a:lnTo>
                  <a:lnTo>
                    <a:pt x="1009825" y="1778000"/>
                  </a:lnTo>
                  <a:lnTo>
                    <a:pt x="961510" y="1778000"/>
                  </a:lnTo>
                  <a:lnTo>
                    <a:pt x="968300" y="1765300"/>
                  </a:lnTo>
                  <a:lnTo>
                    <a:pt x="983858" y="1752600"/>
                  </a:lnTo>
                  <a:lnTo>
                    <a:pt x="1052254" y="1651000"/>
                  </a:lnTo>
                  <a:lnTo>
                    <a:pt x="1188642" y="1473200"/>
                  </a:lnTo>
                  <a:lnTo>
                    <a:pt x="1201467" y="1473200"/>
                  </a:lnTo>
                  <a:lnTo>
                    <a:pt x="1211042" y="1447800"/>
                  </a:lnTo>
                  <a:lnTo>
                    <a:pt x="1226022" y="1435100"/>
                  </a:lnTo>
                  <a:lnTo>
                    <a:pt x="1255063" y="1397000"/>
                  </a:lnTo>
                  <a:lnTo>
                    <a:pt x="1265590" y="1397000"/>
                  </a:lnTo>
                  <a:lnTo>
                    <a:pt x="1282892" y="1384300"/>
                  </a:lnTo>
                  <a:lnTo>
                    <a:pt x="1311553" y="1346200"/>
                  </a:lnTo>
                  <a:lnTo>
                    <a:pt x="1356155" y="1295400"/>
                  </a:lnTo>
                  <a:lnTo>
                    <a:pt x="1359356" y="1282700"/>
                  </a:lnTo>
                  <a:lnTo>
                    <a:pt x="1372808" y="1270000"/>
                  </a:lnTo>
                  <a:lnTo>
                    <a:pt x="1396000" y="1244600"/>
                  </a:lnTo>
                  <a:lnTo>
                    <a:pt x="1428418" y="1193800"/>
                  </a:lnTo>
                  <a:lnTo>
                    <a:pt x="1432314" y="1181100"/>
                  </a:lnTo>
                  <a:lnTo>
                    <a:pt x="1461726" y="1143000"/>
                  </a:lnTo>
                  <a:lnTo>
                    <a:pt x="1494839" y="1079500"/>
                  </a:lnTo>
                  <a:lnTo>
                    <a:pt x="1505875" y="1066800"/>
                  </a:lnTo>
                  <a:lnTo>
                    <a:pt x="1517633" y="1041400"/>
                  </a:lnTo>
                  <a:lnTo>
                    <a:pt x="1532765" y="1016000"/>
                  </a:lnTo>
                  <a:lnTo>
                    <a:pt x="1553918" y="965200"/>
                  </a:lnTo>
                  <a:lnTo>
                    <a:pt x="1583742" y="901700"/>
                  </a:lnTo>
                  <a:lnTo>
                    <a:pt x="1624887" y="800100"/>
                  </a:lnTo>
                  <a:lnTo>
                    <a:pt x="1631470" y="787400"/>
                  </a:lnTo>
                  <a:lnTo>
                    <a:pt x="1636523" y="774700"/>
                  </a:lnTo>
                  <a:lnTo>
                    <a:pt x="1644062" y="736600"/>
                  </a:lnTo>
                  <a:lnTo>
                    <a:pt x="1658106" y="673100"/>
                  </a:lnTo>
                  <a:lnTo>
                    <a:pt x="1682672" y="584200"/>
                  </a:lnTo>
                  <a:lnTo>
                    <a:pt x="1682776" y="546100"/>
                  </a:lnTo>
                  <a:lnTo>
                    <a:pt x="1685665" y="520700"/>
                  </a:lnTo>
                  <a:lnTo>
                    <a:pt x="1694243" y="419100"/>
                  </a:lnTo>
                  <a:lnTo>
                    <a:pt x="1697150" y="330200"/>
                  </a:lnTo>
                  <a:close/>
                </a:path>
                <a:path w="1974850" h="5549900">
                  <a:moveTo>
                    <a:pt x="1792527" y="584200"/>
                  </a:moveTo>
                  <a:lnTo>
                    <a:pt x="1790874" y="584200"/>
                  </a:lnTo>
                  <a:lnTo>
                    <a:pt x="1785971" y="596900"/>
                  </a:lnTo>
                  <a:lnTo>
                    <a:pt x="1771328" y="647700"/>
                  </a:lnTo>
                  <a:lnTo>
                    <a:pt x="1740457" y="749300"/>
                  </a:lnTo>
                  <a:lnTo>
                    <a:pt x="1732250" y="762000"/>
                  </a:lnTo>
                  <a:lnTo>
                    <a:pt x="1722423" y="787400"/>
                  </a:lnTo>
                  <a:lnTo>
                    <a:pt x="1707167" y="825500"/>
                  </a:lnTo>
                  <a:lnTo>
                    <a:pt x="1682672" y="889000"/>
                  </a:lnTo>
                  <a:lnTo>
                    <a:pt x="1674922" y="914400"/>
                  </a:lnTo>
                  <a:lnTo>
                    <a:pt x="1657499" y="939800"/>
                  </a:lnTo>
                  <a:lnTo>
                    <a:pt x="1628841" y="990600"/>
                  </a:lnTo>
                  <a:lnTo>
                    <a:pt x="1587295" y="1079500"/>
                  </a:lnTo>
                  <a:lnTo>
                    <a:pt x="1577815" y="1092200"/>
                  </a:lnTo>
                  <a:lnTo>
                    <a:pt x="1563177" y="1104900"/>
                  </a:lnTo>
                  <a:lnTo>
                    <a:pt x="1538256" y="1143000"/>
                  </a:lnTo>
                  <a:lnTo>
                    <a:pt x="1497924" y="1193800"/>
                  </a:lnTo>
                  <a:lnTo>
                    <a:pt x="1437054" y="1282700"/>
                  </a:lnTo>
                  <a:lnTo>
                    <a:pt x="1431980" y="1295400"/>
                  </a:lnTo>
                  <a:lnTo>
                    <a:pt x="1422275" y="1308100"/>
                  </a:lnTo>
                  <a:lnTo>
                    <a:pt x="1403354" y="1320800"/>
                  </a:lnTo>
                  <a:lnTo>
                    <a:pt x="1370633" y="1358900"/>
                  </a:lnTo>
                  <a:lnTo>
                    <a:pt x="1366756" y="1358900"/>
                  </a:lnTo>
                  <a:lnTo>
                    <a:pt x="1354758" y="1371600"/>
                  </a:lnTo>
                  <a:lnTo>
                    <a:pt x="1334093" y="1397000"/>
                  </a:lnTo>
                  <a:lnTo>
                    <a:pt x="1304212" y="1435100"/>
                  </a:lnTo>
                  <a:lnTo>
                    <a:pt x="1284797" y="1460500"/>
                  </a:lnTo>
                  <a:lnTo>
                    <a:pt x="1262711" y="1485900"/>
                  </a:lnTo>
                  <a:lnTo>
                    <a:pt x="1236905" y="1511300"/>
                  </a:lnTo>
                  <a:lnTo>
                    <a:pt x="1206327" y="1536700"/>
                  </a:lnTo>
                  <a:lnTo>
                    <a:pt x="1169927" y="1574800"/>
                  </a:lnTo>
                  <a:lnTo>
                    <a:pt x="1126654" y="1612900"/>
                  </a:lnTo>
                  <a:lnTo>
                    <a:pt x="1075458" y="1663700"/>
                  </a:lnTo>
                  <a:lnTo>
                    <a:pt x="1015287" y="1727200"/>
                  </a:lnTo>
                  <a:lnTo>
                    <a:pt x="1007556" y="1727200"/>
                  </a:lnTo>
                  <a:lnTo>
                    <a:pt x="1001174" y="1739900"/>
                  </a:lnTo>
                  <a:lnTo>
                    <a:pt x="988845" y="1765300"/>
                  </a:lnTo>
                  <a:lnTo>
                    <a:pt x="963268" y="1778000"/>
                  </a:lnTo>
                  <a:lnTo>
                    <a:pt x="1009825" y="1778000"/>
                  </a:lnTo>
                  <a:lnTo>
                    <a:pt x="1029765" y="1752600"/>
                  </a:lnTo>
                  <a:lnTo>
                    <a:pt x="1037828" y="1739900"/>
                  </a:lnTo>
                  <a:lnTo>
                    <a:pt x="1053213" y="1727200"/>
                  </a:lnTo>
                  <a:lnTo>
                    <a:pt x="1082147" y="1701800"/>
                  </a:lnTo>
                  <a:lnTo>
                    <a:pt x="1130857" y="1663700"/>
                  </a:lnTo>
                  <a:lnTo>
                    <a:pt x="1134026" y="1651000"/>
                  </a:lnTo>
                  <a:lnTo>
                    <a:pt x="1152114" y="1638300"/>
                  </a:lnTo>
                  <a:lnTo>
                    <a:pt x="1184846" y="1612900"/>
                  </a:lnTo>
                  <a:lnTo>
                    <a:pt x="1231949" y="1562100"/>
                  </a:lnTo>
                  <a:lnTo>
                    <a:pt x="1233263" y="1562100"/>
                  </a:lnTo>
                  <a:lnTo>
                    <a:pt x="1240268" y="1549400"/>
                  </a:lnTo>
                  <a:lnTo>
                    <a:pt x="1257560" y="1524000"/>
                  </a:lnTo>
                  <a:lnTo>
                    <a:pt x="1289734" y="1498600"/>
                  </a:lnTo>
                  <a:lnTo>
                    <a:pt x="1309905" y="1485900"/>
                  </a:lnTo>
                  <a:lnTo>
                    <a:pt x="1327660" y="1460500"/>
                  </a:lnTo>
                  <a:lnTo>
                    <a:pt x="1350295" y="1422400"/>
                  </a:lnTo>
                  <a:lnTo>
                    <a:pt x="1385111" y="1397000"/>
                  </a:lnTo>
                  <a:lnTo>
                    <a:pt x="1394767" y="1384300"/>
                  </a:lnTo>
                  <a:lnTo>
                    <a:pt x="1412543" y="1358900"/>
                  </a:lnTo>
                  <a:lnTo>
                    <a:pt x="1447655" y="1320800"/>
                  </a:lnTo>
                  <a:lnTo>
                    <a:pt x="1509317" y="1244600"/>
                  </a:lnTo>
                  <a:lnTo>
                    <a:pt x="1512147" y="1231900"/>
                  </a:lnTo>
                  <a:lnTo>
                    <a:pt x="1529574" y="1206500"/>
                  </a:lnTo>
                  <a:lnTo>
                    <a:pt x="1562145" y="1168400"/>
                  </a:lnTo>
                  <a:lnTo>
                    <a:pt x="1610409" y="1092200"/>
                  </a:lnTo>
                  <a:lnTo>
                    <a:pt x="1618039" y="1079500"/>
                  </a:lnTo>
                  <a:lnTo>
                    <a:pt x="1628110" y="1054100"/>
                  </a:lnTo>
                  <a:lnTo>
                    <a:pt x="1647396" y="1016000"/>
                  </a:lnTo>
                  <a:lnTo>
                    <a:pt x="1682672" y="952500"/>
                  </a:lnTo>
                  <a:lnTo>
                    <a:pt x="1688343" y="939800"/>
                  </a:lnTo>
                  <a:lnTo>
                    <a:pt x="1698713" y="901700"/>
                  </a:lnTo>
                  <a:lnTo>
                    <a:pt x="1714338" y="863600"/>
                  </a:lnTo>
                  <a:lnTo>
                    <a:pt x="1735773" y="800100"/>
                  </a:lnTo>
                  <a:lnTo>
                    <a:pt x="1763571" y="711200"/>
                  </a:lnTo>
                  <a:lnTo>
                    <a:pt x="1769739" y="698500"/>
                  </a:lnTo>
                  <a:lnTo>
                    <a:pt x="1769382" y="685800"/>
                  </a:lnTo>
                  <a:lnTo>
                    <a:pt x="1773358" y="647700"/>
                  </a:lnTo>
                  <a:lnTo>
                    <a:pt x="1792527" y="584200"/>
                  </a:lnTo>
                  <a:close/>
                </a:path>
                <a:path w="1974850" h="5549900">
                  <a:moveTo>
                    <a:pt x="328732" y="1638300"/>
                  </a:moveTo>
                  <a:lnTo>
                    <a:pt x="321733" y="1638300"/>
                  </a:lnTo>
                  <a:lnTo>
                    <a:pt x="316089" y="1651000"/>
                  </a:lnTo>
                  <a:lnTo>
                    <a:pt x="335188" y="1651000"/>
                  </a:lnTo>
                  <a:lnTo>
                    <a:pt x="328732" y="1638300"/>
                  </a:lnTo>
                  <a:close/>
                </a:path>
                <a:path w="1974850" h="5549900">
                  <a:moveTo>
                    <a:pt x="550112" y="977900"/>
                  </a:moveTo>
                  <a:lnTo>
                    <a:pt x="546034" y="990600"/>
                  </a:lnTo>
                  <a:lnTo>
                    <a:pt x="544562" y="1003300"/>
                  </a:lnTo>
                  <a:lnTo>
                    <a:pt x="545594" y="1016000"/>
                  </a:lnTo>
                  <a:lnTo>
                    <a:pt x="549031" y="1041400"/>
                  </a:lnTo>
                  <a:lnTo>
                    <a:pt x="554769" y="1092200"/>
                  </a:lnTo>
                  <a:lnTo>
                    <a:pt x="562708" y="1155700"/>
                  </a:lnTo>
                  <a:lnTo>
                    <a:pt x="572746" y="1244600"/>
                  </a:lnTo>
                  <a:lnTo>
                    <a:pt x="584783" y="1346200"/>
                  </a:lnTo>
                  <a:lnTo>
                    <a:pt x="592505" y="1358900"/>
                  </a:lnTo>
                  <a:lnTo>
                    <a:pt x="598870" y="1384300"/>
                  </a:lnTo>
                  <a:lnTo>
                    <a:pt x="611193" y="1422400"/>
                  </a:lnTo>
                  <a:lnTo>
                    <a:pt x="636789" y="1511300"/>
                  </a:lnTo>
                  <a:lnTo>
                    <a:pt x="639862" y="1524000"/>
                  </a:lnTo>
                  <a:lnTo>
                    <a:pt x="644016" y="1536700"/>
                  </a:lnTo>
                  <a:lnTo>
                    <a:pt x="648169" y="1562100"/>
                  </a:lnTo>
                  <a:lnTo>
                    <a:pt x="651242" y="1600200"/>
                  </a:lnTo>
                  <a:lnTo>
                    <a:pt x="697980" y="1600200"/>
                  </a:lnTo>
                  <a:lnTo>
                    <a:pt x="690873" y="1574800"/>
                  </a:lnTo>
                  <a:lnTo>
                    <a:pt x="659957" y="1473200"/>
                  </a:lnTo>
                  <a:lnTo>
                    <a:pt x="622349" y="1346200"/>
                  </a:lnTo>
                  <a:lnTo>
                    <a:pt x="610595" y="1320800"/>
                  </a:lnTo>
                  <a:lnTo>
                    <a:pt x="600906" y="1282700"/>
                  </a:lnTo>
                  <a:lnTo>
                    <a:pt x="592638" y="1257300"/>
                  </a:lnTo>
                  <a:lnTo>
                    <a:pt x="585149" y="1206500"/>
                  </a:lnTo>
                  <a:lnTo>
                    <a:pt x="577796" y="1155700"/>
                  </a:lnTo>
                  <a:lnTo>
                    <a:pt x="569829" y="1104161"/>
                  </a:lnTo>
                  <a:lnTo>
                    <a:pt x="560920" y="1041400"/>
                  </a:lnTo>
                  <a:lnTo>
                    <a:pt x="550112" y="977900"/>
                  </a:lnTo>
                  <a:close/>
                </a:path>
                <a:path w="1974850" h="5549900">
                  <a:moveTo>
                    <a:pt x="837006" y="254000"/>
                  </a:moveTo>
                  <a:lnTo>
                    <a:pt x="833258" y="254000"/>
                  </a:lnTo>
                  <a:lnTo>
                    <a:pt x="831549" y="266700"/>
                  </a:lnTo>
                  <a:lnTo>
                    <a:pt x="829196" y="292100"/>
                  </a:lnTo>
                  <a:lnTo>
                    <a:pt x="826040" y="330200"/>
                  </a:lnTo>
                  <a:lnTo>
                    <a:pt x="821919" y="368300"/>
                  </a:lnTo>
                  <a:lnTo>
                    <a:pt x="816674" y="444500"/>
                  </a:lnTo>
                  <a:lnTo>
                    <a:pt x="810144" y="533400"/>
                  </a:lnTo>
                  <a:lnTo>
                    <a:pt x="810494" y="558800"/>
                  </a:lnTo>
                  <a:lnTo>
                    <a:pt x="809456" y="584200"/>
                  </a:lnTo>
                  <a:lnTo>
                    <a:pt x="809110" y="622300"/>
                  </a:lnTo>
                  <a:lnTo>
                    <a:pt x="811537" y="685800"/>
                  </a:lnTo>
                  <a:lnTo>
                    <a:pt x="818818" y="774700"/>
                  </a:lnTo>
                  <a:lnTo>
                    <a:pt x="817685" y="787400"/>
                  </a:lnTo>
                  <a:lnTo>
                    <a:pt x="817213" y="800100"/>
                  </a:lnTo>
                  <a:lnTo>
                    <a:pt x="817463" y="825500"/>
                  </a:lnTo>
                  <a:lnTo>
                    <a:pt x="818496" y="838200"/>
                  </a:lnTo>
                  <a:lnTo>
                    <a:pt x="820371" y="876300"/>
                  </a:lnTo>
                  <a:lnTo>
                    <a:pt x="823149" y="914400"/>
                  </a:lnTo>
                  <a:lnTo>
                    <a:pt x="826890" y="952500"/>
                  </a:lnTo>
                  <a:lnTo>
                    <a:pt x="837503" y="1092200"/>
                  </a:lnTo>
                  <a:lnTo>
                    <a:pt x="844495" y="1168400"/>
                  </a:lnTo>
                  <a:lnTo>
                    <a:pt x="852691" y="1282700"/>
                  </a:lnTo>
                  <a:lnTo>
                    <a:pt x="862151" y="1397000"/>
                  </a:lnTo>
                  <a:lnTo>
                    <a:pt x="862015" y="1435100"/>
                  </a:lnTo>
                  <a:lnTo>
                    <a:pt x="861068" y="1460500"/>
                  </a:lnTo>
                  <a:lnTo>
                    <a:pt x="858497" y="1511300"/>
                  </a:lnTo>
                  <a:lnTo>
                    <a:pt x="853489" y="1587500"/>
                  </a:lnTo>
                  <a:lnTo>
                    <a:pt x="981857" y="1587500"/>
                  </a:lnTo>
                  <a:lnTo>
                    <a:pt x="987009" y="1574800"/>
                  </a:lnTo>
                  <a:lnTo>
                    <a:pt x="919936" y="1574800"/>
                  </a:lnTo>
                  <a:lnTo>
                    <a:pt x="923634" y="1549400"/>
                  </a:lnTo>
                  <a:lnTo>
                    <a:pt x="938711" y="1511300"/>
                  </a:lnTo>
                  <a:lnTo>
                    <a:pt x="964625" y="1473200"/>
                  </a:lnTo>
                  <a:lnTo>
                    <a:pt x="971867" y="1460500"/>
                  </a:lnTo>
                  <a:lnTo>
                    <a:pt x="894697" y="1460500"/>
                  </a:lnTo>
                  <a:lnTo>
                    <a:pt x="892847" y="1447800"/>
                  </a:lnTo>
                  <a:lnTo>
                    <a:pt x="891539" y="1447800"/>
                  </a:lnTo>
                  <a:lnTo>
                    <a:pt x="891043" y="1435100"/>
                  </a:lnTo>
                  <a:lnTo>
                    <a:pt x="986351" y="1435100"/>
                  </a:lnTo>
                  <a:lnTo>
                    <a:pt x="1000835" y="1409700"/>
                  </a:lnTo>
                  <a:lnTo>
                    <a:pt x="1004844" y="1384300"/>
                  </a:lnTo>
                  <a:lnTo>
                    <a:pt x="1014631" y="1371600"/>
                  </a:lnTo>
                  <a:lnTo>
                    <a:pt x="1031161" y="1346200"/>
                  </a:lnTo>
                  <a:lnTo>
                    <a:pt x="1047319" y="1320800"/>
                  </a:lnTo>
                  <a:lnTo>
                    <a:pt x="950633" y="1320800"/>
                  </a:lnTo>
                  <a:lnTo>
                    <a:pt x="940025" y="1308100"/>
                  </a:lnTo>
                  <a:lnTo>
                    <a:pt x="926632" y="1282700"/>
                  </a:lnTo>
                  <a:lnTo>
                    <a:pt x="891087" y="1282700"/>
                  </a:lnTo>
                  <a:lnTo>
                    <a:pt x="891147" y="1269209"/>
                  </a:lnTo>
                  <a:lnTo>
                    <a:pt x="889009" y="1257300"/>
                  </a:lnTo>
                  <a:lnTo>
                    <a:pt x="867929" y="1193800"/>
                  </a:lnTo>
                  <a:lnTo>
                    <a:pt x="868208" y="1155700"/>
                  </a:lnTo>
                  <a:lnTo>
                    <a:pt x="867378" y="1130300"/>
                  </a:lnTo>
                  <a:lnTo>
                    <a:pt x="865541" y="1092200"/>
                  </a:lnTo>
                  <a:lnTo>
                    <a:pt x="862802" y="1054100"/>
                  </a:lnTo>
                  <a:lnTo>
                    <a:pt x="859266" y="1016000"/>
                  </a:lnTo>
                  <a:lnTo>
                    <a:pt x="855036" y="965200"/>
                  </a:lnTo>
                  <a:lnTo>
                    <a:pt x="850216" y="901700"/>
                  </a:lnTo>
                  <a:lnTo>
                    <a:pt x="844911" y="838200"/>
                  </a:lnTo>
                  <a:lnTo>
                    <a:pt x="839223" y="774700"/>
                  </a:lnTo>
                  <a:lnTo>
                    <a:pt x="833258" y="685800"/>
                  </a:lnTo>
                  <a:lnTo>
                    <a:pt x="834455" y="660400"/>
                  </a:lnTo>
                  <a:lnTo>
                    <a:pt x="834161" y="647700"/>
                  </a:lnTo>
                  <a:lnTo>
                    <a:pt x="833055" y="622300"/>
                  </a:lnTo>
                  <a:lnTo>
                    <a:pt x="831814" y="584200"/>
                  </a:lnTo>
                  <a:lnTo>
                    <a:pt x="831114" y="533400"/>
                  </a:lnTo>
                  <a:lnTo>
                    <a:pt x="831633" y="469900"/>
                  </a:lnTo>
                  <a:lnTo>
                    <a:pt x="834048" y="393700"/>
                  </a:lnTo>
                  <a:lnTo>
                    <a:pt x="839037" y="304800"/>
                  </a:lnTo>
                  <a:lnTo>
                    <a:pt x="846669" y="292100"/>
                  </a:lnTo>
                  <a:lnTo>
                    <a:pt x="843734" y="266700"/>
                  </a:lnTo>
                  <a:lnTo>
                    <a:pt x="837006" y="254000"/>
                  </a:lnTo>
                  <a:close/>
                </a:path>
                <a:path w="1974850" h="5549900">
                  <a:moveTo>
                    <a:pt x="1668194" y="101600"/>
                  </a:moveTo>
                  <a:lnTo>
                    <a:pt x="1666751" y="114300"/>
                  </a:lnTo>
                  <a:lnTo>
                    <a:pt x="1660028" y="139700"/>
                  </a:lnTo>
                  <a:lnTo>
                    <a:pt x="1649696" y="177800"/>
                  </a:lnTo>
                  <a:lnTo>
                    <a:pt x="1637426" y="241300"/>
                  </a:lnTo>
                  <a:lnTo>
                    <a:pt x="1624887" y="330200"/>
                  </a:lnTo>
                  <a:lnTo>
                    <a:pt x="1618821" y="355600"/>
                  </a:lnTo>
                  <a:lnTo>
                    <a:pt x="1610249" y="393700"/>
                  </a:lnTo>
                  <a:lnTo>
                    <a:pt x="1598068" y="431800"/>
                  </a:lnTo>
                  <a:lnTo>
                    <a:pt x="1581175" y="482600"/>
                  </a:lnTo>
                  <a:lnTo>
                    <a:pt x="1558466" y="571500"/>
                  </a:lnTo>
                  <a:lnTo>
                    <a:pt x="1543885" y="596900"/>
                  </a:lnTo>
                  <a:lnTo>
                    <a:pt x="1528494" y="635000"/>
                  </a:lnTo>
                  <a:lnTo>
                    <a:pt x="1502816" y="685800"/>
                  </a:lnTo>
                  <a:lnTo>
                    <a:pt x="1457374" y="762000"/>
                  </a:lnTo>
                  <a:lnTo>
                    <a:pt x="1448661" y="774700"/>
                  </a:lnTo>
                  <a:lnTo>
                    <a:pt x="1433482" y="800100"/>
                  </a:lnTo>
                  <a:lnTo>
                    <a:pt x="1408565" y="838200"/>
                  </a:lnTo>
                  <a:lnTo>
                    <a:pt x="1370633" y="901700"/>
                  </a:lnTo>
                  <a:lnTo>
                    <a:pt x="1357745" y="901700"/>
                  </a:lnTo>
                  <a:lnTo>
                    <a:pt x="1341058" y="927100"/>
                  </a:lnTo>
                  <a:lnTo>
                    <a:pt x="1308108" y="977900"/>
                  </a:lnTo>
                  <a:lnTo>
                    <a:pt x="1246427" y="1054100"/>
                  </a:lnTo>
                  <a:lnTo>
                    <a:pt x="1246102" y="1066800"/>
                  </a:lnTo>
                  <a:lnTo>
                    <a:pt x="1233061" y="1079500"/>
                  </a:lnTo>
                  <a:lnTo>
                    <a:pt x="1208637" y="1104900"/>
                  </a:lnTo>
                  <a:lnTo>
                    <a:pt x="1174164" y="1155700"/>
                  </a:lnTo>
                  <a:lnTo>
                    <a:pt x="1168162" y="1168400"/>
                  </a:lnTo>
                  <a:lnTo>
                    <a:pt x="1155070" y="1193800"/>
                  </a:lnTo>
                  <a:lnTo>
                    <a:pt x="1131974" y="1231900"/>
                  </a:lnTo>
                  <a:lnTo>
                    <a:pt x="1095961" y="1282700"/>
                  </a:lnTo>
                  <a:lnTo>
                    <a:pt x="1044116" y="1358900"/>
                  </a:lnTo>
                  <a:lnTo>
                    <a:pt x="1034552" y="1371600"/>
                  </a:lnTo>
                  <a:lnTo>
                    <a:pt x="1022892" y="1397000"/>
                  </a:lnTo>
                  <a:lnTo>
                    <a:pt x="1003596" y="1435100"/>
                  </a:lnTo>
                  <a:lnTo>
                    <a:pt x="971124" y="1498600"/>
                  </a:lnTo>
                  <a:lnTo>
                    <a:pt x="919936" y="1574800"/>
                  </a:lnTo>
                  <a:lnTo>
                    <a:pt x="987009" y="1574800"/>
                  </a:lnTo>
                  <a:lnTo>
                    <a:pt x="992161" y="1562100"/>
                  </a:lnTo>
                  <a:lnTo>
                    <a:pt x="1003878" y="1549400"/>
                  </a:lnTo>
                  <a:lnTo>
                    <a:pt x="1022890" y="1524000"/>
                  </a:lnTo>
                  <a:lnTo>
                    <a:pt x="1057592" y="1473200"/>
                  </a:lnTo>
                  <a:lnTo>
                    <a:pt x="1116379" y="1397000"/>
                  </a:lnTo>
                  <a:lnTo>
                    <a:pt x="1122852" y="1384300"/>
                  </a:lnTo>
                  <a:lnTo>
                    <a:pt x="1078787" y="1384300"/>
                  </a:lnTo>
                  <a:lnTo>
                    <a:pt x="1091131" y="1371211"/>
                  </a:lnTo>
                  <a:lnTo>
                    <a:pt x="1107743" y="1320800"/>
                  </a:lnTo>
                  <a:lnTo>
                    <a:pt x="1116931" y="1308100"/>
                  </a:lnTo>
                  <a:lnTo>
                    <a:pt x="1133715" y="1282700"/>
                  </a:lnTo>
                  <a:lnTo>
                    <a:pt x="1161357" y="1244600"/>
                  </a:lnTo>
                  <a:lnTo>
                    <a:pt x="1203120" y="1181100"/>
                  </a:lnTo>
                  <a:lnTo>
                    <a:pt x="1207002" y="1168400"/>
                  </a:lnTo>
                  <a:lnTo>
                    <a:pt x="1219313" y="1143000"/>
                  </a:lnTo>
                  <a:lnTo>
                    <a:pt x="1247340" y="1104900"/>
                  </a:lnTo>
                  <a:lnTo>
                    <a:pt x="1298370" y="1028700"/>
                  </a:lnTo>
                  <a:lnTo>
                    <a:pt x="1309261" y="1016000"/>
                  </a:lnTo>
                  <a:lnTo>
                    <a:pt x="1329104" y="1003300"/>
                  </a:lnTo>
                  <a:lnTo>
                    <a:pt x="1364664" y="965200"/>
                  </a:lnTo>
                  <a:lnTo>
                    <a:pt x="1422703" y="889000"/>
                  </a:lnTo>
                  <a:lnTo>
                    <a:pt x="1426712" y="863600"/>
                  </a:lnTo>
                  <a:lnTo>
                    <a:pt x="1472638" y="800100"/>
                  </a:lnTo>
                  <a:lnTo>
                    <a:pt x="1523795" y="711200"/>
                  </a:lnTo>
                  <a:lnTo>
                    <a:pt x="1531893" y="685800"/>
                  </a:lnTo>
                  <a:lnTo>
                    <a:pt x="1544989" y="647700"/>
                  </a:lnTo>
                  <a:lnTo>
                    <a:pt x="1561834" y="609600"/>
                  </a:lnTo>
                  <a:lnTo>
                    <a:pt x="1581179" y="558800"/>
                  </a:lnTo>
                  <a:lnTo>
                    <a:pt x="1601773" y="495300"/>
                  </a:lnTo>
                  <a:lnTo>
                    <a:pt x="1601385" y="482600"/>
                  </a:lnTo>
                  <a:lnTo>
                    <a:pt x="1606807" y="469900"/>
                  </a:lnTo>
                  <a:lnTo>
                    <a:pt x="1617629" y="431800"/>
                  </a:lnTo>
                  <a:lnTo>
                    <a:pt x="1633444" y="368300"/>
                  </a:lnTo>
                  <a:lnTo>
                    <a:pt x="1653843" y="254000"/>
                  </a:lnTo>
                  <a:lnTo>
                    <a:pt x="1654853" y="228600"/>
                  </a:lnTo>
                  <a:lnTo>
                    <a:pt x="1659923" y="203200"/>
                  </a:lnTo>
                  <a:lnTo>
                    <a:pt x="1665541" y="165100"/>
                  </a:lnTo>
                  <a:lnTo>
                    <a:pt x="1668194" y="101600"/>
                  </a:lnTo>
                  <a:close/>
                </a:path>
                <a:path w="1974850" h="5549900">
                  <a:moveTo>
                    <a:pt x="164770" y="1447800"/>
                  </a:moveTo>
                  <a:lnTo>
                    <a:pt x="163453" y="1447800"/>
                  </a:lnTo>
                  <a:lnTo>
                    <a:pt x="162965" y="1460500"/>
                  </a:lnTo>
                  <a:lnTo>
                    <a:pt x="176779" y="1486973"/>
                  </a:lnTo>
                  <a:lnTo>
                    <a:pt x="171910" y="1473200"/>
                  </a:lnTo>
                  <a:lnTo>
                    <a:pt x="164770" y="1447800"/>
                  </a:lnTo>
                  <a:close/>
                </a:path>
                <a:path w="1974850" h="5549900">
                  <a:moveTo>
                    <a:pt x="986351" y="1435100"/>
                  </a:moveTo>
                  <a:lnTo>
                    <a:pt x="897180" y="1435100"/>
                  </a:lnTo>
                  <a:lnTo>
                    <a:pt x="897948" y="1447800"/>
                  </a:lnTo>
                  <a:lnTo>
                    <a:pt x="896822" y="1447800"/>
                  </a:lnTo>
                  <a:lnTo>
                    <a:pt x="894697" y="1460500"/>
                  </a:lnTo>
                  <a:lnTo>
                    <a:pt x="971867" y="1460500"/>
                  </a:lnTo>
                  <a:lnTo>
                    <a:pt x="986351" y="1435100"/>
                  </a:lnTo>
                  <a:close/>
                </a:path>
                <a:path w="1974850" h="5549900">
                  <a:moveTo>
                    <a:pt x="1616251" y="660400"/>
                  </a:moveTo>
                  <a:lnTo>
                    <a:pt x="1605899" y="660400"/>
                  </a:lnTo>
                  <a:lnTo>
                    <a:pt x="1594201" y="673100"/>
                  </a:lnTo>
                  <a:lnTo>
                    <a:pt x="1577621" y="711200"/>
                  </a:lnTo>
                  <a:lnTo>
                    <a:pt x="1552624" y="787400"/>
                  </a:lnTo>
                  <a:lnTo>
                    <a:pt x="1543421" y="800100"/>
                  </a:lnTo>
                  <a:lnTo>
                    <a:pt x="1528812" y="825500"/>
                  </a:lnTo>
                  <a:lnTo>
                    <a:pt x="1502297" y="863600"/>
                  </a:lnTo>
                  <a:lnTo>
                    <a:pt x="1457374" y="939800"/>
                  </a:lnTo>
                  <a:lnTo>
                    <a:pt x="1447984" y="939800"/>
                  </a:lnTo>
                  <a:lnTo>
                    <a:pt x="1434260" y="952500"/>
                  </a:lnTo>
                  <a:lnTo>
                    <a:pt x="1411869" y="977900"/>
                  </a:lnTo>
                  <a:lnTo>
                    <a:pt x="1376475" y="1028700"/>
                  </a:lnTo>
                  <a:lnTo>
                    <a:pt x="1363821" y="1041400"/>
                  </a:lnTo>
                  <a:lnTo>
                    <a:pt x="1344678" y="1066800"/>
                  </a:lnTo>
                  <a:lnTo>
                    <a:pt x="1314700" y="1104900"/>
                  </a:lnTo>
                  <a:lnTo>
                    <a:pt x="1269541" y="1155700"/>
                  </a:lnTo>
                  <a:lnTo>
                    <a:pt x="1266692" y="1168400"/>
                  </a:lnTo>
                  <a:lnTo>
                    <a:pt x="1257603" y="1168400"/>
                  </a:lnTo>
                  <a:lnTo>
                    <a:pt x="1241466" y="1193800"/>
                  </a:lnTo>
                  <a:lnTo>
                    <a:pt x="1217471" y="1231900"/>
                  </a:lnTo>
                  <a:lnTo>
                    <a:pt x="1199874" y="1244600"/>
                  </a:lnTo>
                  <a:lnTo>
                    <a:pt x="1176323" y="1270000"/>
                  </a:lnTo>
                  <a:lnTo>
                    <a:pt x="1138676" y="1320800"/>
                  </a:lnTo>
                  <a:lnTo>
                    <a:pt x="1091131" y="1371211"/>
                  </a:lnTo>
                  <a:lnTo>
                    <a:pt x="1091003" y="1371600"/>
                  </a:lnTo>
                  <a:lnTo>
                    <a:pt x="1082407" y="1384300"/>
                  </a:lnTo>
                  <a:lnTo>
                    <a:pt x="1122852" y="1384300"/>
                  </a:lnTo>
                  <a:lnTo>
                    <a:pt x="1139874" y="1371600"/>
                  </a:lnTo>
                  <a:lnTo>
                    <a:pt x="1170422" y="1333500"/>
                  </a:lnTo>
                  <a:lnTo>
                    <a:pt x="1217471" y="1270000"/>
                  </a:lnTo>
                  <a:lnTo>
                    <a:pt x="1224149" y="1270000"/>
                  </a:lnTo>
                  <a:lnTo>
                    <a:pt x="1235934" y="1257300"/>
                  </a:lnTo>
                  <a:lnTo>
                    <a:pt x="1260173" y="1231900"/>
                  </a:lnTo>
                  <a:lnTo>
                    <a:pt x="1304212" y="1181100"/>
                  </a:lnTo>
                  <a:lnTo>
                    <a:pt x="1308108" y="1168400"/>
                  </a:lnTo>
                  <a:lnTo>
                    <a:pt x="1317944" y="1143000"/>
                  </a:lnTo>
                  <a:lnTo>
                    <a:pt x="1337520" y="1130300"/>
                  </a:lnTo>
                  <a:lnTo>
                    <a:pt x="1370633" y="1092200"/>
                  </a:lnTo>
                  <a:lnTo>
                    <a:pt x="1372399" y="1092200"/>
                  </a:lnTo>
                  <a:lnTo>
                    <a:pt x="1382571" y="1066800"/>
                  </a:lnTo>
                  <a:lnTo>
                    <a:pt x="1408459" y="1041400"/>
                  </a:lnTo>
                  <a:lnTo>
                    <a:pt x="1457374" y="977900"/>
                  </a:lnTo>
                  <a:lnTo>
                    <a:pt x="1466782" y="965200"/>
                  </a:lnTo>
                  <a:lnTo>
                    <a:pt x="1476742" y="952500"/>
                  </a:lnTo>
                  <a:lnTo>
                    <a:pt x="1489582" y="927100"/>
                  </a:lnTo>
                  <a:lnTo>
                    <a:pt x="1507626" y="889000"/>
                  </a:lnTo>
                  <a:lnTo>
                    <a:pt x="1568635" y="762000"/>
                  </a:lnTo>
                  <a:lnTo>
                    <a:pt x="1616251" y="660400"/>
                  </a:lnTo>
                  <a:close/>
                </a:path>
                <a:path w="1974850" h="5549900">
                  <a:moveTo>
                    <a:pt x="1130857" y="0"/>
                  </a:moveTo>
                  <a:lnTo>
                    <a:pt x="1129730" y="0"/>
                  </a:lnTo>
                  <a:lnTo>
                    <a:pt x="1112551" y="25400"/>
                  </a:lnTo>
                  <a:lnTo>
                    <a:pt x="1087550" y="88900"/>
                  </a:lnTo>
                  <a:lnTo>
                    <a:pt x="1086241" y="101600"/>
                  </a:lnTo>
                  <a:lnTo>
                    <a:pt x="1079549" y="114300"/>
                  </a:lnTo>
                  <a:lnTo>
                    <a:pt x="1069619" y="152400"/>
                  </a:lnTo>
                  <a:lnTo>
                    <a:pt x="1058594" y="215900"/>
                  </a:lnTo>
                  <a:lnTo>
                    <a:pt x="1055837" y="228600"/>
                  </a:lnTo>
                  <a:lnTo>
                    <a:pt x="1053277" y="228600"/>
                  </a:lnTo>
                  <a:lnTo>
                    <a:pt x="1049764" y="254000"/>
                  </a:lnTo>
                  <a:lnTo>
                    <a:pt x="1044151" y="279400"/>
                  </a:lnTo>
                  <a:lnTo>
                    <a:pt x="1035289" y="330200"/>
                  </a:lnTo>
                  <a:lnTo>
                    <a:pt x="1022029" y="393700"/>
                  </a:lnTo>
                  <a:lnTo>
                    <a:pt x="1003222" y="482600"/>
                  </a:lnTo>
                  <a:lnTo>
                    <a:pt x="977721" y="596900"/>
                  </a:lnTo>
                  <a:lnTo>
                    <a:pt x="977523" y="609600"/>
                  </a:lnTo>
                  <a:lnTo>
                    <a:pt x="976991" y="622300"/>
                  </a:lnTo>
                  <a:lnTo>
                    <a:pt x="976223" y="647700"/>
                  </a:lnTo>
                  <a:lnTo>
                    <a:pt x="975311" y="673100"/>
                  </a:lnTo>
                  <a:lnTo>
                    <a:pt x="974352" y="711200"/>
                  </a:lnTo>
                  <a:lnTo>
                    <a:pt x="973440" y="762000"/>
                  </a:lnTo>
                  <a:lnTo>
                    <a:pt x="972671" y="838200"/>
                  </a:lnTo>
                  <a:lnTo>
                    <a:pt x="972140" y="927100"/>
                  </a:lnTo>
                  <a:lnTo>
                    <a:pt x="971942" y="1041400"/>
                  </a:lnTo>
                  <a:lnTo>
                    <a:pt x="970900" y="1054100"/>
                  </a:lnTo>
                  <a:lnTo>
                    <a:pt x="965797" y="1079500"/>
                  </a:lnTo>
                  <a:lnTo>
                    <a:pt x="960153" y="1143000"/>
                  </a:lnTo>
                  <a:lnTo>
                    <a:pt x="957490" y="1244600"/>
                  </a:lnTo>
                  <a:lnTo>
                    <a:pt x="956273" y="1257300"/>
                  </a:lnTo>
                  <a:lnTo>
                    <a:pt x="956409" y="1270000"/>
                  </a:lnTo>
                  <a:lnTo>
                    <a:pt x="957084" y="1295400"/>
                  </a:lnTo>
                  <a:lnTo>
                    <a:pt x="957490" y="1308100"/>
                  </a:lnTo>
                  <a:lnTo>
                    <a:pt x="955281" y="1320800"/>
                  </a:lnTo>
                  <a:lnTo>
                    <a:pt x="1047319" y="1320800"/>
                  </a:lnTo>
                  <a:lnTo>
                    <a:pt x="1055399" y="1308100"/>
                  </a:lnTo>
                  <a:lnTo>
                    <a:pt x="1000835" y="1308100"/>
                  </a:lnTo>
                  <a:lnTo>
                    <a:pt x="999473" y="1295400"/>
                  </a:lnTo>
                  <a:lnTo>
                    <a:pt x="1007316" y="1270000"/>
                  </a:lnTo>
                  <a:lnTo>
                    <a:pt x="1022739" y="1231900"/>
                  </a:lnTo>
                  <a:lnTo>
                    <a:pt x="1044116" y="1155700"/>
                  </a:lnTo>
                  <a:lnTo>
                    <a:pt x="1057489" y="1155700"/>
                  </a:lnTo>
                  <a:lnTo>
                    <a:pt x="1071270" y="1143000"/>
                  </a:lnTo>
                  <a:lnTo>
                    <a:pt x="1092817" y="1104900"/>
                  </a:lnTo>
                  <a:lnTo>
                    <a:pt x="992161" y="1104900"/>
                  </a:lnTo>
                  <a:lnTo>
                    <a:pt x="992324" y="1104161"/>
                  </a:lnTo>
                  <a:lnTo>
                    <a:pt x="993245" y="1079500"/>
                  </a:lnTo>
                  <a:lnTo>
                    <a:pt x="995820" y="1054100"/>
                  </a:lnTo>
                  <a:lnTo>
                    <a:pt x="1000835" y="1003300"/>
                  </a:lnTo>
                  <a:lnTo>
                    <a:pt x="1001193" y="1003300"/>
                  </a:lnTo>
                  <a:lnTo>
                    <a:pt x="999867" y="990600"/>
                  </a:lnTo>
                  <a:lnTo>
                    <a:pt x="997579" y="952500"/>
                  </a:lnTo>
                  <a:lnTo>
                    <a:pt x="995050" y="901700"/>
                  </a:lnTo>
                  <a:lnTo>
                    <a:pt x="993003" y="825500"/>
                  </a:lnTo>
                  <a:lnTo>
                    <a:pt x="992161" y="723900"/>
                  </a:lnTo>
                  <a:lnTo>
                    <a:pt x="996826" y="685800"/>
                  </a:lnTo>
                  <a:lnTo>
                    <a:pt x="1002943" y="647700"/>
                  </a:lnTo>
                  <a:lnTo>
                    <a:pt x="1010250" y="596900"/>
                  </a:lnTo>
                  <a:lnTo>
                    <a:pt x="1027387" y="508000"/>
                  </a:lnTo>
                  <a:lnTo>
                    <a:pt x="1036695" y="457200"/>
                  </a:lnTo>
                  <a:lnTo>
                    <a:pt x="1046147" y="406400"/>
                  </a:lnTo>
                  <a:lnTo>
                    <a:pt x="1055481" y="342900"/>
                  </a:lnTo>
                  <a:lnTo>
                    <a:pt x="1064436" y="266700"/>
                  </a:lnTo>
                  <a:lnTo>
                    <a:pt x="1071350" y="266700"/>
                  </a:lnTo>
                  <a:lnTo>
                    <a:pt x="1074573" y="254000"/>
                  </a:lnTo>
                  <a:lnTo>
                    <a:pt x="1078121" y="215900"/>
                  </a:lnTo>
                  <a:lnTo>
                    <a:pt x="1086007" y="177800"/>
                  </a:lnTo>
                  <a:lnTo>
                    <a:pt x="1102248" y="101600"/>
                  </a:lnTo>
                  <a:lnTo>
                    <a:pt x="1130857" y="0"/>
                  </a:lnTo>
                  <a:close/>
                </a:path>
                <a:path w="1974850" h="5549900">
                  <a:moveTo>
                    <a:pt x="1578294" y="165100"/>
                  </a:moveTo>
                  <a:lnTo>
                    <a:pt x="1567102" y="177800"/>
                  </a:lnTo>
                  <a:lnTo>
                    <a:pt x="1570478" y="190500"/>
                  </a:lnTo>
                  <a:lnTo>
                    <a:pt x="1569045" y="203200"/>
                  </a:lnTo>
                  <a:lnTo>
                    <a:pt x="1551740" y="279400"/>
                  </a:lnTo>
                  <a:lnTo>
                    <a:pt x="1535861" y="355600"/>
                  </a:lnTo>
                  <a:lnTo>
                    <a:pt x="1515159" y="457200"/>
                  </a:lnTo>
                  <a:lnTo>
                    <a:pt x="1503440" y="482600"/>
                  </a:lnTo>
                  <a:lnTo>
                    <a:pt x="1490934" y="508000"/>
                  </a:lnTo>
                  <a:lnTo>
                    <a:pt x="1472475" y="558800"/>
                  </a:lnTo>
                  <a:lnTo>
                    <a:pt x="1442896" y="622300"/>
                  </a:lnTo>
                  <a:lnTo>
                    <a:pt x="1439523" y="635000"/>
                  </a:lnTo>
                  <a:lnTo>
                    <a:pt x="1424481" y="660400"/>
                  </a:lnTo>
                  <a:lnTo>
                    <a:pt x="1396962" y="698500"/>
                  </a:lnTo>
                  <a:lnTo>
                    <a:pt x="1356155" y="774700"/>
                  </a:lnTo>
                  <a:lnTo>
                    <a:pt x="1337949" y="787400"/>
                  </a:lnTo>
                  <a:lnTo>
                    <a:pt x="1320802" y="812800"/>
                  </a:lnTo>
                  <a:lnTo>
                    <a:pt x="1296059" y="850900"/>
                  </a:lnTo>
                  <a:lnTo>
                    <a:pt x="1255063" y="901700"/>
                  </a:lnTo>
                  <a:lnTo>
                    <a:pt x="1243772" y="927100"/>
                  </a:lnTo>
                  <a:lnTo>
                    <a:pt x="1229790" y="952500"/>
                  </a:lnTo>
                  <a:lnTo>
                    <a:pt x="1210379" y="977900"/>
                  </a:lnTo>
                  <a:lnTo>
                    <a:pt x="1182800" y="1003300"/>
                  </a:lnTo>
                  <a:lnTo>
                    <a:pt x="1178631" y="1016000"/>
                  </a:lnTo>
                  <a:lnTo>
                    <a:pt x="1148309" y="1066800"/>
                  </a:lnTo>
                  <a:lnTo>
                    <a:pt x="1117476" y="1117600"/>
                  </a:lnTo>
                  <a:lnTo>
                    <a:pt x="1073072" y="1193800"/>
                  </a:lnTo>
                  <a:lnTo>
                    <a:pt x="1064603" y="1219200"/>
                  </a:lnTo>
                  <a:lnTo>
                    <a:pt x="1048850" y="1244600"/>
                  </a:lnTo>
                  <a:lnTo>
                    <a:pt x="1027149" y="1270000"/>
                  </a:lnTo>
                  <a:lnTo>
                    <a:pt x="1000835" y="1308100"/>
                  </a:lnTo>
                  <a:lnTo>
                    <a:pt x="1055399" y="1308100"/>
                  </a:lnTo>
                  <a:lnTo>
                    <a:pt x="1088309" y="1257300"/>
                  </a:lnTo>
                  <a:lnTo>
                    <a:pt x="1130857" y="1168400"/>
                  </a:lnTo>
                  <a:lnTo>
                    <a:pt x="1138624" y="1155700"/>
                  </a:lnTo>
                  <a:lnTo>
                    <a:pt x="1151383" y="1117600"/>
                  </a:lnTo>
                  <a:lnTo>
                    <a:pt x="1174127" y="1079500"/>
                  </a:lnTo>
                  <a:lnTo>
                    <a:pt x="1211849" y="1028700"/>
                  </a:lnTo>
                  <a:lnTo>
                    <a:pt x="1269541" y="939800"/>
                  </a:lnTo>
                  <a:lnTo>
                    <a:pt x="1284926" y="914400"/>
                  </a:lnTo>
                  <a:lnTo>
                    <a:pt x="1301656" y="889000"/>
                  </a:lnTo>
                  <a:lnTo>
                    <a:pt x="1370633" y="787400"/>
                  </a:lnTo>
                  <a:lnTo>
                    <a:pt x="1374687" y="787400"/>
                  </a:lnTo>
                  <a:lnTo>
                    <a:pt x="1381158" y="774700"/>
                  </a:lnTo>
                  <a:lnTo>
                    <a:pt x="1394654" y="762000"/>
                  </a:lnTo>
                  <a:lnTo>
                    <a:pt x="1419782" y="711200"/>
                  </a:lnTo>
                  <a:lnTo>
                    <a:pt x="1423474" y="711200"/>
                  </a:lnTo>
                  <a:lnTo>
                    <a:pt x="1430225" y="698500"/>
                  </a:lnTo>
                  <a:lnTo>
                    <a:pt x="1442118" y="673100"/>
                  </a:lnTo>
                  <a:lnTo>
                    <a:pt x="1461241" y="622300"/>
                  </a:lnTo>
                  <a:lnTo>
                    <a:pt x="1489676" y="558800"/>
                  </a:lnTo>
                  <a:lnTo>
                    <a:pt x="1529510" y="457200"/>
                  </a:lnTo>
                  <a:lnTo>
                    <a:pt x="1537235" y="444500"/>
                  </a:lnTo>
                  <a:lnTo>
                    <a:pt x="1545782" y="419100"/>
                  </a:lnTo>
                  <a:lnTo>
                    <a:pt x="1559210" y="368300"/>
                  </a:lnTo>
                  <a:lnTo>
                    <a:pt x="1581580" y="266700"/>
                  </a:lnTo>
                  <a:lnTo>
                    <a:pt x="1580104" y="215900"/>
                  </a:lnTo>
                  <a:lnTo>
                    <a:pt x="1580818" y="190500"/>
                  </a:lnTo>
                  <a:lnTo>
                    <a:pt x="1578294" y="165100"/>
                  </a:lnTo>
                  <a:close/>
                </a:path>
                <a:path w="1974850" h="5549900">
                  <a:moveTo>
                    <a:pt x="933655" y="355600"/>
                  </a:moveTo>
                  <a:lnTo>
                    <a:pt x="930586" y="355600"/>
                  </a:lnTo>
                  <a:lnTo>
                    <a:pt x="919936" y="368300"/>
                  </a:lnTo>
                  <a:lnTo>
                    <a:pt x="911989" y="381000"/>
                  </a:lnTo>
                  <a:lnTo>
                    <a:pt x="910542" y="393700"/>
                  </a:lnTo>
                  <a:lnTo>
                    <a:pt x="910179" y="431800"/>
                  </a:lnTo>
                  <a:lnTo>
                    <a:pt x="905483" y="482600"/>
                  </a:lnTo>
                  <a:lnTo>
                    <a:pt x="906742" y="495300"/>
                  </a:lnTo>
                  <a:lnTo>
                    <a:pt x="906342" y="508000"/>
                  </a:lnTo>
                  <a:lnTo>
                    <a:pt x="904520" y="520700"/>
                  </a:lnTo>
                  <a:lnTo>
                    <a:pt x="901513" y="546100"/>
                  </a:lnTo>
                  <a:lnTo>
                    <a:pt x="897557" y="596900"/>
                  </a:lnTo>
                  <a:lnTo>
                    <a:pt x="892890" y="660400"/>
                  </a:lnTo>
                  <a:lnTo>
                    <a:pt x="887749" y="736600"/>
                  </a:lnTo>
                  <a:lnTo>
                    <a:pt x="882369" y="850900"/>
                  </a:lnTo>
                  <a:lnTo>
                    <a:pt x="883317" y="863600"/>
                  </a:lnTo>
                  <a:lnTo>
                    <a:pt x="885620" y="901700"/>
                  </a:lnTo>
                  <a:lnTo>
                    <a:pt x="888466" y="952500"/>
                  </a:lnTo>
                  <a:lnTo>
                    <a:pt x="891043" y="1054100"/>
                  </a:lnTo>
                  <a:lnTo>
                    <a:pt x="891133" y="1066800"/>
                  </a:lnTo>
                  <a:lnTo>
                    <a:pt x="891766" y="1079500"/>
                  </a:lnTo>
                  <a:lnTo>
                    <a:pt x="893481" y="1117600"/>
                  </a:lnTo>
                  <a:lnTo>
                    <a:pt x="896822" y="1193800"/>
                  </a:lnTo>
                  <a:lnTo>
                    <a:pt x="896099" y="1219200"/>
                  </a:lnTo>
                  <a:lnTo>
                    <a:pt x="894384" y="1244600"/>
                  </a:lnTo>
                  <a:lnTo>
                    <a:pt x="891147" y="1269209"/>
                  </a:lnTo>
                  <a:lnTo>
                    <a:pt x="893569" y="1282700"/>
                  </a:lnTo>
                  <a:lnTo>
                    <a:pt x="926632" y="1282700"/>
                  </a:lnTo>
                  <a:lnTo>
                    <a:pt x="919936" y="1270000"/>
                  </a:lnTo>
                  <a:lnTo>
                    <a:pt x="920337" y="1257300"/>
                  </a:lnTo>
                  <a:lnTo>
                    <a:pt x="921220" y="1244600"/>
                  </a:lnTo>
                  <a:lnTo>
                    <a:pt x="922103" y="1219200"/>
                  </a:lnTo>
                  <a:lnTo>
                    <a:pt x="922404" y="1181100"/>
                  </a:lnTo>
                  <a:lnTo>
                    <a:pt x="922343" y="1143000"/>
                  </a:lnTo>
                  <a:lnTo>
                    <a:pt x="921942" y="1079500"/>
                  </a:lnTo>
                  <a:lnTo>
                    <a:pt x="919936" y="965200"/>
                  </a:lnTo>
                  <a:lnTo>
                    <a:pt x="914827" y="965200"/>
                  </a:lnTo>
                  <a:lnTo>
                    <a:pt x="912354" y="939800"/>
                  </a:lnTo>
                  <a:lnTo>
                    <a:pt x="910989" y="901700"/>
                  </a:lnTo>
                  <a:lnTo>
                    <a:pt x="909208" y="838200"/>
                  </a:lnTo>
                  <a:lnTo>
                    <a:pt x="905483" y="736600"/>
                  </a:lnTo>
                  <a:lnTo>
                    <a:pt x="910245" y="723900"/>
                  </a:lnTo>
                  <a:lnTo>
                    <a:pt x="912782" y="698500"/>
                  </a:lnTo>
                  <a:lnTo>
                    <a:pt x="914055" y="660400"/>
                  </a:lnTo>
                  <a:lnTo>
                    <a:pt x="916650" y="558800"/>
                  </a:lnTo>
                  <a:lnTo>
                    <a:pt x="919894" y="482600"/>
                  </a:lnTo>
                  <a:lnTo>
                    <a:pt x="925714" y="381000"/>
                  </a:lnTo>
                  <a:lnTo>
                    <a:pt x="931309" y="368300"/>
                  </a:lnTo>
                  <a:lnTo>
                    <a:pt x="933655" y="355600"/>
                  </a:lnTo>
                  <a:close/>
                </a:path>
                <a:path w="1974850" h="5549900">
                  <a:moveTo>
                    <a:pt x="1215541" y="63500"/>
                  </a:moveTo>
                  <a:lnTo>
                    <a:pt x="1212909" y="76200"/>
                  </a:lnTo>
                  <a:lnTo>
                    <a:pt x="1204030" y="101600"/>
                  </a:lnTo>
                  <a:lnTo>
                    <a:pt x="1183354" y="165100"/>
                  </a:lnTo>
                  <a:lnTo>
                    <a:pt x="1145335" y="266700"/>
                  </a:lnTo>
                  <a:lnTo>
                    <a:pt x="1143034" y="292100"/>
                  </a:lnTo>
                  <a:lnTo>
                    <a:pt x="1139342" y="317500"/>
                  </a:lnTo>
                  <a:lnTo>
                    <a:pt x="1134298" y="342900"/>
                  </a:lnTo>
                  <a:lnTo>
                    <a:pt x="1127941" y="381000"/>
                  </a:lnTo>
                  <a:lnTo>
                    <a:pt x="1120311" y="419100"/>
                  </a:lnTo>
                  <a:lnTo>
                    <a:pt x="1111445" y="457200"/>
                  </a:lnTo>
                  <a:lnTo>
                    <a:pt x="1101384" y="508000"/>
                  </a:lnTo>
                  <a:lnTo>
                    <a:pt x="1090166" y="571500"/>
                  </a:lnTo>
                  <a:lnTo>
                    <a:pt x="1077830" y="647700"/>
                  </a:lnTo>
                  <a:lnTo>
                    <a:pt x="1064414" y="736600"/>
                  </a:lnTo>
                  <a:lnTo>
                    <a:pt x="1049958" y="838200"/>
                  </a:lnTo>
                  <a:lnTo>
                    <a:pt x="1044785" y="850900"/>
                  </a:lnTo>
                  <a:lnTo>
                    <a:pt x="1040957" y="863600"/>
                  </a:lnTo>
                  <a:lnTo>
                    <a:pt x="1036582" y="889000"/>
                  </a:lnTo>
                  <a:lnTo>
                    <a:pt x="1029765" y="939800"/>
                  </a:lnTo>
                  <a:lnTo>
                    <a:pt x="1021016" y="952500"/>
                  </a:lnTo>
                  <a:lnTo>
                    <a:pt x="1016349" y="977900"/>
                  </a:lnTo>
                  <a:lnTo>
                    <a:pt x="1008989" y="1028700"/>
                  </a:lnTo>
                  <a:lnTo>
                    <a:pt x="992324" y="1104161"/>
                  </a:lnTo>
                  <a:lnTo>
                    <a:pt x="992296" y="1104900"/>
                  </a:lnTo>
                  <a:lnTo>
                    <a:pt x="1092817" y="1104900"/>
                  </a:lnTo>
                  <a:lnTo>
                    <a:pt x="1129489" y="1054100"/>
                  </a:lnTo>
                  <a:lnTo>
                    <a:pt x="1050061" y="1054100"/>
                  </a:lnTo>
                  <a:lnTo>
                    <a:pt x="1050369" y="1041400"/>
                  </a:lnTo>
                  <a:lnTo>
                    <a:pt x="1052667" y="1028700"/>
                  </a:lnTo>
                  <a:lnTo>
                    <a:pt x="1057207" y="990600"/>
                  </a:lnTo>
                  <a:lnTo>
                    <a:pt x="1064235" y="952500"/>
                  </a:lnTo>
                  <a:lnTo>
                    <a:pt x="1074001" y="889000"/>
                  </a:lnTo>
                  <a:lnTo>
                    <a:pt x="1086755" y="800100"/>
                  </a:lnTo>
                  <a:lnTo>
                    <a:pt x="1102746" y="698500"/>
                  </a:lnTo>
                  <a:lnTo>
                    <a:pt x="1122221" y="571500"/>
                  </a:lnTo>
                  <a:lnTo>
                    <a:pt x="1125670" y="533400"/>
                  </a:lnTo>
                  <a:lnTo>
                    <a:pt x="1129360" y="508000"/>
                  </a:lnTo>
                  <a:lnTo>
                    <a:pt x="1133706" y="469900"/>
                  </a:lnTo>
                  <a:lnTo>
                    <a:pt x="1139126" y="431800"/>
                  </a:lnTo>
                  <a:lnTo>
                    <a:pt x="1146034" y="393700"/>
                  </a:lnTo>
                  <a:lnTo>
                    <a:pt x="1154847" y="342900"/>
                  </a:lnTo>
                  <a:lnTo>
                    <a:pt x="1165981" y="292100"/>
                  </a:lnTo>
                  <a:lnTo>
                    <a:pt x="1179853" y="228600"/>
                  </a:lnTo>
                  <a:lnTo>
                    <a:pt x="1196877" y="152400"/>
                  </a:lnTo>
                  <a:lnTo>
                    <a:pt x="1217471" y="76200"/>
                  </a:lnTo>
                  <a:lnTo>
                    <a:pt x="1215541" y="63500"/>
                  </a:lnTo>
                  <a:close/>
                </a:path>
                <a:path w="1974850" h="5549900">
                  <a:moveTo>
                    <a:pt x="1341804" y="431800"/>
                  </a:moveTo>
                  <a:lnTo>
                    <a:pt x="1337352" y="444500"/>
                  </a:lnTo>
                  <a:lnTo>
                    <a:pt x="1328498" y="469900"/>
                  </a:lnTo>
                  <a:lnTo>
                    <a:pt x="1313229" y="495300"/>
                  </a:lnTo>
                  <a:lnTo>
                    <a:pt x="1289537" y="546100"/>
                  </a:lnTo>
                  <a:lnTo>
                    <a:pt x="1255409" y="622300"/>
                  </a:lnTo>
                  <a:lnTo>
                    <a:pt x="1208835" y="723900"/>
                  </a:lnTo>
                  <a:lnTo>
                    <a:pt x="1200961" y="723900"/>
                  </a:lnTo>
                  <a:lnTo>
                    <a:pt x="1191015" y="749300"/>
                  </a:lnTo>
                  <a:lnTo>
                    <a:pt x="1173448" y="787400"/>
                  </a:lnTo>
                  <a:lnTo>
                    <a:pt x="1142714" y="850900"/>
                  </a:lnTo>
                  <a:lnTo>
                    <a:pt x="1093265" y="939800"/>
                  </a:lnTo>
                  <a:lnTo>
                    <a:pt x="1088277" y="952500"/>
                  </a:lnTo>
                  <a:lnTo>
                    <a:pt x="1081359" y="977900"/>
                  </a:lnTo>
                  <a:lnTo>
                    <a:pt x="1071727" y="1003300"/>
                  </a:lnTo>
                  <a:lnTo>
                    <a:pt x="1058594" y="1054100"/>
                  </a:lnTo>
                  <a:lnTo>
                    <a:pt x="1129489" y="1054100"/>
                  </a:lnTo>
                  <a:lnTo>
                    <a:pt x="1163291" y="1003300"/>
                  </a:lnTo>
                  <a:lnTo>
                    <a:pt x="1118975" y="1003300"/>
                  </a:lnTo>
                  <a:lnTo>
                    <a:pt x="1120348" y="990600"/>
                  </a:lnTo>
                  <a:lnTo>
                    <a:pt x="1129865" y="952500"/>
                  </a:lnTo>
                  <a:lnTo>
                    <a:pt x="1151050" y="889000"/>
                  </a:lnTo>
                  <a:lnTo>
                    <a:pt x="1167122" y="863600"/>
                  </a:lnTo>
                  <a:lnTo>
                    <a:pt x="1180567" y="838200"/>
                  </a:lnTo>
                  <a:lnTo>
                    <a:pt x="1196377" y="800100"/>
                  </a:lnTo>
                  <a:lnTo>
                    <a:pt x="1219545" y="749300"/>
                  </a:lnTo>
                  <a:lnTo>
                    <a:pt x="1255063" y="685800"/>
                  </a:lnTo>
                  <a:lnTo>
                    <a:pt x="1257591" y="685800"/>
                  </a:lnTo>
                  <a:lnTo>
                    <a:pt x="1266620" y="673100"/>
                  </a:lnTo>
                  <a:lnTo>
                    <a:pt x="1312848" y="584200"/>
                  </a:lnTo>
                  <a:lnTo>
                    <a:pt x="1328320" y="533400"/>
                  </a:lnTo>
                  <a:lnTo>
                    <a:pt x="1341376" y="482600"/>
                  </a:lnTo>
                  <a:lnTo>
                    <a:pt x="1347406" y="444500"/>
                  </a:lnTo>
                  <a:lnTo>
                    <a:pt x="1341804" y="431800"/>
                  </a:lnTo>
                  <a:close/>
                </a:path>
                <a:path w="1974850" h="5549900">
                  <a:moveTo>
                    <a:pt x="1485753" y="228600"/>
                  </a:moveTo>
                  <a:lnTo>
                    <a:pt x="1482600" y="228600"/>
                  </a:lnTo>
                  <a:lnTo>
                    <a:pt x="1474041" y="254000"/>
                  </a:lnTo>
                  <a:lnTo>
                    <a:pt x="1457374" y="304800"/>
                  </a:lnTo>
                  <a:lnTo>
                    <a:pt x="1446466" y="368300"/>
                  </a:lnTo>
                  <a:lnTo>
                    <a:pt x="1436180" y="393700"/>
                  </a:lnTo>
                  <a:lnTo>
                    <a:pt x="1420646" y="444500"/>
                  </a:lnTo>
                  <a:lnTo>
                    <a:pt x="1398340" y="495300"/>
                  </a:lnTo>
                  <a:lnTo>
                    <a:pt x="1367740" y="571500"/>
                  </a:lnTo>
                  <a:lnTo>
                    <a:pt x="1327326" y="660400"/>
                  </a:lnTo>
                  <a:lnTo>
                    <a:pt x="1321113" y="673100"/>
                  </a:lnTo>
                  <a:lnTo>
                    <a:pt x="1310007" y="698500"/>
                  </a:lnTo>
                  <a:lnTo>
                    <a:pt x="1285875" y="736600"/>
                  </a:lnTo>
                  <a:lnTo>
                    <a:pt x="1240585" y="800100"/>
                  </a:lnTo>
                  <a:lnTo>
                    <a:pt x="1231323" y="838200"/>
                  </a:lnTo>
                  <a:lnTo>
                    <a:pt x="1216386" y="863600"/>
                  </a:lnTo>
                  <a:lnTo>
                    <a:pt x="1194244" y="901700"/>
                  </a:lnTo>
                  <a:lnTo>
                    <a:pt x="1163365" y="939800"/>
                  </a:lnTo>
                  <a:lnTo>
                    <a:pt x="1122221" y="1003300"/>
                  </a:lnTo>
                  <a:lnTo>
                    <a:pt x="1163291" y="1003300"/>
                  </a:lnTo>
                  <a:lnTo>
                    <a:pt x="1188642" y="965200"/>
                  </a:lnTo>
                  <a:lnTo>
                    <a:pt x="1192972" y="952500"/>
                  </a:lnTo>
                  <a:lnTo>
                    <a:pt x="1208137" y="927100"/>
                  </a:lnTo>
                  <a:lnTo>
                    <a:pt x="1237398" y="876300"/>
                  </a:lnTo>
                  <a:lnTo>
                    <a:pt x="1284019" y="800100"/>
                  </a:lnTo>
                  <a:lnTo>
                    <a:pt x="1284249" y="800100"/>
                  </a:lnTo>
                  <a:lnTo>
                    <a:pt x="1294814" y="787400"/>
                  </a:lnTo>
                  <a:lnTo>
                    <a:pt x="1310808" y="762000"/>
                  </a:lnTo>
                  <a:lnTo>
                    <a:pt x="1327326" y="723900"/>
                  </a:lnTo>
                  <a:lnTo>
                    <a:pt x="1330902" y="711200"/>
                  </a:lnTo>
                  <a:lnTo>
                    <a:pt x="1340693" y="698500"/>
                  </a:lnTo>
                  <a:lnTo>
                    <a:pt x="1361866" y="660400"/>
                  </a:lnTo>
                  <a:lnTo>
                    <a:pt x="1399589" y="584200"/>
                  </a:lnTo>
                  <a:lnTo>
                    <a:pt x="1401328" y="571500"/>
                  </a:lnTo>
                  <a:lnTo>
                    <a:pt x="1404853" y="558800"/>
                  </a:lnTo>
                  <a:lnTo>
                    <a:pt x="1411219" y="546100"/>
                  </a:lnTo>
                  <a:lnTo>
                    <a:pt x="1421482" y="508000"/>
                  </a:lnTo>
                  <a:lnTo>
                    <a:pt x="1436697" y="444500"/>
                  </a:lnTo>
                  <a:lnTo>
                    <a:pt x="1457919" y="355600"/>
                  </a:lnTo>
                  <a:lnTo>
                    <a:pt x="1486203" y="241300"/>
                  </a:lnTo>
                  <a:lnTo>
                    <a:pt x="1485753" y="228600"/>
                  </a:lnTo>
                  <a:close/>
                </a:path>
              </a:pathLst>
            </a:custGeom>
            <a:solidFill>
              <a:srgbClr val="D1CEBB">
                <a:alpha val="74900"/>
              </a:srgbClr>
            </a:solidFill>
          </p:spPr>
          <p:txBody>
            <a:bodyPr wrap="square" lIns="0" tIns="0" rIns="0" bIns="0" rtlCol="0"/>
            <a:lstStyle/>
            <a:p>
              <a:endParaRPr/>
            </a:p>
          </p:txBody>
        </p:sp>
        <p:sp>
          <p:nvSpPr>
            <p:cNvPr id="5" name="object 5"/>
            <p:cNvSpPr/>
            <p:nvPr/>
          </p:nvSpPr>
          <p:spPr>
            <a:xfrm>
              <a:off x="930922" y="2078977"/>
              <a:ext cx="2473960" cy="4267200"/>
            </a:xfrm>
            <a:custGeom>
              <a:avLst/>
              <a:gdLst/>
              <a:ahLst/>
              <a:cxnLst/>
              <a:rect l="l" t="t" r="r" b="b"/>
              <a:pathLst>
                <a:path w="2473960" h="4267200">
                  <a:moveTo>
                    <a:pt x="117608" y="3886200"/>
                  </a:moveTo>
                  <a:lnTo>
                    <a:pt x="112560" y="3886200"/>
                  </a:lnTo>
                  <a:lnTo>
                    <a:pt x="185788" y="3949700"/>
                  </a:lnTo>
                  <a:lnTo>
                    <a:pt x="202246" y="3949700"/>
                  </a:lnTo>
                  <a:lnTo>
                    <a:pt x="213563" y="3962400"/>
                  </a:lnTo>
                  <a:lnTo>
                    <a:pt x="283954" y="4013200"/>
                  </a:lnTo>
                  <a:lnTo>
                    <a:pt x="324300" y="4038600"/>
                  </a:lnTo>
                  <a:lnTo>
                    <a:pt x="344626" y="4064000"/>
                  </a:lnTo>
                  <a:lnTo>
                    <a:pt x="354952" y="4064000"/>
                  </a:lnTo>
                  <a:lnTo>
                    <a:pt x="410227" y="4127500"/>
                  </a:lnTo>
                  <a:lnTo>
                    <a:pt x="442248" y="4152900"/>
                  </a:lnTo>
                  <a:lnTo>
                    <a:pt x="458054" y="4178300"/>
                  </a:lnTo>
                  <a:lnTo>
                    <a:pt x="464680" y="4178300"/>
                  </a:lnTo>
                  <a:lnTo>
                    <a:pt x="486903" y="4216400"/>
                  </a:lnTo>
                  <a:lnTo>
                    <a:pt x="497493" y="4241800"/>
                  </a:lnTo>
                  <a:lnTo>
                    <a:pt x="503202" y="4254500"/>
                  </a:lnTo>
                  <a:lnTo>
                    <a:pt x="510781" y="4267200"/>
                  </a:lnTo>
                  <a:lnTo>
                    <a:pt x="533014" y="4229100"/>
                  </a:lnTo>
                  <a:lnTo>
                    <a:pt x="545484" y="4203700"/>
                  </a:lnTo>
                  <a:lnTo>
                    <a:pt x="551429" y="4191000"/>
                  </a:lnTo>
                  <a:lnTo>
                    <a:pt x="554088" y="4191000"/>
                  </a:lnTo>
                  <a:lnTo>
                    <a:pt x="621154" y="4152900"/>
                  </a:lnTo>
                  <a:lnTo>
                    <a:pt x="659514" y="4140200"/>
                  </a:lnTo>
                  <a:lnTo>
                    <a:pt x="678371" y="4127500"/>
                  </a:lnTo>
                  <a:lnTo>
                    <a:pt x="686930" y="4127500"/>
                  </a:lnTo>
                  <a:lnTo>
                    <a:pt x="669938" y="4114800"/>
                  </a:lnTo>
                  <a:lnTo>
                    <a:pt x="526753" y="4114800"/>
                  </a:lnTo>
                  <a:lnTo>
                    <a:pt x="524513" y="4102100"/>
                  </a:lnTo>
                  <a:lnTo>
                    <a:pt x="532012" y="4089400"/>
                  </a:lnTo>
                  <a:lnTo>
                    <a:pt x="545452" y="4076700"/>
                  </a:lnTo>
                  <a:lnTo>
                    <a:pt x="579259" y="4051300"/>
                  </a:lnTo>
                  <a:lnTo>
                    <a:pt x="372351" y="4051300"/>
                  </a:lnTo>
                  <a:lnTo>
                    <a:pt x="314782" y="4013200"/>
                  </a:lnTo>
                  <a:lnTo>
                    <a:pt x="279955" y="3987800"/>
                  </a:lnTo>
                  <a:lnTo>
                    <a:pt x="260287" y="3975100"/>
                  </a:lnTo>
                  <a:lnTo>
                    <a:pt x="248196" y="3962400"/>
                  </a:lnTo>
                  <a:lnTo>
                    <a:pt x="158823" y="3911600"/>
                  </a:lnTo>
                  <a:lnTo>
                    <a:pt x="117608" y="3886200"/>
                  </a:lnTo>
                  <a:close/>
                </a:path>
                <a:path w="2473960" h="4267200">
                  <a:moveTo>
                    <a:pt x="1087459" y="3924300"/>
                  </a:moveTo>
                  <a:lnTo>
                    <a:pt x="851395" y="3924300"/>
                  </a:lnTo>
                  <a:lnTo>
                    <a:pt x="792947" y="3949700"/>
                  </a:lnTo>
                  <a:lnTo>
                    <a:pt x="756145" y="3962400"/>
                  </a:lnTo>
                  <a:lnTo>
                    <a:pt x="721474" y="3962400"/>
                  </a:lnTo>
                  <a:lnTo>
                    <a:pt x="641940" y="4025900"/>
                  </a:lnTo>
                  <a:lnTo>
                    <a:pt x="592027" y="4076700"/>
                  </a:lnTo>
                  <a:lnTo>
                    <a:pt x="550071" y="4114800"/>
                  </a:lnTo>
                  <a:lnTo>
                    <a:pt x="599205" y="4114800"/>
                  </a:lnTo>
                  <a:lnTo>
                    <a:pt x="596482" y="4102100"/>
                  </a:lnTo>
                  <a:lnTo>
                    <a:pt x="603237" y="4089400"/>
                  </a:lnTo>
                  <a:lnTo>
                    <a:pt x="699853" y="4038600"/>
                  </a:lnTo>
                  <a:lnTo>
                    <a:pt x="814231" y="3975100"/>
                  </a:lnTo>
                  <a:lnTo>
                    <a:pt x="843050" y="3962400"/>
                  </a:lnTo>
                  <a:lnTo>
                    <a:pt x="860327" y="3949700"/>
                  </a:lnTo>
                  <a:lnTo>
                    <a:pt x="972327" y="3949700"/>
                  </a:lnTo>
                  <a:lnTo>
                    <a:pt x="1035229" y="3937000"/>
                  </a:lnTo>
                  <a:lnTo>
                    <a:pt x="1070278" y="3937000"/>
                  </a:lnTo>
                  <a:lnTo>
                    <a:pt x="1087459" y="3924300"/>
                  </a:lnTo>
                  <a:close/>
                </a:path>
                <a:path w="2473960" h="4267200">
                  <a:moveTo>
                    <a:pt x="54838" y="3530600"/>
                  </a:moveTo>
                  <a:lnTo>
                    <a:pt x="51449" y="3568700"/>
                  </a:lnTo>
                  <a:lnTo>
                    <a:pt x="64164" y="3619500"/>
                  </a:lnTo>
                  <a:lnTo>
                    <a:pt x="128786" y="3708400"/>
                  </a:lnTo>
                  <a:lnTo>
                    <a:pt x="167136" y="3771900"/>
                  </a:lnTo>
                  <a:lnTo>
                    <a:pt x="192463" y="3797300"/>
                  </a:lnTo>
                  <a:lnTo>
                    <a:pt x="210032" y="3822700"/>
                  </a:lnTo>
                  <a:lnTo>
                    <a:pt x="225107" y="3835400"/>
                  </a:lnTo>
                  <a:lnTo>
                    <a:pt x="235259" y="3860800"/>
                  </a:lnTo>
                  <a:lnTo>
                    <a:pt x="243514" y="3873500"/>
                  </a:lnTo>
                  <a:lnTo>
                    <a:pt x="251091" y="3873500"/>
                  </a:lnTo>
                  <a:lnTo>
                    <a:pt x="285586" y="3911600"/>
                  </a:lnTo>
                  <a:lnTo>
                    <a:pt x="312775" y="3949700"/>
                  </a:lnTo>
                  <a:lnTo>
                    <a:pt x="335087" y="3975100"/>
                  </a:lnTo>
                  <a:lnTo>
                    <a:pt x="354952" y="4000500"/>
                  </a:lnTo>
                  <a:lnTo>
                    <a:pt x="373131" y="4025900"/>
                  </a:lnTo>
                  <a:lnTo>
                    <a:pt x="385321" y="4038600"/>
                  </a:lnTo>
                  <a:lnTo>
                    <a:pt x="393153" y="4051300"/>
                  </a:lnTo>
                  <a:lnTo>
                    <a:pt x="519544" y="4051300"/>
                  </a:lnTo>
                  <a:lnTo>
                    <a:pt x="523528" y="4038600"/>
                  </a:lnTo>
                  <a:lnTo>
                    <a:pt x="527799" y="4025900"/>
                  </a:lnTo>
                  <a:lnTo>
                    <a:pt x="533688" y="4013200"/>
                  </a:lnTo>
                  <a:lnTo>
                    <a:pt x="542531" y="4000500"/>
                  </a:lnTo>
                  <a:lnTo>
                    <a:pt x="427088" y="4000500"/>
                  </a:lnTo>
                  <a:lnTo>
                    <a:pt x="423420" y="3992348"/>
                  </a:lnTo>
                  <a:lnTo>
                    <a:pt x="420319" y="3987800"/>
                  </a:lnTo>
                  <a:lnTo>
                    <a:pt x="413300" y="3978423"/>
                  </a:lnTo>
                  <a:lnTo>
                    <a:pt x="377636" y="3937000"/>
                  </a:lnTo>
                  <a:lnTo>
                    <a:pt x="368646" y="3924300"/>
                  </a:lnTo>
                  <a:lnTo>
                    <a:pt x="326123" y="3924300"/>
                  </a:lnTo>
                  <a:lnTo>
                    <a:pt x="317917" y="3911600"/>
                  </a:lnTo>
                  <a:lnTo>
                    <a:pt x="302591" y="3898900"/>
                  </a:lnTo>
                  <a:lnTo>
                    <a:pt x="294385" y="3886200"/>
                  </a:lnTo>
                  <a:lnTo>
                    <a:pt x="285724" y="3886200"/>
                  </a:lnTo>
                  <a:lnTo>
                    <a:pt x="228268" y="3810000"/>
                  </a:lnTo>
                  <a:lnTo>
                    <a:pt x="194084" y="3771900"/>
                  </a:lnTo>
                  <a:lnTo>
                    <a:pt x="176135" y="3746500"/>
                  </a:lnTo>
                  <a:lnTo>
                    <a:pt x="167385" y="3733800"/>
                  </a:lnTo>
                  <a:lnTo>
                    <a:pt x="125719" y="3670300"/>
                  </a:lnTo>
                  <a:lnTo>
                    <a:pt x="100288" y="3632200"/>
                  </a:lnTo>
                  <a:lnTo>
                    <a:pt x="84597" y="3606800"/>
                  </a:lnTo>
                  <a:lnTo>
                    <a:pt x="72148" y="3581400"/>
                  </a:lnTo>
                  <a:lnTo>
                    <a:pt x="62543" y="3568700"/>
                  </a:lnTo>
                  <a:lnTo>
                    <a:pt x="60245" y="3556000"/>
                  </a:lnTo>
                  <a:lnTo>
                    <a:pt x="59572" y="3543300"/>
                  </a:lnTo>
                  <a:lnTo>
                    <a:pt x="54838" y="3530600"/>
                  </a:lnTo>
                  <a:close/>
                </a:path>
                <a:path w="2473960" h="4267200">
                  <a:moveTo>
                    <a:pt x="781502" y="3898900"/>
                  </a:moveTo>
                  <a:lnTo>
                    <a:pt x="721474" y="3898900"/>
                  </a:lnTo>
                  <a:lnTo>
                    <a:pt x="702523" y="3911600"/>
                  </a:lnTo>
                  <a:lnTo>
                    <a:pt x="684358" y="3924300"/>
                  </a:lnTo>
                  <a:lnTo>
                    <a:pt x="666717" y="3924300"/>
                  </a:lnTo>
                  <a:lnTo>
                    <a:pt x="614647" y="3962400"/>
                  </a:lnTo>
                  <a:lnTo>
                    <a:pt x="583742" y="3987800"/>
                  </a:lnTo>
                  <a:lnTo>
                    <a:pt x="556076" y="4013200"/>
                  </a:lnTo>
                  <a:lnTo>
                    <a:pt x="531101" y="4038600"/>
                  </a:lnTo>
                  <a:lnTo>
                    <a:pt x="525259" y="4038600"/>
                  </a:lnTo>
                  <a:lnTo>
                    <a:pt x="528180" y="4051300"/>
                  </a:lnTo>
                  <a:lnTo>
                    <a:pt x="579259" y="4051300"/>
                  </a:lnTo>
                  <a:lnTo>
                    <a:pt x="714489" y="3949700"/>
                  </a:lnTo>
                  <a:lnTo>
                    <a:pt x="757621" y="3924300"/>
                  </a:lnTo>
                  <a:lnTo>
                    <a:pt x="781502" y="3898900"/>
                  </a:lnTo>
                  <a:close/>
                </a:path>
                <a:path w="2473960" h="4267200">
                  <a:moveTo>
                    <a:pt x="128020" y="3505200"/>
                  </a:moveTo>
                  <a:lnTo>
                    <a:pt x="96680" y="3505200"/>
                  </a:lnTo>
                  <a:lnTo>
                    <a:pt x="106781" y="3517900"/>
                  </a:lnTo>
                  <a:lnTo>
                    <a:pt x="163766" y="3594100"/>
                  </a:lnTo>
                  <a:lnTo>
                    <a:pt x="205233" y="3632200"/>
                  </a:lnTo>
                  <a:lnTo>
                    <a:pt x="234369" y="3670300"/>
                  </a:lnTo>
                  <a:lnTo>
                    <a:pt x="254363" y="3695700"/>
                  </a:lnTo>
                  <a:lnTo>
                    <a:pt x="268401" y="3721100"/>
                  </a:lnTo>
                  <a:lnTo>
                    <a:pt x="275886" y="3733800"/>
                  </a:lnTo>
                  <a:lnTo>
                    <a:pt x="278503" y="3733800"/>
                  </a:lnTo>
                  <a:lnTo>
                    <a:pt x="278954" y="3746500"/>
                  </a:lnTo>
                  <a:lnTo>
                    <a:pt x="279946" y="3746500"/>
                  </a:lnTo>
                  <a:lnTo>
                    <a:pt x="300465" y="3771900"/>
                  </a:lnTo>
                  <a:lnTo>
                    <a:pt x="312058" y="3784600"/>
                  </a:lnTo>
                  <a:lnTo>
                    <a:pt x="317697" y="3797300"/>
                  </a:lnTo>
                  <a:lnTo>
                    <a:pt x="320357" y="3797300"/>
                  </a:lnTo>
                  <a:lnTo>
                    <a:pt x="368974" y="3898900"/>
                  </a:lnTo>
                  <a:lnTo>
                    <a:pt x="401306" y="3962400"/>
                  </a:lnTo>
                  <a:lnTo>
                    <a:pt x="413300" y="3978423"/>
                  </a:lnTo>
                  <a:lnTo>
                    <a:pt x="421373" y="3987800"/>
                  </a:lnTo>
                  <a:lnTo>
                    <a:pt x="423420" y="3992348"/>
                  </a:lnTo>
                  <a:lnTo>
                    <a:pt x="428977" y="4000500"/>
                  </a:lnTo>
                  <a:lnTo>
                    <a:pt x="542531" y="4000500"/>
                  </a:lnTo>
                  <a:lnTo>
                    <a:pt x="547420" y="3987800"/>
                  </a:lnTo>
                  <a:lnTo>
                    <a:pt x="555548" y="3975100"/>
                  </a:lnTo>
                  <a:lnTo>
                    <a:pt x="563676" y="3975100"/>
                  </a:lnTo>
                  <a:lnTo>
                    <a:pt x="568566" y="3962400"/>
                  </a:lnTo>
                  <a:lnTo>
                    <a:pt x="528180" y="3962400"/>
                  </a:lnTo>
                  <a:lnTo>
                    <a:pt x="523804" y="3949700"/>
                  </a:lnTo>
                  <a:lnTo>
                    <a:pt x="526912" y="3949700"/>
                  </a:lnTo>
                  <a:lnTo>
                    <a:pt x="533895" y="3937000"/>
                  </a:lnTo>
                  <a:lnTo>
                    <a:pt x="534157" y="3937000"/>
                  </a:lnTo>
                  <a:lnTo>
                    <a:pt x="537895" y="3924300"/>
                  </a:lnTo>
                  <a:lnTo>
                    <a:pt x="550724" y="3924300"/>
                  </a:lnTo>
                  <a:lnTo>
                    <a:pt x="556326" y="3911600"/>
                  </a:lnTo>
                  <a:lnTo>
                    <a:pt x="563000" y="3898900"/>
                  </a:lnTo>
                  <a:lnTo>
                    <a:pt x="568566" y="3898900"/>
                  </a:lnTo>
                  <a:lnTo>
                    <a:pt x="581040" y="3886200"/>
                  </a:lnTo>
                  <a:lnTo>
                    <a:pt x="421373" y="3886200"/>
                  </a:lnTo>
                  <a:lnTo>
                    <a:pt x="402702" y="3860800"/>
                  </a:lnTo>
                  <a:lnTo>
                    <a:pt x="391067" y="3848100"/>
                  </a:lnTo>
                  <a:lnTo>
                    <a:pt x="381600" y="3822700"/>
                  </a:lnTo>
                  <a:lnTo>
                    <a:pt x="369430" y="3810000"/>
                  </a:lnTo>
                  <a:lnTo>
                    <a:pt x="308722" y="3721100"/>
                  </a:lnTo>
                  <a:lnTo>
                    <a:pt x="271289" y="3683000"/>
                  </a:lnTo>
                  <a:lnTo>
                    <a:pt x="253342" y="3657600"/>
                  </a:lnTo>
                  <a:lnTo>
                    <a:pt x="251091" y="3644900"/>
                  </a:lnTo>
                  <a:lnTo>
                    <a:pt x="180619" y="3556000"/>
                  </a:lnTo>
                  <a:lnTo>
                    <a:pt x="128020" y="3505200"/>
                  </a:lnTo>
                  <a:close/>
                </a:path>
                <a:path w="2473960" h="4267200">
                  <a:moveTo>
                    <a:pt x="643853" y="3898900"/>
                  </a:moveTo>
                  <a:lnTo>
                    <a:pt x="601552" y="3898900"/>
                  </a:lnTo>
                  <a:lnTo>
                    <a:pt x="594474" y="3911600"/>
                  </a:lnTo>
                  <a:lnTo>
                    <a:pt x="582895" y="3911600"/>
                  </a:lnTo>
                  <a:lnTo>
                    <a:pt x="575376" y="3924300"/>
                  </a:lnTo>
                  <a:lnTo>
                    <a:pt x="554088" y="3924300"/>
                  </a:lnTo>
                  <a:lnTo>
                    <a:pt x="550075" y="3937000"/>
                  </a:lnTo>
                  <a:lnTo>
                    <a:pt x="543325" y="3949700"/>
                  </a:lnTo>
                  <a:lnTo>
                    <a:pt x="535478" y="3949700"/>
                  </a:lnTo>
                  <a:lnTo>
                    <a:pt x="528180" y="3962400"/>
                  </a:lnTo>
                  <a:lnTo>
                    <a:pt x="568566" y="3962400"/>
                  </a:lnTo>
                  <a:lnTo>
                    <a:pt x="581218" y="3949700"/>
                  </a:lnTo>
                  <a:lnTo>
                    <a:pt x="594156" y="3937000"/>
                  </a:lnTo>
                  <a:lnTo>
                    <a:pt x="608714" y="3924300"/>
                  </a:lnTo>
                  <a:lnTo>
                    <a:pt x="643853" y="3898900"/>
                  </a:lnTo>
                  <a:close/>
                </a:path>
                <a:path w="2473960" h="4267200">
                  <a:moveTo>
                    <a:pt x="972327" y="3949700"/>
                  </a:moveTo>
                  <a:lnTo>
                    <a:pt x="860327" y="3949700"/>
                  </a:lnTo>
                  <a:lnTo>
                    <a:pt x="871588" y="3962400"/>
                  </a:lnTo>
                  <a:lnTo>
                    <a:pt x="972327" y="3949700"/>
                  </a:lnTo>
                  <a:close/>
                </a:path>
                <a:path w="2473960" h="4267200">
                  <a:moveTo>
                    <a:pt x="28854" y="3378200"/>
                  </a:moveTo>
                  <a:lnTo>
                    <a:pt x="28631" y="3403600"/>
                  </a:lnTo>
                  <a:lnTo>
                    <a:pt x="31383" y="3429000"/>
                  </a:lnTo>
                  <a:lnTo>
                    <a:pt x="35757" y="3429000"/>
                  </a:lnTo>
                  <a:lnTo>
                    <a:pt x="40398" y="3441700"/>
                  </a:lnTo>
                  <a:lnTo>
                    <a:pt x="51992" y="3492500"/>
                  </a:lnTo>
                  <a:lnTo>
                    <a:pt x="61690" y="3530600"/>
                  </a:lnTo>
                  <a:lnTo>
                    <a:pt x="70845" y="3543300"/>
                  </a:lnTo>
                  <a:lnTo>
                    <a:pt x="80810" y="3556000"/>
                  </a:lnTo>
                  <a:lnTo>
                    <a:pt x="93390" y="3594100"/>
                  </a:lnTo>
                  <a:lnTo>
                    <a:pt x="99206" y="3606800"/>
                  </a:lnTo>
                  <a:lnTo>
                    <a:pt x="102316" y="3619500"/>
                  </a:lnTo>
                  <a:lnTo>
                    <a:pt x="106781" y="3619500"/>
                  </a:lnTo>
                  <a:lnTo>
                    <a:pt x="161705" y="3695700"/>
                  </a:lnTo>
                  <a:lnTo>
                    <a:pt x="191198" y="3746500"/>
                  </a:lnTo>
                  <a:lnTo>
                    <a:pt x="206622" y="3771900"/>
                  </a:lnTo>
                  <a:lnTo>
                    <a:pt x="219341" y="3784600"/>
                  </a:lnTo>
                  <a:lnTo>
                    <a:pt x="259339" y="3835400"/>
                  </a:lnTo>
                  <a:lnTo>
                    <a:pt x="283918" y="3860800"/>
                  </a:lnTo>
                  <a:lnTo>
                    <a:pt x="292804" y="3873500"/>
                  </a:lnTo>
                  <a:lnTo>
                    <a:pt x="285724" y="3886200"/>
                  </a:lnTo>
                  <a:lnTo>
                    <a:pt x="312645" y="3886200"/>
                  </a:lnTo>
                  <a:lnTo>
                    <a:pt x="317474" y="3898900"/>
                  </a:lnTo>
                  <a:lnTo>
                    <a:pt x="326125" y="3898900"/>
                  </a:lnTo>
                  <a:lnTo>
                    <a:pt x="332605" y="3911600"/>
                  </a:lnTo>
                  <a:lnTo>
                    <a:pt x="333681" y="3924300"/>
                  </a:lnTo>
                  <a:lnTo>
                    <a:pt x="368646" y="3924300"/>
                  </a:lnTo>
                  <a:lnTo>
                    <a:pt x="350666" y="3898900"/>
                  </a:lnTo>
                  <a:lnTo>
                    <a:pt x="334516" y="3873500"/>
                  </a:lnTo>
                  <a:lnTo>
                    <a:pt x="323240" y="3860800"/>
                  </a:lnTo>
                  <a:lnTo>
                    <a:pt x="295462" y="3835400"/>
                  </a:lnTo>
                  <a:lnTo>
                    <a:pt x="280669" y="3810000"/>
                  </a:lnTo>
                  <a:lnTo>
                    <a:pt x="271287" y="3797300"/>
                  </a:lnTo>
                  <a:lnTo>
                    <a:pt x="259740" y="3797300"/>
                  </a:lnTo>
                  <a:lnTo>
                    <a:pt x="230611" y="3759200"/>
                  </a:lnTo>
                  <a:lnTo>
                    <a:pt x="217173" y="3733800"/>
                  </a:lnTo>
                  <a:lnTo>
                    <a:pt x="213473" y="3721100"/>
                  </a:lnTo>
                  <a:lnTo>
                    <a:pt x="197287" y="3708400"/>
                  </a:lnTo>
                  <a:lnTo>
                    <a:pt x="189396" y="3695700"/>
                  </a:lnTo>
                  <a:lnTo>
                    <a:pt x="186375" y="3683000"/>
                  </a:lnTo>
                  <a:lnTo>
                    <a:pt x="184708" y="3683000"/>
                  </a:lnTo>
                  <a:lnTo>
                    <a:pt x="165949" y="3657600"/>
                  </a:lnTo>
                  <a:lnTo>
                    <a:pt x="158013" y="3644900"/>
                  </a:lnTo>
                  <a:lnTo>
                    <a:pt x="152958" y="3644900"/>
                  </a:lnTo>
                  <a:lnTo>
                    <a:pt x="121438" y="3594100"/>
                  </a:lnTo>
                  <a:lnTo>
                    <a:pt x="99928" y="3556000"/>
                  </a:lnTo>
                  <a:lnTo>
                    <a:pt x="87616" y="3543300"/>
                  </a:lnTo>
                  <a:lnTo>
                    <a:pt x="83693" y="3530600"/>
                  </a:lnTo>
                  <a:lnTo>
                    <a:pt x="80806" y="3505200"/>
                  </a:lnTo>
                  <a:lnTo>
                    <a:pt x="128020" y="3505200"/>
                  </a:lnTo>
                  <a:lnTo>
                    <a:pt x="109168" y="3479800"/>
                  </a:lnTo>
                  <a:lnTo>
                    <a:pt x="54838" y="3479800"/>
                  </a:lnTo>
                  <a:lnTo>
                    <a:pt x="51943" y="3467100"/>
                  </a:lnTo>
                  <a:lnTo>
                    <a:pt x="99741" y="3467100"/>
                  </a:lnTo>
                  <a:lnTo>
                    <a:pt x="90315" y="3454400"/>
                  </a:lnTo>
                  <a:lnTo>
                    <a:pt x="64525" y="3429000"/>
                  </a:lnTo>
                  <a:lnTo>
                    <a:pt x="47671" y="3403600"/>
                  </a:lnTo>
                  <a:lnTo>
                    <a:pt x="36774" y="3390900"/>
                  </a:lnTo>
                  <a:lnTo>
                    <a:pt x="28854" y="3378200"/>
                  </a:lnTo>
                  <a:close/>
                </a:path>
                <a:path w="2473960" h="4267200">
                  <a:moveTo>
                    <a:pt x="1162063" y="3911600"/>
                  </a:moveTo>
                  <a:lnTo>
                    <a:pt x="1007224" y="3911600"/>
                  </a:lnTo>
                  <a:lnTo>
                    <a:pt x="974978" y="3924300"/>
                  </a:lnTo>
                  <a:lnTo>
                    <a:pt x="1096759" y="3924300"/>
                  </a:lnTo>
                  <a:lnTo>
                    <a:pt x="1162063" y="3911600"/>
                  </a:lnTo>
                  <a:close/>
                </a:path>
                <a:path w="2473960" h="4267200">
                  <a:moveTo>
                    <a:pt x="1218042" y="3898900"/>
                  </a:moveTo>
                  <a:lnTo>
                    <a:pt x="1053039" y="3898900"/>
                  </a:lnTo>
                  <a:lnTo>
                    <a:pt x="1024309" y="3911600"/>
                  </a:lnTo>
                  <a:lnTo>
                    <a:pt x="1199518" y="3911600"/>
                  </a:lnTo>
                  <a:lnTo>
                    <a:pt x="1218042" y="3898900"/>
                  </a:lnTo>
                  <a:close/>
                </a:path>
                <a:path w="2473960" h="4267200">
                  <a:moveTo>
                    <a:pt x="686930" y="3873500"/>
                  </a:moveTo>
                  <a:lnTo>
                    <a:pt x="629145" y="3873500"/>
                  </a:lnTo>
                  <a:lnTo>
                    <a:pt x="622138" y="3886200"/>
                  </a:lnTo>
                  <a:lnTo>
                    <a:pt x="611857" y="3898900"/>
                  </a:lnTo>
                  <a:lnTo>
                    <a:pt x="656577" y="3898900"/>
                  </a:lnTo>
                  <a:lnTo>
                    <a:pt x="669301" y="3886200"/>
                  </a:lnTo>
                  <a:lnTo>
                    <a:pt x="686930" y="3873500"/>
                  </a:lnTo>
                  <a:close/>
                </a:path>
                <a:path w="2473960" h="4267200">
                  <a:moveTo>
                    <a:pt x="796531" y="3886200"/>
                  </a:moveTo>
                  <a:lnTo>
                    <a:pt x="743873" y="3886200"/>
                  </a:lnTo>
                  <a:lnTo>
                    <a:pt x="734287" y="3898900"/>
                  </a:lnTo>
                  <a:lnTo>
                    <a:pt x="792387" y="3898900"/>
                  </a:lnTo>
                  <a:lnTo>
                    <a:pt x="796531" y="3886200"/>
                  </a:lnTo>
                  <a:close/>
                </a:path>
                <a:path w="2473960" h="4267200">
                  <a:moveTo>
                    <a:pt x="1255265" y="3886200"/>
                  </a:moveTo>
                  <a:lnTo>
                    <a:pt x="1192009" y="3886200"/>
                  </a:lnTo>
                  <a:lnTo>
                    <a:pt x="1105057" y="3898900"/>
                  </a:lnTo>
                  <a:lnTo>
                    <a:pt x="1226553" y="3898900"/>
                  </a:lnTo>
                  <a:lnTo>
                    <a:pt x="1255265" y="3886200"/>
                  </a:lnTo>
                  <a:close/>
                </a:path>
                <a:path w="2473960" h="4267200">
                  <a:moveTo>
                    <a:pt x="323240" y="3632200"/>
                  </a:moveTo>
                  <a:lnTo>
                    <a:pt x="291490" y="3632200"/>
                  </a:lnTo>
                  <a:lnTo>
                    <a:pt x="329352" y="3695700"/>
                  </a:lnTo>
                  <a:lnTo>
                    <a:pt x="353925" y="3733800"/>
                  </a:lnTo>
                  <a:lnTo>
                    <a:pt x="368194" y="3759200"/>
                  </a:lnTo>
                  <a:lnTo>
                    <a:pt x="375145" y="3771900"/>
                  </a:lnTo>
                  <a:lnTo>
                    <a:pt x="397013" y="3822700"/>
                  </a:lnTo>
                  <a:lnTo>
                    <a:pt x="415594" y="3860800"/>
                  </a:lnTo>
                  <a:lnTo>
                    <a:pt x="425508" y="3873500"/>
                  </a:lnTo>
                  <a:lnTo>
                    <a:pt x="421373" y="3886200"/>
                  </a:lnTo>
                  <a:lnTo>
                    <a:pt x="581040" y="3886200"/>
                  </a:lnTo>
                  <a:lnTo>
                    <a:pt x="592728" y="3873500"/>
                  </a:lnTo>
                  <a:lnTo>
                    <a:pt x="533895" y="3873500"/>
                  </a:lnTo>
                  <a:lnTo>
                    <a:pt x="584768" y="3835400"/>
                  </a:lnTo>
                  <a:lnTo>
                    <a:pt x="458838" y="3835400"/>
                  </a:lnTo>
                  <a:lnTo>
                    <a:pt x="448745" y="3797300"/>
                  </a:lnTo>
                  <a:lnTo>
                    <a:pt x="438677" y="3771900"/>
                  </a:lnTo>
                  <a:lnTo>
                    <a:pt x="432942" y="3759200"/>
                  </a:lnTo>
                  <a:lnTo>
                    <a:pt x="435851" y="3759200"/>
                  </a:lnTo>
                  <a:lnTo>
                    <a:pt x="392184" y="3683000"/>
                  </a:lnTo>
                  <a:lnTo>
                    <a:pt x="378325" y="3657600"/>
                  </a:lnTo>
                  <a:lnTo>
                    <a:pt x="349923" y="3657600"/>
                  </a:lnTo>
                  <a:lnTo>
                    <a:pt x="342084" y="3648912"/>
                  </a:lnTo>
                  <a:lnTo>
                    <a:pt x="337667" y="3644900"/>
                  </a:lnTo>
                  <a:lnTo>
                    <a:pt x="337814" y="3644357"/>
                  </a:lnTo>
                  <a:lnTo>
                    <a:pt x="323240" y="3632200"/>
                  </a:lnTo>
                  <a:close/>
                </a:path>
                <a:path w="2473960" h="4267200">
                  <a:moveTo>
                    <a:pt x="698788" y="3873500"/>
                  </a:moveTo>
                  <a:lnTo>
                    <a:pt x="686930" y="3873500"/>
                  </a:lnTo>
                  <a:lnTo>
                    <a:pt x="692175" y="3886200"/>
                  </a:lnTo>
                  <a:lnTo>
                    <a:pt x="698788" y="3873500"/>
                  </a:lnTo>
                  <a:close/>
                </a:path>
                <a:path w="2473960" h="4267200">
                  <a:moveTo>
                    <a:pt x="891447" y="3873500"/>
                  </a:moveTo>
                  <a:lnTo>
                    <a:pt x="774943" y="3873500"/>
                  </a:lnTo>
                  <a:lnTo>
                    <a:pt x="761987" y="3886200"/>
                  </a:lnTo>
                  <a:lnTo>
                    <a:pt x="852794" y="3886200"/>
                  </a:lnTo>
                  <a:lnTo>
                    <a:pt x="891447" y="3873500"/>
                  </a:lnTo>
                  <a:close/>
                </a:path>
                <a:path w="2473960" h="4267200">
                  <a:moveTo>
                    <a:pt x="1295895" y="3873500"/>
                  </a:moveTo>
                  <a:lnTo>
                    <a:pt x="1253270" y="3873500"/>
                  </a:lnTo>
                  <a:lnTo>
                    <a:pt x="1245514" y="3886200"/>
                  </a:lnTo>
                  <a:lnTo>
                    <a:pt x="1286685" y="3886200"/>
                  </a:lnTo>
                  <a:lnTo>
                    <a:pt x="1295895" y="3873500"/>
                  </a:lnTo>
                  <a:close/>
                </a:path>
                <a:path w="2473960" h="4267200">
                  <a:moveTo>
                    <a:pt x="776338" y="3810000"/>
                  </a:moveTo>
                  <a:lnTo>
                    <a:pt x="660895" y="3810000"/>
                  </a:lnTo>
                  <a:lnTo>
                    <a:pt x="598439" y="3848100"/>
                  </a:lnTo>
                  <a:lnTo>
                    <a:pt x="563867" y="3860800"/>
                  </a:lnTo>
                  <a:lnTo>
                    <a:pt x="546059" y="3873500"/>
                  </a:lnTo>
                  <a:lnTo>
                    <a:pt x="603892" y="3873500"/>
                  </a:lnTo>
                  <a:lnTo>
                    <a:pt x="614794" y="3860800"/>
                  </a:lnTo>
                  <a:lnTo>
                    <a:pt x="633334" y="3848100"/>
                  </a:lnTo>
                  <a:lnTo>
                    <a:pt x="650814" y="3848100"/>
                  </a:lnTo>
                  <a:lnTo>
                    <a:pt x="668318" y="3835400"/>
                  </a:lnTo>
                  <a:lnTo>
                    <a:pt x="697759" y="3835400"/>
                  </a:lnTo>
                  <a:lnTo>
                    <a:pt x="708885" y="3822700"/>
                  </a:lnTo>
                  <a:lnTo>
                    <a:pt x="764320" y="3822700"/>
                  </a:lnTo>
                  <a:lnTo>
                    <a:pt x="776338" y="3810000"/>
                  </a:lnTo>
                  <a:close/>
                </a:path>
                <a:path w="2473960" h="4267200">
                  <a:moveTo>
                    <a:pt x="804718" y="3848100"/>
                  </a:moveTo>
                  <a:lnTo>
                    <a:pt x="686930" y="3848100"/>
                  </a:lnTo>
                  <a:lnTo>
                    <a:pt x="669346" y="3860800"/>
                  </a:lnTo>
                  <a:lnTo>
                    <a:pt x="656942" y="3873500"/>
                  </a:lnTo>
                  <a:lnTo>
                    <a:pt x="725855" y="3873500"/>
                  </a:lnTo>
                  <a:lnTo>
                    <a:pt x="732376" y="3860800"/>
                  </a:lnTo>
                  <a:lnTo>
                    <a:pt x="787671" y="3860800"/>
                  </a:lnTo>
                  <a:lnTo>
                    <a:pt x="804718" y="3848100"/>
                  </a:lnTo>
                  <a:close/>
                </a:path>
                <a:path w="2473960" h="4267200">
                  <a:moveTo>
                    <a:pt x="787671" y="3860800"/>
                  </a:moveTo>
                  <a:lnTo>
                    <a:pt x="763233" y="3860800"/>
                  </a:lnTo>
                  <a:lnTo>
                    <a:pt x="770623" y="3873500"/>
                  </a:lnTo>
                  <a:lnTo>
                    <a:pt x="787671" y="3860800"/>
                  </a:lnTo>
                  <a:close/>
                </a:path>
                <a:path w="2473960" h="4267200">
                  <a:moveTo>
                    <a:pt x="940930" y="3860800"/>
                  </a:moveTo>
                  <a:lnTo>
                    <a:pt x="813930" y="3860800"/>
                  </a:lnTo>
                  <a:lnTo>
                    <a:pt x="800902" y="3873500"/>
                  </a:lnTo>
                  <a:lnTo>
                    <a:pt x="918743" y="3873500"/>
                  </a:lnTo>
                  <a:lnTo>
                    <a:pt x="940930" y="3860800"/>
                  </a:lnTo>
                  <a:close/>
                </a:path>
                <a:path w="2473960" h="4267200">
                  <a:moveTo>
                    <a:pt x="1181688" y="3835400"/>
                  </a:moveTo>
                  <a:lnTo>
                    <a:pt x="948139" y="3835400"/>
                  </a:lnTo>
                  <a:lnTo>
                    <a:pt x="935453" y="3848100"/>
                  </a:lnTo>
                  <a:lnTo>
                    <a:pt x="860031" y="3848100"/>
                  </a:lnTo>
                  <a:lnTo>
                    <a:pt x="847559" y="3860800"/>
                  </a:lnTo>
                  <a:lnTo>
                    <a:pt x="1102474" y="3860800"/>
                  </a:lnTo>
                  <a:lnTo>
                    <a:pt x="1181688" y="3835400"/>
                  </a:lnTo>
                  <a:close/>
                </a:path>
                <a:path w="2473960" h="4267200">
                  <a:moveTo>
                    <a:pt x="903338" y="3835400"/>
                  </a:moveTo>
                  <a:lnTo>
                    <a:pt x="738508" y="3835400"/>
                  </a:lnTo>
                  <a:lnTo>
                    <a:pt x="721492" y="3848100"/>
                  </a:lnTo>
                  <a:lnTo>
                    <a:pt x="870814" y="3848100"/>
                  </a:lnTo>
                  <a:lnTo>
                    <a:pt x="903338" y="3835400"/>
                  </a:lnTo>
                  <a:close/>
                </a:path>
                <a:path w="2473960" h="4267200">
                  <a:moveTo>
                    <a:pt x="911974" y="3835400"/>
                  </a:moveTo>
                  <a:lnTo>
                    <a:pt x="903338" y="3835400"/>
                  </a:lnTo>
                  <a:lnTo>
                    <a:pt x="898196" y="3848100"/>
                  </a:lnTo>
                  <a:lnTo>
                    <a:pt x="923315" y="3848100"/>
                  </a:lnTo>
                  <a:lnTo>
                    <a:pt x="911974" y="3835400"/>
                  </a:lnTo>
                  <a:close/>
                </a:path>
                <a:path w="2473960" h="4267200">
                  <a:moveTo>
                    <a:pt x="87690" y="3162300"/>
                  </a:moveTo>
                  <a:lnTo>
                    <a:pt x="83628" y="3162300"/>
                  </a:lnTo>
                  <a:lnTo>
                    <a:pt x="89870" y="3175000"/>
                  </a:lnTo>
                  <a:lnTo>
                    <a:pt x="121537" y="3238500"/>
                  </a:lnTo>
                  <a:lnTo>
                    <a:pt x="143583" y="3276600"/>
                  </a:lnTo>
                  <a:lnTo>
                    <a:pt x="158413" y="3302000"/>
                  </a:lnTo>
                  <a:lnTo>
                    <a:pt x="168432" y="3314700"/>
                  </a:lnTo>
                  <a:lnTo>
                    <a:pt x="176047" y="3327400"/>
                  </a:lnTo>
                  <a:lnTo>
                    <a:pt x="234826" y="3390900"/>
                  </a:lnTo>
                  <a:lnTo>
                    <a:pt x="277812" y="3454400"/>
                  </a:lnTo>
                  <a:lnTo>
                    <a:pt x="308454" y="3492500"/>
                  </a:lnTo>
                  <a:lnTo>
                    <a:pt x="330199" y="3517900"/>
                  </a:lnTo>
                  <a:lnTo>
                    <a:pt x="346497" y="3543300"/>
                  </a:lnTo>
                  <a:lnTo>
                    <a:pt x="360794" y="3556000"/>
                  </a:lnTo>
                  <a:lnTo>
                    <a:pt x="383983" y="3606800"/>
                  </a:lnTo>
                  <a:lnTo>
                    <a:pt x="399338" y="3632200"/>
                  </a:lnTo>
                  <a:lnTo>
                    <a:pt x="409836" y="3644900"/>
                  </a:lnTo>
                  <a:lnTo>
                    <a:pt x="418452" y="3657600"/>
                  </a:lnTo>
                  <a:lnTo>
                    <a:pt x="444473" y="3733800"/>
                  </a:lnTo>
                  <a:lnTo>
                    <a:pt x="462124" y="3771900"/>
                  </a:lnTo>
                  <a:lnTo>
                    <a:pt x="471655" y="3797300"/>
                  </a:lnTo>
                  <a:lnTo>
                    <a:pt x="473316" y="3810000"/>
                  </a:lnTo>
                  <a:lnTo>
                    <a:pt x="472679" y="3822700"/>
                  </a:lnTo>
                  <a:lnTo>
                    <a:pt x="470411" y="3835400"/>
                  </a:lnTo>
                  <a:lnTo>
                    <a:pt x="584768" y="3835400"/>
                  </a:lnTo>
                  <a:lnTo>
                    <a:pt x="616175" y="3810000"/>
                  </a:lnTo>
                  <a:lnTo>
                    <a:pt x="634604" y="3797300"/>
                  </a:lnTo>
                  <a:lnTo>
                    <a:pt x="583044" y="3797300"/>
                  </a:lnTo>
                  <a:lnTo>
                    <a:pt x="587378" y="3784600"/>
                  </a:lnTo>
                  <a:lnTo>
                    <a:pt x="541166" y="3784600"/>
                  </a:lnTo>
                  <a:lnTo>
                    <a:pt x="542413" y="3782945"/>
                  </a:lnTo>
                  <a:lnTo>
                    <a:pt x="542531" y="3771900"/>
                  </a:lnTo>
                  <a:lnTo>
                    <a:pt x="626900" y="3733800"/>
                  </a:lnTo>
                  <a:lnTo>
                    <a:pt x="487794" y="3733800"/>
                  </a:lnTo>
                  <a:lnTo>
                    <a:pt x="476011" y="3708400"/>
                  </a:lnTo>
                  <a:lnTo>
                    <a:pt x="471538" y="3708400"/>
                  </a:lnTo>
                  <a:lnTo>
                    <a:pt x="468684" y="3695700"/>
                  </a:lnTo>
                  <a:lnTo>
                    <a:pt x="461759" y="3683000"/>
                  </a:lnTo>
                  <a:lnTo>
                    <a:pt x="417990" y="3619500"/>
                  </a:lnTo>
                  <a:lnTo>
                    <a:pt x="385674" y="3568700"/>
                  </a:lnTo>
                  <a:lnTo>
                    <a:pt x="361848" y="3530600"/>
                  </a:lnTo>
                  <a:lnTo>
                    <a:pt x="343551" y="3492500"/>
                  </a:lnTo>
                  <a:lnTo>
                    <a:pt x="327821" y="3467100"/>
                  </a:lnTo>
                  <a:lnTo>
                    <a:pt x="311696" y="3441700"/>
                  </a:lnTo>
                  <a:lnTo>
                    <a:pt x="231364" y="3352800"/>
                  </a:lnTo>
                  <a:lnTo>
                    <a:pt x="173348" y="3276600"/>
                  </a:lnTo>
                  <a:lnTo>
                    <a:pt x="133809" y="3225800"/>
                  </a:lnTo>
                  <a:lnTo>
                    <a:pt x="108911" y="3187700"/>
                  </a:lnTo>
                  <a:lnTo>
                    <a:pt x="94818" y="3175000"/>
                  </a:lnTo>
                  <a:lnTo>
                    <a:pt x="87690" y="3162300"/>
                  </a:lnTo>
                  <a:close/>
                </a:path>
                <a:path w="2473960" h="4267200">
                  <a:moveTo>
                    <a:pt x="813930" y="3822700"/>
                  </a:moveTo>
                  <a:lnTo>
                    <a:pt x="790038" y="3822700"/>
                  </a:lnTo>
                  <a:lnTo>
                    <a:pt x="780860" y="3835400"/>
                  </a:lnTo>
                  <a:lnTo>
                    <a:pt x="816724" y="3835400"/>
                  </a:lnTo>
                  <a:lnTo>
                    <a:pt x="813930" y="3822700"/>
                  </a:lnTo>
                  <a:close/>
                </a:path>
                <a:path w="2473960" h="4267200">
                  <a:moveTo>
                    <a:pt x="946645" y="3822700"/>
                  </a:moveTo>
                  <a:lnTo>
                    <a:pt x="822566" y="3822700"/>
                  </a:lnTo>
                  <a:lnTo>
                    <a:pt x="816724" y="3835400"/>
                  </a:lnTo>
                  <a:lnTo>
                    <a:pt x="940930" y="3835400"/>
                  </a:lnTo>
                  <a:lnTo>
                    <a:pt x="946645" y="3822700"/>
                  </a:lnTo>
                  <a:close/>
                </a:path>
                <a:path w="2473960" h="4267200">
                  <a:moveTo>
                    <a:pt x="975474" y="3822700"/>
                  </a:moveTo>
                  <a:lnTo>
                    <a:pt x="946645" y="3822700"/>
                  </a:lnTo>
                  <a:lnTo>
                    <a:pt x="952360" y="3835400"/>
                  </a:lnTo>
                  <a:lnTo>
                    <a:pt x="969759" y="3835400"/>
                  </a:lnTo>
                  <a:lnTo>
                    <a:pt x="975474" y="3822700"/>
                  </a:lnTo>
                  <a:close/>
                </a:path>
                <a:path w="2473960" h="4267200">
                  <a:moveTo>
                    <a:pt x="1070724" y="3822700"/>
                  </a:moveTo>
                  <a:lnTo>
                    <a:pt x="975474" y="3822700"/>
                  </a:lnTo>
                  <a:lnTo>
                    <a:pt x="998876" y="3835400"/>
                  </a:lnTo>
                  <a:lnTo>
                    <a:pt x="1045679" y="3835400"/>
                  </a:lnTo>
                  <a:lnTo>
                    <a:pt x="1070724" y="3822700"/>
                  </a:lnTo>
                  <a:close/>
                </a:path>
                <a:path w="2473960" h="4267200">
                  <a:moveTo>
                    <a:pt x="1251439" y="3822700"/>
                  </a:moveTo>
                  <a:lnTo>
                    <a:pt x="1129064" y="3822700"/>
                  </a:lnTo>
                  <a:lnTo>
                    <a:pt x="1122667" y="3835400"/>
                  </a:lnTo>
                  <a:lnTo>
                    <a:pt x="1227648" y="3835400"/>
                  </a:lnTo>
                  <a:lnTo>
                    <a:pt x="1251439" y="3822700"/>
                  </a:lnTo>
                  <a:close/>
                </a:path>
                <a:path w="2473960" h="4267200">
                  <a:moveTo>
                    <a:pt x="1198619" y="3810000"/>
                  </a:moveTo>
                  <a:lnTo>
                    <a:pt x="857110" y="3810000"/>
                  </a:lnTo>
                  <a:lnTo>
                    <a:pt x="860031" y="3822700"/>
                  </a:lnTo>
                  <a:lnTo>
                    <a:pt x="1148702" y="3822700"/>
                  </a:lnTo>
                  <a:lnTo>
                    <a:pt x="1194753" y="3811854"/>
                  </a:lnTo>
                  <a:lnTo>
                    <a:pt x="1198619" y="3810000"/>
                  </a:lnTo>
                  <a:close/>
                </a:path>
                <a:path w="2473960" h="4267200">
                  <a:moveTo>
                    <a:pt x="1366586" y="3784600"/>
                  </a:moveTo>
                  <a:lnTo>
                    <a:pt x="1365110" y="3784600"/>
                  </a:lnTo>
                  <a:lnTo>
                    <a:pt x="1303521" y="3797300"/>
                  </a:lnTo>
                  <a:lnTo>
                    <a:pt x="1268447" y="3797300"/>
                  </a:lnTo>
                  <a:lnTo>
                    <a:pt x="1250685" y="3810000"/>
                  </a:lnTo>
                  <a:lnTo>
                    <a:pt x="1202629" y="3810000"/>
                  </a:lnTo>
                  <a:lnTo>
                    <a:pt x="1194753" y="3811854"/>
                  </a:lnTo>
                  <a:lnTo>
                    <a:pt x="1172149" y="3822700"/>
                  </a:lnTo>
                  <a:lnTo>
                    <a:pt x="1264145" y="3822700"/>
                  </a:lnTo>
                  <a:lnTo>
                    <a:pt x="1334302" y="3797300"/>
                  </a:lnTo>
                  <a:lnTo>
                    <a:pt x="1366586" y="3784600"/>
                  </a:lnTo>
                  <a:close/>
                </a:path>
                <a:path w="2473960" h="4267200">
                  <a:moveTo>
                    <a:pt x="1119079" y="3771900"/>
                  </a:moveTo>
                  <a:lnTo>
                    <a:pt x="963917" y="3771900"/>
                  </a:lnTo>
                  <a:lnTo>
                    <a:pt x="895440" y="3784600"/>
                  </a:lnTo>
                  <a:lnTo>
                    <a:pt x="813930" y="3784600"/>
                  </a:lnTo>
                  <a:lnTo>
                    <a:pt x="735190" y="3797300"/>
                  </a:lnTo>
                  <a:lnTo>
                    <a:pt x="690835" y="3810000"/>
                  </a:lnTo>
                  <a:lnTo>
                    <a:pt x="941136" y="3810000"/>
                  </a:lnTo>
                  <a:lnTo>
                    <a:pt x="944867" y="3797300"/>
                  </a:lnTo>
                  <a:lnTo>
                    <a:pt x="1001509" y="3797300"/>
                  </a:lnTo>
                  <a:lnTo>
                    <a:pt x="1077594" y="3784600"/>
                  </a:lnTo>
                  <a:lnTo>
                    <a:pt x="1119079" y="3771900"/>
                  </a:lnTo>
                  <a:close/>
                </a:path>
                <a:path w="2473960" h="4267200">
                  <a:moveTo>
                    <a:pt x="1001509" y="3797300"/>
                  </a:moveTo>
                  <a:lnTo>
                    <a:pt x="982516" y="3797300"/>
                  </a:lnTo>
                  <a:lnTo>
                    <a:pt x="989952" y="3810000"/>
                  </a:lnTo>
                  <a:lnTo>
                    <a:pt x="1000384" y="3810000"/>
                  </a:lnTo>
                  <a:lnTo>
                    <a:pt x="1001509" y="3797300"/>
                  </a:lnTo>
                  <a:close/>
                </a:path>
                <a:path w="2473960" h="4267200">
                  <a:moveTo>
                    <a:pt x="1238459" y="3797300"/>
                  </a:moveTo>
                  <a:lnTo>
                    <a:pt x="1143963" y="3797300"/>
                  </a:lnTo>
                  <a:lnTo>
                    <a:pt x="1131303" y="3810000"/>
                  </a:lnTo>
                  <a:lnTo>
                    <a:pt x="1202629" y="3810000"/>
                  </a:lnTo>
                  <a:lnTo>
                    <a:pt x="1238459" y="3797300"/>
                  </a:lnTo>
                  <a:close/>
                </a:path>
                <a:path w="2473960" h="4267200">
                  <a:moveTo>
                    <a:pt x="948074" y="3733800"/>
                  </a:moveTo>
                  <a:lnTo>
                    <a:pt x="787895" y="3733800"/>
                  </a:lnTo>
                  <a:lnTo>
                    <a:pt x="760141" y="3746500"/>
                  </a:lnTo>
                  <a:lnTo>
                    <a:pt x="743508" y="3746500"/>
                  </a:lnTo>
                  <a:lnTo>
                    <a:pt x="733924" y="3759200"/>
                  </a:lnTo>
                  <a:lnTo>
                    <a:pt x="583044" y="3759200"/>
                  </a:lnTo>
                  <a:lnTo>
                    <a:pt x="550746" y="3771900"/>
                  </a:lnTo>
                  <a:lnTo>
                    <a:pt x="542413" y="3782945"/>
                  </a:lnTo>
                  <a:lnTo>
                    <a:pt x="542396" y="3784600"/>
                  </a:lnTo>
                  <a:lnTo>
                    <a:pt x="603725" y="3784600"/>
                  </a:lnTo>
                  <a:lnTo>
                    <a:pt x="596379" y="3797300"/>
                  </a:lnTo>
                  <a:lnTo>
                    <a:pt x="646544" y="3797300"/>
                  </a:lnTo>
                  <a:lnTo>
                    <a:pt x="689686" y="3784600"/>
                  </a:lnTo>
                  <a:lnTo>
                    <a:pt x="714695" y="3771900"/>
                  </a:lnTo>
                  <a:lnTo>
                    <a:pt x="733031" y="3771900"/>
                  </a:lnTo>
                  <a:lnTo>
                    <a:pt x="830163" y="3759200"/>
                  </a:lnTo>
                  <a:lnTo>
                    <a:pt x="900026" y="3746500"/>
                  </a:lnTo>
                  <a:lnTo>
                    <a:pt x="948074" y="3733800"/>
                  </a:lnTo>
                  <a:close/>
                </a:path>
                <a:path w="2473960" h="4267200">
                  <a:moveTo>
                    <a:pt x="1395239" y="3713070"/>
                  </a:moveTo>
                  <a:lnTo>
                    <a:pt x="1349721" y="3733800"/>
                  </a:lnTo>
                  <a:lnTo>
                    <a:pt x="1316389" y="3746500"/>
                  </a:lnTo>
                  <a:lnTo>
                    <a:pt x="1298750" y="3759200"/>
                  </a:lnTo>
                  <a:lnTo>
                    <a:pt x="1290053" y="3771900"/>
                  </a:lnTo>
                  <a:lnTo>
                    <a:pt x="1212527" y="3784600"/>
                  </a:lnTo>
                  <a:lnTo>
                    <a:pt x="1167434" y="3797300"/>
                  </a:lnTo>
                  <a:lnTo>
                    <a:pt x="1278496" y="3797300"/>
                  </a:lnTo>
                  <a:lnTo>
                    <a:pt x="1362473" y="3733800"/>
                  </a:lnTo>
                  <a:lnTo>
                    <a:pt x="1395239" y="3713070"/>
                  </a:lnTo>
                  <a:close/>
                </a:path>
                <a:path w="2473960" h="4267200">
                  <a:moveTo>
                    <a:pt x="1428610" y="3556000"/>
                  </a:moveTo>
                  <a:lnTo>
                    <a:pt x="1321410" y="3632200"/>
                  </a:lnTo>
                  <a:lnTo>
                    <a:pt x="1239810" y="3670300"/>
                  </a:lnTo>
                  <a:lnTo>
                    <a:pt x="1180193" y="3708400"/>
                  </a:lnTo>
                  <a:lnTo>
                    <a:pt x="1138939" y="3733800"/>
                  </a:lnTo>
                  <a:lnTo>
                    <a:pt x="1112431" y="3746500"/>
                  </a:lnTo>
                  <a:lnTo>
                    <a:pt x="1097051" y="3759200"/>
                  </a:lnTo>
                  <a:lnTo>
                    <a:pt x="1085202" y="3759200"/>
                  </a:lnTo>
                  <a:lnTo>
                    <a:pt x="1052454" y="3771900"/>
                  </a:lnTo>
                  <a:lnTo>
                    <a:pt x="1145781" y="3771900"/>
                  </a:lnTo>
                  <a:lnTo>
                    <a:pt x="1190405" y="3746500"/>
                  </a:lnTo>
                  <a:lnTo>
                    <a:pt x="1223695" y="3733800"/>
                  </a:lnTo>
                  <a:lnTo>
                    <a:pt x="1250508" y="3721100"/>
                  </a:lnTo>
                  <a:lnTo>
                    <a:pt x="1275702" y="3708400"/>
                  </a:lnTo>
                  <a:lnTo>
                    <a:pt x="1346151" y="3644900"/>
                  </a:lnTo>
                  <a:lnTo>
                    <a:pt x="1393497" y="3606800"/>
                  </a:lnTo>
                  <a:lnTo>
                    <a:pt x="1420909" y="3581400"/>
                  </a:lnTo>
                  <a:lnTo>
                    <a:pt x="1431556" y="3568700"/>
                  </a:lnTo>
                  <a:lnTo>
                    <a:pt x="1428610" y="3556000"/>
                  </a:lnTo>
                  <a:close/>
                </a:path>
                <a:path w="2473960" h="4267200">
                  <a:moveTo>
                    <a:pt x="853846" y="3708400"/>
                  </a:moveTo>
                  <a:lnTo>
                    <a:pt x="724395" y="3708400"/>
                  </a:lnTo>
                  <a:lnTo>
                    <a:pt x="665358" y="3733800"/>
                  </a:lnTo>
                  <a:lnTo>
                    <a:pt x="626621" y="3746500"/>
                  </a:lnTo>
                  <a:lnTo>
                    <a:pt x="601433" y="3759200"/>
                  </a:lnTo>
                  <a:lnTo>
                    <a:pt x="727316" y="3759200"/>
                  </a:lnTo>
                  <a:lnTo>
                    <a:pt x="755061" y="3733800"/>
                  </a:lnTo>
                  <a:lnTo>
                    <a:pt x="782501" y="3733800"/>
                  </a:lnTo>
                  <a:lnTo>
                    <a:pt x="790816" y="3721100"/>
                  </a:lnTo>
                  <a:lnTo>
                    <a:pt x="853846" y="3708400"/>
                  </a:lnTo>
                  <a:close/>
                </a:path>
                <a:path w="2473960" h="4267200">
                  <a:moveTo>
                    <a:pt x="27147" y="2971800"/>
                  </a:moveTo>
                  <a:lnTo>
                    <a:pt x="14427" y="2971800"/>
                  </a:lnTo>
                  <a:lnTo>
                    <a:pt x="62711" y="3048000"/>
                  </a:lnTo>
                  <a:lnTo>
                    <a:pt x="102540" y="3098800"/>
                  </a:lnTo>
                  <a:lnTo>
                    <a:pt x="135471" y="3149600"/>
                  </a:lnTo>
                  <a:lnTo>
                    <a:pt x="163058" y="3187700"/>
                  </a:lnTo>
                  <a:lnTo>
                    <a:pt x="186858" y="3225800"/>
                  </a:lnTo>
                  <a:lnTo>
                    <a:pt x="208426" y="3251200"/>
                  </a:lnTo>
                  <a:lnTo>
                    <a:pt x="229318" y="3263900"/>
                  </a:lnTo>
                  <a:lnTo>
                    <a:pt x="251091" y="3289300"/>
                  </a:lnTo>
                  <a:lnTo>
                    <a:pt x="347593" y="3416300"/>
                  </a:lnTo>
                  <a:lnTo>
                    <a:pt x="371604" y="3441700"/>
                  </a:lnTo>
                  <a:lnTo>
                    <a:pt x="435533" y="3556000"/>
                  </a:lnTo>
                  <a:lnTo>
                    <a:pt x="454583" y="3606800"/>
                  </a:lnTo>
                  <a:lnTo>
                    <a:pt x="462775" y="3632200"/>
                  </a:lnTo>
                  <a:lnTo>
                    <a:pt x="470395" y="3632200"/>
                  </a:lnTo>
                  <a:lnTo>
                    <a:pt x="482025" y="3683000"/>
                  </a:lnTo>
                  <a:lnTo>
                    <a:pt x="487714" y="3708400"/>
                  </a:lnTo>
                  <a:lnTo>
                    <a:pt x="489094" y="3721100"/>
                  </a:lnTo>
                  <a:lnTo>
                    <a:pt x="487794" y="3733800"/>
                  </a:lnTo>
                  <a:lnTo>
                    <a:pt x="626900" y="3733800"/>
                  </a:lnTo>
                  <a:lnTo>
                    <a:pt x="676087" y="3708400"/>
                  </a:lnTo>
                  <a:lnTo>
                    <a:pt x="702533" y="3695700"/>
                  </a:lnTo>
                  <a:lnTo>
                    <a:pt x="718680" y="3683000"/>
                  </a:lnTo>
                  <a:lnTo>
                    <a:pt x="772566" y="3670300"/>
                  </a:lnTo>
                  <a:lnTo>
                    <a:pt x="812104" y="3657600"/>
                  </a:lnTo>
                  <a:lnTo>
                    <a:pt x="733967" y="3657600"/>
                  </a:lnTo>
                  <a:lnTo>
                    <a:pt x="715759" y="3644900"/>
                  </a:lnTo>
                  <a:lnTo>
                    <a:pt x="585838" y="3644900"/>
                  </a:lnTo>
                  <a:lnTo>
                    <a:pt x="613414" y="3619500"/>
                  </a:lnTo>
                  <a:lnTo>
                    <a:pt x="531101" y="3619500"/>
                  </a:lnTo>
                  <a:lnTo>
                    <a:pt x="568304" y="3581400"/>
                  </a:lnTo>
                  <a:lnTo>
                    <a:pt x="586600" y="3568700"/>
                  </a:lnTo>
                  <a:lnTo>
                    <a:pt x="595180" y="3556000"/>
                  </a:lnTo>
                  <a:lnTo>
                    <a:pt x="546299" y="3556000"/>
                  </a:lnTo>
                  <a:lnTo>
                    <a:pt x="548373" y="3543300"/>
                  </a:lnTo>
                  <a:lnTo>
                    <a:pt x="572146" y="3530600"/>
                  </a:lnTo>
                  <a:lnTo>
                    <a:pt x="581722" y="3517900"/>
                  </a:lnTo>
                  <a:lnTo>
                    <a:pt x="448773" y="3517900"/>
                  </a:lnTo>
                  <a:lnTo>
                    <a:pt x="444102" y="3505200"/>
                  </a:lnTo>
                  <a:lnTo>
                    <a:pt x="441142" y="3495106"/>
                  </a:lnTo>
                  <a:lnTo>
                    <a:pt x="424109" y="3467100"/>
                  </a:lnTo>
                  <a:lnTo>
                    <a:pt x="406593" y="3441700"/>
                  </a:lnTo>
                  <a:lnTo>
                    <a:pt x="395006" y="3429000"/>
                  </a:lnTo>
                  <a:lnTo>
                    <a:pt x="389623" y="3416300"/>
                  </a:lnTo>
                  <a:lnTo>
                    <a:pt x="349445" y="3365500"/>
                  </a:lnTo>
                  <a:lnTo>
                    <a:pt x="330099" y="3340100"/>
                  </a:lnTo>
                  <a:lnTo>
                    <a:pt x="321034" y="3327400"/>
                  </a:lnTo>
                  <a:lnTo>
                    <a:pt x="311696" y="3314700"/>
                  </a:lnTo>
                  <a:lnTo>
                    <a:pt x="259421" y="3263900"/>
                  </a:lnTo>
                  <a:lnTo>
                    <a:pt x="219061" y="3213100"/>
                  </a:lnTo>
                  <a:lnTo>
                    <a:pt x="188678" y="3187700"/>
                  </a:lnTo>
                  <a:lnTo>
                    <a:pt x="166329" y="3175000"/>
                  </a:lnTo>
                  <a:lnTo>
                    <a:pt x="150075" y="3149600"/>
                  </a:lnTo>
                  <a:lnTo>
                    <a:pt x="93019" y="3073400"/>
                  </a:lnTo>
                  <a:lnTo>
                    <a:pt x="58685" y="3022600"/>
                  </a:lnTo>
                  <a:lnTo>
                    <a:pt x="39313" y="2984500"/>
                  </a:lnTo>
                  <a:lnTo>
                    <a:pt x="27147" y="2971800"/>
                  </a:lnTo>
                  <a:close/>
                </a:path>
                <a:path w="2473960" h="4267200">
                  <a:moveTo>
                    <a:pt x="1000536" y="3721100"/>
                  </a:moveTo>
                  <a:lnTo>
                    <a:pt x="880797" y="3721100"/>
                  </a:lnTo>
                  <a:lnTo>
                    <a:pt x="865873" y="3733800"/>
                  </a:lnTo>
                  <a:lnTo>
                    <a:pt x="979759" y="3733800"/>
                  </a:lnTo>
                  <a:lnTo>
                    <a:pt x="1000536" y="3721100"/>
                  </a:lnTo>
                  <a:close/>
                </a:path>
                <a:path w="2473960" h="4267200">
                  <a:moveTo>
                    <a:pt x="1448787" y="3454400"/>
                  </a:moveTo>
                  <a:lnTo>
                    <a:pt x="1439125" y="3467100"/>
                  </a:lnTo>
                  <a:lnTo>
                    <a:pt x="1425689" y="3492500"/>
                  </a:lnTo>
                  <a:lnTo>
                    <a:pt x="1361829" y="3530600"/>
                  </a:lnTo>
                  <a:lnTo>
                    <a:pt x="1313612" y="3556000"/>
                  </a:lnTo>
                  <a:lnTo>
                    <a:pt x="1277995" y="3581400"/>
                  </a:lnTo>
                  <a:lnTo>
                    <a:pt x="1251937" y="3606800"/>
                  </a:lnTo>
                  <a:lnTo>
                    <a:pt x="1232395" y="3619500"/>
                  </a:lnTo>
                  <a:lnTo>
                    <a:pt x="1170395" y="3644900"/>
                  </a:lnTo>
                  <a:lnTo>
                    <a:pt x="1134637" y="3657600"/>
                  </a:lnTo>
                  <a:lnTo>
                    <a:pt x="1116737" y="3670300"/>
                  </a:lnTo>
                  <a:lnTo>
                    <a:pt x="1108316" y="3670300"/>
                  </a:lnTo>
                  <a:lnTo>
                    <a:pt x="1008840" y="3683000"/>
                  </a:lnTo>
                  <a:lnTo>
                    <a:pt x="943569" y="3708400"/>
                  </a:lnTo>
                  <a:lnTo>
                    <a:pt x="903792" y="3721100"/>
                  </a:lnTo>
                  <a:lnTo>
                    <a:pt x="1015860" y="3721100"/>
                  </a:lnTo>
                  <a:lnTo>
                    <a:pt x="1096513" y="3695700"/>
                  </a:lnTo>
                  <a:lnTo>
                    <a:pt x="1155117" y="3670300"/>
                  </a:lnTo>
                  <a:lnTo>
                    <a:pt x="1197359" y="3657600"/>
                  </a:lnTo>
                  <a:lnTo>
                    <a:pt x="1228927" y="3632200"/>
                  </a:lnTo>
                  <a:lnTo>
                    <a:pt x="1255509" y="3619500"/>
                  </a:lnTo>
                  <a:lnTo>
                    <a:pt x="1327129" y="3568700"/>
                  </a:lnTo>
                  <a:lnTo>
                    <a:pt x="1388168" y="3530600"/>
                  </a:lnTo>
                  <a:lnTo>
                    <a:pt x="1399781" y="3530600"/>
                  </a:lnTo>
                  <a:lnTo>
                    <a:pt x="1418480" y="3505200"/>
                  </a:lnTo>
                  <a:lnTo>
                    <a:pt x="1432594" y="3492500"/>
                  </a:lnTo>
                  <a:lnTo>
                    <a:pt x="1444018" y="3492500"/>
                  </a:lnTo>
                  <a:lnTo>
                    <a:pt x="1454645" y="3479800"/>
                  </a:lnTo>
                  <a:lnTo>
                    <a:pt x="1454139" y="3467100"/>
                  </a:lnTo>
                  <a:lnTo>
                    <a:pt x="1448787" y="3454400"/>
                  </a:lnTo>
                  <a:close/>
                </a:path>
                <a:path w="2473960" h="4267200">
                  <a:moveTo>
                    <a:pt x="1405496" y="3708400"/>
                  </a:moveTo>
                  <a:lnTo>
                    <a:pt x="1402622" y="3708400"/>
                  </a:lnTo>
                  <a:lnTo>
                    <a:pt x="1395239" y="3713070"/>
                  </a:lnTo>
                  <a:lnTo>
                    <a:pt x="1405496" y="3708400"/>
                  </a:lnTo>
                  <a:close/>
                </a:path>
                <a:path w="2473960" h="4267200">
                  <a:moveTo>
                    <a:pt x="914992" y="3695700"/>
                  </a:moveTo>
                  <a:lnTo>
                    <a:pt x="808423" y="3695700"/>
                  </a:lnTo>
                  <a:lnTo>
                    <a:pt x="770226" y="3708400"/>
                  </a:lnTo>
                  <a:lnTo>
                    <a:pt x="892527" y="3708400"/>
                  </a:lnTo>
                  <a:lnTo>
                    <a:pt x="914992" y="3695700"/>
                  </a:lnTo>
                  <a:close/>
                </a:path>
                <a:path w="2473960" h="4267200">
                  <a:moveTo>
                    <a:pt x="1211109" y="3581400"/>
                  </a:moveTo>
                  <a:lnTo>
                    <a:pt x="1200645" y="3581400"/>
                  </a:lnTo>
                  <a:lnTo>
                    <a:pt x="1122609" y="3619500"/>
                  </a:lnTo>
                  <a:lnTo>
                    <a:pt x="1076518" y="3632200"/>
                  </a:lnTo>
                  <a:lnTo>
                    <a:pt x="1052073" y="3632200"/>
                  </a:lnTo>
                  <a:lnTo>
                    <a:pt x="1038974" y="3644900"/>
                  </a:lnTo>
                  <a:lnTo>
                    <a:pt x="951848" y="3657600"/>
                  </a:lnTo>
                  <a:lnTo>
                    <a:pt x="902608" y="3670300"/>
                  </a:lnTo>
                  <a:lnTo>
                    <a:pt x="878275" y="3683000"/>
                  </a:lnTo>
                  <a:lnTo>
                    <a:pt x="865873" y="3695700"/>
                  </a:lnTo>
                  <a:lnTo>
                    <a:pt x="914992" y="3695700"/>
                  </a:lnTo>
                  <a:lnTo>
                    <a:pt x="929373" y="3708400"/>
                  </a:lnTo>
                  <a:lnTo>
                    <a:pt x="1023484" y="3670300"/>
                  </a:lnTo>
                  <a:lnTo>
                    <a:pt x="1076185" y="3657600"/>
                  </a:lnTo>
                  <a:lnTo>
                    <a:pt x="1100216" y="3644900"/>
                  </a:lnTo>
                  <a:lnTo>
                    <a:pt x="1108316" y="3644900"/>
                  </a:lnTo>
                  <a:lnTo>
                    <a:pt x="1190978" y="3594100"/>
                  </a:lnTo>
                  <a:lnTo>
                    <a:pt x="1211109" y="3581400"/>
                  </a:lnTo>
                  <a:close/>
                </a:path>
                <a:path w="2473960" h="4267200">
                  <a:moveTo>
                    <a:pt x="6129" y="3263900"/>
                  </a:moveTo>
                  <a:lnTo>
                    <a:pt x="223" y="3263900"/>
                  </a:lnTo>
                  <a:lnTo>
                    <a:pt x="0" y="3276600"/>
                  </a:lnTo>
                  <a:lnTo>
                    <a:pt x="37294" y="3327400"/>
                  </a:lnTo>
                  <a:lnTo>
                    <a:pt x="55918" y="3365500"/>
                  </a:lnTo>
                  <a:lnTo>
                    <a:pt x="65340" y="3378200"/>
                  </a:lnTo>
                  <a:lnTo>
                    <a:pt x="75031" y="3390900"/>
                  </a:lnTo>
                  <a:lnTo>
                    <a:pt x="160613" y="3479800"/>
                  </a:lnTo>
                  <a:lnTo>
                    <a:pt x="219017" y="3543300"/>
                  </a:lnTo>
                  <a:lnTo>
                    <a:pt x="255774" y="3594100"/>
                  </a:lnTo>
                  <a:lnTo>
                    <a:pt x="276417" y="3619500"/>
                  </a:lnTo>
                  <a:lnTo>
                    <a:pt x="286478" y="3632200"/>
                  </a:lnTo>
                  <a:lnTo>
                    <a:pt x="341106" y="3632200"/>
                  </a:lnTo>
                  <a:lnTo>
                    <a:pt x="337814" y="3644357"/>
                  </a:lnTo>
                  <a:lnTo>
                    <a:pt x="338464" y="3644900"/>
                  </a:lnTo>
                  <a:lnTo>
                    <a:pt x="342084" y="3648912"/>
                  </a:lnTo>
                  <a:lnTo>
                    <a:pt x="351647" y="3657600"/>
                  </a:lnTo>
                  <a:lnTo>
                    <a:pt x="378325" y="3657600"/>
                  </a:lnTo>
                  <a:lnTo>
                    <a:pt x="364465" y="3632200"/>
                  </a:lnTo>
                  <a:lnTo>
                    <a:pt x="346453" y="3594100"/>
                  </a:lnTo>
                  <a:lnTo>
                    <a:pt x="331904" y="3581400"/>
                  </a:lnTo>
                  <a:lnTo>
                    <a:pt x="290536" y="3581400"/>
                  </a:lnTo>
                  <a:lnTo>
                    <a:pt x="286912" y="3576010"/>
                  </a:lnTo>
                  <a:lnTo>
                    <a:pt x="279226" y="3568700"/>
                  </a:lnTo>
                  <a:lnTo>
                    <a:pt x="266959" y="3568700"/>
                  </a:lnTo>
                  <a:lnTo>
                    <a:pt x="256857" y="3556000"/>
                  </a:lnTo>
                  <a:lnTo>
                    <a:pt x="210274" y="3505200"/>
                  </a:lnTo>
                  <a:lnTo>
                    <a:pt x="182903" y="3467100"/>
                  </a:lnTo>
                  <a:lnTo>
                    <a:pt x="167980" y="3441700"/>
                  </a:lnTo>
                  <a:lnTo>
                    <a:pt x="158737" y="3429000"/>
                  </a:lnTo>
                  <a:lnTo>
                    <a:pt x="124824" y="3403600"/>
                  </a:lnTo>
                  <a:lnTo>
                    <a:pt x="106062" y="3378200"/>
                  </a:lnTo>
                  <a:lnTo>
                    <a:pt x="97042" y="3365500"/>
                  </a:lnTo>
                  <a:lnTo>
                    <a:pt x="92354" y="3352800"/>
                  </a:lnTo>
                  <a:lnTo>
                    <a:pt x="32059" y="3302000"/>
                  </a:lnTo>
                  <a:lnTo>
                    <a:pt x="6129" y="3263900"/>
                  </a:lnTo>
                  <a:close/>
                </a:path>
                <a:path w="2473960" h="4267200">
                  <a:moveTo>
                    <a:pt x="1441611" y="3302000"/>
                  </a:moveTo>
                  <a:lnTo>
                    <a:pt x="1434452" y="3302000"/>
                  </a:lnTo>
                  <a:lnTo>
                    <a:pt x="1408046" y="3340100"/>
                  </a:lnTo>
                  <a:lnTo>
                    <a:pt x="1392177" y="3352800"/>
                  </a:lnTo>
                  <a:lnTo>
                    <a:pt x="1384428" y="3365500"/>
                  </a:lnTo>
                  <a:lnTo>
                    <a:pt x="1382382" y="3378200"/>
                  </a:lnTo>
                  <a:lnTo>
                    <a:pt x="1309381" y="3441700"/>
                  </a:lnTo>
                  <a:lnTo>
                    <a:pt x="1272051" y="3479800"/>
                  </a:lnTo>
                  <a:lnTo>
                    <a:pt x="1257438" y="3492500"/>
                  </a:lnTo>
                  <a:lnTo>
                    <a:pt x="1252588" y="3492500"/>
                  </a:lnTo>
                  <a:lnTo>
                    <a:pt x="1201306" y="3517900"/>
                  </a:lnTo>
                  <a:lnTo>
                    <a:pt x="1169228" y="3530600"/>
                  </a:lnTo>
                  <a:lnTo>
                    <a:pt x="1150700" y="3543300"/>
                  </a:lnTo>
                  <a:lnTo>
                    <a:pt x="1140066" y="3543300"/>
                  </a:lnTo>
                  <a:lnTo>
                    <a:pt x="1029192" y="3581400"/>
                  </a:lnTo>
                  <a:lnTo>
                    <a:pt x="959752" y="3594100"/>
                  </a:lnTo>
                  <a:lnTo>
                    <a:pt x="921213" y="3606800"/>
                  </a:lnTo>
                  <a:lnTo>
                    <a:pt x="903041" y="3619500"/>
                  </a:lnTo>
                  <a:lnTo>
                    <a:pt x="894702" y="3619500"/>
                  </a:lnTo>
                  <a:lnTo>
                    <a:pt x="814771" y="3632200"/>
                  </a:lnTo>
                  <a:lnTo>
                    <a:pt x="764082" y="3644900"/>
                  </a:lnTo>
                  <a:lnTo>
                    <a:pt x="733967" y="3657600"/>
                  </a:lnTo>
                  <a:lnTo>
                    <a:pt x="842427" y="3657600"/>
                  </a:lnTo>
                  <a:lnTo>
                    <a:pt x="868667" y="3644900"/>
                  </a:lnTo>
                  <a:lnTo>
                    <a:pt x="945955" y="3632200"/>
                  </a:lnTo>
                  <a:lnTo>
                    <a:pt x="1004138" y="3619500"/>
                  </a:lnTo>
                  <a:lnTo>
                    <a:pt x="1047642" y="3594100"/>
                  </a:lnTo>
                  <a:lnTo>
                    <a:pt x="1080893" y="3594100"/>
                  </a:lnTo>
                  <a:lnTo>
                    <a:pt x="1108316" y="3581400"/>
                  </a:lnTo>
                  <a:lnTo>
                    <a:pt x="1187601" y="3543300"/>
                  </a:lnTo>
                  <a:lnTo>
                    <a:pt x="1249318" y="3505200"/>
                  </a:lnTo>
                  <a:lnTo>
                    <a:pt x="1296394" y="3467100"/>
                  </a:lnTo>
                  <a:lnTo>
                    <a:pt x="1331759" y="3441700"/>
                  </a:lnTo>
                  <a:lnTo>
                    <a:pt x="1358339" y="3429000"/>
                  </a:lnTo>
                  <a:lnTo>
                    <a:pt x="1379064" y="3403600"/>
                  </a:lnTo>
                  <a:lnTo>
                    <a:pt x="1396860" y="3390900"/>
                  </a:lnTo>
                  <a:lnTo>
                    <a:pt x="1427076" y="3327400"/>
                  </a:lnTo>
                  <a:lnTo>
                    <a:pt x="1441611" y="3302000"/>
                  </a:lnTo>
                  <a:close/>
                </a:path>
                <a:path w="2473960" h="4267200">
                  <a:moveTo>
                    <a:pt x="1526090" y="3035300"/>
                  </a:moveTo>
                  <a:lnTo>
                    <a:pt x="1525289" y="3035300"/>
                  </a:lnTo>
                  <a:lnTo>
                    <a:pt x="1520153" y="3048000"/>
                  </a:lnTo>
                  <a:lnTo>
                    <a:pt x="1512303" y="3048000"/>
                  </a:lnTo>
                  <a:lnTo>
                    <a:pt x="1452569" y="3124200"/>
                  </a:lnTo>
                  <a:lnTo>
                    <a:pt x="1417434" y="3162300"/>
                  </a:lnTo>
                  <a:lnTo>
                    <a:pt x="1395824" y="3187700"/>
                  </a:lnTo>
                  <a:lnTo>
                    <a:pt x="1376667" y="3200400"/>
                  </a:lnTo>
                  <a:lnTo>
                    <a:pt x="1317832" y="3251200"/>
                  </a:lnTo>
                  <a:lnTo>
                    <a:pt x="1276035" y="3289300"/>
                  </a:lnTo>
                  <a:lnTo>
                    <a:pt x="1245597" y="3314700"/>
                  </a:lnTo>
                  <a:lnTo>
                    <a:pt x="1220838" y="3327400"/>
                  </a:lnTo>
                  <a:lnTo>
                    <a:pt x="1160427" y="3378200"/>
                  </a:lnTo>
                  <a:lnTo>
                    <a:pt x="1123032" y="3390900"/>
                  </a:lnTo>
                  <a:lnTo>
                    <a:pt x="1103520" y="3403600"/>
                  </a:lnTo>
                  <a:lnTo>
                    <a:pt x="1096759" y="3416300"/>
                  </a:lnTo>
                  <a:lnTo>
                    <a:pt x="1058327" y="3429000"/>
                  </a:lnTo>
                  <a:lnTo>
                    <a:pt x="1032100" y="3454400"/>
                  </a:lnTo>
                  <a:lnTo>
                    <a:pt x="1004303" y="3454400"/>
                  </a:lnTo>
                  <a:lnTo>
                    <a:pt x="930929" y="3492500"/>
                  </a:lnTo>
                  <a:lnTo>
                    <a:pt x="882415" y="3505200"/>
                  </a:lnTo>
                  <a:lnTo>
                    <a:pt x="850141" y="3530600"/>
                  </a:lnTo>
                  <a:lnTo>
                    <a:pt x="825487" y="3543300"/>
                  </a:lnTo>
                  <a:lnTo>
                    <a:pt x="771008" y="3556000"/>
                  </a:lnTo>
                  <a:lnTo>
                    <a:pt x="740651" y="3568700"/>
                  </a:lnTo>
                  <a:lnTo>
                    <a:pt x="726010" y="3568700"/>
                  </a:lnTo>
                  <a:lnTo>
                    <a:pt x="718680" y="3581400"/>
                  </a:lnTo>
                  <a:lnTo>
                    <a:pt x="683286" y="3594100"/>
                  </a:lnTo>
                  <a:lnTo>
                    <a:pt x="660895" y="3606800"/>
                  </a:lnTo>
                  <a:lnTo>
                    <a:pt x="647171" y="3606800"/>
                  </a:lnTo>
                  <a:lnTo>
                    <a:pt x="637781" y="3619500"/>
                  </a:lnTo>
                  <a:lnTo>
                    <a:pt x="617485" y="3632200"/>
                  </a:lnTo>
                  <a:lnTo>
                    <a:pt x="603142" y="3632200"/>
                  </a:lnTo>
                  <a:lnTo>
                    <a:pt x="593132" y="3644900"/>
                  </a:lnTo>
                  <a:lnTo>
                    <a:pt x="643623" y="3644900"/>
                  </a:lnTo>
                  <a:lnTo>
                    <a:pt x="728575" y="3606800"/>
                  </a:lnTo>
                  <a:lnTo>
                    <a:pt x="783589" y="3581400"/>
                  </a:lnTo>
                  <a:lnTo>
                    <a:pt x="815457" y="3556000"/>
                  </a:lnTo>
                  <a:lnTo>
                    <a:pt x="836917" y="3556000"/>
                  </a:lnTo>
                  <a:lnTo>
                    <a:pt x="918161" y="3517900"/>
                  </a:lnTo>
                  <a:lnTo>
                    <a:pt x="979674" y="3492500"/>
                  </a:lnTo>
                  <a:lnTo>
                    <a:pt x="1025305" y="3479800"/>
                  </a:lnTo>
                  <a:lnTo>
                    <a:pt x="1058903" y="3454400"/>
                  </a:lnTo>
                  <a:lnTo>
                    <a:pt x="1105395" y="3429000"/>
                  </a:lnTo>
                  <a:lnTo>
                    <a:pt x="1202157" y="3352800"/>
                  </a:lnTo>
                  <a:lnTo>
                    <a:pt x="1279283" y="3289300"/>
                  </a:lnTo>
                  <a:lnTo>
                    <a:pt x="1384043" y="3200400"/>
                  </a:lnTo>
                  <a:lnTo>
                    <a:pt x="1416386" y="3175000"/>
                  </a:lnTo>
                  <a:lnTo>
                    <a:pt x="1438511" y="3149600"/>
                  </a:lnTo>
                  <a:lnTo>
                    <a:pt x="1452772" y="3136900"/>
                  </a:lnTo>
                  <a:lnTo>
                    <a:pt x="1461523" y="3124200"/>
                  </a:lnTo>
                  <a:lnTo>
                    <a:pt x="1471917" y="3124200"/>
                  </a:lnTo>
                  <a:lnTo>
                    <a:pt x="1497025" y="3086100"/>
                  </a:lnTo>
                  <a:lnTo>
                    <a:pt x="1512668" y="3060700"/>
                  </a:lnTo>
                  <a:lnTo>
                    <a:pt x="1520191" y="3060700"/>
                  </a:lnTo>
                  <a:lnTo>
                    <a:pt x="1520939" y="3048000"/>
                  </a:lnTo>
                  <a:lnTo>
                    <a:pt x="1526090" y="3035300"/>
                  </a:lnTo>
                  <a:close/>
                </a:path>
                <a:path w="2473960" h="4267200">
                  <a:moveTo>
                    <a:pt x="1477632" y="3162300"/>
                  </a:moveTo>
                  <a:lnTo>
                    <a:pt x="1457353" y="3175000"/>
                  </a:lnTo>
                  <a:lnTo>
                    <a:pt x="1443040" y="3187700"/>
                  </a:lnTo>
                  <a:lnTo>
                    <a:pt x="1433037" y="3200400"/>
                  </a:lnTo>
                  <a:lnTo>
                    <a:pt x="1425689" y="3200400"/>
                  </a:lnTo>
                  <a:lnTo>
                    <a:pt x="1382108" y="3263900"/>
                  </a:lnTo>
                  <a:lnTo>
                    <a:pt x="1353934" y="3302000"/>
                  </a:lnTo>
                  <a:lnTo>
                    <a:pt x="1339285" y="3314700"/>
                  </a:lnTo>
                  <a:lnTo>
                    <a:pt x="1336281" y="3327400"/>
                  </a:lnTo>
                  <a:lnTo>
                    <a:pt x="1267054" y="3365500"/>
                  </a:lnTo>
                  <a:lnTo>
                    <a:pt x="1226235" y="3403600"/>
                  </a:lnTo>
                  <a:lnTo>
                    <a:pt x="1204371" y="3416300"/>
                  </a:lnTo>
                  <a:lnTo>
                    <a:pt x="1192009" y="3429000"/>
                  </a:lnTo>
                  <a:lnTo>
                    <a:pt x="1116688" y="3467100"/>
                  </a:lnTo>
                  <a:lnTo>
                    <a:pt x="1070359" y="3492500"/>
                  </a:lnTo>
                  <a:lnTo>
                    <a:pt x="1043008" y="3517900"/>
                  </a:lnTo>
                  <a:lnTo>
                    <a:pt x="1024623" y="3517900"/>
                  </a:lnTo>
                  <a:lnTo>
                    <a:pt x="948661" y="3543300"/>
                  </a:lnTo>
                  <a:lnTo>
                    <a:pt x="893273" y="3568700"/>
                  </a:lnTo>
                  <a:lnTo>
                    <a:pt x="850887" y="3581400"/>
                  </a:lnTo>
                  <a:lnTo>
                    <a:pt x="813930" y="3594100"/>
                  </a:lnTo>
                  <a:lnTo>
                    <a:pt x="736170" y="3619500"/>
                  </a:lnTo>
                  <a:lnTo>
                    <a:pt x="687628" y="3632200"/>
                  </a:lnTo>
                  <a:lnTo>
                    <a:pt x="659661" y="3644900"/>
                  </a:lnTo>
                  <a:lnTo>
                    <a:pt x="715759" y="3644900"/>
                  </a:lnTo>
                  <a:lnTo>
                    <a:pt x="785722" y="3632200"/>
                  </a:lnTo>
                  <a:lnTo>
                    <a:pt x="831884" y="3606800"/>
                  </a:lnTo>
                  <a:lnTo>
                    <a:pt x="883145" y="3606800"/>
                  </a:lnTo>
                  <a:lnTo>
                    <a:pt x="1028544" y="3543300"/>
                  </a:lnTo>
                  <a:lnTo>
                    <a:pt x="1066186" y="3530600"/>
                  </a:lnTo>
                  <a:lnTo>
                    <a:pt x="1093838" y="3517900"/>
                  </a:lnTo>
                  <a:lnTo>
                    <a:pt x="1192820" y="3441700"/>
                  </a:lnTo>
                  <a:lnTo>
                    <a:pt x="1265042" y="3390900"/>
                  </a:lnTo>
                  <a:lnTo>
                    <a:pt x="1314843" y="3352800"/>
                  </a:lnTo>
                  <a:lnTo>
                    <a:pt x="1346566" y="3327400"/>
                  </a:lnTo>
                  <a:lnTo>
                    <a:pt x="1364550" y="3314700"/>
                  </a:lnTo>
                  <a:lnTo>
                    <a:pt x="1373136" y="3302000"/>
                  </a:lnTo>
                  <a:lnTo>
                    <a:pt x="1376667" y="3302000"/>
                  </a:lnTo>
                  <a:lnTo>
                    <a:pt x="1422500" y="3238500"/>
                  </a:lnTo>
                  <a:lnTo>
                    <a:pt x="1448819" y="3200400"/>
                  </a:lnTo>
                  <a:lnTo>
                    <a:pt x="1464303" y="3187700"/>
                  </a:lnTo>
                  <a:lnTo>
                    <a:pt x="1477632" y="3162300"/>
                  </a:lnTo>
                  <a:close/>
                </a:path>
                <a:path w="2473960" h="4267200">
                  <a:moveTo>
                    <a:pt x="1516496" y="3016210"/>
                  </a:moveTo>
                  <a:lnTo>
                    <a:pt x="1449757" y="3073400"/>
                  </a:lnTo>
                  <a:lnTo>
                    <a:pt x="1409480" y="3111500"/>
                  </a:lnTo>
                  <a:lnTo>
                    <a:pt x="1390325" y="3124200"/>
                  </a:lnTo>
                  <a:lnTo>
                    <a:pt x="1379588" y="3136900"/>
                  </a:lnTo>
                  <a:lnTo>
                    <a:pt x="1351654" y="3162300"/>
                  </a:lnTo>
                  <a:lnTo>
                    <a:pt x="1333757" y="3175000"/>
                  </a:lnTo>
                  <a:lnTo>
                    <a:pt x="1320741" y="3187700"/>
                  </a:lnTo>
                  <a:lnTo>
                    <a:pt x="1307452" y="3200400"/>
                  </a:lnTo>
                  <a:lnTo>
                    <a:pt x="1273106" y="3225800"/>
                  </a:lnTo>
                  <a:lnTo>
                    <a:pt x="1253667" y="3238500"/>
                  </a:lnTo>
                  <a:lnTo>
                    <a:pt x="1244515" y="3251200"/>
                  </a:lnTo>
                  <a:lnTo>
                    <a:pt x="1241031" y="3251200"/>
                  </a:lnTo>
                  <a:lnTo>
                    <a:pt x="1166355" y="3289300"/>
                  </a:lnTo>
                  <a:lnTo>
                    <a:pt x="1121968" y="3314700"/>
                  </a:lnTo>
                  <a:lnTo>
                    <a:pt x="1098156" y="3327400"/>
                  </a:lnTo>
                  <a:lnTo>
                    <a:pt x="1085202" y="3327400"/>
                  </a:lnTo>
                  <a:lnTo>
                    <a:pt x="1052184" y="3340100"/>
                  </a:lnTo>
                  <a:lnTo>
                    <a:pt x="1028893" y="3352800"/>
                  </a:lnTo>
                  <a:lnTo>
                    <a:pt x="1012103" y="3365500"/>
                  </a:lnTo>
                  <a:lnTo>
                    <a:pt x="998588" y="3365500"/>
                  </a:lnTo>
                  <a:lnTo>
                    <a:pt x="942327" y="3390900"/>
                  </a:lnTo>
                  <a:lnTo>
                    <a:pt x="925543" y="3403600"/>
                  </a:lnTo>
                  <a:lnTo>
                    <a:pt x="911974" y="3416300"/>
                  </a:lnTo>
                  <a:lnTo>
                    <a:pt x="846160" y="3441700"/>
                  </a:lnTo>
                  <a:lnTo>
                    <a:pt x="796563" y="3467100"/>
                  </a:lnTo>
                  <a:lnTo>
                    <a:pt x="757776" y="3479800"/>
                  </a:lnTo>
                  <a:lnTo>
                    <a:pt x="724395" y="3492500"/>
                  </a:lnTo>
                  <a:lnTo>
                    <a:pt x="680633" y="3517900"/>
                  </a:lnTo>
                  <a:lnTo>
                    <a:pt x="651195" y="3543300"/>
                  </a:lnTo>
                  <a:lnTo>
                    <a:pt x="633116" y="3556000"/>
                  </a:lnTo>
                  <a:lnTo>
                    <a:pt x="623430" y="3568700"/>
                  </a:lnTo>
                  <a:lnTo>
                    <a:pt x="582607" y="3594100"/>
                  </a:lnTo>
                  <a:lnTo>
                    <a:pt x="554501" y="3619500"/>
                  </a:lnTo>
                  <a:lnTo>
                    <a:pt x="613414" y="3619500"/>
                  </a:lnTo>
                  <a:lnTo>
                    <a:pt x="627203" y="3606800"/>
                  </a:lnTo>
                  <a:lnTo>
                    <a:pt x="665594" y="3568700"/>
                  </a:lnTo>
                  <a:lnTo>
                    <a:pt x="738915" y="3517900"/>
                  </a:lnTo>
                  <a:lnTo>
                    <a:pt x="776576" y="3505200"/>
                  </a:lnTo>
                  <a:lnTo>
                    <a:pt x="816724" y="3492500"/>
                  </a:lnTo>
                  <a:lnTo>
                    <a:pt x="903966" y="3441700"/>
                  </a:lnTo>
                  <a:lnTo>
                    <a:pt x="959588" y="3416300"/>
                  </a:lnTo>
                  <a:lnTo>
                    <a:pt x="991502" y="3403600"/>
                  </a:lnTo>
                  <a:lnTo>
                    <a:pt x="1007622" y="3403600"/>
                  </a:lnTo>
                  <a:lnTo>
                    <a:pt x="1015860" y="3390900"/>
                  </a:lnTo>
                  <a:lnTo>
                    <a:pt x="1079594" y="3365500"/>
                  </a:lnTo>
                  <a:lnTo>
                    <a:pt x="1116539" y="3340100"/>
                  </a:lnTo>
                  <a:lnTo>
                    <a:pt x="1145781" y="3340100"/>
                  </a:lnTo>
                  <a:lnTo>
                    <a:pt x="1218553" y="3276600"/>
                  </a:lnTo>
                  <a:lnTo>
                    <a:pt x="1276643" y="3238500"/>
                  </a:lnTo>
                  <a:lnTo>
                    <a:pt x="1322216" y="3200400"/>
                  </a:lnTo>
                  <a:lnTo>
                    <a:pt x="1357438" y="3175000"/>
                  </a:lnTo>
                  <a:lnTo>
                    <a:pt x="1384476" y="3162300"/>
                  </a:lnTo>
                  <a:lnTo>
                    <a:pt x="1405496" y="3136900"/>
                  </a:lnTo>
                  <a:lnTo>
                    <a:pt x="1469049" y="3073400"/>
                  </a:lnTo>
                  <a:lnTo>
                    <a:pt x="1504730" y="3035300"/>
                  </a:lnTo>
                  <a:lnTo>
                    <a:pt x="1516496" y="3016210"/>
                  </a:lnTo>
                  <a:close/>
                </a:path>
                <a:path w="2473960" h="4267200">
                  <a:moveTo>
                    <a:pt x="2882" y="3136900"/>
                  </a:moveTo>
                  <a:lnTo>
                    <a:pt x="12126" y="3175000"/>
                  </a:lnTo>
                  <a:lnTo>
                    <a:pt x="20558" y="3200400"/>
                  </a:lnTo>
                  <a:lnTo>
                    <a:pt x="25203" y="3213100"/>
                  </a:lnTo>
                  <a:lnTo>
                    <a:pt x="23088" y="3213100"/>
                  </a:lnTo>
                  <a:lnTo>
                    <a:pt x="77158" y="3302000"/>
                  </a:lnTo>
                  <a:lnTo>
                    <a:pt x="109310" y="3340100"/>
                  </a:lnTo>
                  <a:lnTo>
                    <a:pt x="125767" y="3365500"/>
                  </a:lnTo>
                  <a:lnTo>
                    <a:pt x="132753" y="3378200"/>
                  </a:lnTo>
                  <a:lnTo>
                    <a:pt x="198895" y="3454400"/>
                  </a:lnTo>
                  <a:lnTo>
                    <a:pt x="244354" y="3517900"/>
                  </a:lnTo>
                  <a:lnTo>
                    <a:pt x="273457" y="3556000"/>
                  </a:lnTo>
                  <a:lnTo>
                    <a:pt x="286912" y="3576010"/>
                  </a:lnTo>
                  <a:lnTo>
                    <a:pt x="292578" y="3581400"/>
                  </a:lnTo>
                  <a:lnTo>
                    <a:pt x="331904" y="3581400"/>
                  </a:lnTo>
                  <a:lnTo>
                    <a:pt x="314578" y="3556000"/>
                  </a:lnTo>
                  <a:lnTo>
                    <a:pt x="244046" y="3479800"/>
                  </a:lnTo>
                  <a:lnTo>
                    <a:pt x="200525" y="3429000"/>
                  </a:lnTo>
                  <a:lnTo>
                    <a:pt x="176397" y="3390900"/>
                  </a:lnTo>
                  <a:lnTo>
                    <a:pt x="164042" y="3378200"/>
                  </a:lnTo>
                  <a:lnTo>
                    <a:pt x="155841" y="3365500"/>
                  </a:lnTo>
                  <a:lnTo>
                    <a:pt x="134558" y="3340100"/>
                  </a:lnTo>
                  <a:lnTo>
                    <a:pt x="121934" y="3327400"/>
                  </a:lnTo>
                  <a:lnTo>
                    <a:pt x="116885" y="3327400"/>
                  </a:lnTo>
                  <a:lnTo>
                    <a:pt x="118325" y="3314700"/>
                  </a:lnTo>
                  <a:lnTo>
                    <a:pt x="57673" y="3225800"/>
                  </a:lnTo>
                  <a:lnTo>
                    <a:pt x="27052" y="3175000"/>
                  </a:lnTo>
                  <a:lnTo>
                    <a:pt x="13207" y="3149600"/>
                  </a:lnTo>
                  <a:lnTo>
                    <a:pt x="2882" y="3136900"/>
                  </a:lnTo>
                  <a:close/>
                </a:path>
                <a:path w="2473960" h="4267200">
                  <a:moveTo>
                    <a:pt x="1215255" y="3578784"/>
                  </a:moveTo>
                  <a:lnTo>
                    <a:pt x="1211109" y="3581400"/>
                  </a:lnTo>
                  <a:lnTo>
                    <a:pt x="1215255" y="3578784"/>
                  </a:lnTo>
                  <a:close/>
                </a:path>
                <a:path w="2473960" h="4267200">
                  <a:moveTo>
                    <a:pt x="1368640" y="3441700"/>
                  </a:moveTo>
                  <a:lnTo>
                    <a:pt x="1365856" y="3441700"/>
                  </a:lnTo>
                  <a:lnTo>
                    <a:pt x="1351142" y="3454400"/>
                  </a:lnTo>
                  <a:lnTo>
                    <a:pt x="1330439" y="3479800"/>
                  </a:lnTo>
                  <a:lnTo>
                    <a:pt x="1267957" y="3530600"/>
                  </a:lnTo>
                  <a:lnTo>
                    <a:pt x="1230918" y="3568700"/>
                  </a:lnTo>
                  <a:lnTo>
                    <a:pt x="1215255" y="3578784"/>
                  </a:lnTo>
                  <a:lnTo>
                    <a:pt x="1251370" y="3556000"/>
                  </a:lnTo>
                  <a:lnTo>
                    <a:pt x="1293656" y="3530600"/>
                  </a:lnTo>
                  <a:lnTo>
                    <a:pt x="1322005" y="3505200"/>
                  </a:lnTo>
                  <a:lnTo>
                    <a:pt x="1340582" y="3492500"/>
                  </a:lnTo>
                  <a:lnTo>
                    <a:pt x="1353553" y="3479800"/>
                  </a:lnTo>
                  <a:lnTo>
                    <a:pt x="1368640" y="3441700"/>
                  </a:lnTo>
                  <a:close/>
                </a:path>
                <a:path w="2473960" h="4267200">
                  <a:moveTo>
                    <a:pt x="1220645" y="3197395"/>
                  </a:moveTo>
                  <a:lnTo>
                    <a:pt x="1188183" y="3213100"/>
                  </a:lnTo>
                  <a:lnTo>
                    <a:pt x="1120492" y="3251200"/>
                  </a:lnTo>
                  <a:lnTo>
                    <a:pt x="1108316" y="3263900"/>
                  </a:lnTo>
                  <a:lnTo>
                    <a:pt x="1016981" y="3302000"/>
                  </a:lnTo>
                  <a:lnTo>
                    <a:pt x="942734" y="3327400"/>
                  </a:lnTo>
                  <a:lnTo>
                    <a:pt x="883169" y="3352800"/>
                  </a:lnTo>
                  <a:lnTo>
                    <a:pt x="835885" y="3378200"/>
                  </a:lnTo>
                  <a:lnTo>
                    <a:pt x="798477" y="3390900"/>
                  </a:lnTo>
                  <a:lnTo>
                    <a:pt x="768541" y="3416300"/>
                  </a:lnTo>
                  <a:lnTo>
                    <a:pt x="721474" y="3429000"/>
                  </a:lnTo>
                  <a:lnTo>
                    <a:pt x="659885" y="3479800"/>
                  </a:lnTo>
                  <a:lnTo>
                    <a:pt x="624811" y="3505200"/>
                  </a:lnTo>
                  <a:lnTo>
                    <a:pt x="607049" y="3505200"/>
                  </a:lnTo>
                  <a:lnTo>
                    <a:pt x="597395" y="3517900"/>
                  </a:lnTo>
                  <a:lnTo>
                    <a:pt x="560535" y="3543300"/>
                  </a:lnTo>
                  <a:lnTo>
                    <a:pt x="546928" y="3556000"/>
                  </a:lnTo>
                  <a:lnTo>
                    <a:pt x="595180" y="3556000"/>
                  </a:lnTo>
                  <a:lnTo>
                    <a:pt x="603237" y="3543300"/>
                  </a:lnTo>
                  <a:lnTo>
                    <a:pt x="647338" y="3517900"/>
                  </a:lnTo>
                  <a:lnTo>
                    <a:pt x="672484" y="3505200"/>
                  </a:lnTo>
                  <a:lnTo>
                    <a:pt x="686819" y="3492500"/>
                  </a:lnTo>
                  <a:lnTo>
                    <a:pt x="698487" y="3479800"/>
                  </a:lnTo>
                  <a:lnTo>
                    <a:pt x="782085" y="3441700"/>
                  </a:lnTo>
                  <a:lnTo>
                    <a:pt x="847103" y="3403600"/>
                  </a:lnTo>
                  <a:lnTo>
                    <a:pt x="896876" y="3378200"/>
                  </a:lnTo>
                  <a:lnTo>
                    <a:pt x="934733" y="3365500"/>
                  </a:lnTo>
                  <a:lnTo>
                    <a:pt x="964009" y="3352800"/>
                  </a:lnTo>
                  <a:lnTo>
                    <a:pt x="988036" y="3340100"/>
                  </a:lnTo>
                  <a:lnTo>
                    <a:pt x="1010145" y="3340100"/>
                  </a:lnTo>
                  <a:lnTo>
                    <a:pt x="1108978" y="3263900"/>
                  </a:lnTo>
                  <a:lnTo>
                    <a:pt x="1192222" y="3213100"/>
                  </a:lnTo>
                  <a:lnTo>
                    <a:pt x="1220645" y="3197395"/>
                  </a:lnTo>
                  <a:close/>
                </a:path>
                <a:path w="2473960" h="4267200">
                  <a:moveTo>
                    <a:pt x="1174" y="2895600"/>
                  </a:moveTo>
                  <a:lnTo>
                    <a:pt x="25" y="2895600"/>
                  </a:lnTo>
                  <a:lnTo>
                    <a:pt x="0" y="2908300"/>
                  </a:lnTo>
                  <a:lnTo>
                    <a:pt x="32649" y="2959100"/>
                  </a:lnTo>
                  <a:lnTo>
                    <a:pt x="51227" y="2984500"/>
                  </a:lnTo>
                  <a:lnTo>
                    <a:pt x="60062" y="2997200"/>
                  </a:lnTo>
                  <a:lnTo>
                    <a:pt x="63487" y="2997200"/>
                  </a:lnTo>
                  <a:lnTo>
                    <a:pt x="70884" y="3009900"/>
                  </a:lnTo>
                  <a:lnTo>
                    <a:pt x="79362" y="3022600"/>
                  </a:lnTo>
                  <a:lnTo>
                    <a:pt x="87840" y="3022600"/>
                  </a:lnTo>
                  <a:lnTo>
                    <a:pt x="95237" y="3035300"/>
                  </a:lnTo>
                  <a:lnTo>
                    <a:pt x="159953" y="3098800"/>
                  </a:lnTo>
                  <a:lnTo>
                    <a:pt x="202227" y="3149600"/>
                  </a:lnTo>
                  <a:lnTo>
                    <a:pt x="228018" y="3175000"/>
                  </a:lnTo>
                  <a:lnTo>
                    <a:pt x="243281" y="3187700"/>
                  </a:lnTo>
                  <a:lnTo>
                    <a:pt x="253974" y="3200400"/>
                  </a:lnTo>
                  <a:lnTo>
                    <a:pt x="326116" y="3289300"/>
                  </a:lnTo>
                  <a:lnTo>
                    <a:pt x="350568" y="3327400"/>
                  </a:lnTo>
                  <a:lnTo>
                    <a:pt x="372351" y="3352800"/>
                  </a:lnTo>
                  <a:lnTo>
                    <a:pt x="396836" y="3403600"/>
                  </a:lnTo>
                  <a:lnTo>
                    <a:pt x="418880" y="3441700"/>
                  </a:lnTo>
                  <a:lnTo>
                    <a:pt x="432805" y="3454400"/>
                  </a:lnTo>
                  <a:lnTo>
                    <a:pt x="432930" y="3467100"/>
                  </a:lnTo>
                  <a:lnTo>
                    <a:pt x="441142" y="3495106"/>
                  </a:lnTo>
                  <a:lnTo>
                    <a:pt x="447281" y="3505200"/>
                  </a:lnTo>
                  <a:lnTo>
                    <a:pt x="449110" y="3517900"/>
                  </a:lnTo>
                  <a:lnTo>
                    <a:pt x="581722" y="3517900"/>
                  </a:lnTo>
                  <a:lnTo>
                    <a:pt x="591299" y="3505200"/>
                  </a:lnTo>
                  <a:lnTo>
                    <a:pt x="512718" y="3505200"/>
                  </a:lnTo>
                  <a:lnTo>
                    <a:pt x="507955" y="3492500"/>
                  </a:lnTo>
                  <a:lnTo>
                    <a:pt x="505336" y="3479800"/>
                  </a:lnTo>
                  <a:lnTo>
                    <a:pt x="549292" y="3479800"/>
                  </a:lnTo>
                  <a:lnTo>
                    <a:pt x="548373" y="3467100"/>
                  </a:lnTo>
                  <a:lnTo>
                    <a:pt x="502145" y="3467100"/>
                  </a:lnTo>
                  <a:lnTo>
                    <a:pt x="491240" y="3441700"/>
                  </a:lnTo>
                  <a:lnTo>
                    <a:pt x="448807" y="3441700"/>
                  </a:lnTo>
                  <a:lnTo>
                    <a:pt x="443360" y="3429000"/>
                  </a:lnTo>
                  <a:lnTo>
                    <a:pt x="440603" y="3416300"/>
                  </a:lnTo>
                  <a:lnTo>
                    <a:pt x="438645" y="3403600"/>
                  </a:lnTo>
                  <a:lnTo>
                    <a:pt x="430009" y="3403600"/>
                  </a:lnTo>
                  <a:lnTo>
                    <a:pt x="425852" y="3390900"/>
                  </a:lnTo>
                  <a:lnTo>
                    <a:pt x="418468" y="3378200"/>
                  </a:lnTo>
                  <a:lnTo>
                    <a:pt x="408917" y="3365500"/>
                  </a:lnTo>
                  <a:lnTo>
                    <a:pt x="398259" y="3352800"/>
                  </a:lnTo>
                  <a:lnTo>
                    <a:pt x="444487" y="3352800"/>
                  </a:lnTo>
                  <a:lnTo>
                    <a:pt x="408353" y="3314700"/>
                  </a:lnTo>
                  <a:lnTo>
                    <a:pt x="366509" y="3314700"/>
                  </a:lnTo>
                  <a:lnTo>
                    <a:pt x="366509" y="3302000"/>
                  </a:lnTo>
                  <a:lnTo>
                    <a:pt x="368608" y="3302000"/>
                  </a:lnTo>
                  <a:lnTo>
                    <a:pt x="366509" y="3289300"/>
                  </a:lnTo>
                  <a:lnTo>
                    <a:pt x="395623" y="3289300"/>
                  </a:lnTo>
                  <a:lnTo>
                    <a:pt x="389258" y="3276600"/>
                  </a:lnTo>
                  <a:lnTo>
                    <a:pt x="352158" y="3276600"/>
                  </a:lnTo>
                  <a:lnTo>
                    <a:pt x="288449" y="3200400"/>
                  </a:lnTo>
                  <a:lnTo>
                    <a:pt x="251814" y="3162300"/>
                  </a:lnTo>
                  <a:lnTo>
                    <a:pt x="233588" y="3149600"/>
                  </a:lnTo>
                  <a:lnTo>
                    <a:pt x="225107" y="3136900"/>
                  </a:lnTo>
                  <a:lnTo>
                    <a:pt x="184753" y="3098800"/>
                  </a:lnTo>
                  <a:lnTo>
                    <a:pt x="159818" y="3073400"/>
                  </a:lnTo>
                  <a:lnTo>
                    <a:pt x="145163" y="3060700"/>
                  </a:lnTo>
                  <a:lnTo>
                    <a:pt x="135648" y="3060700"/>
                  </a:lnTo>
                  <a:lnTo>
                    <a:pt x="70683" y="2984500"/>
                  </a:lnTo>
                  <a:lnTo>
                    <a:pt x="30571" y="2933700"/>
                  </a:lnTo>
                  <a:lnTo>
                    <a:pt x="9378" y="2908300"/>
                  </a:lnTo>
                  <a:lnTo>
                    <a:pt x="1174" y="2895600"/>
                  </a:lnTo>
                  <a:close/>
                </a:path>
                <a:path w="2473960" h="4267200">
                  <a:moveTo>
                    <a:pt x="1630667" y="2819400"/>
                  </a:moveTo>
                  <a:lnTo>
                    <a:pt x="1562123" y="2882900"/>
                  </a:lnTo>
                  <a:lnTo>
                    <a:pt x="1505992" y="2921000"/>
                  </a:lnTo>
                  <a:lnTo>
                    <a:pt x="1460207" y="2959100"/>
                  </a:lnTo>
                  <a:lnTo>
                    <a:pt x="1422701" y="2997200"/>
                  </a:lnTo>
                  <a:lnTo>
                    <a:pt x="1391409" y="3009900"/>
                  </a:lnTo>
                  <a:lnTo>
                    <a:pt x="1364264" y="3035300"/>
                  </a:lnTo>
                  <a:lnTo>
                    <a:pt x="1339202" y="3048000"/>
                  </a:lnTo>
                  <a:lnTo>
                    <a:pt x="1291678" y="3073400"/>
                  </a:lnTo>
                  <a:lnTo>
                    <a:pt x="1262287" y="3098800"/>
                  </a:lnTo>
                  <a:lnTo>
                    <a:pt x="1245351" y="3111500"/>
                  </a:lnTo>
                  <a:lnTo>
                    <a:pt x="1235189" y="3111500"/>
                  </a:lnTo>
                  <a:lnTo>
                    <a:pt x="1145213" y="3162300"/>
                  </a:lnTo>
                  <a:lnTo>
                    <a:pt x="1095267" y="3187700"/>
                  </a:lnTo>
                  <a:lnTo>
                    <a:pt x="1071275" y="3200400"/>
                  </a:lnTo>
                  <a:lnTo>
                    <a:pt x="1059167" y="3213100"/>
                  </a:lnTo>
                  <a:lnTo>
                    <a:pt x="977400" y="3251200"/>
                  </a:lnTo>
                  <a:lnTo>
                    <a:pt x="913037" y="3276600"/>
                  </a:lnTo>
                  <a:lnTo>
                    <a:pt x="863001" y="3302000"/>
                  </a:lnTo>
                  <a:lnTo>
                    <a:pt x="824215" y="3327400"/>
                  </a:lnTo>
                  <a:lnTo>
                    <a:pt x="793602" y="3340100"/>
                  </a:lnTo>
                  <a:lnTo>
                    <a:pt x="768085" y="3352800"/>
                  </a:lnTo>
                  <a:lnTo>
                    <a:pt x="744588" y="3365500"/>
                  </a:lnTo>
                  <a:lnTo>
                    <a:pt x="692113" y="3403600"/>
                  </a:lnTo>
                  <a:lnTo>
                    <a:pt x="653688" y="3429000"/>
                  </a:lnTo>
                  <a:lnTo>
                    <a:pt x="626073" y="3441700"/>
                  </a:lnTo>
                  <a:lnTo>
                    <a:pt x="606031" y="3454400"/>
                  </a:lnTo>
                  <a:lnTo>
                    <a:pt x="569465" y="3479800"/>
                  </a:lnTo>
                  <a:lnTo>
                    <a:pt x="513384" y="3479800"/>
                  </a:lnTo>
                  <a:lnTo>
                    <a:pt x="515575" y="3492500"/>
                  </a:lnTo>
                  <a:lnTo>
                    <a:pt x="522338" y="3505200"/>
                  </a:lnTo>
                  <a:lnTo>
                    <a:pt x="591299" y="3505200"/>
                  </a:lnTo>
                  <a:lnTo>
                    <a:pt x="605594" y="3492500"/>
                  </a:lnTo>
                  <a:lnTo>
                    <a:pt x="614794" y="3479800"/>
                  </a:lnTo>
                  <a:lnTo>
                    <a:pt x="684519" y="3441700"/>
                  </a:lnTo>
                  <a:lnTo>
                    <a:pt x="739734" y="3403600"/>
                  </a:lnTo>
                  <a:lnTo>
                    <a:pt x="783243" y="3378200"/>
                  </a:lnTo>
                  <a:lnTo>
                    <a:pt x="817853" y="3352800"/>
                  </a:lnTo>
                  <a:lnTo>
                    <a:pt x="846366" y="3340100"/>
                  </a:lnTo>
                  <a:lnTo>
                    <a:pt x="871588" y="3327400"/>
                  </a:lnTo>
                  <a:lnTo>
                    <a:pt x="967165" y="3289300"/>
                  </a:lnTo>
                  <a:lnTo>
                    <a:pt x="1025355" y="3251200"/>
                  </a:lnTo>
                  <a:lnTo>
                    <a:pt x="1056534" y="3238500"/>
                  </a:lnTo>
                  <a:lnTo>
                    <a:pt x="1071077" y="3225800"/>
                  </a:lnTo>
                  <a:lnTo>
                    <a:pt x="1079360" y="3225800"/>
                  </a:lnTo>
                  <a:lnTo>
                    <a:pt x="1165851" y="3175000"/>
                  </a:lnTo>
                  <a:lnTo>
                    <a:pt x="1212837" y="3149600"/>
                  </a:lnTo>
                  <a:lnTo>
                    <a:pt x="1232772" y="3136900"/>
                  </a:lnTo>
                  <a:lnTo>
                    <a:pt x="1238110" y="3136900"/>
                  </a:lnTo>
                  <a:lnTo>
                    <a:pt x="1280274" y="3111500"/>
                  </a:lnTo>
                  <a:lnTo>
                    <a:pt x="1306722" y="3098800"/>
                  </a:lnTo>
                  <a:lnTo>
                    <a:pt x="1323406" y="3086100"/>
                  </a:lnTo>
                  <a:lnTo>
                    <a:pt x="1336281" y="3073400"/>
                  </a:lnTo>
                  <a:lnTo>
                    <a:pt x="1390002" y="3035300"/>
                  </a:lnTo>
                  <a:lnTo>
                    <a:pt x="1422101" y="3022600"/>
                  </a:lnTo>
                  <a:lnTo>
                    <a:pt x="1440151" y="3009900"/>
                  </a:lnTo>
                  <a:lnTo>
                    <a:pt x="1451724" y="2997200"/>
                  </a:lnTo>
                  <a:lnTo>
                    <a:pt x="1531306" y="2921000"/>
                  </a:lnTo>
                  <a:lnTo>
                    <a:pt x="1581225" y="2882900"/>
                  </a:lnTo>
                  <a:lnTo>
                    <a:pt x="1609247" y="2844800"/>
                  </a:lnTo>
                  <a:lnTo>
                    <a:pt x="1623139" y="2832100"/>
                  </a:lnTo>
                  <a:lnTo>
                    <a:pt x="1630667" y="2819400"/>
                  </a:lnTo>
                  <a:close/>
                </a:path>
                <a:path w="2473960" h="4267200">
                  <a:moveTo>
                    <a:pt x="99741" y="3467100"/>
                  </a:moveTo>
                  <a:lnTo>
                    <a:pt x="66382" y="3467100"/>
                  </a:lnTo>
                  <a:lnTo>
                    <a:pt x="69265" y="3479800"/>
                  </a:lnTo>
                  <a:lnTo>
                    <a:pt x="109168" y="3479800"/>
                  </a:lnTo>
                  <a:lnTo>
                    <a:pt x="99741" y="3467100"/>
                  </a:lnTo>
                  <a:close/>
                </a:path>
                <a:path w="2473960" h="4267200">
                  <a:moveTo>
                    <a:pt x="23852" y="2717800"/>
                  </a:moveTo>
                  <a:lnTo>
                    <a:pt x="20193" y="2717800"/>
                  </a:lnTo>
                  <a:lnTo>
                    <a:pt x="66883" y="2819400"/>
                  </a:lnTo>
                  <a:lnTo>
                    <a:pt x="98610" y="2882900"/>
                  </a:lnTo>
                  <a:lnTo>
                    <a:pt x="119113" y="2921000"/>
                  </a:lnTo>
                  <a:lnTo>
                    <a:pt x="132134" y="2933700"/>
                  </a:lnTo>
                  <a:lnTo>
                    <a:pt x="141414" y="2946400"/>
                  </a:lnTo>
                  <a:lnTo>
                    <a:pt x="206431" y="3022600"/>
                  </a:lnTo>
                  <a:lnTo>
                    <a:pt x="249423" y="3060700"/>
                  </a:lnTo>
                  <a:lnTo>
                    <a:pt x="276069" y="3098800"/>
                  </a:lnTo>
                  <a:lnTo>
                    <a:pt x="363716" y="3200400"/>
                  </a:lnTo>
                  <a:lnTo>
                    <a:pt x="396817" y="3251200"/>
                  </a:lnTo>
                  <a:lnTo>
                    <a:pt x="412612" y="3276600"/>
                  </a:lnTo>
                  <a:lnTo>
                    <a:pt x="421373" y="3276600"/>
                  </a:lnTo>
                  <a:lnTo>
                    <a:pt x="459532" y="3365500"/>
                  </a:lnTo>
                  <a:lnTo>
                    <a:pt x="486619" y="3429000"/>
                  </a:lnTo>
                  <a:lnTo>
                    <a:pt x="501276" y="3454400"/>
                  </a:lnTo>
                  <a:lnTo>
                    <a:pt x="502145" y="3467100"/>
                  </a:lnTo>
                  <a:lnTo>
                    <a:pt x="548373" y="3467100"/>
                  </a:lnTo>
                  <a:lnTo>
                    <a:pt x="603326" y="3416300"/>
                  </a:lnTo>
                  <a:lnTo>
                    <a:pt x="624634" y="3390900"/>
                  </a:lnTo>
                  <a:lnTo>
                    <a:pt x="594474" y="3390900"/>
                  </a:lnTo>
                  <a:lnTo>
                    <a:pt x="589179" y="3378200"/>
                  </a:lnTo>
                  <a:lnTo>
                    <a:pt x="587259" y="3378200"/>
                  </a:lnTo>
                  <a:lnTo>
                    <a:pt x="591680" y="3365500"/>
                  </a:lnTo>
                  <a:lnTo>
                    <a:pt x="617470" y="3340100"/>
                  </a:lnTo>
                  <a:lnTo>
                    <a:pt x="498490" y="3340100"/>
                  </a:lnTo>
                  <a:lnTo>
                    <a:pt x="487349" y="3327400"/>
                  </a:lnTo>
                  <a:lnTo>
                    <a:pt x="476237" y="3327400"/>
                  </a:lnTo>
                  <a:lnTo>
                    <a:pt x="441643" y="3276600"/>
                  </a:lnTo>
                  <a:lnTo>
                    <a:pt x="413800" y="3225800"/>
                  </a:lnTo>
                  <a:lnTo>
                    <a:pt x="389744" y="3187700"/>
                  </a:lnTo>
                  <a:lnTo>
                    <a:pt x="366509" y="3162300"/>
                  </a:lnTo>
                  <a:lnTo>
                    <a:pt x="321383" y="3111500"/>
                  </a:lnTo>
                  <a:lnTo>
                    <a:pt x="293293" y="3086100"/>
                  </a:lnTo>
                  <a:lnTo>
                    <a:pt x="280891" y="3073400"/>
                  </a:lnTo>
                  <a:lnTo>
                    <a:pt x="282828" y="3060700"/>
                  </a:lnTo>
                  <a:lnTo>
                    <a:pt x="240400" y="3022600"/>
                  </a:lnTo>
                  <a:lnTo>
                    <a:pt x="209602" y="2984500"/>
                  </a:lnTo>
                  <a:lnTo>
                    <a:pt x="185836" y="2959100"/>
                  </a:lnTo>
                  <a:lnTo>
                    <a:pt x="164503" y="2933700"/>
                  </a:lnTo>
                  <a:lnTo>
                    <a:pt x="108677" y="2844800"/>
                  </a:lnTo>
                  <a:lnTo>
                    <a:pt x="77203" y="2794000"/>
                  </a:lnTo>
                  <a:lnTo>
                    <a:pt x="59797" y="2768600"/>
                  </a:lnTo>
                  <a:lnTo>
                    <a:pt x="46177" y="2743200"/>
                  </a:lnTo>
                  <a:lnTo>
                    <a:pt x="23852" y="2717800"/>
                  </a:lnTo>
                  <a:close/>
                </a:path>
                <a:path w="2473960" h="4267200">
                  <a:moveTo>
                    <a:pt x="444487" y="3352800"/>
                  </a:moveTo>
                  <a:lnTo>
                    <a:pt x="418452" y="3352800"/>
                  </a:lnTo>
                  <a:lnTo>
                    <a:pt x="418632" y="3365500"/>
                  </a:lnTo>
                  <a:lnTo>
                    <a:pt x="428564" y="3378200"/>
                  </a:lnTo>
                  <a:lnTo>
                    <a:pt x="436329" y="3390900"/>
                  </a:lnTo>
                  <a:lnTo>
                    <a:pt x="430009" y="3403600"/>
                  </a:lnTo>
                  <a:lnTo>
                    <a:pt x="438645" y="3403600"/>
                  </a:lnTo>
                  <a:lnTo>
                    <a:pt x="446693" y="3416300"/>
                  </a:lnTo>
                  <a:lnTo>
                    <a:pt x="450932" y="3416300"/>
                  </a:lnTo>
                  <a:lnTo>
                    <a:pt x="454075" y="3429000"/>
                  </a:lnTo>
                  <a:lnTo>
                    <a:pt x="458838" y="3441700"/>
                  </a:lnTo>
                  <a:lnTo>
                    <a:pt x="491240" y="3441700"/>
                  </a:lnTo>
                  <a:lnTo>
                    <a:pt x="474883" y="3403600"/>
                  </a:lnTo>
                  <a:lnTo>
                    <a:pt x="454933" y="3378200"/>
                  </a:lnTo>
                  <a:lnTo>
                    <a:pt x="444173" y="3365500"/>
                  </a:lnTo>
                  <a:lnTo>
                    <a:pt x="444487" y="3352800"/>
                  </a:lnTo>
                  <a:close/>
                </a:path>
                <a:path w="2473960" h="4267200">
                  <a:moveTo>
                    <a:pt x="1563443" y="2726445"/>
                  </a:moveTo>
                  <a:lnTo>
                    <a:pt x="1521338" y="2755900"/>
                  </a:lnTo>
                  <a:lnTo>
                    <a:pt x="1488506" y="2794000"/>
                  </a:lnTo>
                  <a:lnTo>
                    <a:pt x="1465414" y="2819400"/>
                  </a:lnTo>
                  <a:lnTo>
                    <a:pt x="1440167" y="2832100"/>
                  </a:lnTo>
                  <a:lnTo>
                    <a:pt x="1410233" y="2857500"/>
                  </a:lnTo>
                  <a:lnTo>
                    <a:pt x="1391097" y="2870200"/>
                  </a:lnTo>
                  <a:lnTo>
                    <a:pt x="1378463" y="2882900"/>
                  </a:lnTo>
                  <a:lnTo>
                    <a:pt x="1368031" y="2895600"/>
                  </a:lnTo>
                  <a:lnTo>
                    <a:pt x="1269648" y="2959100"/>
                  </a:lnTo>
                  <a:lnTo>
                    <a:pt x="1188099" y="3009900"/>
                  </a:lnTo>
                  <a:lnTo>
                    <a:pt x="1121687" y="3060700"/>
                  </a:lnTo>
                  <a:lnTo>
                    <a:pt x="1068713" y="3086100"/>
                  </a:lnTo>
                  <a:lnTo>
                    <a:pt x="1027480" y="3111500"/>
                  </a:lnTo>
                  <a:lnTo>
                    <a:pt x="996291" y="3136900"/>
                  </a:lnTo>
                  <a:lnTo>
                    <a:pt x="973446" y="3149600"/>
                  </a:lnTo>
                  <a:lnTo>
                    <a:pt x="957250" y="3149600"/>
                  </a:lnTo>
                  <a:lnTo>
                    <a:pt x="946003" y="3162300"/>
                  </a:lnTo>
                  <a:lnTo>
                    <a:pt x="938009" y="3175000"/>
                  </a:lnTo>
                  <a:lnTo>
                    <a:pt x="856823" y="3225800"/>
                  </a:lnTo>
                  <a:lnTo>
                    <a:pt x="789748" y="3263900"/>
                  </a:lnTo>
                  <a:lnTo>
                    <a:pt x="735193" y="3289300"/>
                  </a:lnTo>
                  <a:lnTo>
                    <a:pt x="691565" y="3314700"/>
                  </a:lnTo>
                  <a:lnTo>
                    <a:pt x="657272" y="3340100"/>
                  </a:lnTo>
                  <a:lnTo>
                    <a:pt x="630720" y="3352800"/>
                  </a:lnTo>
                  <a:lnTo>
                    <a:pt x="610319" y="3365500"/>
                  </a:lnTo>
                  <a:lnTo>
                    <a:pt x="594474" y="3390900"/>
                  </a:lnTo>
                  <a:lnTo>
                    <a:pt x="624634" y="3390900"/>
                  </a:lnTo>
                  <a:lnTo>
                    <a:pt x="635288" y="3378200"/>
                  </a:lnTo>
                  <a:lnTo>
                    <a:pt x="652654" y="3365500"/>
                  </a:lnTo>
                  <a:lnTo>
                    <a:pt x="663816" y="3352800"/>
                  </a:lnTo>
                  <a:lnTo>
                    <a:pt x="764344" y="3302000"/>
                  </a:lnTo>
                  <a:lnTo>
                    <a:pt x="835920" y="3251200"/>
                  </a:lnTo>
                  <a:lnTo>
                    <a:pt x="884240" y="3225800"/>
                  </a:lnTo>
                  <a:lnTo>
                    <a:pt x="915003" y="3213100"/>
                  </a:lnTo>
                  <a:lnTo>
                    <a:pt x="933905" y="3200400"/>
                  </a:lnTo>
                  <a:lnTo>
                    <a:pt x="946645" y="3200400"/>
                  </a:lnTo>
                  <a:lnTo>
                    <a:pt x="1201083" y="3022600"/>
                  </a:lnTo>
                  <a:lnTo>
                    <a:pt x="1262411" y="2971800"/>
                  </a:lnTo>
                  <a:lnTo>
                    <a:pt x="1313785" y="2946400"/>
                  </a:lnTo>
                  <a:lnTo>
                    <a:pt x="1356275" y="2908300"/>
                  </a:lnTo>
                  <a:lnTo>
                    <a:pt x="1390954" y="2882900"/>
                  </a:lnTo>
                  <a:lnTo>
                    <a:pt x="1418894" y="2870200"/>
                  </a:lnTo>
                  <a:lnTo>
                    <a:pt x="1441167" y="2844800"/>
                  </a:lnTo>
                  <a:lnTo>
                    <a:pt x="1458845" y="2832100"/>
                  </a:lnTo>
                  <a:lnTo>
                    <a:pt x="1473000" y="2832100"/>
                  </a:lnTo>
                  <a:lnTo>
                    <a:pt x="1484705" y="2819400"/>
                  </a:lnTo>
                  <a:lnTo>
                    <a:pt x="1495031" y="2806700"/>
                  </a:lnTo>
                  <a:lnTo>
                    <a:pt x="1538102" y="2755900"/>
                  </a:lnTo>
                  <a:lnTo>
                    <a:pt x="1560325" y="2730500"/>
                  </a:lnTo>
                  <a:lnTo>
                    <a:pt x="1563443" y="2726445"/>
                  </a:lnTo>
                  <a:close/>
                </a:path>
                <a:path w="2473960" h="4267200">
                  <a:moveTo>
                    <a:pt x="62127" y="2566720"/>
                  </a:moveTo>
                  <a:lnTo>
                    <a:pt x="78190" y="2628900"/>
                  </a:lnTo>
                  <a:lnTo>
                    <a:pt x="97401" y="2679700"/>
                  </a:lnTo>
                  <a:lnTo>
                    <a:pt x="111198" y="2705100"/>
                  </a:lnTo>
                  <a:lnTo>
                    <a:pt x="121208" y="2717800"/>
                  </a:lnTo>
                  <a:lnTo>
                    <a:pt x="129149" y="2730500"/>
                  </a:lnTo>
                  <a:lnTo>
                    <a:pt x="132757" y="2743200"/>
                  </a:lnTo>
                  <a:lnTo>
                    <a:pt x="134201" y="2743200"/>
                  </a:lnTo>
                  <a:lnTo>
                    <a:pt x="135648" y="2755900"/>
                  </a:lnTo>
                  <a:lnTo>
                    <a:pt x="147820" y="2768600"/>
                  </a:lnTo>
                  <a:lnTo>
                    <a:pt x="159185" y="2768600"/>
                  </a:lnTo>
                  <a:lnTo>
                    <a:pt x="161620" y="2781300"/>
                  </a:lnTo>
                  <a:lnTo>
                    <a:pt x="175105" y="2806700"/>
                  </a:lnTo>
                  <a:lnTo>
                    <a:pt x="185072" y="2819400"/>
                  </a:lnTo>
                  <a:lnTo>
                    <a:pt x="193370" y="2819400"/>
                  </a:lnTo>
                  <a:lnTo>
                    <a:pt x="215331" y="2844800"/>
                  </a:lnTo>
                  <a:lnTo>
                    <a:pt x="230527" y="2870200"/>
                  </a:lnTo>
                  <a:lnTo>
                    <a:pt x="240851" y="2882900"/>
                  </a:lnTo>
                  <a:lnTo>
                    <a:pt x="248196" y="2895600"/>
                  </a:lnTo>
                  <a:lnTo>
                    <a:pt x="261138" y="2921000"/>
                  </a:lnTo>
                  <a:lnTo>
                    <a:pt x="267317" y="2933700"/>
                  </a:lnTo>
                  <a:lnTo>
                    <a:pt x="271284" y="2933700"/>
                  </a:lnTo>
                  <a:lnTo>
                    <a:pt x="322059" y="3009900"/>
                  </a:lnTo>
                  <a:lnTo>
                    <a:pt x="358829" y="3060700"/>
                  </a:lnTo>
                  <a:lnTo>
                    <a:pt x="384929" y="3098800"/>
                  </a:lnTo>
                  <a:lnTo>
                    <a:pt x="403693" y="3124200"/>
                  </a:lnTo>
                  <a:lnTo>
                    <a:pt x="418452" y="3149600"/>
                  </a:lnTo>
                  <a:lnTo>
                    <a:pt x="464946" y="3225800"/>
                  </a:lnTo>
                  <a:lnTo>
                    <a:pt x="491061" y="3289300"/>
                  </a:lnTo>
                  <a:lnTo>
                    <a:pt x="503454" y="3314700"/>
                  </a:lnTo>
                  <a:lnTo>
                    <a:pt x="508782" y="3340100"/>
                  </a:lnTo>
                  <a:lnTo>
                    <a:pt x="577202" y="3340100"/>
                  </a:lnTo>
                  <a:lnTo>
                    <a:pt x="610222" y="3289300"/>
                  </a:lnTo>
                  <a:lnTo>
                    <a:pt x="530718" y="3289300"/>
                  </a:lnTo>
                  <a:lnTo>
                    <a:pt x="529095" y="3281209"/>
                  </a:lnTo>
                  <a:lnTo>
                    <a:pt x="503758" y="3238500"/>
                  </a:lnTo>
                  <a:lnTo>
                    <a:pt x="489873" y="3213100"/>
                  </a:lnTo>
                  <a:lnTo>
                    <a:pt x="483585" y="3200400"/>
                  </a:lnTo>
                  <a:lnTo>
                    <a:pt x="476237" y="3200400"/>
                  </a:lnTo>
                  <a:lnTo>
                    <a:pt x="435627" y="3136900"/>
                  </a:lnTo>
                  <a:lnTo>
                    <a:pt x="409101" y="3086100"/>
                  </a:lnTo>
                  <a:lnTo>
                    <a:pt x="390172" y="3060700"/>
                  </a:lnTo>
                  <a:lnTo>
                    <a:pt x="372351" y="3048000"/>
                  </a:lnTo>
                  <a:lnTo>
                    <a:pt x="345405" y="2997200"/>
                  </a:lnTo>
                  <a:lnTo>
                    <a:pt x="327940" y="2971800"/>
                  </a:lnTo>
                  <a:lnTo>
                    <a:pt x="317517" y="2959100"/>
                  </a:lnTo>
                  <a:lnTo>
                    <a:pt x="311696" y="2946400"/>
                  </a:lnTo>
                  <a:lnTo>
                    <a:pt x="295553" y="2921000"/>
                  </a:lnTo>
                  <a:lnTo>
                    <a:pt x="284278" y="2908300"/>
                  </a:lnTo>
                  <a:lnTo>
                    <a:pt x="275168" y="2882900"/>
                  </a:lnTo>
                  <a:lnTo>
                    <a:pt x="265518" y="2870200"/>
                  </a:lnTo>
                  <a:lnTo>
                    <a:pt x="249597" y="2857500"/>
                  </a:lnTo>
                  <a:lnTo>
                    <a:pt x="242066" y="2844800"/>
                  </a:lnTo>
                  <a:lnTo>
                    <a:pt x="238324" y="2844800"/>
                  </a:lnTo>
                  <a:lnTo>
                    <a:pt x="233768" y="2832100"/>
                  </a:lnTo>
                  <a:lnTo>
                    <a:pt x="225741" y="2819400"/>
                  </a:lnTo>
                  <a:lnTo>
                    <a:pt x="219336" y="2806700"/>
                  </a:lnTo>
                  <a:lnTo>
                    <a:pt x="213563" y="2806700"/>
                  </a:lnTo>
                  <a:lnTo>
                    <a:pt x="164592" y="2743200"/>
                  </a:lnTo>
                  <a:lnTo>
                    <a:pt x="137807" y="2705100"/>
                  </a:lnTo>
                  <a:lnTo>
                    <a:pt x="125091" y="2679700"/>
                  </a:lnTo>
                  <a:lnTo>
                    <a:pt x="118325" y="2679700"/>
                  </a:lnTo>
                  <a:lnTo>
                    <a:pt x="84416" y="2603500"/>
                  </a:lnTo>
                  <a:lnTo>
                    <a:pt x="62127" y="2566720"/>
                  </a:lnTo>
                  <a:close/>
                </a:path>
                <a:path w="2473960" h="4267200">
                  <a:moveTo>
                    <a:pt x="1584879" y="2578100"/>
                  </a:moveTo>
                  <a:lnTo>
                    <a:pt x="1570157" y="2578100"/>
                  </a:lnTo>
                  <a:lnTo>
                    <a:pt x="1567167" y="2590800"/>
                  </a:lnTo>
                  <a:lnTo>
                    <a:pt x="1513558" y="2641600"/>
                  </a:lnTo>
                  <a:lnTo>
                    <a:pt x="1469519" y="2692400"/>
                  </a:lnTo>
                  <a:lnTo>
                    <a:pt x="1433527" y="2730500"/>
                  </a:lnTo>
                  <a:lnTo>
                    <a:pt x="1404058" y="2755900"/>
                  </a:lnTo>
                  <a:lnTo>
                    <a:pt x="1379588" y="2781300"/>
                  </a:lnTo>
                  <a:lnTo>
                    <a:pt x="1307271" y="2832100"/>
                  </a:lnTo>
                  <a:lnTo>
                    <a:pt x="1256302" y="2870200"/>
                  </a:lnTo>
                  <a:lnTo>
                    <a:pt x="1220994" y="2895600"/>
                  </a:lnTo>
                  <a:lnTo>
                    <a:pt x="1195659" y="2921000"/>
                  </a:lnTo>
                  <a:lnTo>
                    <a:pt x="1174610" y="2933700"/>
                  </a:lnTo>
                  <a:lnTo>
                    <a:pt x="1165974" y="2933700"/>
                  </a:lnTo>
                  <a:lnTo>
                    <a:pt x="1165974" y="2946400"/>
                  </a:lnTo>
                  <a:lnTo>
                    <a:pt x="1163053" y="2946400"/>
                  </a:lnTo>
                  <a:lnTo>
                    <a:pt x="1089917" y="2997200"/>
                  </a:lnTo>
                  <a:lnTo>
                    <a:pt x="1038974" y="3035300"/>
                  </a:lnTo>
                  <a:lnTo>
                    <a:pt x="1003176" y="3048000"/>
                  </a:lnTo>
                  <a:lnTo>
                    <a:pt x="975474" y="3073400"/>
                  </a:lnTo>
                  <a:lnTo>
                    <a:pt x="872782" y="3124200"/>
                  </a:lnTo>
                  <a:lnTo>
                    <a:pt x="796799" y="3175000"/>
                  </a:lnTo>
                  <a:lnTo>
                    <a:pt x="743135" y="3200400"/>
                  </a:lnTo>
                  <a:lnTo>
                    <a:pt x="707396" y="3225800"/>
                  </a:lnTo>
                  <a:lnTo>
                    <a:pt x="685192" y="3238500"/>
                  </a:lnTo>
                  <a:lnTo>
                    <a:pt x="672129" y="3251200"/>
                  </a:lnTo>
                  <a:lnTo>
                    <a:pt x="663816" y="3251200"/>
                  </a:lnTo>
                  <a:lnTo>
                    <a:pt x="626762" y="3289300"/>
                  </a:lnTo>
                  <a:lnTo>
                    <a:pt x="603221" y="3302000"/>
                  </a:lnTo>
                  <a:lnTo>
                    <a:pt x="588324" y="3327400"/>
                  </a:lnTo>
                  <a:lnTo>
                    <a:pt x="577202" y="3340100"/>
                  </a:lnTo>
                  <a:lnTo>
                    <a:pt x="617470" y="3340100"/>
                  </a:lnTo>
                  <a:lnTo>
                    <a:pt x="643260" y="3314700"/>
                  </a:lnTo>
                  <a:lnTo>
                    <a:pt x="677516" y="3289300"/>
                  </a:lnTo>
                  <a:lnTo>
                    <a:pt x="724395" y="3238500"/>
                  </a:lnTo>
                  <a:lnTo>
                    <a:pt x="812523" y="3187700"/>
                  </a:lnTo>
                  <a:lnTo>
                    <a:pt x="884100" y="3149600"/>
                  </a:lnTo>
                  <a:lnTo>
                    <a:pt x="941381" y="3111500"/>
                  </a:lnTo>
                  <a:lnTo>
                    <a:pt x="986621" y="3086100"/>
                  </a:lnTo>
                  <a:lnTo>
                    <a:pt x="1022074" y="3060700"/>
                  </a:lnTo>
                  <a:lnTo>
                    <a:pt x="1049995" y="3048000"/>
                  </a:lnTo>
                  <a:lnTo>
                    <a:pt x="1072638" y="3035300"/>
                  </a:lnTo>
                  <a:lnTo>
                    <a:pt x="1092258" y="3022600"/>
                  </a:lnTo>
                  <a:lnTo>
                    <a:pt x="1111110" y="3009900"/>
                  </a:lnTo>
                  <a:lnTo>
                    <a:pt x="1196693" y="2946400"/>
                  </a:lnTo>
                  <a:lnTo>
                    <a:pt x="1253319" y="2908300"/>
                  </a:lnTo>
                  <a:lnTo>
                    <a:pt x="1287360" y="2882900"/>
                  </a:lnTo>
                  <a:lnTo>
                    <a:pt x="1305186" y="2870200"/>
                  </a:lnTo>
                  <a:lnTo>
                    <a:pt x="1313167" y="2857500"/>
                  </a:lnTo>
                  <a:lnTo>
                    <a:pt x="1400921" y="2781300"/>
                  </a:lnTo>
                  <a:lnTo>
                    <a:pt x="1457658" y="2730500"/>
                  </a:lnTo>
                  <a:lnTo>
                    <a:pt x="1490432" y="2692400"/>
                  </a:lnTo>
                  <a:lnTo>
                    <a:pt x="1506296" y="2679700"/>
                  </a:lnTo>
                  <a:lnTo>
                    <a:pt x="1512303" y="2679700"/>
                  </a:lnTo>
                  <a:lnTo>
                    <a:pt x="1563311" y="2603500"/>
                  </a:lnTo>
                  <a:lnTo>
                    <a:pt x="1584879" y="2578100"/>
                  </a:lnTo>
                  <a:close/>
                </a:path>
                <a:path w="2473960" h="4267200">
                  <a:moveTo>
                    <a:pt x="395623" y="3289300"/>
                  </a:moveTo>
                  <a:lnTo>
                    <a:pt x="369430" y="3289300"/>
                  </a:lnTo>
                  <a:lnTo>
                    <a:pt x="375145" y="3302000"/>
                  </a:lnTo>
                  <a:lnTo>
                    <a:pt x="372351" y="3302000"/>
                  </a:lnTo>
                  <a:lnTo>
                    <a:pt x="387013" y="3314700"/>
                  </a:lnTo>
                  <a:lnTo>
                    <a:pt x="408353" y="3314700"/>
                  </a:lnTo>
                  <a:lnTo>
                    <a:pt x="395623" y="3289300"/>
                  </a:lnTo>
                  <a:close/>
                </a:path>
                <a:path w="2473960" h="4267200">
                  <a:moveTo>
                    <a:pt x="279946" y="2806700"/>
                  </a:moveTo>
                  <a:lnTo>
                    <a:pt x="251091" y="2806700"/>
                  </a:lnTo>
                  <a:lnTo>
                    <a:pt x="315735" y="2895600"/>
                  </a:lnTo>
                  <a:lnTo>
                    <a:pt x="348478" y="2946400"/>
                  </a:lnTo>
                  <a:lnTo>
                    <a:pt x="360651" y="2959100"/>
                  </a:lnTo>
                  <a:lnTo>
                    <a:pt x="363588" y="2971800"/>
                  </a:lnTo>
                  <a:lnTo>
                    <a:pt x="396145" y="3009900"/>
                  </a:lnTo>
                  <a:lnTo>
                    <a:pt x="411641" y="3035300"/>
                  </a:lnTo>
                  <a:lnTo>
                    <a:pt x="416827" y="3048000"/>
                  </a:lnTo>
                  <a:lnTo>
                    <a:pt x="418452" y="3048000"/>
                  </a:lnTo>
                  <a:lnTo>
                    <a:pt x="437742" y="3073400"/>
                  </a:lnTo>
                  <a:lnTo>
                    <a:pt x="453805" y="3098800"/>
                  </a:lnTo>
                  <a:lnTo>
                    <a:pt x="468797" y="3124200"/>
                  </a:lnTo>
                  <a:lnTo>
                    <a:pt x="484873" y="3149600"/>
                  </a:lnTo>
                  <a:lnTo>
                    <a:pt x="512410" y="3225800"/>
                  </a:lnTo>
                  <a:lnTo>
                    <a:pt x="525624" y="3263900"/>
                  </a:lnTo>
                  <a:lnTo>
                    <a:pt x="529095" y="3281209"/>
                  </a:lnTo>
                  <a:lnTo>
                    <a:pt x="533895" y="3289300"/>
                  </a:lnTo>
                  <a:lnTo>
                    <a:pt x="610222" y="3289300"/>
                  </a:lnTo>
                  <a:lnTo>
                    <a:pt x="626732" y="3263900"/>
                  </a:lnTo>
                  <a:lnTo>
                    <a:pt x="552738" y="3263900"/>
                  </a:lnTo>
                  <a:lnTo>
                    <a:pt x="551474" y="3251200"/>
                  </a:lnTo>
                  <a:lnTo>
                    <a:pt x="551294" y="3251200"/>
                  </a:lnTo>
                  <a:lnTo>
                    <a:pt x="546192" y="3238500"/>
                  </a:lnTo>
                  <a:lnTo>
                    <a:pt x="545150" y="3238500"/>
                  </a:lnTo>
                  <a:lnTo>
                    <a:pt x="543561" y="3225800"/>
                  </a:lnTo>
                  <a:lnTo>
                    <a:pt x="536816" y="3225800"/>
                  </a:lnTo>
                  <a:lnTo>
                    <a:pt x="537923" y="3213100"/>
                  </a:lnTo>
                  <a:lnTo>
                    <a:pt x="535006" y="3200400"/>
                  </a:lnTo>
                  <a:lnTo>
                    <a:pt x="531565" y="3187700"/>
                  </a:lnTo>
                  <a:lnTo>
                    <a:pt x="531101" y="3175000"/>
                  </a:lnTo>
                  <a:lnTo>
                    <a:pt x="503051" y="3124200"/>
                  </a:lnTo>
                  <a:lnTo>
                    <a:pt x="449853" y="3048000"/>
                  </a:lnTo>
                  <a:lnTo>
                    <a:pt x="423264" y="2997200"/>
                  </a:lnTo>
                  <a:lnTo>
                    <a:pt x="395722" y="2959100"/>
                  </a:lnTo>
                  <a:lnTo>
                    <a:pt x="366509" y="2921000"/>
                  </a:lnTo>
                  <a:lnTo>
                    <a:pt x="356946" y="2921000"/>
                  </a:lnTo>
                  <a:lnTo>
                    <a:pt x="335678" y="2895600"/>
                  </a:lnTo>
                  <a:lnTo>
                    <a:pt x="326123" y="2882900"/>
                  </a:lnTo>
                  <a:lnTo>
                    <a:pt x="321843" y="2870200"/>
                  </a:lnTo>
                  <a:lnTo>
                    <a:pt x="317604" y="2870200"/>
                  </a:lnTo>
                  <a:lnTo>
                    <a:pt x="311696" y="2857500"/>
                  </a:lnTo>
                  <a:lnTo>
                    <a:pt x="305930" y="2857500"/>
                  </a:lnTo>
                  <a:lnTo>
                    <a:pt x="308813" y="2844800"/>
                  </a:lnTo>
                  <a:lnTo>
                    <a:pt x="303034" y="2832100"/>
                  </a:lnTo>
                  <a:lnTo>
                    <a:pt x="297807" y="2832100"/>
                  </a:lnTo>
                  <a:lnTo>
                    <a:pt x="291495" y="2819400"/>
                  </a:lnTo>
                  <a:lnTo>
                    <a:pt x="279946" y="2819400"/>
                  </a:lnTo>
                  <a:lnTo>
                    <a:pt x="279946" y="2806700"/>
                  </a:lnTo>
                  <a:close/>
                </a:path>
                <a:path w="2473960" h="4267200">
                  <a:moveTo>
                    <a:pt x="28498" y="2844800"/>
                  </a:moveTo>
                  <a:lnTo>
                    <a:pt x="25971" y="2844800"/>
                  </a:lnTo>
                  <a:lnTo>
                    <a:pt x="77200" y="2921000"/>
                  </a:lnTo>
                  <a:lnTo>
                    <a:pt x="104617" y="2971800"/>
                  </a:lnTo>
                  <a:lnTo>
                    <a:pt x="120131" y="2997200"/>
                  </a:lnTo>
                  <a:lnTo>
                    <a:pt x="135648" y="3009900"/>
                  </a:lnTo>
                  <a:lnTo>
                    <a:pt x="177900" y="3048000"/>
                  </a:lnTo>
                  <a:lnTo>
                    <a:pt x="200942" y="3086100"/>
                  </a:lnTo>
                  <a:lnTo>
                    <a:pt x="211540" y="3086100"/>
                  </a:lnTo>
                  <a:lnTo>
                    <a:pt x="216458" y="3098800"/>
                  </a:lnTo>
                  <a:lnTo>
                    <a:pt x="232509" y="3124200"/>
                  </a:lnTo>
                  <a:lnTo>
                    <a:pt x="249645" y="3136900"/>
                  </a:lnTo>
                  <a:lnTo>
                    <a:pt x="260287" y="3136900"/>
                  </a:lnTo>
                  <a:lnTo>
                    <a:pt x="256857" y="3149600"/>
                  </a:lnTo>
                  <a:lnTo>
                    <a:pt x="335859" y="3251200"/>
                  </a:lnTo>
                  <a:lnTo>
                    <a:pt x="349810" y="3263900"/>
                  </a:lnTo>
                  <a:lnTo>
                    <a:pt x="352158" y="3276600"/>
                  </a:lnTo>
                  <a:lnTo>
                    <a:pt x="389258" y="3276600"/>
                  </a:lnTo>
                  <a:lnTo>
                    <a:pt x="378282" y="3251200"/>
                  </a:lnTo>
                  <a:lnTo>
                    <a:pt x="366509" y="3238500"/>
                  </a:lnTo>
                  <a:lnTo>
                    <a:pt x="303296" y="3162300"/>
                  </a:lnTo>
                  <a:lnTo>
                    <a:pt x="267679" y="3111500"/>
                  </a:lnTo>
                  <a:lnTo>
                    <a:pt x="250457" y="3098800"/>
                  </a:lnTo>
                  <a:lnTo>
                    <a:pt x="242430" y="3098800"/>
                  </a:lnTo>
                  <a:lnTo>
                    <a:pt x="225741" y="3073400"/>
                  </a:lnTo>
                  <a:lnTo>
                    <a:pt x="217171" y="3060700"/>
                  </a:lnTo>
                  <a:lnTo>
                    <a:pt x="214014" y="3048000"/>
                  </a:lnTo>
                  <a:lnTo>
                    <a:pt x="213563" y="3048000"/>
                  </a:lnTo>
                  <a:lnTo>
                    <a:pt x="148719" y="2984500"/>
                  </a:lnTo>
                  <a:lnTo>
                    <a:pt x="112555" y="2946400"/>
                  </a:lnTo>
                  <a:lnTo>
                    <a:pt x="95871" y="2933700"/>
                  </a:lnTo>
                  <a:lnTo>
                    <a:pt x="89471" y="2921000"/>
                  </a:lnTo>
                  <a:lnTo>
                    <a:pt x="47484" y="2870200"/>
                  </a:lnTo>
                  <a:lnTo>
                    <a:pt x="28498" y="2844800"/>
                  </a:lnTo>
                  <a:close/>
                </a:path>
                <a:path w="2473960" h="4267200">
                  <a:moveTo>
                    <a:pt x="187199" y="2578100"/>
                  </a:moveTo>
                  <a:lnTo>
                    <a:pt x="147907" y="2578100"/>
                  </a:lnTo>
                  <a:lnTo>
                    <a:pt x="155034" y="2590800"/>
                  </a:lnTo>
                  <a:lnTo>
                    <a:pt x="161620" y="2603500"/>
                  </a:lnTo>
                  <a:lnTo>
                    <a:pt x="166759" y="2616200"/>
                  </a:lnTo>
                  <a:lnTo>
                    <a:pt x="174604" y="2616200"/>
                  </a:lnTo>
                  <a:lnTo>
                    <a:pt x="180285" y="2628900"/>
                  </a:lnTo>
                  <a:lnTo>
                    <a:pt x="178930" y="2641600"/>
                  </a:lnTo>
                  <a:lnTo>
                    <a:pt x="193633" y="2641600"/>
                  </a:lnTo>
                  <a:lnTo>
                    <a:pt x="207795" y="2667000"/>
                  </a:lnTo>
                  <a:lnTo>
                    <a:pt x="221955" y="2679700"/>
                  </a:lnTo>
                  <a:lnTo>
                    <a:pt x="236651" y="2692400"/>
                  </a:lnTo>
                  <a:lnTo>
                    <a:pt x="249643" y="2717800"/>
                  </a:lnTo>
                  <a:lnTo>
                    <a:pt x="256139" y="2717800"/>
                  </a:lnTo>
                  <a:lnTo>
                    <a:pt x="262635" y="2730500"/>
                  </a:lnTo>
                  <a:lnTo>
                    <a:pt x="256857" y="2743200"/>
                  </a:lnTo>
                  <a:lnTo>
                    <a:pt x="268401" y="2743200"/>
                  </a:lnTo>
                  <a:lnTo>
                    <a:pt x="271284" y="2755900"/>
                  </a:lnTo>
                  <a:lnTo>
                    <a:pt x="283197" y="2755900"/>
                  </a:lnTo>
                  <a:lnTo>
                    <a:pt x="289329" y="2768600"/>
                  </a:lnTo>
                  <a:lnTo>
                    <a:pt x="296545" y="2781300"/>
                  </a:lnTo>
                  <a:lnTo>
                    <a:pt x="305744" y="2781300"/>
                  </a:lnTo>
                  <a:lnTo>
                    <a:pt x="308810" y="2794000"/>
                  </a:lnTo>
                  <a:lnTo>
                    <a:pt x="314042" y="2794000"/>
                  </a:lnTo>
                  <a:lnTo>
                    <a:pt x="320357" y="2806700"/>
                  </a:lnTo>
                  <a:lnTo>
                    <a:pt x="330769" y="2819400"/>
                  </a:lnTo>
                  <a:lnTo>
                    <a:pt x="340906" y="2832100"/>
                  </a:lnTo>
                  <a:lnTo>
                    <a:pt x="351575" y="2844800"/>
                  </a:lnTo>
                  <a:lnTo>
                    <a:pt x="363588" y="2870200"/>
                  </a:lnTo>
                  <a:lnTo>
                    <a:pt x="376617" y="2882900"/>
                  </a:lnTo>
                  <a:lnTo>
                    <a:pt x="402628" y="2921000"/>
                  </a:lnTo>
                  <a:lnTo>
                    <a:pt x="415658" y="2933700"/>
                  </a:lnTo>
                  <a:lnTo>
                    <a:pt x="421373" y="2946400"/>
                  </a:lnTo>
                  <a:lnTo>
                    <a:pt x="432930" y="2946400"/>
                  </a:lnTo>
                  <a:lnTo>
                    <a:pt x="438526" y="2959100"/>
                  </a:lnTo>
                  <a:lnTo>
                    <a:pt x="449503" y="2984500"/>
                  </a:lnTo>
                  <a:lnTo>
                    <a:pt x="463719" y="2997200"/>
                  </a:lnTo>
                  <a:lnTo>
                    <a:pt x="479031" y="3022600"/>
                  </a:lnTo>
                  <a:lnTo>
                    <a:pt x="492925" y="3048000"/>
                  </a:lnTo>
                  <a:lnTo>
                    <a:pt x="507606" y="3086100"/>
                  </a:lnTo>
                  <a:lnTo>
                    <a:pt x="521715" y="3111500"/>
                  </a:lnTo>
                  <a:lnTo>
                    <a:pt x="533895" y="3149600"/>
                  </a:lnTo>
                  <a:lnTo>
                    <a:pt x="539800" y="3162300"/>
                  </a:lnTo>
                  <a:lnTo>
                    <a:pt x="544372" y="3175000"/>
                  </a:lnTo>
                  <a:lnTo>
                    <a:pt x="547325" y="3187700"/>
                  </a:lnTo>
                  <a:lnTo>
                    <a:pt x="548373" y="3213100"/>
                  </a:lnTo>
                  <a:lnTo>
                    <a:pt x="556743" y="3225800"/>
                  </a:lnTo>
                  <a:lnTo>
                    <a:pt x="561041" y="3238500"/>
                  </a:lnTo>
                  <a:lnTo>
                    <a:pt x="562625" y="3251200"/>
                  </a:lnTo>
                  <a:lnTo>
                    <a:pt x="562851" y="3263900"/>
                  </a:lnTo>
                  <a:lnTo>
                    <a:pt x="626732" y="3263900"/>
                  </a:lnTo>
                  <a:lnTo>
                    <a:pt x="634987" y="3251200"/>
                  </a:lnTo>
                  <a:lnTo>
                    <a:pt x="594474" y="3251200"/>
                  </a:lnTo>
                  <a:lnTo>
                    <a:pt x="653125" y="3187700"/>
                  </a:lnTo>
                  <a:lnTo>
                    <a:pt x="698858" y="3149600"/>
                  </a:lnTo>
                  <a:lnTo>
                    <a:pt x="711106" y="3136900"/>
                  </a:lnTo>
                  <a:lnTo>
                    <a:pt x="646544" y="3136900"/>
                  </a:lnTo>
                  <a:lnTo>
                    <a:pt x="648629" y="3124200"/>
                  </a:lnTo>
                  <a:lnTo>
                    <a:pt x="552326" y="3124200"/>
                  </a:lnTo>
                  <a:lnTo>
                    <a:pt x="548946" y="3111500"/>
                  </a:lnTo>
                  <a:lnTo>
                    <a:pt x="551294" y="3111500"/>
                  </a:lnTo>
                  <a:lnTo>
                    <a:pt x="501188" y="3022600"/>
                  </a:lnTo>
                  <a:lnTo>
                    <a:pt x="468966" y="2959100"/>
                  </a:lnTo>
                  <a:lnTo>
                    <a:pt x="449745" y="2933700"/>
                  </a:lnTo>
                  <a:lnTo>
                    <a:pt x="438645" y="2921000"/>
                  </a:lnTo>
                  <a:lnTo>
                    <a:pt x="425441" y="2895600"/>
                  </a:lnTo>
                  <a:lnTo>
                    <a:pt x="415213" y="2882900"/>
                  </a:lnTo>
                  <a:lnTo>
                    <a:pt x="406605" y="2870200"/>
                  </a:lnTo>
                  <a:lnTo>
                    <a:pt x="398259" y="2857500"/>
                  </a:lnTo>
                  <a:lnTo>
                    <a:pt x="321905" y="2755900"/>
                  </a:lnTo>
                  <a:lnTo>
                    <a:pt x="258808" y="2679700"/>
                  </a:lnTo>
                  <a:lnTo>
                    <a:pt x="207627" y="2603500"/>
                  </a:lnTo>
                  <a:lnTo>
                    <a:pt x="187199" y="2578100"/>
                  </a:lnTo>
                  <a:close/>
                </a:path>
                <a:path w="2473960" h="4267200">
                  <a:moveTo>
                    <a:pt x="1027424" y="2980762"/>
                  </a:moveTo>
                  <a:lnTo>
                    <a:pt x="973110" y="3009900"/>
                  </a:lnTo>
                  <a:lnTo>
                    <a:pt x="918149" y="3035300"/>
                  </a:lnTo>
                  <a:lnTo>
                    <a:pt x="889691" y="3048000"/>
                  </a:lnTo>
                  <a:lnTo>
                    <a:pt x="874509" y="3048000"/>
                  </a:lnTo>
                  <a:lnTo>
                    <a:pt x="791233" y="3098800"/>
                  </a:lnTo>
                  <a:lnTo>
                    <a:pt x="745318" y="3136900"/>
                  </a:lnTo>
                  <a:lnTo>
                    <a:pt x="724311" y="3136900"/>
                  </a:lnTo>
                  <a:lnTo>
                    <a:pt x="715759" y="3149600"/>
                  </a:lnTo>
                  <a:lnTo>
                    <a:pt x="692240" y="3162300"/>
                  </a:lnTo>
                  <a:lnTo>
                    <a:pt x="674960" y="3175000"/>
                  </a:lnTo>
                  <a:lnTo>
                    <a:pt x="665824" y="3187700"/>
                  </a:lnTo>
                  <a:lnTo>
                    <a:pt x="666737" y="3187700"/>
                  </a:lnTo>
                  <a:lnTo>
                    <a:pt x="635943" y="3225800"/>
                  </a:lnTo>
                  <a:lnTo>
                    <a:pt x="615461" y="3238500"/>
                  </a:lnTo>
                  <a:lnTo>
                    <a:pt x="602550" y="3251200"/>
                  </a:lnTo>
                  <a:lnTo>
                    <a:pt x="634987" y="3251200"/>
                  </a:lnTo>
                  <a:lnTo>
                    <a:pt x="653070" y="3238500"/>
                  </a:lnTo>
                  <a:lnTo>
                    <a:pt x="671737" y="3225800"/>
                  </a:lnTo>
                  <a:lnTo>
                    <a:pt x="689333" y="3200400"/>
                  </a:lnTo>
                  <a:lnTo>
                    <a:pt x="704202" y="3187700"/>
                  </a:lnTo>
                  <a:lnTo>
                    <a:pt x="785121" y="3136900"/>
                  </a:lnTo>
                  <a:lnTo>
                    <a:pt x="829773" y="3111500"/>
                  </a:lnTo>
                  <a:lnTo>
                    <a:pt x="852756" y="3086100"/>
                  </a:lnTo>
                  <a:lnTo>
                    <a:pt x="868667" y="3086100"/>
                  </a:lnTo>
                  <a:lnTo>
                    <a:pt x="970653" y="3022600"/>
                  </a:lnTo>
                  <a:lnTo>
                    <a:pt x="1027424" y="2980762"/>
                  </a:lnTo>
                  <a:close/>
                </a:path>
                <a:path w="2473960" h="4267200">
                  <a:moveTo>
                    <a:pt x="1277359" y="3164751"/>
                  </a:moveTo>
                  <a:lnTo>
                    <a:pt x="1261179" y="3175000"/>
                  </a:lnTo>
                  <a:lnTo>
                    <a:pt x="1220645" y="3197395"/>
                  </a:lnTo>
                  <a:lnTo>
                    <a:pt x="1266939" y="3175000"/>
                  </a:lnTo>
                  <a:lnTo>
                    <a:pt x="1277359" y="3164751"/>
                  </a:lnTo>
                  <a:close/>
                </a:path>
                <a:path w="2473960" h="4267200">
                  <a:moveTo>
                    <a:pt x="1454645" y="3022600"/>
                  </a:moveTo>
                  <a:lnTo>
                    <a:pt x="1379430" y="3086100"/>
                  </a:lnTo>
                  <a:lnTo>
                    <a:pt x="1329575" y="3124200"/>
                  </a:lnTo>
                  <a:lnTo>
                    <a:pt x="1298557" y="3149600"/>
                  </a:lnTo>
                  <a:lnTo>
                    <a:pt x="1279852" y="3162300"/>
                  </a:lnTo>
                  <a:lnTo>
                    <a:pt x="1277359" y="3164751"/>
                  </a:lnTo>
                  <a:lnTo>
                    <a:pt x="1361436" y="3111500"/>
                  </a:lnTo>
                  <a:lnTo>
                    <a:pt x="1395338" y="3086100"/>
                  </a:lnTo>
                  <a:lnTo>
                    <a:pt x="1420159" y="3073400"/>
                  </a:lnTo>
                  <a:lnTo>
                    <a:pt x="1437198" y="3060700"/>
                  </a:lnTo>
                  <a:lnTo>
                    <a:pt x="1447758" y="3048000"/>
                  </a:lnTo>
                  <a:lnTo>
                    <a:pt x="1453140" y="3035300"/>
                  </a:lnTo>
                  <a:lnTo>
                    <a:pt x="1454645" y="3022600"/>
                  </a:lnTo>
                  <a:close/>
                </a:path>
                <a:path w="2473960" h="4267200">
                  <a:moveTo>
                    <a:pt x="54471" y="3086100"/>
                  </a:moveTo>
                  <a:lnTo>
                    <a:pt x="46177" y="3086100"/>
                  </a:lnTo>
                  <a:lnTo>
                    <a:pt x="83628" y="3162300"/>
                  </a:lnTo>
                  <a:lnTo>
                    <a:pt x="65654" y="3124200"/>
                  </a:lnTo>
                  <a:lnTo>
                    <a:pt x="58439" y="3098800"/>
                  </a:lnTo>
                  <a:lnTo>
                    <a:pt x="54471" y="3086100"/>
                  </a:lnTo>
                  <a:close/>
                </a:path>
                <a:path w="2473960" h="4267200">
                  <a:moveTo>
                    <a:pt x="1803768" y="2400300"/>
                  </a:moveTo>
                  <a:lnTo>
                    <a:pt x="1718108" y="2413000"/>
                  </a:lnTo>
                  <a:lnTo>
                    <a:pt x="1660544" y="2425700"/>
                  </a:lnTo>
                  <a:lnTo>
                    <a:pt x="1623878" y="2438400"/>
                  </a:lnTo>
                  <a:lnTo>
                    <a:pt x="1685531" y="2438400"/>
                  </a:lnTo>
                  <a:lnTo>
                    <a:pt x="1656132" y="2451100"/>
                  </a:lnTo>
                  <a:lnTo>
                    <a:pt x="1638938" y="2463800"/>
                  </a:lnTo>
                  <a:lnTo>
                    <a:pt x="1624825" y="2463800"/>
                  </a:lnTo>
                  <a:lnTo>
                    <a:pt x="1539107" y="2514600"/>
                  </a:lnTo>
                  <a:lnTo>
                    <a:pt x="1409466" y="2603500"/>
                  </a:lnTo>
                  <a:lnTo>
                    <a:pt x="1362290" y="2641600"/>
                  </a:lnTo>
                  <a:lnTo>
                    <a:pt x="1324708" y="2667000"/>
                  </a:lnTo>
                  <a:lnTo>
                    <a:pt x="1295092" y="2692400"/>
                  </a:lnTo>
                  <a:lnTo>
                    <a:pt x="1271816" y="2705100"/>
                  </a:lnTo>
                  <a:lnTo>
                    <a:pt x="1253253" y="2717800"/>
                  </a:lnTo>
                  <a:lnTo>
                    <a:pt x="1237776" y="2730500"/>
                  </a:lnTo>
                  <a:lnTo>
                    <a:pt x="1223759" y="2743200"/>
                  </a:lnTo>
                  <a:lnTo>
                    <a:pt x="1118172" y="2819400"/>
                  </a:lnTo>
                  <a:lnTo>
                    <a:pt x="977203" y="2908300"/>
                  </a:lnTo>
                  <a:lnTo>
                    <a:pt x="934723" y="2946400"/>
                  </a:lnTo>
                  <a:lnTo>
                    <a:pt x="906178" y="2959100"/>
                  </a:lnTo>
                  <a:lnTo>
                    <a:pt x="888020" y="2971800"/>
                  </a:lnTo>
                  <a:lnTo>
                    <a:pt x="876700" y="2971800"/>
                  </a:lnTo>
                  <a:lnTo>
                    <a:pt x="868667" y="2984500"/>
                  </a:lnTo>
                  <a:lnTo>
                    <a:pt x="831867" y="3009900"/>
                  </a:lnTo>
                  <a:lnTo>
                    <a:pt x="812390" y="3022600"/>
                  </a:lnTo>
                  <a:lnTo>
                    <a:pt x="799452" y="3022600"/>
                  </a:lnTo>
                  <a:lnTo>
                    <a:pt x="757540" y="3060700"/>
                  </a:lnTo>
                  <a:lnTo>
                    <a:pt x="732380" y="3086100"/>
                  </a:lnTo>
                  <a:lnTo>
                    <a:pt x="712838" y="3086100"/>
                  </a:lnTo>
                  <a:lnTo>
                    <a:pt x="646544" y="3136900"/>
                  </a:lnTo>
                  <a:lnTo>
                    <a:pt x="711106" y="3136900"/>
                  </a:lnTo>
                  <a:lnTo>
                    <a:pt x="735603" y="3111500"/>
                  </a:lnTo>
                  <a:lnTo>
                    <a:pt x="767288" y="3086100"/>
                  </a:lnTo>
                  <a:lnTo>
                    <a:pt x="797844" y="3060700"/>
                  </a:lnTo>
                  <a:lnTo>
                    <a:pt x="831202" y="3035300"/>
                  </a:lnTo>
                  <a:lnTo>
                    <a:pt x="1020328" y="2921000"/>
                  </a:lnTo>
                  <a:lnTo>
                    <a:pt x="1084736" y="2870200"/>
                  </a:lnTo>
                  <a:lnTo>
                    <a:pt x="1132615" y="2844800"/>
                  </a:lnTo>
                  <a:lnTo>
                    <a:pt x="1189511" y="2794000"/>
                  </a:lnTo>
                  <a:lnTo>
                    <a:pt x="1203890" y="2794000"/>
                  </a:lnTo>
                  <a:lnTo>
                    <a:pt x="1212465" y="2781300"/>
                  </a:lnTo>
                  <a:lnTo>
                    <a:pt x="1217917" y="2781300"/>
                  </a:lnTo>
                  <a:lnTo>
                    <a:pt x="1255608" y="2755900"/>
                  </a:lnTo>
                  <a:lnTo>
                    <a:pt x="1281417" y="2730500"/>
                  </a:lnTo>
                  <a:lnTo>
                    <a:pt x="1300749" y="2717800"/>
                  </a:lnTo>
                  <a:lnTo>
                    <a:pt x="1319009" y="2692400"/>
                  </a:lnTo>
                  <a:lnTo>
                    <a:pt x="1400664" y="2628900"/>
                  </a:lnTo>
                  <a:lnTo>
                    <a:pt x="1462428" y="2590800"/>
                  </a:lnTo>
                  <a:lnTo>
                    <a:pt x="1507734" y="2552700"/>
                  </a:lnTo>
                  <a:lnTo>
                    <a:pt x="1540017" y="2527300"/>
                  </a:lnTo>
                  <a:lnTo>
                    <a:pt x="1579253" y="2501900"/>
                  </a:lnTo>
                  <a:lnTo>
                    <a:pt x="1593075" y="2489200"/>
                  </a:lnTo>
                  <a:lnTo>
                    <a:pt x="1640507" y="2476500"/>
                  </a:lnTo>
                  <a:lnTo>
                    <a:pt x="1669259" y="2463800"/>
                  </a:lnTo>
                  <a:lnTo>
                    <a:pt x="1684461" y="2451100"/>
                  </a:lnTo>
                  <a:lnTo>
                    <a:pt x="1691246" y="2451100"/>
                  </a:lnTo>
                  <a:lnTo>
                    <a:pt x="1747832" y="2425700"/>
                  </a:lnTo>
                  <a:lnTo>
                    <a:pt x="1784369" y="2425700"/>
                  </a:lnTo>
                  <a:lnTo>
                    <a:pt x="1802474" y="2413000"/>
                  </a:lnTo>
                  <a:lnTo>
                    <a:pt x="1803768" y="2400300"/>
                  </a:lnTo>
                  <a:close/>
                </a:path>
                <a:path w="2473960" h="4267200">
                  <a:moveTo>
                    <a:pt x="72148" y="2260600"/>
                  </a:moveTo>
                  <a:lnTo>
                    <a:pt x="60604" y="2260600"/>
                  </a:lnTo>
                  <a:lnTo>
                    <a:pt x="60604" y="2273300"/>
                  </a:lnTo>
                  <a:lnTo>
                    <a:pt x="71966" y="2324100"/>
                  </a:lnTo>
                  <a:lnTo>
                    <a:pt x="82248" y="2349500"/>
                  </a:lnTo>
                  <a:lnTo>
                    <a:pt x="88200" y="2374900"/>
                  </a:lnTo>
                  <a:lnTo>
                    <a:pt x="86575" y="2374900"/>
                  </a:lnTo>
                  <a:lnTo>
                    <a:pt x="116612" y="2438400"/>
                  </a:lnTo>
                  <a:lnTo>
                    <a:pt x="132037" y="2476500"/>
                  </a:lnTo>
                  <a:lnTo>
                    <a:pt x="137719" y="2489200"/>
                  </a:lnTo>
                  <a:lnTo>
                    <a:pt x="138531" y="2489200"/>
                  </a:lnTo>
                  <a:lnTo>
                    <a:pt x="181234" y="2552700"/>
                  </a:lnTo>
                  <a:lnTo>
                    <a:pt x="218257" y="2603500"/>
                  </a:lnTo>
                  <a:lnTo>
                    <a:pt x="249329" y="2641600"/>
                  </a:lnTo>
                  <a:lnTo>
                    <a:pt x="274180" y="2667000"/>
                  </a:lnTo>
                  <a:lnTo>
                    <a:pt x="341905" y="2755900"/>
                  </a:lnTo>
                  <a:lnTo>
                    <a:pt x="378780" y="2806700"/>
                  </a:lnTo>
                  <a:lnTo>
                    <a:pt x="395106" y="2832100"/>
                  </a:lnTo>
                  <a:lnTo>
                    <a:pt x="401180" y="2832100"/>
                  </a:lnTo>
                  <a:lnTo>
                    <a:pt x="439579" y="2882900"/>
                  </a:lnTo>
                  <a:lnTo>
                    <a:pt x="459298" y="2921000"/>
                  </a:lnTo>
                  <a:lnTo>
                    <a:pt x="466563" y="2933700"/>
                  </a:lnTo>
                  <a:lnTo>
                    <a:pt x="467601" y="2933700"/>
                  </a:lnTo>
                  <a:lnTo>
                    <a:pt x="507995" y="3009900"/>
                  </a:lnTo>
                  <a:lnTo>
                    <a:pt x="535387" y="3060700"/>
                  </a:lnTo>
                  <a:lnTo>
                    <a:pt x="551968" y="3086100"/>
                  </a:lnTo>
                  <a:lnTo>
                    <a:pt x="559930" y="3111500"/>
                  </a:lnTo>
                  <a:lnTo>
                    <a:pt x="557348" y="3111500"/>
                  </a:lnTo>
                  <a:lnTo>
                    <a:pt x="552326" y="3124200"/>
                  </a:lnTo>
                  <a:lnTo>
                    <a:pt x="648629" y="3124200"/>
                  </a:lnTo>
                  <a:lnTo>
                    <a:pt x="659133" y="3111500"/>
                  </a:lnTo>
                  <a:lnTo>
                    <a:pt x="671279" y="3098800"/>
                  </a:lnTo>
                  <a:lnTo>
                    <a:pt x="678294" y="3086100"/>
                  </a:lnTo>
                  <a:lnTo>
                    <a:pt x="698703" y="3073400"/>
                  </a:lnTo>
                  <a:lnTo>
                    <a:pt x="646480" y="3073400"/>
                  </a:lnTo>
                  <a:lnTo>
                    <a:pt x="643797" y="3060700"/>
                  </a:lnTo>
                  <a:lnTo>
                    <a:pt x="588759" y="3060700"/>
                  </a:lnTo>
                  <a:lnTo>
                    <a:pt x="584429" y="3048000"/>
                  </a:lnTo>
                  <a:lnTo>
                    <a:pt x="580123" y="3048000"/>
                  </a:lnTo>
                  <a:lnTo>
                    <a:pt x="562673" y="2997200"/>
                  </a:lnTo>
                  <a:lnTo>
                    <a:pt x="529575" y="2997200"/>
                  </a:lnTo>
                  <a:lnTo>
                    <a:pt x="529974" y="2984500"/>
                  </a:lnTo>
                  <a:lnTo>
                    <a:pt x="558311" y="2984500"/>
                  </a:lnTo>
                  <a:lnTo>
                    <a:pt x="553949" y="2971800"/>
                  </a:lnTo>
                  <a:lnTo>
                    <a:pt x="533432" y="2908300"/>
                  </a:lnTo>
                  <a:lnTo>
                    <a:pt x="480089" y="2908300"/>
                  </a:lnTo>
                  <a:lnTo>
                    <a:pt x="470395" y="2882900"/>
                  </a:lnTo>
                  <a:lnTo>
                    <a:pt x="431896" y="2832100"/>
                  </a:lnTo>
                  <a:lnTo>
                    <a:pt x="406911" y="2806700"/>
                  </a:lnTo>
                  <a:lnTo>
                    <a:pt x="394903" y="2794000"/>
                  </a:lnTo>
                  <a:lnTo>
                    <a:pt x="395338" y="2781300"/>
                  </a:lnTo>
                  <a:lnTo>
                    <a:pt x="345763" y="2717800"/>
                  </a:lnTo>
                  <a:lnTo>
                    <a:pt x="303930" y="2667000"/>
                  </a:lnTo>
                  <a:lnTo>
                    <a:pt x="268602" y="2628900"/>
                  </a:lnTo>
                  <a:lnTo>
                    <a:pt x="238545" y="2578100"/>
                  </a:lnTo>
                  <a:lnTo>
                    <a:pt x="212524" y="2552700"/>
                  </a:lnTo>
                  <a:lnTo>
                    <a:pt x="189304" y="2514600"/>
                  </a:lnTo>
                  <a:lnTo>
                    <a:pt x="167651" y="2476500"/>
                  </a:lnTo>
                  <a:lnTo>
                    <a:pt x="146329" y="2451100"/>
                  </a:lnTo>
                  <a:lnTo>
                    <a:pt x="124104" y="2413000"/>
                  </a:lnTo>
                  <a:lnTo>
                    <a:pt x="92445" y="2336800"/>
                  </a:lnTo>
                  <a:lnTo>
                    <a:pt x="76480" y="2286000"/>
                  </a:lnTo>
                  <a:lnTo>
                    <a:pt x="71338" y="2273300"/>
                  </a:lnTo>
                  <a:lnTo>
                    <a:pt x="72148" y="2260600"/>
                  </a:lnTo>
                  <a:close/>
                </a:path>
                <a:path w="2473960" h="4267200">
                  <a:moveTo>
                    <a:pt x="1671069" y="2438400"/>
                  </a:moveTo>
                  <a:lnTo>
                    <a:pt x="1600909" y="2438400"/>
                  </a:lnTo>
                  <a:lnTo>
                    <a:pt x="1584439" y="2451100"/>
                  </a:lnTo>
                  <a:lnTo>
                    <a:pt x="1523830" y="2476500"/>
                  </a:lnTo>
                  <a:lnTo>
                    <a:pt x="1484569" y="2489200"/>
                  </a:lnTo>
                  <a:lnTo>
                    <a:pt x="1459905" y="2501900"/>
                  </a:lnTo>
                  <a:lnTo>
                    <a:pt x="1443088" y="2514600"/>
                  </a:lnTo>
                  <a:lnTo>
                    <a:pt x="1275888" y="2628900"/>
                  </a:lnTo>
                  <a:lnTo>
                    <a:pt x="1224195" y="2667000"/>
                  </a:lnTo>
                  <a:lnTo>
                    <a:pt x="1188460" y="2692400"/>
                  </a:lnTo>
                  <a:lnTo>
                    <a:pt x="1164697" y="2705100"/>
                  </a:lnTo>
                  <a:lnTo>
                    <a:pt x="1148920" y="2717800"/>
                  </a:lnTo>
                  <a:lnTo>
                    <a:pt x="1137145" y="2730500"/>
                  </a:lnTo>
                  <a:lnTo>
                    <a:pt x="1026730" y="2794000"/>
                  </a:lnTo>
                  <a:lnTo>
                    <a:pt x="946917" y="2857500"/>
                  </a:lnTo>
                  <a:lnTo>
                    <a:pt x="892603" y="2895600"/>
                  </a:lnTo>
                  <a:lnTo>
                    <a:pt x="858685" y="2908300"/>
                  </a:lnTo>
                  <a:lnTo>
                    <a:pt x="840061" y="2921000"/>
                  </a:lnTo>
                  <a:lnTo>
                    <a:pt x="831627" y="2933700"/>
                  </a:lnTo>
                  <a:lnTo>
                    <a:pt x="828281" y="2933700"/>
                  </a:lnTo>
                  <a:lnTo>
                    <a:pt x="759830" y="2984500"/>
                  </a:lnTo>
                  <a:lnTo>
                    <a:pt x="720061" y="3022600"/>
                  </a:lnTo>
                  <a:lnTo>
                    <a:pt x="697604" y="3048000"/>
                  </a:lnTo>
                  <a:lnTo>
                    <a:pt x="681088" y="3060700"/>
                  </a:lnTo>
                  <a:lnTo>
                    <a:pt x="657831" y="3073400"/>
                  </a:lnTo>
                  <a:lnTo>
                    <a:pt x="698703" y="3073400"/>
                  </a:lnTo>
                  <a:lnTo>
                    <a:pt x="780339" y="3022600"/>
                  </a:lnTo>
                  <a:lnTo>
                    <a:pt x="859579" y="2959100"/>
                  </a:lnTo>
                  <a:lnTo>
                    <a:pt x="919081" y="2908300"/>
                  </a:lnTo>
                  <a:lnTo>
                    <a:pt x="961910" y="2870200"/>
                  </a:lnTo>
                  <a:lnTo>
                    <a:pt x="991131" y="2844800"/>
                  </a:lnTo>
                  <a:lnTo>
                    <a:pt x="1009811" y="2832100"/>
                  </a:lnTo>
                  <a:lnTo>
                    <a:pt x="1021015" y="2819400"/>
                  </a:lnTo>
                  <a:lnTo>
                    <a:pt x="1033259" y="2819400"/>
                  </a:lnTo>
                  <a:lnTo>
                    <a:pt x="1076975" y="2781300"/>
                  </a:lnTo>
                  <a:lnTo>
                    <a:pt x="1106093" y="2768600"/>
                  </a:lnTo>
                  <a:lnTo>
                    <a:pt x="1123306" y="2755900"/>
                  </a:lnTo>
                  <a:lnTo>
                    <a:pt x="1131303" y="2755900"/>
                  </a:lnTo>
                  <a:lnTo>
                    <a:pt x="1190090" y="2717800"/>
                  </a:lnTo>
                  <a:lnTo>
                    <a:pt x="1224791" y="2692400"/>
                  </a:lnTo>
                  <a:lnTo>
                    <a:pt x="1243799" y="2679700"/>
                  </a:lnTo>
                  <a:lnTo>
                    <a:pt x="1255509" y="2679700"/>
                  </a:lnTo>
                  <a:lnTo>
                    <a:pt x="1322460" y="2628900"/>
                  </a:lnTo>
                  <a:lnTo>
                    <a:pt x="1376391" y="2590800"/>
                  </a:lnTo>
                  <a:lnTo>
                    <a:pt x="1419474" y="2552700"/>
                  </a:lnTo>
                  <a:lnTo>
                    <a:pt x="1453882" y="2527300"/>
                  </a:lnTo>
                  <a:lnTo>
                    <a:pt x="1481787" y="2514600"/>
                  </a:lnTo>
                  <a:lnTo>
                    <a:pt x="1505363" y="2501900"/>
                  </a:lnTo>
                  <a:lnTo>
                    <a:pt x="1526781" y="2489200"/>
                  </a:lnTo>
                  <a:lnTo>
                    <a:pt x="1622184" y="2451100"/>
                  </a:lnTo>
                  <a:lnTo>
                    <a:pt x="1671069" y="2438400"/>
                  </a:lnTo>
                  <a:close/>
                </a:path>
                <a:path w="2473960" h="4267200">
                  <a:moveTo>
                    <a:pt x="108586" y="2044700"/>
                  </a:moveTo>
                  <a:lnTo>
                    <a:pt x="106286" y="2057400"/>
                  </a:lnTo>
                  <a:lnTo>
                    <a:pt x="109664" y="2070100"/>
                  </a:lnTo>
                  <a:lnTo>
                    <a:pt x="133566" y="2146300"/>
                  </a:lnTo>
                  <a:lnTo>
                    <a:pt x="145021" y="2184400"/>
                  </a:lnTo>
                  <a:lnTo>
                    <a:pt x="151066" y="2209800"/>
                  </a:lnTo>
                  <a:lnTo>
                    <a:pt x="158737" y="2222500"/>
                  </a:lnTo>
                  <a:lnTo>
                    <a:pt x="213116" y="2324100"/>
                  </a:lnTo>
                  <a:lnTo>
                    <a:pt x="249377" y="2387600"/>
                  </a:lnTo>
                  <a:lnTo>
                    <a:pt x="272010" y="2425700"/>
                  </a:lnTo>
                  <a:lnTo>
                    <a:pt x="285503" y="2451100"/>
                  </a:lnTo>
                  <a:lnTo>
                    <a:pt x="294348" y="2476500"/>
                  </a:lnTo>
                  <a:lnTo>
                    <a:pt x="303034" y="2489200"/>
                  </a:lnTo>
                  <a:lnTo>
                    <a:pt x="353289" y="2565400"/>
                  </a:lnTo>
                  <a:lnTo>
                    <a:pt x="390562" y="2628900"/>
                  </a:lnTo>
                  <a:lnTo>
                    <a:pt x="417741" y="2667000"/>
                  </a:lnTo>
                  <a:lnTo>
                    <a:pt x="437714" y="2692400"/>
                  </a:lnTo>
                  <a:lnTo>
                    <a:pt x="453372" y="2717800"/>
                  </a:lnTo>
                  <a:lnTo>
                    <a:pt x="467601" y="2743200"/>
                  </a:lnTo>
                  <a:lnTo>
                    <a:pt x="517756" y="2832100"/>
                  </a:lnTo>
                  <a:lnTo>
                    <a:pt x="542229" y="2882900"/>
                  </a:lnTo>
                  <a:lnTo>
                    <a:pt x="553201" y="2921000"/>
                  </a:lnTo>
                  <a:lnTo>
                    <a:pt x="562851" y="2933700"/>
                  </a:lnTo>
                  <a:lnTo>
                    <a:pt x="577553" y="2971800"/>
                  </a:lnTo>
                  <a:lnTo>
                    <a:pt x="585504" y="3009900"/>
                  </a:lnTo>
                  <a:lnTo>
                    <a:pt x="590765" y="3022600"/>
                  </a:lnTo>
                  <a:lnTo>
                    <a:pt x="597395" y="3035300"/>
                  </a:lnTo>
                  <a:lnTo>
                    <a:pt x="588759" y="3060700"/>
                  </a:lnTo>
                  <a:lnTo>
                    <a:pt x="646544" y="3060700"/>
                  </a:lnTo>
                  <a:lnTo>
                    <a:pt x="679282" y="3035300"/>
                  </a:lnTo>
                  <a:lnTo>
                    <a:pt x="620509" y="3035300"/>
                  </a:lnTo>
                  <a:lnTo>
                    <a:pt x="620509" y="3022600"/>
                  </a:lnTo>
                  <a:lnTo>
                    <a:pt x="689043" y="3022600"/>
                  </a:lnTo>
                  <a:lnTo>
                    <a:pt x="698804" y="3009900"/>
                  </a:lnTo>
                  <a:lnTo>
                    <a:pt x="710230" y="3009900"/>
                  </a:lnTo>
                  <a:lnTo>
                    <a:pt x="718680" y="2997200"/>
                  </a:lnTo>
                  <a:lnTo>
                    <a:pt x="730998" y="2984500"/>
                  </a:lnTo>
                  <a:lnTo>
                    <a:pt x="665598" y="2984500"/>
                  </a:lnTo>
                  <a:lnTo>
                    <a:pt x="672452" y="2971800"/>
                  </a:lnTo>
                  <a:lnTo>
                    <a:pt x="687489" y="2959100"/>
                  </a:lnTo>
                  <a:lnTo>
                    <a:pt x="608952" y="2959100"/>
                  </a:lnTo>
                  <a:lnTo>
                    <a:pt x="596659" y="2933700"/>
                  </a:lnTo>
                  <a:lnTo>
                    <a:pt x="586235" y="2908300"/>
                  </a:lnTo>
                  <a:lnTo>
                    <a:pt x="578502" y="2895600"/>
                  </a:lnTo>
                  <a:lnTo>
                    <a:pt x="574281" y="2895600"/>
                  </a:lnTo>
                  <a:lnTo>
                    <a:pt x="529543" y="2806700"/>
                  </a:lnTo>
                  <a:lnTo>
                    <a:pt x="499479" y="2755900"/>
                  </a:lnTo>
                  <a:lnTo>
                    <a:pt x="479375" y="2717800"/>
                  </a:lnTo>
                  <a:lnTo>
                    <a:pt x="464520" y="2692400"/>
                  </a:lnTo>
                  <a:lnTo>
                    <a:pt x="450202" y="2679700"/>
                  </a:lnTo>
                  <a:lnTo>
                    <a:pt x="407952" y="2603500"/>
                  </a:lnTo>
                  <a:lnTo>
                    <a:pt x="387099" y="2565400"/>
                  </a:lnTo>
                  <a:lnTo>
                    <a:pt x="377603" y="2540000"/>
                  </a:lnTo>
                  <a:lnTo>
                    <a:pt x="369430" y="2540000"/>
                  </a:lnTo>
                  <a:lnTo>
                    <a:pt x="308725" y="2438400"/>
                  </a:lnTo>
                  <a:lnTo>
                    <a:pt x="263370" y="2374900"/>
                  </a:lnTo>
                  <a:lnTo>
                    <a:pt x="230687" y="2311400"/>
                  </a:lnTo>
                  <a:lnTo>
                    <a:pt x="208001" y="2273300"/>
                  </a:lnTo>
                  <a:lnTo>
                    <a:pt x="192636" y="2247900"/>
                  </a:lnTo>
                  <a:lnTo>
                    <a:pt x="181916" y="2235200"/>
                  </a:lnTo>
                  <a:lnTo>
                    <a:pt x="173164" y="2209800"/>
                  </a:lnTo>
                  <a:lnTo>
                    <a:pt x="148904" y="2133600"/>
                  </a:lnTo>
                  <a:lnTo>
                    <a:pt x="132759" y="2095500"/>
                  </a:lnTo>
                  <a:lnTo>
                    <a:pt x="125272" y="2070100"/>
                  </a:lnTo>
                  <a:lnTo>
                    <a:pt x="126987" y="2070100"/>
                  </a:lnTo>
                  <a:lnTo>
                    <a:pt x="115756" y="2057400"/>
                  </a:lnTo>
                  <a:lnTo>
                    <a:pt x="108586" y="2044700"/>
                  </a:lnTo>
                  <a:close/>
                </a:path>
                <a:path w="2473960" h="4267200">
                  <a:moveTo>
                    <a:pt x="689043" y="3022600"/>
                  </a:moveTo>
                  <a:lnTo>
                    <a:pt x="629510" y="3022600"/>
                  </a:lnTo>
                  <a:lnTo>
                    <a:pt x="628921" y="3035300"/>
                  </a:lnTo>
                  <a:lnTo>
                    <a:pt x="679282" y="3035300"/>
                  </a:lnTo>
                  <a:lnTo>
                    <a:pt x="689043" y="3022600"/>
                  </a:lnTo>
                  <a:close/>
                </a:path>
                <a:path w="2473960" h="4267200">
                  <a:moveTo>
                    <a:pt x="1523860" y="3009900"/>
                  </a:moveTo>
                  <a:lnTo>
                    <a:pt x="1520385" y="3009900"/>
                  </a:lnTo>
                  <a:lnTo>
                    <a:pt x="1516496" y="3016210"/>
                  </a:lnTo>
                  <a:lnTo>
                    <a:pt x="1523860" y="3009900"/>
                  </a:lnTo>
                  <a:close/>
                </a:path>
                <a:path w="2473960" h="4267200">
                  <a:moveTo>
                    <a:pt x="558311" y="2984500"/>
                  </a:moveTo>
                  <a:lnTo>
                    <a:pt x="535254" y="2984500"/>
                  </a:lnTo>
                  <a:lnTo>
                    <a:pt x="539737" y="2997200"/>
                  </a:lnTo>
                  <a:lnTo>
                    <a:pt x="562673" y="2997200"/>
                  </a:lnTo>
                  <a:lnTo>
                    <a:pt x="558311" y="2984500"/>
                  </a:lnTo>
                  <a:close/>
                </a:path>
                <a:path w="2473960" h="4267200">
                  <a:moveTo>
                    <a:pt x="1620205" y="2374900"/>
                  </a:moveTo>
                  <a:lnTo>
                    <a:pt x="1615909" y="2374900"/>
                  </a:lnTo>
                  <a:lnTo>
                    <a:pt x="1607553" y="2387600"/>
                  </a:lnTo>
                  <a:lnTo>
                    <a:pt x="1517605" y="2425700"/>
                  </a:lnTo>
                  <a:lnTo>
                    <a:pt x="1467948" y="2451100"/>
                  </a:lnTo>
                  <a:lnTo>
                    <a:pt x="1444818" y="2463800"/>
                  </a:lnTo>
                  <a:lnTo>
                    <a:pt x="1434452" y="2463800"/>
                  </a:lnTo>
                  <a:lnTo>
                    <a:pt x="1356855" y="2514600"/>
                  </a:lnTo>
                  <a:lnTo>
                    <a:pt x="1293731" y="2552700"/>
                  </a:lnTo>
                  <a:lnTo>
                    <a:pt x="1242654" y="2578100"/>
                  </a:lnTo>
                  <a:lnTo>
                    <a:pt x="1201200" y="2603500"/>
                  </a:lnTo>
                  <a:lnTo>
                    <a:pt x="1166947" y="2616200"/>
                  </a:lnTo>
                  <a:lnTo>
                    <a:pt x="1137469" y="2641600"/>
                  </a:lnTo>
                  <a:lnTo>
                    <a:pt x="1083146" y="2667000"/>
                  </a:lnTo>
                  <a:lnTo>
                    <a:pt x="1053452" y="2679700"/>
                  </a:lnTo>
                  <a:lnTo>
                    <a:pt x="990932" y="2730500"/>
                  </a:lnTo>
                  <a:lnTo>
                    <a:pt x="943378" y="2768600"/>
                  </a:lnTo>
                  <a:lnTo>
                    <a:pt x="907742" y="2794000"/>
                  </a:lnTo>
                  <a:lnTo>
                    <a:pt x="880976" y="2819400"/>
                  </a:lnTo>
                  <a:lnTo>
                    <a:pt x="860031" y="2832100"/>
                  </a:lnTo>
                  <a:lnTo>
                    <a:pt x="786194" y="2895600"/>
                  </a:lnTo>
                  <a:lnTo>
                    <a:pt x="742264" y="2946400"/>
                  </a:lnTo>
                  <a:lnTo>
                    <a:pt x="719378" y="2971800"/>
                  </a:lnTo>
                  <a:lnTo>
                    <a:pt x="701281" y="2971800"/>
                  </a:lnTo>
                  <a:lnTo>
                    <a:pt x="675702" y="2984500"/>
                  </a:lnTo>
                  <a:lnTo>
                    <a:pt x="730998" y="2984500"/>
                  </a:lnTo>
                  <a:lnTo>
                    <a:pt x="780269" y="2933700"/>
                  </a:lnTo>
                  <a:lnTo>
                    <a:pt x="833105" y="2895600"/>
                  </a:lnTo>
                  <a:lnTo>
                    <a:pt x="842759" y="2882900"/>
                  </a:lnTo>
                  <a:lnTo>
                    <a:pt x="898764" y="2844800"/>
                  </a:lnTo>
                  <a:lnTo>
                    <a:pt x="929325" y="2819400"/>
                  </a:lnTo>
                  <a:lnTo>
                    <a:pt x="942575" y="2806700"/>
                  </a:lnTo>
                  <a:lnTo>
                    <a:pt x="946645" y="2806700"/>
                  </a:lnTo>
                  <a:lnTo>
                    <a:pt x="997746" y="2768600"/>
                  </a:lnTo>
                  <a:lnTo>
                    <a:pt x="1043036" y="2730500"/>
                  </a:lnTo>
                  <a:lnTo>
                    <a:pt x="1083778" y="2705100"/>
                  </a:lnTo>
                  <a:lnTo>
                    <a:pt x="1121237" y="2679700"/>
                  </a:lnTo>
                  <a:lnTo>
                    <a:pt x="1156676" y="2654300"/>
                  </a:lnTo>
                  <a:lnTo>
                    <a:pt x="1191360" y="2628900"/>
                  </a:lnTo>
                  <a:lnTo>
                    <a:pt x="1226553" y="2603500"/>
                  </a:lnTo>
                  <a:lnTo>
                    <a:pt x="1312601" y="2565400"/>
                  </a:lnTo>
                  <a:lnTo>
                    <a:pt x="1371083" y="2527300"/>
                  </a:lnTo>
                  <a:lnTo>
                    <a:pt x="1409058" y="2514600"/>
                  </a:lnTo>
                  <a:lnTo>
                    <a:pt x="1433585" y="2489200"/>
                  </a:lnTo>
                  <a:lnTo>
                    <a:pt x="1451724" y="2489200"/>
                  </a:lnTo>
                  <a:lnTo>
                    <a:pt x="1505931" y="2451100"/>
                  </a:lnTo>
                  <a:lnTo>
                    <a:pt x="1545529" y="2438400"/>
                  </a:lnTo>
                  <a:lnTo>
                    <a:pt x="1574293" y="2425700"/>
                  </a:lnTo>
                  <a:lnTo>
                    <a:pt x="1595996" y="2413000"/>
                  </a:lnTo>
                  <a:lnTo>
                    <a:pt x="1615286" y="2387600"/>
                  </a:lnTo>
                  <a:lnTo>
                    <a:pt x="1620205" y="2374900"/>
                  </a:lnTo>
                  <a:close/>
                </a:path>
                <a:path w="2473960" h="4267200">
                  <a:moveTo>
                    <a:pt x="1078354" y="2947677"/>
                  </a:moveTo>
                  <a:lnTo>
                    <a:pt x="1056818" y="2959100"/>
                  </a:lnTo>
                  <a:lnTo>
                    <a:pt x="1027424" y="2980762"/>
                  </a:lnTo>
                  <a:lnTo>
                    <a:pt x="1067803" y="2959100"/>
                  </a:lnTo>
                  <a:lnTo>
                    <a:pt x="1078354" y="2947677"/>
                  </a:lnTo>
                  <a:close/>
                </a:path>
                <a:path w="2473960" h="4267200">
                  <a:moveTo>
                    <a:pt x="163826" y="2147827"/>
                  </a:moveTo>
                  <a:lnTo>
                    <a:pt x="176907" y="2184400"/>
                  </a:lnTo>
                  <a:lnTo>
                    <a:pt x="189398" y="2209800"/>
                  </a:lnTo>
                  <a:lnTo>
                    <a:pt x="198102" y="2222500"/>
                  </a:lnTo>
                  <a:lnTo>
                    <a:pt x="204914" y="2235200"/>
                  </a:lnTo>
                  <a:lnTo>
                    <a:pt x="233097" y="2286000"/>
                  </a:lnTo>
                  <a:lnTo>
                    <a:pt x="248564" y="2311400"/>
                  </a:lnTo>
                  <a:lnTo>
                    <a:pt x="258078" y="2324100"/>
                  </a:lnTo>
                  <a:lnTo>
                    <a:pt x="268401" y="2349500"/>
                  </a:lnTo>
                  <a:lnTo>
                    <a:pt x="289869" y="2374900"/>
                  </a:lnTo>
                  <a:lnTo>
                    <a:pt x="305925" y="2387600"/>
                  </a:lnTo>
                  <a:lnTo>
                    <a:pt x="315488" y="2400300"/>
                  </a:lnTo>
                  <a:lnTo>
                    <a:pt x="317474" y="2413000"/>
                  </a:lnTo>
                  <a:lnTo>
                    <a:pt x="392210" y="2514600"/>
                  </a:lnTo>
                  <a:lnTo>
                    <a:pt x="447809" y="2590800"/>
                  </a:lnTo>
                  <a:lnTo>
                    <a:pt x="487402" y="2641600"/>
                  </a:lnTo>
                  <a:lnTo>
                    <a:pt x="531102" y="2692400"/>
                  </a:lnTo>
                  <a:lnTo>
                    <a:pt x="541475" y="2705100"/>
                  </a:lnTo>
                  <a:lnTo>
                    <a:pt x="548373" y="2717800"/>
                  </a:lnTo>
                  <a:lnTo>
                    <a:pt x="560914" y="2743200"/>
                  </a:lnTo>
                  <a:lnTo>
                    <a:pt x="566407" y="2768600"/>
                  </a:lnTo>
                  <a:lnTo>
                    <a:pt x="568661" y="2768600"/>
                  </a:lnTo>
                  <a:lnTo>
                    <a:pt x="571487" y="2781300"/>
                  </a:lnTo>
                  <a:lnTo>
                    <a:pt x="578257" y="2806700"/>
                  </a:lnTo>
                  <a:lnTo>
                    <a:pt x="582314" y="2832100"/>
                  </a:lnTo>
                  <a:lnTo>
                    <a:pt x="585274" y="2844800"/>
                  </a:lnTo>
                  <a:lnTo>
                    <a:pt x="588759" y="2844800"/>
                  </a:lnTo>
                  <a:lnTo>
                    <a:pt x="601254" y="2895600"/>
                  </a:lnTo>
                  <a:lnTo>
                    <a:pt x="608618" y="2933700"/>
                  </a:lnTo>
                  <a:lnTo>
                    <a:pt x="611101" y="2946400"/>
                  </a:lnTo>
                  <a:lnTo>
                    <a:pt x="608952" y="2959100"/>
                  </a:lnTo>
                  <a:lnTo>
                    <a:pt x="643623" y="2959100"/>
                  </a:lnTo>
                  <a:lnTo>
                    <a:pt x="640702" y="2946400"/>
                  </a:lnTo>
                  <a:lnTo>
                    <a:pt x="643623" y="2933700"/>
                  </a:lnTo>
                  <a:lnTo>
                    <a:pt x="717565" y="2933700"/>
                  </a:lnTo>
                  <a:lnTo>
                    <a:pt x="761111" y="2895600"/>
                  </a:lnTo>
                  <a:lnTo>
                    <a:pt x="634987" y="2895600"/>
                  </a:lnTo>
                  <a:lnTo>
                    <a:pt x="626135" y="2870200"/>
                  </a:lnTo>
                  <a:lnTo>
                    <a:pt x="618366" y="2844800"/>
                  </a:lnTo>
                  <a:lnTo>
                    <a:pt x="613859" y="2832100"/>
                  </a:lnTo>
                  <a:lnTo>
                    <a:pt x="614794" y="2819400"/>
                  </a:lnTo>
                  <a:lnTo>
                    <a:pt x="579946" y="2743200"/>
                  </a:lnTo>
                  <a:lnTo>
                    <a:pt x="559184" y="2692400"/>
                  </a:lnTo>
                  <a:lnTo>
                    <a:pt x="548160" y="2667000"/>
                  </a:lnTo>
                  <a:lnTo>
                    <a:pt x="542531" y="2654300"/>
                  </a:lnTo>
                  <a:lnTo>
                    <a:pt x="491983" y="2578100"/>
                  </a:lnTo>
                  <a:lnTo>
                    <a:pt x="464664" y="2540000"/>
                  </a:lnTo>
                  <a:lnTo>
                    <a:pt x="452466" y="2527300"/>
                  </a:lnTo>
                  <a:lnTo>
                    <a:pt x="447281" y="2514600"/>
                  </a:lnTo>
                  <a:lnTo>
                    <a:pt x="386312" y="2438400"/>
                  </a:lnTo>
                  <a:lnTo>
                    <a:pt x="346690" y="2400300"/>
                  </a:lnTo>
                  <a:lnTo>
                    <a:pt x="322747" y="2374900"/>
                  </a:lnTo>
                  <a:lnTo>
                    <a:pt x="308813" y="2349500"/>
                  </a:lnTo>
                  <a:lnTo>
                    <a:pt x="277471" y="2311400"/>
                  </a:lnTo>
                  <a:lnTo>
                    <a:pt x="263717" y="2298700"/>
                  </a:lnTo>
                  <a:lnTo>
                    <a:pt x="258080" y="2286000"/>
                  </a:lnTo>
                  <a:lnTo>
                    <a:pt x="251091" y="2273300"/>
                  </a:lnTo>
                  <a:lnTo>
                    <a:pt x="190794" y="2184400"/>
                  </a:lnTo>
                  <a:lnTo>
                    <a:pt x="163826" y="2147827"/>
                  </a:lnTo>
                  <a:close/>
                </a:path>
                <a:path w="2473960" h="4267200">
                  <a:moveTo>
                    <a:pt x="717565" y="2933700"/>
                  </a:moveTo>
                  <a:lnTo>
                    <a:pt x="646544" y="2933700"/>
                  </a:lnTo>
                  <a:lnTo>
                    <a:pt x="646544" y="2946400"/>
                  </a:lnTo>
                  <a:lnTo>
                    <a:pt x="643623" y="2959100"/>
                  </a:lnTo>
                  <a:lnTo>
                    <a:pt x="687489" y="2959100"/>
                  </a:lnTo>
                  <a:lnTo>
                    <a:pt x="717565" y="2933700"/>
                  </a:lnTo>
                  <a:close/>
                </a:path>
                <a:path w="2473960" h="4267200">
                  <a:moveTo>
                    <a:pt x="1633588" y="2527300"/>
                  </a:moveTo>
                  <a:lnTo>
                    <a:pt x="1586431" y="2552700"/>
                  </a:lnTo>
                  <a:lnTo>
                    <a:pt x="1557420" y="2565400"/>
                  </a:lnTo>
                  <a:lnTo>
                    <a:pt x="1539790" y="2565400"/>
                  </a:lnTo>
                  <a:lnTo>
                    <a:pt x="1526781" y="2578100"/>
                  </a:lnTo>
                  <a:lnTo>
                    <a:pt x="1502020" y="2603500"/>
                  </a:lnTo>
                  <a:lnTo>
                    <a:pt x="1488903" y="2616200"/>
                  </a:lnTo>
                  <a:lnTo>
                    <a:pt x="1474838" y="2616200"/>
                  </a:lnTo>
                  <a:lnTo>
                    <a:pt x="1424873" y="2667000"/>
                  </a:lnTo>
                  <a:lnTo>
                    <a:pt x="1391446" y="2692400"/>
                  </a:lnTo>
                  <a:lnTo>
                    <a:pt x="1367235" y="2717800"/>
                  </a:lnTo>
                  <a:lnTo>
                    <a:pt x="1344917" y="2743200"/>
                  </a:lnTo>
                  <a:lnTo>
                    <a:pt x="1196062" y="2857500"/>
                  </a:lnTo>
                  <a:lnTo>
                    <a:pt x="1116902" y="2921000"/>
                  </a:lnTo>
                  <a:lnTo>
                    <a:pt x="1079534" y="2946400"/>
                  </a:lnTo>
                  <a:lnTo>
                    <a:pt x="1078354" y="2947677"/>
                  </a:lnTo>
                  <a:lnTo>
                    <a:pt x="1128654" y="2921000"/>
                  </a:lnTo>
                  <a:lnTo>
                    <a:pt x="1187653" y="2882900"/>
                  </a:lnTo>
                  <a:lnTo>
                    <a:pt x="1235309" y="2844800"/>
                  </a:lnTo>
                  <a:lnTo>
                    <a:pt x="1273114" y="2819400"/>
                  </a:lnTo>
                  <a:lnTo>
                    <a:pt x="1302561" y="2806700"/>
                  </a:lnTo>
                  <a:lnTo>
                    <a:pt x="1325142" y="2781300"/>
                  </a:lnTo>
                  <a:lnTo>
                    <a:pt x="1342351" y="2781300"/>
                  </a:lnTo>
                  <a:lnTo>
                    <a:pt x="1355679" y="2768600"/>
                  </a:lnTo>
                  <a:lnTo>
                    <a:pt x="1366620" y="2755900"/>
                  </a:lnTo>
                  <a:lnTo>
                    <a:pt x="1376667" y="2755900"/>
                  </a:lnTo>
                  <a:lnTo>
                    <a:pt x="1408637" y="2717800"/>
                  </a:lnTo>
                  <a:lnTo>
                    <a:pt x="1428975" y="2692400"/>
                  </a:lnTo>
                  <a:lnTo>
                    <a:pt x="1441193" y="2692400"/>
                  </a:lnTo>
                  <a:lnTo>
                    <a:pt x="1448803" y="2679700"/>
                  </a:lnTo>
                  <a:lnTo>
                    <a:pt x="1525322" y="2616200"/>
                  </a:lnTo>
                  <a:lnTo>
                    <a:pt x="1560991" y="2590800"/>
                  </a:lnTo>
                  <a:lnTo>
                    <a:pt x="1570157" y="2578100"/>
                  </a:lnTo>
                  <a:lnTo>
                    <a:pt x="1584879" y="2578100"/>
                  </a:lnTo>
                  <a:lnTo>
                    <a:pt x="1595662" y="2565400"/>
                  </a:lnTo>
                  <a:lnTo>
                    <a:pt x="1616655" y="2540000"/>
                  </a:lnTo>
                  <a:lnTo>
                    <a:pt x="1633588" y="2527300"/>
                  </a:lnTo>
                  <a:close/>
                </a:path>
                <a:path w="2473960" h="4267200">
                  <a:moveTo>
                    <a:pt x="77927" y="2120900"/>
                  </a:moveTo>
                  <a:lnTo>
                    <a:pt x="68905" y="2133600"/>
                  </a:lnTo>
                  <a:lnTo>
                    <a:pt x="66379" y="2146300"/>
                  </a:lnTo>
                  <a:lnTo>
                    <a:pt x="68183" y="2159000"/>
                  </a:lnTo>
                  <a:lnTo>
                    <a:pt x="72148" y="2159000"/>
                  </a:lnTo>
                  <a:lnTo>
                    <a:pt x="88520" y="2222500"/>
                  </a:lnTo>
                  <a:lnTo>
                    <a:pt x="94880" y="2247900"/>
                  </a:lnTo>
                  <a:lnTo>
                    <a:pt x="98532" y="2273300"/>
                  </a:lnTo>
                  <a:lnTo>
                    <a:pt x="106781" y="2286000"/>
                  </a:lnTo>
                  <a:lnTo>
                    <a:pt x="147020" y="2349500"/>
                  </a:lnTo>
                  <a:lnTo>
                    <a:pt x="183268" y="2413000"/>
                  </a:lnTo>
                  <a:lnTo>
                    <a:pt x="215812" y="2463800"/>
                  </a:lnTo>
                  <a:lnTo>
                    <a:pt x="244935" y="2501900"/>
                  </a:lnTo>
                  <a:lnTo>
                    <a:pt x="270924" y="2540000"/>
                  </a:lnTo>
                  <a:lnTo>
                    <a:pt x="294063" y="2578100"/>
                  </a:lnTo>
                  <a:lnTo>
                    <a:pt x="314638" y="2603500"/>
                  </a:lnTo>
                  <a:lnTo>
                    <a:pt x="332934" y="2628900"/>
                  </a:lnTo>
                  <a:lnTo>
                    <a:pt x="349237" y="2654300"/>
                  </a:lnTo>
                  <a:lnTo>
                    <a:pt x="394485" y="2717800"/>
                  </a:lnTo>
                  <a:lnTo>
                    <a:pt x="427850" y="2755900"/>
                  </a:lnTo>
                  <a:lnTo>
                    <a:pt x="451500" y="2781300"/>
                  </a:lnTo>
                  <a:lnTo>
                    <a:pt x="467601" y="2806700"/>
                  </a:lnTo>
                  <a:lnTo>
                    <a:pt x="486984" y="2870200"/>
                  </a:lnTo>
                  <a:lnTo>
                    <a:pt x="492670" y="2908300"/>
                  </a:lnTo>
                  <a:lnTo>
                    <a:pt x="533432" y="2908300"/>
                  </a:lnTo>
                  <a:lnTo>
                    <a:pt x="504443" y="2832100"/>
                  </a:lnTo>
                  <a:lnTo>
                    <a:pt x="493509" y="2806700"/>
                  </a:lnTo>
                  <a:lnTo>
                    <a:pt x="457044" y="2743200"/>
                  </a:lnTo>
                  <a:lnTo>
                    <a:pt x="448450" y="2730500"/>
                  </a:lnTo>
                  <a:lnTo>
                    <a:pt x="444487" y="2730500"/>
                  </a:lnTo>
                  <a:lnTo>
                    <a:pt x="422502" y="2705100"/>
                  </a:lnTo>
                  <a:lnTo>
                    <a:pt x="407292" y="2679700"/>
                  </a:lnTo>
                  <a:lnTo>
                    <a:pt x="396963" y="2667000"/>
                  </a:lnTo>
                  <a:lnTo>
                    <a:pt x="389623" y="2667000"/>
                  </a:lnTo>
                  <a:lnTo>
                    <a:pt x="334734" y="2590800"/>
                  </a:lnTo>
                  <a:lnTo>
                    <a:pt x="290146" y="2540000"/>
                  </a:lnTo>
                  <a:lnTo>
                    <a:pt x="254141" y="2489200"/>
                  </a:lnTo>
                  <a:lnTo>
                    <a:pt x="225004" y="2451100"/>
                  </a:lnTo>
                  <a:lnTo>
                    <a:pt x="201015" y="2413000"/>
                  </a:lnTo>
                  <a:lnTo>
                    <a:pt x="180460" y="2387600"/>
                  </a:lnTo>
                  <a:lnTo>
                    <a:pt x="161620" y="2362200"/>
                  </a:lnTo>
                  <a:lnTo>
                    <a:pt x="129166" y="2273300"/>
                  </a:lnTo>
                  <a:lnTo>
                    <a:pt x="104006" y="2209800"/>
                  </a:lnTo>
                  <a:lnTo>
                    <a:pt x="75893" y="2146300"/>
                  </a:lnTo>
                  <a:lnTo>
                    <a:pt x="73101" y="2133600"/>
                  </a:lnTo>
                  <a:lnTo>
                    <a:pt x="77927" y="2120900"/>
                  </a:lnTo>
                  <a:close/>
                </a:path>
                <a:path w="2473960" h="4267200">
                  <a:moveTo>
                    <a:pt x="121208" y="1917700"/>
                  </a:moveTo>
                  <a:lnTo>
                    <a:pt x="123374" y="1955800"/>
                  </a:lnTo>
                  <a:lnTo>
                    <a:pt x="127706" y="1981200"/>
                  </a:lnTo>
                  <a:lnTo>
                    <a:pt x="130954" y="1993900"/>
                  </a:lnTo>
                  <a:lnTo>
                    <a:pt x="129870" y="1993900"/>
                  </a:lnTo>
                  <a:lnTo>
                    <a:pt x="192598" y="2095500"/>
                  </a:lnTo>
                  <a:lnTo>
                    <a:pt x="247321" y="2171700"/>
                  </a:lnTo>
                  <a:lnTo>
                    <a:pt x="294732" y="2235200"/>
                  </a:lnTo>
                  <a:lnTo>
                    <a:pt x="335523" y="2298700"/>
                  </a:lnTo>
                  <a:lnTo>
                    <a:pt x="370387" y="2349500"/>
                  </a:lnTo>
                  <a:lnTo>
                    <a:pt x="400017" y="2400300"/>
                  </a:lnTo>
                  <a:lnTo>
                    <a:pt x="425106" y="2438400"/>
                  </a:lnTo>
                  <a:lnTo>
                    <a:pt x="446346" y="2463800"/>
                  </a:lnTo>
                  <a:lnTo>
                    <a:pt x="480050" y="2514600"/>
                  </a:lnTo>
                  <a:lnTo>
                    <a:pt x="493900" y="2540000"/>
                  </a:lnTo>
                  <a:lnTo>
                    <a:pt x="506673" y="2552700"/>
                  </a:lnTo>
                  <a:lnTo>
                    <a:pt x="519060" y="2578100"/>
                  </a:lnTo>
                  <a:lnTo>
                    <a:pt x="531756" y="2590800"/>
                  </a:lnTo>
                  <a:lnTo>
                    <a:pt x="545452" y="2616200"/>
                  </a:lnTo>
                  <a:lnTo>
                    <a:pt x="581978" y="2705100"/>
                  </a:lnTo>
                  <a:lnTo>
                    <a:pt x="603919" y="2768600"/>
                  </a:lnTo>
                  <a:lnTo>
                    <a:pt x="616121" y="2781300"/>
                  </a:lnTo>
                  <a:lnTo>
                    <a:pt x="623430" y="2794000"/>
                  </a:lnTo>
                  <a:lnTo>
                    <a:pt x="631736" y="2844800"/>
                  </a:lnTo>
                  <a:lnTo>
                    <a:pt x="637876" y="2870200"/>
                  </a:lnTo>
                  <a:lnTo>
                    <a:pt x="639682" y="2882900"/>
                  </a:lnTo>
                  <a:lnTo>
                    <a:pt x="634987" y="2895600"/>
                  </a:lnTo>
                  <a:lnTo>
                    <a:pt x="761111" y="2895600"/>
                  </a:lnTo>
                  <a:lnTo>
                    <a:pt x="771648" y="2882900"/>
                  </a:lnTo>
                  <a:lnTo>
                    <a:pt x="698487" y="2882900"/>
                  </a:lnTo>
                  <a:lnTo>
                    <a:pt x="717279" y="2870200"/>
                  </a:lnTo>
                  <a:lnTo>
                    <a:pt x="727665" y="2857500"/>
                  </a:lnTo>
                  <a:lnTo>
                    <a:pt x="675373" y="2857500"/>
                  </a:lnTo>
                  <a:lnTo>
                    <a:pt x="666475" y="2844800"/>
                  </a:lnTo>
                  <a:lnTo>
                    <a:pt x="658387" y="2832100"/>
                  </a:lnTo>
                  <a:lnTo>
                    <a:pt x="653013" y="2819400"/>
                  </a:lnTo>
                  <a:lnTo>
                    <a:pt x="652259" y="2806700"/>
                  </a:lnTo>
                  <a:lnTo>
                    <a:pt x="636679" y="2768600"/>
                  </a:lnTo>
                  <a:lnTo>
                    <a:pt x="627351" y="2743200"/>
                  </a:lnTo>
                  <a:lnTo>
                    <a:pt x="621809" y="2730500"/>
                  </a:lnTo>
                  <a:lnTo>
                    <a:pt x="617588" y="2717800"/>
                  </a:lnTo>
                  <a:lnTo>
                    <a:pt x="596113" y="2679700"/>
                  </a:lnTo>
                  <a:lnTo>
                    <a:pt x="581901" y="2641600"/>
                  </a:lnTo>
                  <a:lnTo>
                    <a:pt x="572546" y="2616200"/>
                  </a:lnTo>
                  <a:lnTo>
                    <a:pt x="565645" y="2590800"/>
                  </a:lnTo>
                  <a:lnTo>
                    <a:pt x="542251" y="2565400"/>
                  </a:lnTo>
                  <a:lnTo>
                    <a:pt x="529942" y="2552700"/>
                  </a:lnTo>
                  <a:lnTo>
                    <a:pt x="524658" y="2540000"/>
                  </a:lnTo>
                  <a:lnTo>
                    <a:pt x="522338" y="2527300"/>
                  </a:lnTo>
                  <a:lnTo>
                    <a:pt x="492719" y="2501900"/>
                  </a:lnTo>
                  <a:lnTo>
                    <a:pt x="477983" y="2476500"/>
                  </a:lnTo>
                  <a:lnTo>
                    <a:pt x="472439" y="2463800"/>
                  </a:lnTo>
                  <a:lnTo>
                    <a:pt x="470395" y="2463800"/>
                  </a:lnTo>
                  <a:lnTo>
                    <a:pt x="461596" y="2451100"/>
                  </a:lnTo>
                  <a:lnTo>
                    <a:pt x="456012" y="2451100"/>
                  </a:lnTo>
                  <a:lnTo>
                    <a:pt x="452571" y="2438400"/>
                  </a:lnTo>
                  <a:lnTo>
                    <a:pt x="450202" y="2438400"/>
                  </a:lnTo>
                  <a:lnTo>
                    <a:pt x="434873" y="2425700"/>
                  </a:lnTo>
                  <a:lnTo>
                    <a:pt x="404101" y="2387600"/>
                  </a:lnTo>
                  <a:lnTo>
                    <a:pt x="343703" y="2298700"/>
                  </a:lnTo>
                  <a:lnTo>
                    <a:pt x="292662" y="2209800"/>
                  </a:lnTo>
                  <a:lnTo>
                    <a:pt x="250171" y="2146300"/>
                  </a:lnTo>
                  <a:lnTo>
                    <a:pt x="215423" y="2095500"/>
                  </a:lnTo>
                  <a:lnTo>
                    <a:pt x="187611" y="2044700"/>
                  </a:lnTo>
                  <a:lnTo>
                    <a:pt x="165927" y="2019300"/>
                  </a:lnTo>
                  <a:lnTo>
                    <a:pt x="149567" y="1981200"/>
                  </a:lnTo>
                  <a:lnTo>
                    <a:pt x="137721" y="1968500"/>
                  </a:lnTo>
                  <a:lnTo>
                    <a:pt x="129584" y="1943100"/>
                  </a:lnTo>
                  <a:lnTo>
                    <a:pt x="124349" y="1930400"/>
                  </a:lnTo>
                  <a:lnTo>
                    <a:pt x="121208" y="1917700"/>
                  </a:lnTo>
                  <a:close/>
                </a:path>
                <a:path w="2473960" h="4267200">
                  <a:moveTo>
                    <a:pt x="1474590" y="2413000"/>
                  </a:moveTo>
                  <a:lnTo>
                    <a:pt x="1425689" y="2413000"/>
                  </a:lnTo>
                  <a:lnTo>
                    <a:pt x="1386009" y="2425700"/>
                  </a:lnTo>
                  <a:lnTo>
                    <a:pt x="1359331" y="2438400"/>
                  </a:lnTo>
                  <a:lnTo>
                    <a:pt x="1341321" y="2451100"/>
                  </a:lnTo>
                  <a:lnTo>
                    <a:pt x="1327645" y="2463800"/>
                  </a:lnTo>
                  <a:lnTo>
                    <a:pt x="1251461" y="2501900"/>
                  </a:lnTo>
                  <a:lnTo>
                    <a:pt x="1209662" y="2514600"/>
                  </a:lnTo>
                  <a:lnTo>
                    <a:pt x="1190056" y="2527300"/>
                  </a:lnTo>
                  <a:lnTo>
                    <a:pt x="1180452" y="2527300"/>
                  </a:lnTo>
                  <a:lnTo>
                    <a:pt x="1132902" y="2565400"/>
                  </a:lnTo>
                  <a:lnTo>
                    <a:pt x="1103236" y="2578100"/>
                  </a:lnTo>
                  <a:lnTo>
                    <a:pt x="1085476" y="2590800"/>
                  </a:lnTo>
                  <a:lnTo>
                    <a:pt x="1073645" y="2603500"/>
                  </a:lnTo>
                  <a:lnTo>
                    <a:pt x="1036289" y="2628900"/>
                  </a:lnTo>
                  <a:lnTo>
                    <a:pt x="974579" y="2667000"/>
                  </a:lnTo>
                  <a:lnTo>
                    <a:pt x="943724" y="2692400"/>
                  </a:lnTo>
                  <a:lnTo>
                    <a:pt x="861237" y="2768600"/>
                  </a:lnTo>
                  <a:lnTo>
                    <a:pt x="808815" y="2806700"/>
                  </a:lnTo>
                  <a:lnTo>
                    <a:pt x="777724" y="2832100"/>
                  </a:lnTo>
                  <a:lnTo>
                    <a:pt x="759226" y="2857500"/>
                  </a:lnTo>
                  <a:lnTo>
                    <a:pt x="744588" y="2857500"/>
                  </a:lnTo>
                  <a:lnTo>
                    <a:pt x="719936" y="2882900"/>
                  </a:lnTo>
                  <a:lnTo>
                    <a:pt x="771648" y="2882900"/>
                  </a:lnTo>
                  <a:lnTo>
                    <a:pt x="803262" y="2844800"/>
                  </a:lnTo>
                  <a:lnTo>
                    <a:pt x="844192" y="2819400"/>
                  </a:lnTo>
                  <a:lnTo>
                    <a:pt x="884074" y="2781300"/>
                  </a:lnTo>
                  <a:lnTo>
                    <a:pt x="923081" y="2743200"/>
                  </a:lnTo>
                  <a:lnTo>
                    <a:pt x="961387" y="2717800"/>
                  </a:lnTo>
                  <a:lnTo>
                    <a:pt x="999163" y="2679700"/>
                  </a:lnTo>
                  <a:lnTo>
                    <a:pt x="1186167" y="2552700"/>
                  </a:lnTo>
                  <a:lnTo>
                    <a:pt x="1274751" y="2514600"/>
                  </a:lnTo>
                  <a:lnTo>
                    <a:pt x="1328825" y="2489200"/>
                  </a:lnTo>
                  <a:lnTo>
                    <a:pt x="1358229" y="2463800"/>
                  </a:lnTo>
                  <a:lnTo>
                    <a:pt x="1372802" y="2463800"/>
                  </a:lnTo>
                  <a:lnTo>
                    <a:pt x="1382382" y="2451100"/>
                  </a:lnTo>
                  <a:lnTo>
                    <a:pt x="1428628" y="2438400"/>
                  </a:lnTo>
                  <a:lnTo>
                    <a:pt x="1457836" y="2425700"/>
                  </a:lnTo>
                  <a:lnTo>
                    <a:pt x="1474590" y="2413000"/>
                  </a:lnTo>
                  <a:close/>
                </a:path>
                <a:path w="2473960" h="4267200">
                  <a:moveTo>
                    <a:pt x="172485" y="1866900"/>
                  </a:moveTo>
                  <a:lnTo>
                    <a:pt x="164503" y="1866900"/>
                  </a:lnTo>
                  <a:lnTo>
                    <a:pt x="175554" y="1917700"/>
                  </a:lnTo>
                  <a:lnTo>
                    <a:pt x="183626" y="1943100"/>
                  </a:lnTo>
                  <a:lnTo>
                    <a:pt x="190074" y="1968500"/>
                  </a:lnTo>
                  <a:lnTo>
                    <a:pt x="196253" y="1968500"/>
                  </a:lnTo>
                  <a:lnTo>
                    <a:pt x="242803" y="2070100"/>
                  </a:lnTo>
                  <a:lnTo>
                    <a:pt x="277168" y="2133600"/>
                  </a:lnTo>
                  <a:lnTo>
                    <a:pt x="301593" y="2184400"/>
                  </a:lnTo>
                  <a:lnTo>
                    <a:pt x="318321" y="2209800"/>
                  </a:lnTo>
                  <a:lnTo>
                    <a:pt x="329598" y="2222500"/>
                  </a:lnTo>
                  <a:lnTo>
                    <a:pt x="337667" y="2235200"/>
                  </a:lnTo>
                  <a:lnTo>
                    <a:pt x="354978" y="2260600"/>
                  </a:lnTo>
                  <a:lnTo>
                    <a:pt x="365809" y="2286000"/>
                  </a:lnTo>
                  <a:lnTo>
                    <a:pt x="380987" y="2311400"/>
                  </a:lnTo>
                  <a:lnTo>
                    <a:pt x="445628" y="2387600"/>
                  </a:lnTo>
                  <a:lnTo>
                    <a:pt x="480539" y="2425700"/>
                  </a:lnTo>
                  <a:lnTo>
                    <a:pt x="493804" y="2438400"/>
                  </a:lnTo>
                  <a:lnTo>
                    <a:pt x="493509" y="2438400"/>
                  </a:lnTo>
                  <a:lnTo>
                    <a:pt x="517905" y="2476500"/>
                  </a:lnTo>
                  <a:lnTo>
                    <a:pt x="532847" y="2501900"/>
                  </a:lnTo>
                  <a:lnTo>
                    <a:pt x="541836" y="2514600"/>
                  </a:lnTo>
                  <a:lnTo>
                    <a:pt x="548373" y="2527300"/>
                  </a:lnTo>
                  <a:lnTo>
                    <a:pt x="590509" y="2603500"/>
                  </a:lnTo>
                  <a:lnTo>
                    <a:pt x="618796" y="2667000"/>
                  </a:lnTo>
                  <a:lnTo>
                    <a:pt x="636695" y="2692400"/>
                  </a:lnTo>
                  <a:lnTo>
                    <a:pt x="647669" y="2717800"/>
                  </a:lnTo>
                  <a:lnTo>
                    <a:pt x="655180" y="2730500"/>
                  </a:lnTo>
                  <a:lnTo>
                    <a:pt x="669676" y="2794000"/>
                  </a:lnTo>
                  <a:lnTo>
                    <a:pt x="676087" y="2832100"/>
                  </a:lnTo>
                  <a:lnTo>
                    <a:pt x="677093" y="2857500"/>
                  </a:lnTo>
                  <a:lnTo>
                    <a:pt x="733031" y="2857500"/>
                  </a:lnTo>
                  <a:lnTo>
                    <a:pt x="770776" y="2819400"/>
                  </a:lnTo>
                  <a:lnTo>
                    <a:pt x="721474" y="2819400"/>
                  </a:lnTo>
                  <a:lnTo>
                    <a:pt x="735839" y="2781300"/>
                  </a:lnTo>
                  <a:lnTo>
                    <a:pt x="691295" y="2781300"/>
                  </a:lnTo>
                  <a:lnTo>
                    <a:pt x="685438" y="2768600"/>
                  </a:lnTo>
                  <a:lnTo>
                    <a:pt x="683914" y="2755900"/>
                  </a:lnTo>
                  <a:lnTo>
                    <a:pt x="684009" y="2743200"/>
                  </a:lnTo>
                  <a:lnTo>
                    <a:pt x="647116" y="2667000"/>
                  </a:lnTo>
                  <a:lnTo>
                    <a:pt x="620879" y="2603500"/>
                  </a:lnTo>
                  <a:lnTo>
                    <a:pt x="602115" y="2565400"/>
                  </a:lnTo>
                  <a:lnTo>
                    <a:pt x="587643" y="2540000"/>
                  </a:lnTo>
                  <a:lnTo>
                    <a:pt x="574281" y="2514600"/>
                  </a:lnTo>
                  <a:lnTo>
                    <a:pt x="554219" y="2489200"/>
                  </a:lnTo>
                  <a:lnTo>
                    <a:pt x="543325" y="2463800"/>
                  </a:lnTo>
                  <a:lnTo>
                    <a:pt x="533895" y="2463800"/>
                  </a:lnTo>
                  <a:lnTo>
                    <a:pt x="513021" y="2438400"/>
                  </a:lnTo>
                  <a:lnTo>
                    <a:pt x="505399" y="2413000"/>
                  </a:lnTo>
                  <a:lnTo>
                    <a:pt x="496430" y="2413000"/>
                  </a:lnTo>
                  <a:lnTo>
                    <a:pt x="448761" y="2349500"/>
                  </a:lnTo>
                  <a:lnTo>
                    <a:pt x="414241" y="2298700"/>
                  </a:lnTo>
                  <a:lnTo>
                    <a:pt x="389408" y="2273300"/>
                  </a:lnTo>
                  <a:lnTo>
                    <a:pt x="370799" y="2247900"/>
                  </a:lnTo>
                  <a:lnTo>
                    <a:pt x="354952" y="2222500"/>
                  </a:lnTo>
                  <a:lnTo>
                    <a:pt x="329497" y="2184400"/>
                  </a:lnTo>
                  <a:lnTo>
                    <a:pt x="309170" y="2159000"/>
                  </a:lnTo>
                  <a:lnTo>
                    <a:pt x="293703" y="2133600"/>
                  </a:lnTo>
                  <a:lnTo>
                    <a:pt x="282828" y="2120900"/>
                  </a:lnTo>
                  <a:lnTo>
                    <a:pt x="239451" y="2032000"/>
                  </a:lnTo>
                  <a:lnTo>
                    <a:pt x="217176" y="1981200"/>
                  </a:lnTo>
                  <a:lnTo>
                    <a:pt x="208969" y="1968500"/>
                  </a:lnTo>
                  <a:lnTo>
                    <a:pt x="207797" y="1955800"/>
                  </a:lnTo>
                  <a:lnTo>
                    <a:pt x="191699" y="1905000"/>
                  </a:lnTo>
                  <a:lnTo>
                    <a:pt x="180740" y="1879600"/>
                  </a:lnTo>
                  <a:lnTo>
                    <a:pt x="172485" y="1866900"/>
                  </a:lnTo>
                  <a:close/>
                </a:path>
                <a:path w="2473960" h="4267200">
                  <a:moveTo>
                    <a:pt x="281805" y="2811210"/>
                  </a:moveTo>
                  <a:lnTo>
                    <a:pt x="279946" y="2819400"/>
                  </a:lnTo>
                  <a:lnTo>
                    <a:pt x="285180" y="2819400"/>
                  </a:lnTo>
                  <a:lnTo>
                    <a:pt x="281805" y="2811210"/>
                  </a:lnTo>
                  <a:close/>
                </a:path>
                <a:path w="2473960" h="4267200">
                  <a:moveTo>
                    <a:pt x="1734761" y="2184400"/>
                  </a:moveTo>
                  <a:lnTo>
                    <a:pt x="1734553" y="2184400"/>
                  </a:lnTo>
                  <a:lnTo>
                    <a:pt x="1632067" y="2247900"/>
                  </a:lnTo>
                  <a:lnTo>
                    <a:pt x="1560121" y="2286000"/>
                  </a:lnTo>
                  <a:lnTo>
                    <a:pt x="1512700" y="2324100"/>
                  </a:lnTo>
                  <a:lnTo>
                    <a:pt x="1483789" y="2336800"/>
                  </a:lnTo>
                  <a:lnTo>
                    <a:pt x="1467374" y="2349500"/>
                  </a:lnTo>
                  <a:lnTo>
                    <a:pt x="1457439" y="2349500"/>
                  </a:lnTo>
                  <a:lnTo>
                    <a:pt x="1370196" y="2387600"/>
                  </a:lnTo>
                  <a:lnTo>
                    <a:pt x="1317850" y="2413000"/>
                  </a:lnTo>
                  <a:lnTo>
                    <a:pt x="1289864" y="2425700"/>
                  </a:lnTo>
                  <a:lnTo>
                    <a:pt x="1275702" y="2425700"/>
                  </a:lnTo>
                  <a:lnTo>
                    <a:pt x="1187330" y="2476500"/>
                  </a:lnTo>
                  <a:lnTo>
                    <a:pt x="1125842" y="2501900"/>
                  </a:lnTo>
                  <a:lnTo>
                    <a:pt x="1084867" y="2527300"/>
                  </a:lnTo>
                  <a:lnTo>
                    <a:pt x="1058034" y="2540000"/>
                  </a:lnTo>
                  <a:lnTo>
                    <a:pt x="1038974" y="2552700"/>
                  </a:lnTo>
                  <a:lnTo>
                    <a:pt x="987416" y="2590800"/>
                  </a:lnTo>
                  <a:lnTo>
                    <a:pt x="957789" y="2616200"/>
                  </a:lnTo>
                  <a:lnTo>
                    <a:pt x="942783" y="2628900"/>
                  </a:lnTo>
                  <a:lnTo>
                    <a:pt x="935088" y="2628900"/>
                  </a:lnTo>
                  <a:lnTo>
                    <a:pt x="904455" y="2654300"/>
                  </a:lnTo>
                  <a:lnTo>
                    <a:pt x="880621" y="2667000"/>
                  </a:lnTo>
                  <a:lnTo>
                    <a:pt x="845680" y="2692400"/>
                  </a:lnTo>
                  <a:lnTo>
                    <a:pt x="783624" y="2755900"/>
                  </a:lnTo>
                  <a:lnTo>
                    <a:pt x="747858" y="2794000"/>
                  </a:lnTo>
                  <a:lnTo>
                    <a:pt x="729951" y="2806700"/>
                  </a:lnTo>
                  <a:lnTo>
                    <a:pt x="721474" y="2819400"/>
                  </a:lnTo>
                  <a:lnTo>
                    <a:pt x="770776" y="2819400"/>
                  </a:lnTo>
                  <a:lnTo>
                    <a:pt x="796578" y="2781300"/>
                  </a:lnTo>
                  <a:lnTo>
                    <a:pt x="815880" y="2755900"/>
                  </a:lnTo>
                  <a:lnTo>
                    <a:pt x="834123" y="2743200"/>
                  </a:lnTo>
                  <a:lnTo>
                    <a:pt x="921338" y="2667000"/>
                  </a:lnTo>
                  <a:lnTo>
                    <a:pt x="977111" y="2628900"/>
                  </a:lnTo>
                  <a:lnTo>
                    <a:pt x="1009468" y="2603500"/>
                  </a:lnTo>
                  <a:lnTo>
                    <a:pt x="1026439" y="2590800"/>
                  </a:lnTo>
                  <a:lnTo>
                    <a:pt x="1036053" y="2590800"/>
                  </a:lnTo>
                  <a:lnTo>
                    <a:pt x="1085988" y="2552700"/>
                  </a:lnTo>
                  <a:lnTo>
                    <a:pt x="1115110" y="2540000"/>
                  </a:lnTo>
                  <a:lnTo>
                    <a:pt x="1130707" y="2540000"/>
                  </a:lnTo>
                  <a:lnTo>
                    <a:pt x="1140066" y="2527300"/>
                  </a:lnTo>
                  <a:lnTo>
                    <a:pt x="1167383" y="2514600"/>
                  </a:lnTo>
                  <a:lnTo>
                    <a:pt x="1185818" y="2501900"/>
                  </a:lnTo>
                  <a:lnTo>
                    <a:pt x="1197252" y="2489200"/>
                  </a:lnTo>
                  <a:lnTo>
                    <a:pt x="1203566" y="2489200"/>
                  </a:lnTo>
                  <a:lnTo>
                    <a:pt x="1277970" y="2451100"/>
                  </a:lnTo>
                  <a:lnTo>
                    <a:pt x="1329407" y="2438400"/>
                  </a:lnTo>
                  <a:lnTo>
                    <a:pt x="1366247" y="2413000"/>
                  </a:lnTo>
                  <a:lnTo>
                    <a:pt x="1396860" y="2400300"/>
                  </a:lnTo>
                  <a:lnTo>
                    <a:pt x="1495023" y="2349500"/>
                  </a:lnTo>
                  <a:lnTo>
                    <a:pt x="1560624" y="2311400"/>
                  </a:lnTo>
                  <a:lnTo>
                    <a:pt x="1601044" y="2286000"/>
                  </a:lnTo>
                  <a:lnTo>
                    <a:pt x="1623663" y="2273300"/>
                  </a:lnTo>
                  <a:lnTo>
                    <a:pt x="1635861" y="2260600"/>
                  </a:lnTo>
                  <a:lnTo>
                    <a:pt x="1645018" y="2260600"/>
                  </a:lnTo>
                  <a:lnTo>
                    <a:pt x="1691887" y="2222500"/>
                  </a:lnTo>
                  <a:lnTo>
                    <a:pt x="1721170" y="2197100"/>
                  </a:lnTo>
                  <a:lnTo>
                    <a:pt x="1734761" y="2184400"/>
                  </a:lnTo>
                  <a:close/>
                </a:path>
                <a:path w="2473960" h="4267200">
                  <a:moveTo>
                    <a:pt x="282828" y="2806700"/>
                  </a:moveTo>
                  <a:lnTo>
                    <a:pt x="279946" y="2806700"/>
                  </a:lnTo>
                  <a:lnTo>
                    <a:pt x="281805" y="2811210"/>
                  </a:lnTo>
                  <a:lnTo>
                    <a:pt x="282828" y="2806700"/>
                  </a:lnTo>
                  <a:close/>
                </a:path>
                <a:path w="2473960" h="4267200">
                  <a:moveTo>
                    <a:pt x="52894" y="2413000"/>
                  </a:moveTo>
                  <a:lnTo>
                    <a:pt x="49420" y="2413000"/>
                  </a:lnTo>
                  <a:lnTo>
                    <a:pt x="52983" y="2438400"/>
                  </a:lnTo>
                  <a:lnTo>
                    <a:pt x="60604" y="2451100"/>
                  </a:lnTo>
                  <a:lnTo>
                    <a:pt x="95010" y="2540000"/>
                  </a:lnTo>
                  <a:lnTo>
                    <a:pt x="112914" y="2578100"/>
                  </a:lnTo>
                  <a:lnTo>
                    <a:pt x="122699" y="2603500"/>
                  </a:lnTo>
                  <a:lnTo>
                    <a:pt x="132753" y="2616200"/>
                  </a:lnTo>
                  <a:lnTo>
                    <a:pt x="181684" y="2705100"/>
                  </a:lnTo>
                  <a:lnTo>
                    <a:pt x="205990" y="2743200"/>
                  </a:lnTo>
                  <a:lnTo>
                    <a:pt x="216767" y="2755900"/>
                  </a:lnTo>
                  <a:lnTo>
                    <a:pt x="225107" y="2768600"/>
                  </a:lnTo>
                  <a:lnTo>
                    <a:pt x="242562" y="2794000"/>
                  </a:lnTo>
                  <a:lnTo>
                    <a:pt x="250005" y="2806700"/>
                  </a:lnTo>
                  <a:lnTo>
                    <a:pt x="262635" y="2806700"/>
                  </a:lnTo>
                  <a:lnTo>
                    <a:pt x="265518" y="2794000"/>
                  </a:lnTo>
                  <a:lnTo>
                    <a:pt x="260961" y="2781300"/>
                  </a:lnTo>
                  <a:lnTo>
                    <a:pt x="244230" y="2755900"/>
                  </a:lnTo>
                  <a:lnTo>
                    <a:pt x="223713" y="2730500"/>
                  </a:lnTo>
                  <a:lnTo>
                    <a:pt x="207797" y="2705100"/>
                  </a:lnTo>
                  <a:lnTo>
                    <a:pt x="202018" y="2705100"/>
                  </a:lnTo>
                  <a:lnTo>
                    <a:pt x="202018" y="2692400"/>
                  </a:lnTo>
                  <a:lnTo>
                    <a:pt x="197561" y="2692400"/>
                  </a:lnTo>
                  <a:lnTo>
                    <a:pt x="193370" y="2679700"/>
                  </a:lnTo>
                  <a:lnTo>
                    <a:pt x="179385" y="2654300"/>
                  </a:lnTo>
                  <a:lnTo>
                    <a:pt x="143847" y="2603500"/>
                  </a:lnTo>
                  <a:lnTo>
                    <a:pt x="129870" y="2578100"/>
                  </a:lnTo>
                  <a:lnTo>
                    <a:pt x="187199" y="2578100"/>
                  </a:lnTo>
                  <a:lnTo>
                    <a:pt x="95270" y="2463800"/>
                  </a:lnTo>
                  <a:lnTo>
                    <a:pt x="83573" y="2438400"/>
                  </a:lnTo>
                  <a:lnTo>
                    <a:pt x="75752" y="2438400"/>
                  </a:lnTo>
                  <a:lnTo>
                    <a:pt x="70469" y="2425700"/>
                  </a:lnTo>
                  <a:lnTo>
                    <a:pt x="66382" y="2425700"/>
                  </a:lnTo>
                  <a:lnTo>
                    <a:pt x="52894" y="2413000"/>
                  </a:lnTo>
                  <a:close/>
                </a:path>
                <a:path w="2473960" h="4267200">
                  <a:moveTo>
                    <a:pt x="196253" y="1841500"/>
                  </a:moveTo>
                  <a:lnTo>
                    <a:pt x="183667" y="1841500"/>
                  </a:lnTo>
                  <a:lnTo>
                    <a:pt x="178930" y="1854200"/>
                  </a:lnTo>
                  <a:lnTo>
                    <a:pt x="191152" y="1879600"/>
                  </a:lnTo>
                  <a:lnTo>
                    <a:pt x="196611" y="1905000"/>
                  </a:lnTo>
                  <a:lnTo>
                    <a:pt x="200447" y="1917700"/>
                  </a:lnTo>
                  <a:lnTo>
                    <a:pt x="207797" y="1930400"/>
                  </a:lnTo>
                  <a:lnTo>
                    <a:pt x="232328" y="1981200"/>
                  </a:lnTo>
                  <a:lnTo>
                    <a:pt x="250366" y="2019300"/>
                  </a:lnTo>
                  <a:lnTo>
                    <a:pt x="262991" y="2044700"/>
                  </a:lnTo>
                  <a:lnTo>
                    <a:pt x="271284" y="2070100"/>
                  </a:lnTo>
                  <a:lnTo>
                    <a:pt x="342637" y="2159000"/>
                  </a:lnTo>
                  <a:lnTo>
                    <a:pt x="395416" y="2235200"/>
                  </a:lnTo>
                  <a:lnTo>
                    <a:pt x="457156" y="2298700"/>
                  </a:lnTo>
                  <a:lnTo>
                    <a:pt x="472071" y="2311400"/>
                  </a:lnTo>
                  <a:lnTo>
                    <a:pt x="480318" y="2324100"/>
                  </a:lnTo>
                  <a:lnTo>
                    <a:pt x="484873" y="2336800"/>
                  </a:lnTo>
                  <a:lnTo>
                    <a:pt x="535931" y="2413000"/>
                  </a:lnTo>
                  <a:lnTo>
                    <a:pt x="564248" y="2451100"/>
                  </a:lnTo>
                  <a:lnTo>
                    <a:pt x="577420" y="2476500"/>
                  </a:lnTo>
                  <a:lnTo>
                    <a:pt x="583044" y="2489200"/>
                  </a:lnTo>
                  <a:lnTo>
                    <a:pt x="628597" y="2578100"/>
                  </a:lnTo>
                  <a:lnTo>
                    <a:pt x="653338" y="2628900"/>
                  </a:lnTo>
                  <a:lnTo>
                    <a:pt x="664554" y="2654300"/>
                  </a:lnTo>
                  <a:lnTo>
                    <a:pt x="669531" y="2679700"/>
                  </a:lnTo>
                  <a:lnTo>
                    <a:pt x="691575" y="2730500"/>
                  </a:lnTo>
                  <a:lnTo>
                    <a:pt x="700916" y="2768600"/>
                  </a:lnTo>
                  <a:lnTo>
                    <a:pt x="703231" y="2781300"/>
                  </a:lnTo>
                  <a:lnTo>
                    <a:pt x="735839" y="2781300"/>
                  </a:lnTo>
                  <a:lnTo>
                    <a:pt x="743143" y="2768600"/>
                  </a:lnTo>
                  <a:lnTo>
                    <a:pt x="756145" y="2768600"/>
                  </a:lnTo>
                  <a:lnTo>
                    <a:pt x="822517" y="2705100"/>
                  </a:lnTo>
                  <a:lnTo>
                    <a:pt x="704202" y="2705100"/>
                  </a:lnTo>
                  <a:lnTo>
                    <a:pt x="706404" y="2692400"/>
                  </a:lnTo>
                  <a:lnTo>
                    <a:pt x="702392" y="2679700"/>
                  </a:lnTo>
                  <a:lnTo>
                    <a:pt x="695665" y="2667000"/>
                  </a:lnTo>
                  <a:lnTo>
                    <a:pt x="689724" y="2654300"/>
                  </a:lnTo>
                  <a:lnTo>
                    <a:pt x="647768" y="2565400"/>
                  </a:lnTo>
                  <a:lnTo>
                    <a:pt x="622303" y="2501900"/>
                  </a:lnTo>
                  <a:lnTo>
                    <a:pt x="600316" y="2463800"/>
                  </a:lnTo>
                  <a:lnTo>
                    <a:pt x="493749" y="2311400"/>
                  </a:lnTo>
                  <a:lnTo>
                    <a:pt x="463584" y="2273300"/>
                  </a:lnTo>
                  <a:lnTo>
                    <a:pt x="444247" y="2247900"/>
                  </a:lnTo>
                  <a:lnTo>
                    <a:pt x="432297" y="2235200"/>
                  </a:lnTo>
                  <a:lnTo>
                    <a:pt x="424294" y="2222500"/>
                  </a:lnTo>
                  <a:lnTo>
                    <a:pt x="355471" y="2120900"/>
                  </a:lnTo>
                  <a:lnTo>
                    <a:pt x="311592" y="2070100"/>
                  </a:lnTo>
                  <a:lnTo>
                    <a:pt x="287112" y="2044700"/>
                  </a:lnTo>
                  <a:lnTo>
                    <a:pt x="276489" y="2032000"/>
                  </a:lnTo>
                  <a:lnTo>
                    <a:pt x="274180" y="2019300"/>
                  </a:lnTo>
                  <a:lnTo>
                    <a:pt x="243197" y="1955800"/>
                  </a:lnTo>
                  <a:lnTo>
                    <a:pt x="225474" y="1917700"/>
                  </a:lnTo>
                  <a:lnTo>
                    <a:pt x="216949" y="1905000"/>
                  </a:lnTo>
                  <a:lnTo>
                    <a:pt x="213563" y="1905000"/>
                  </a:lnTo>
                  <a:lnTo>
                    <a:pt x="206397" y="1879600"/>
                  </a:lnTo>
                  <a:lnTo>
                    <a:pt x="199497" y="1866900"/>
                  </a:lnTo>
                  <a:lnTo>
                    <a:pt x="195303" y="1854200"/>
                  </a:lnTo>
                  <a:lnTo>
                    <a:pt x="196253" y="1841500"/>
                  </a:lnTo>
                  <a:close/>
                </a:path>
                <a:path w="2473960" h="4267200">
                  <a:moveTo>
                    <a:pt x="1575803" y="2717800"/>
                  </a:moveTo>
                  <a:lnTo>
                    <a:pt x="1570094" y="2717800"/>
                  </a:lnTo>
                  <a:lnTo>
                    <a:pt x="1563443" y="2726445"/>
                  </a:lnTo>
                  <a:lnTo>
                    <a:pt x="1575803" y="2717800"/>
                  </a:lnTo>
                  <a:close/>
                </a:path>
                <a:path w="2473960" h="4267200">
                  <a:moveTo>
                    <a:pt x="223308" y="1714500"/>
                  </a:moveTo>
                  <a:lnTo>
                    <a:pt x="219653" y="1727200"/>
                  </a:lnTo>
                  <a:lnTo>
                    <a:pt x="222224" y="1739900"/>
                  </a:lnTo>
                  <a:lnTo>
                    <a:pt x="237695" y="1803400"/>
                  </a:lnTo>
                  <a:lnTo>
                    <a:pt x="244235" y="1841500"/>
                  </a:lnTo>
                  <a:lnTo>
                    <a:pt x="246986" y="1866900"/>
                  </a:lnTo>
                  <a:lnTo>
                    <a:pt x="251091" y="1879600"/>
                  </a:lnTo>
                  <a:lnTo>
                    <a:pt x="314352" y="1993900"/>
                  </a:lnTo>
                  <a:lnTo>
                    <a:pt x="360299" y="2070100"/>
                  </a:lnTo>
                  <a:lnTo>
                    <a:pt x="392109" y="2133600"/>
                  </a:lnTo>
                  <a:lnTo>
                    <a:pt x="412963" y="2171700"/>
                  </a:lnTo>
                  <a:lnTo>
                    <a:pt x="426038" y="2184400"/>
                  </a:lnTo>
                  <a:lnTo>
                    <a:pt x="434512" y="2197100"/>
                  </a:lnTo>
                  <a:lnTo>
                    <a:pt x="441566" y="2209800"/>
                  </a:lnTo>
                  <a:lnTo>
                    <a:pt x="515240" y="2298700"/>
                  </a:lnTo>
                  <a:lnTo>
                    <a:pt x="556993" y="2336800"/>
                  </a:lnTo>
                  <a:lnTo>
                    <a:pt x="577101" y="2362200"/>
                  </a:lnTo>
                  <a:lnTo>
                    <a:pt x="585838" y="2374900"/>
                  </a:lnTo>
                  <a:lnTo>
                    <a:pt x="633319" y="2476500"/>
                  </a:lnTo>
                  <a:lnTo>
                    <a:pt x="667320" y="2552700"/>
                  </a:lnTo>
                  <a:lnTo>
                    <a:pt x="689771" y="2603500"/>
                  </a:lnTo>
                  <a:lnTo>
                    <a:pt x="702603" y="2628900"/>
                  </a:lnTo>
                  <a:lnTo>
                    <a:pt x="707743" y="2654300"/>
                  </a:lnTo>
                  <a:lnTo>
                    <a:pt x="707123" y="2654300"/>
                  </a:lnTo>
                  <a:lnTo>
                    <a:pt x="708292" y="2692400"/>
                  </a:lnTo>
                  <a:lnTo>
                    <a:pt x="709996" y="2705100"/>
                  </a:lnTo>
                  <a:lnTo>
                    <a:pt x="822517" y="2705100"/>
                  </a:lnTo>
                  <a:lnTo>
                    <a:pt x="843929" y="2679700"/>
                  </a:lnTo>
                  <a:lnTo>
                    <a:pt x="796531" y="2679700"/>
                  </a:lnTo>
                  <a:lnTo>
                    <a:pt x="796793" y="2654300"/>
                  </a:lnTo>
                  <a:lnTo>
                    <a:pt x="800531" y="2641600"/>
                  </a:lnTo>
                  <a:lnTo>
                    <a:pt x="805889" y="2641600"/>
                  </a:lnTo>
                  <a:lnTo>
                    <a:pt x="811009" y="2628900"/>
                  </a:lnTo>
                  <a:lnTo>
                    <a:pt x="897940" y="2565400"/>
                  </a:lnTo>
                  <a:lnTo>
                    <a:pt x="834123" y="2565400"/>
                  </a:lnTo>
                  <a:lnTo>
                    <a:pt x="860643" y="2540000"/>
                  </a:lnTo>
                  <a:lnTo>
                    <a:pt x="712838" y="2540000"/>
                  </a:lnTo>
                  <a:lnTo>
                    <a:pt x="667283" y="2463800"/>
                  </a:lnTo>
                  <a:lnTo>
                    <a:pt x="642527" y="2413000"/>
                  </a:lnTo>
                  <a:lnTo>
                    <a:pt x="631274" y="2400300"/>
                  </a:lnTo>
                  <a:lnTo>
                    <a:pt x="626224" y="2387600"/>
                  </a:lnTo>
                  <a:lnTo>
                    <a:pt x="603626" y="2362200"/>
                  </a:lnTo>
                  <a:lnTo>
                    <a:pt x="590219" y="2336800"/>
                  </a:lnTo>
                  <a:lnTo>
                    <a:pt x="583290" y="2336800"/>
                  </a:lnTo>
                  <a:lnTo>
                    <a:pt x="580123" y="2324100"/>
                  </a:lnTo>
                  <a:lnTo>
                    <a:pt x="525747" y="2260600"/>
                  </a:lnTo>
                  <a:lnTo>
                    <a:pt x="453853" y="2171700"/>
                  </a:lnTo>
                  <a:lnTo>
                    <a:pt x="430253" y="2146300"/>
                  </a:lnTo>
                  <a:lnTo>
                    <a:pt x="410831" y="2120900"/>
                  </a:lnTo>
                  <a:lnTo>
                    <a:pt x="392544" y="2108200"/>
                  </a:lnTo>
                  <a:lnTo>
                    <a:pt x="354283" y="2032000"/>
                  </a:lnTo>
                  <a:lnTo>
                    <a:pt x="329018" y="1993900"/>
                  </a:lnTo>
                  <a:lnTo>
                    <a:pt x="314584" y="1968500"/>
                  </a:lnTo>
                  <a:lnTo>
                    <a:pt x="308813" y="1968500"/>
                  </a:lnTo>
                  <a:lnTo>
                    <a:pt x="294381" y="1917700"/>
                  </a:lnTo>
                  <a:lnTo>
                    <a:pt x="284278" y="1892300"/>
                  </a:lnTo>
                  <a:lnTo>
                    <a:pt x="276339" y="1866900"/>
                  </a:lnTo>
                  <a:lnTo>
                    <a:pt x="268401" y="1854200"/>
                  </a:lnTo>
                  <a:lnTo>
                    <a:pt x="258617" y="1816100"/>
                  </a:lnTo>
                  <a:lnTo>
                    <a:pt x="250726" y="1778000"/>
                  </a:lnTo>
                  <a:lnTo>
                    <a:pt x="244459" y="1752600"/>
                  </a:lnTo>
                  <a:lnTo>
                    <a:pt x="239547" y="1739900"/>
                  </a:lnTo>
                  <a:lnTo>
                    <a:pt x="230752" y="1727200"/>
                  </a:lnTo>
                  <a:lnTo>
                    <a:pt x="223308" y="1714500"/>
                  </a:lnTo>
                  <a:close/>
                </a:path>
                <a:path w="2473960" h="4267200">
                  <a:moveTo>
                    <a:pt x="1556503" y="2224615"/>
                  </a:moveTo>
                  <a:lnTo>
                    <a:pt x="1503433" y="2247900"/>
                  </a:lnTo>
                  <a:lnTo>
                    <a:pt x="1467948" y="2273300"/>
                  </a:lnTo>
                  <a:lnTo>
                    <a:pt x="1448132" y="2286000"/>
                  </a:lnTo>
                  <a:lnTo>
                    <a:pt x="1437246" y="2298700"/>
                  </a:lnTo>
                  <a:lnTo>
                    <a:pt x="1330917" y="2349500"/>
                  </a:lnTo>
                  <a:lnTo>
                    <a:pt x="1262390" y="2374900"/>
                  </a:lnTo>
                  <a:lnTo>
                    <a:pt x="1223075" y="2400300"/>
                  </a:lnTo>
                  <a:lnTo>
                    <a:pt x="1197724" y="2400300"/>
                  </a:lnTo>
                  <a:lnTo>
                    <a:pt x="1162840" y="2425700"/>
                  </a:lnTo>
                  <a:lnTo>
                    <a:pt x="1141447" y="2438400"/>
                  </a:lnTo>
                  <a:lnTo>
                    <a:pt x="1128697" y="2438400"/>
                  </a:lnTo>
                  <a:lnTo>
                    <a:pt x="1119746" y="2451100"/>
                  </a:lnTo>
                  <a:lnTo>
                    <a:pt x="1018649" y="2514600"/>
                  </a:lnTo>
                  <a:lnTo>
                    <a:pt x="942263" y="2565400"/>
                  </a:lnTo>
                  <a:lnTo>
                    <a:pt x="886904" y="2603500"/>
                  </a:lnTo>
                  <a:lnTo>
                    <a:pt x="848887" y="2641600"/>
                  </a:lnTo>
                  <a:lnTo>
                    <a:pt x="824525" y="2654300"/>
                  </a:lnTo>
                  <a:lnTo>
                    <a:pt x="810136" y="2667000"/>
                  </a:lnTo>
                  <a:lnTo>
                    <a:pt x="802032" y="2667000"/>
                  </a:lnTo>
                  <a:lnTo>
                    <a:pt x="796531" y="2679700"/>
                  </a:lnTo>
                  <a:lnTo>
                    <a:pt x="843929" y="2679700"/>
                  </a:lnTo>
                  <a:lnTo>
                    <a:pt x="865340" y="2654300"/>
                  </a:lnTo>
                  <a:lnTo>
                    <a:pt x="894320" y="2628900"/>
                  </a:lnTo>
                  <a:lnTo>
                    <a:pt x="919160" y="2603500"/>
                  </a:lnTo>
                  <a:lnTo>
                    <a:pt x="949566" y="2590800"/>
                  </a:lnTo>
                  <a:lnTo>
                    <a:pt x="1054560" y="2527300"/>
                  </a:lnTo>
                  <a:lnTo>
                    <a:pt x="1196760" y="2438400"/>
                  </a:lnTo>
                  <a:lnTo>
                    <a:pt x="1240666" y="2413000"/>
                  </a:lnTo>
                  <a:lnTo>
                    <a:pt x="1270909" y="2400300"/>
                  </a:lnTo>
                  <a:lnTo>
                    <a:pt x="1290841" y="2387600"/>
                  </a:lnTo>
                  <a:lnTo>
                    <a:pt x="1303810" y="2387600"/>
                  </a:lnTo>
                  <a:lnTo>
                    <a:pt x="1313167" y="2374900"/>
                  </a:lnTo>
                  <a:lnTo>
                    <a:pt x="1333711" y="2374900"/>
                  </a:lnTo>
                  <a:lnTo>
                    <a:pt x="1345314" y="2362200"/>
                  </a:lnTo>
                  <a:lnTo>
                    <a:pt x="1353553" y="2362200"/>
                  </a:lnTo>
                  <a:lnTo>
                    <a:pt x="1456228" y="2286000"/>
                  </a:lnTo>
                  <a:lnTo>
                    <a:pt x="1538633" y="2235200"/>
                  </a:lnTo>
                  <a:lnTo>
                    <a:pt x="1556503" y="2224615"/>
                  </a:lnTo>
                  <a:close/>
                </a:path>
                <a:path w="2473960" h="4267200">
                  <a:moveTo>
                    <a:pt x="51943" y="2527300"/>
                  </a:moveTo>
                  <a:lnTo>
                    <a:pt x="50140" y="2540000"/>
                  </a:lnTo>
                  <a:lnTo>
                    <a:pt x="61326" y="2565400"/>
                  </a:lnTo>
                  <a:lnTo>
                    <a:pt x="62127" y="2566720"/>
                  </a:lnTo>
                  <a:lnTo>
                    <a:pt x="51943" y="2527300"/>
                  </a:lnTo>
                  <a:close/>
                </a:path>
                <a:path w="2473960" h="4267200">
                  <a:moveTo>
                    <a:pt x="1340710" y="2298700"/>
                  </a:moveTo>
                  <a:lnTo>
                    <a:pt x="1301610" y="2298700"/>
                  </a:lnTo>
                  <a:lnTo>
                    <a:pt x="1240021" y="2324100"/>
                  </a:lnTo>
                  <a:lnTo>
                    <a:pt x="1204947" y="2336800"/>
                  </a:lnTo>
                  <a:lnTo>
                    <a:pt x="1187185" y="2349500"/>
                  </a:lnTo>
                  <a:lnTo>
                    <a:pt x="1177531" y="2349500"/>
                  </a:lnTo>
                  <a:lnTo>
                    <a:pt x="1091137" y="2400300"/>
                  </a:lnTo>
                  <a:lnTo>
                    <a:pt x="1027991" y="2438400"/>
                  </a:lnTo>
                  <a:lnTo>
                    <a:pt x="983443" y="2476500"/>
                  </a:lnTo>
                  <a:lnTo>
                    <a:pt x="952844" y="2489200"/>
                  </a:lnTo>
                  <a:lnTo>
                    <a:pt x="931545" y="2501900"/>
                  </a:lnTo>
                  <a:lnTo>
                    <a:pt x="914895" y="2514600"/>
                  </a:lnTo>
                  <a:lnTo>
                    <a:pt x="875056" y="2540000"/>
                  </a:lnTo>
                  <a:lnTo>
                    <a:pt x="851744" y="2565400"/>
                  </a:lnTo>
                  <a:lnTo>
                    <a:pt x="897940" y="2565400"/>
                  </a:lnTo>
                  <a:lnTo>
                    <a:pt x="922594" y="2540000"/>
                  </a:lnTo>
                  <a:lnTo>
                    <a:pt x="943724" y="2527300"/>
                  </a:lnTo>
                  <a:lnTo>
                    <a:pt x="1023948" y="2476500"/>
                  </a:lnTo>
                  <a:lnTo>
                    <a:pt x="1072216" y="2438400"/>
                  </a:lnTo>
                  <a:lnTo>
                    <a:pt x="1098815" y="2425700"/>
                  </a:lnTo>
                  <a:lnTo>
                    <a:pt x="1114031" y="2413000"/>
                  </a:lnTo>
                  <a:lnTo>
                    <a:pt x="1201478" y="2374900"/>
                  </a:lnTo>
                  <a:lnTo>
                    <a:pt x="1250778" y="2349500"/>
                  </a:lnTo>
                  <a:lnTo>
                    <a:pt x="1273551" y="2336800"/>
                  </a:lnTo>
                  <a:lnTo>
                    <a:pt x="1281417" y="2336800"/>
                  </a:lnTo>
                  <a:lnTo>
                    <a:pt x="1314913" y="2324100"/>
                  </a:lnTo>
                  <a:lnTo>
                    <a:pt x="1332693" y="2311400"/>
                  </a:lnTo>
                  <a:lnTo>
                    <a:pt x="1340710" y="2298700"/>
                  </a:lnTo>
                  <a:close/>
                </a:path>
                <a:path w="2473960" h="4267200">
                  <a:moveTo>
                    <a:pt x="311696" y="1511300"/>
                  </a:moveTo>
                  <a:lnTo>
                    <a:pt x="304436" y="1524000"/>
                  </a:lnTo>
                  <a:lnTo>
                    <a:pt x="303398" y="1549400"/>
                  </a:lnTo>
                  <a:lnTo>
                    <a:pt x="307229" y="1587500"/>
                  </a:lnTo>
                  <a:lnTo>
                    <a:pt x="314578" y="1625600"/>
                  </a:lnTo>
                  <a:lnTo>
                    <a:pt x="340179" y="1701800"/>
                  </a:lnTo>
                  <a:lnTo>
                    <a:pt x="358803" y="1765300"/>
                  </a:lnTo>
                  <a:lnTo>
                    <a:pt x="372321" y="1816100"/>
                  </a:lnTo>
                  <a:lnTo>
                    <a:pt x="382603" y="1866900"/>
                  </a:lnTo>
                  <a:lnTo>
                    <a:pt x="391520" y="1892300"/>
                  </a:lnTo>
                  <a:lnTo>
                    <a:pt x="400941" y="1917700"/>
                  </a:lnTo>
                  <a:lnTo>
                    <a:pt x="412737" y="1943100"/>
                  </a:lnTo>
                  <a:lnTo>
                    <a:pt x="459848" y="2032000"/>
                  </a:lnTo>
                  <a:lnTo>
                    <a:pt x="496004" y="2095500"/>
                  </a:lnTo>
                  <a:lnTo>
                    <a:pt x="522971" y="2146300"/>
                  </a:lnTo>
                  <a:lnTo>
                    <a:pt x="542517" y="2171700"/>
                  </a:lnTo>
                  <a:lnTo>
                    <a:pt x="556406" y="2197100"/>
                  </a:lnTo>
                  <a:lnTo>
                    <a:pt x="566405" y="2222500"/>
                  </a:lnTo>
                  <a:lnTo>
                    <a:pt x="574281" y="2235200"/>
                  </a:lnTo>
                  <a:lnTo>
                    <a:pt x="614550" y="2324100"/>
                  </a:lnTo>
                  <a:lnTo>
                    <a:pt x="642877" y="2362200"/>
                  </a:lnTo>
                  <a:lnTo>
                    <a:pt x="657130" y="2387600"/>
                  </a:lnTo>
                  <a:lnTo>
                    <a:pt x="655180" y="2387600"/>
                  </a:lnTo>
                  <a:lnTo>
                    <a:pt x="684852" y="2463800"/>
                  </a:lnTo>
                  <a:lnTo>
                    <a:pt x="704535" y="2501900"/>
                  </a:lnTo>
                  <a:lnTo>
                    <a:pt x="713955" y="2527300"/>
                  </a:lnTo>
                  <a:lnTo>
                    <a:pt x="712838" y="2540000"/>
                  </a:lnTo>
                  <a:lnTo>
                    <a:pt x="860643" y="2540000"/>
                  </a:lnTo>
                  <a:lnTo>
                    <a:pt x="887164" y="2514600"/>
                  </a:lnTo>
                  <a:lnTo>
                    <a:pt x="840794" y="2514600"/>
                  </a:lnTo>
                  <a:lnTo>
                    <a:pt x="839457" y="2501900"/>
                  </a:lnTo>
                  <a:lnTo>
                    <a:pt x="841929" y="2501900"/>
                  </a:lnTo>
                  <a:lnTo>
                    <a:pt x="848474" y="2489200"/>
                  </a:lnTo>
                  <a:lnTo>
                    <a:pt x="744588" y="2489200"/>
                  </a:lnTo>
                  <a:lnTo>
                    <a:pt x="692648" y="2387600"/>
                  </a:lnTo>
                  <a:lnTo>
                    <a:pt x="656012" y="2324100"/>
                  </a:lnTo>
                  <a:lnTo>
                    <a:pt x="631717" y="2286000"/>
                  </a:lnTo>
                  <a:lnTo>
                    <a:pt x="616798" y="2260600"/>
                  </a:lnTo>
                  <a:lnTo>
                    <a:pt x="608292" y="2247900"/>
                  </a:lnTo>
                  <a:lnTo>
                    <a:pt x="603237" y="2235200"/>
                  </a:lnTo>
                  <a:lnTo>
                    <a:pt x="551822" y="2159000"/>
                  </a:lnTo>
                  <a:lnTo>
                    <a:pt x="527767" y="2108200"/>
                  </a:lnTo>
                  <a:lnTo>
                    <a:pt x="518333" y="2082800"/>
                  </a:lnTo>
                  <a:lnTo>
                    <a:pt x="510781" y="2082800"/>
                  </a:lnTo>
                  <a:lnTo>
                    <a:pt x="485994" y="2032000"/>
                  </a:lnTo>
                  <a:lnTo>
                    <a:pt x="470411" y="1993900"/>
                  </a:lnTo>
                  <a:lnTo>
                    <a:pt x="461328" y="1968500"/>
                  </a:lnTo>
                  <a:lnTo>
                    <a:pt x="456044" y="1968500"/>
                  </a:lnTo>
                  <a:lnTo>
                    <a:pt x="415226" y="1854200"/>
                  </a:lnTo>
                  <a:lnTo>
                    <a:pt x="384690" y="1778000"/>
                  </a:lnTo>
                  <a:lnTo>
                    <a:pt x="363631" y="1739900"/>
                  </a:lnTo>
                  <a:lnTo>
                    <a:pt x="351240" y="1701800"/>
                  </a:lnTo>
                  <a:lnTo>
                    <a:pt x="346711" y="1689100"/>
                  </a:lnTo>
                  <a:lnTo>
                    <a:pt x="349237" y="1689100"/>
                  </a:lnTo>
                  <a:lnTo>
                    <a:pt x="332000" y="1587500"/>
                  </a:lnTo>
                  <a:lnTo>
                    <a:pt x="321803" y="1549400"/>
                  </a:lnTo>
                  <a:lnTo>
                    <a:pt x="315938" y="1524000"/>
                  </a:lnTo>
                  <a:lnTo>
                    <a:pt x="311696" y="1511300"/>
                  </a:lnTo>
                  <a:close/>
                </a:path>
                <a:path w="2473960" h="4267200">
                  <a:moveTo>
                    <a:pt x="430822" y="1587500"/>
                  </a:moveTo>
                  <a:lnTo>
                    <a:pt x="428221" y="1587500"/>
                  </a:lnTo>
                  <a:lnTo>
                    <a:pt x="430009" y="1600200"/>
                  </a:lnTo>
                  <a:lnTo>
                    <a:pt x="436853" y="1625600"/>
                  </a:lnTo>
                  <a:lnTo>
                    <a:pt x="443709" y="1638300"/>
                  </a:lnTo>
                  <a:lnTo>
                    <a:pt x="449493" y="1651000"/>
                  </a:lnTo>
                  <a:lnTo>
                    <a:pt x="453123" y="1651000"/>
                  </a:lnTo>
                  <a:lnTo>
                    <a:pt x="471220" y="1701800"/>
                  </a:lnTo>
                  <a:lnTo>
                    <a:pt x="478745" y="1727200"/>
                  </a:lnTo>
                  <a:lnTo>
                    <a:pt x="483555" y="1739900"/>
                  </a:lnTo>
                  <a:lnTo>
                    <a:pt x="493509" y="1739900"/>
                  </a:lnTo>
                  <a:lnTo>
                    <a:pt x="508723" y="1790700"/>
                  </a:lnTo>
                  <a:lnTo>
                    <a:pt x="519877" y="1816100"/>
                  </a:lnTo>
                  <a:lnTo>
                    <a:pt x="527245" y="1828800"/>
                  </a:lnTo>
                  <a:lnTo>
                    <a:pt x="531101" y="1828800"/>
                  </a:lnTo>
                  <a:lnTo>
                    <a:pt x="556995" y="1879600"/>
                  </a:lnTo>
                  <a:lnTo>
                    <a:pt x="569661" y="1905000"/>
                  </a:lnTo>
                  <a:lnTo>
                    <a:pt x="575303" y="1917700"/>
                  </a:lnTo>
                  <a:lnTo>
                    <a:pt x="580123" y="1930400"/>
                  </a:lnTo>
                  <a:lnTo>
                    <a:pt x="610568" y="1981200"/>
                  </a:lnTo>
                  <a:lnTo>
                    <a:pt x="634101" y="2032000"/>
                  </a:lnTo>
                  <a:lnTo>
                    <a:pt x="652799" y="2070100"/>
                  </a:lnTo>
                  <a:lnTo>
                    <a:pt x="668742" y="2108200"/>
                  </a:lnTo>
                  <a:lnTo>
                    <a:pt x="684009" y="2133600"/>
                  </a:lnTo>
                  <a:lnTo>
                    <a:pt x="718712" y="2197100"/>
                  </a:lnTo>
                  <a:lnTo>
                    <a:pt x="738841" y="2235200"/>
                  </a:lnTo>
                  <a:lnTo>
                    <a:pt x="748160" y="2247900"/>
                  </a:lnTo>
                  <a:lnTo>
                    <a:pt x="750430" y="2260600"/>
                  </a:lnTo>
                  <a:lnTo>
                    <a:pt x="775824" y="2324100"/>
                  </a:lnTo>
                  <a:lnTo>
                    <a:pt x="787180" y="2349500"/>
                  </a:lnTo>
                  <a:lnTo>
                    <a:pt x="790988" y="2374900"/>
                  </a:lnTo>
                  <a:lnTo>
                    <a:pt x="793737" y="2374900"/>
                  </a:lnTo>
                  <a:lnTo>
                    <a:pt x="798737" y="2413000"/>
                  </a:lnTo>
                  <a:lnTo>
                    <a:pt x="800166" y="2438400"/>
                  </a:lnTo>
                  <a:lnTo>
                    <a:pt x="805167" y="2438400"/>
                  </a:lnTo>
                  <a:lnTo>
                    <a:pt x="800648" y="2476500"/>
                  </a:lnTo>
                  <a:lnTo>
                    <a:pt x="796928" y="2489200"/>
                  </a:lnTo>
                  <a:lnTo>
                    <a:pt x="848474" y="2489200"/>
                  </a:lnTo>
                  <a:lnTo>
                    <a:pt x="853288" y="2501900"/>
                  </a:lnTo>
                  <a:lnTo>
                    <a:pt x="854602" y="2501900"/>
                  </a:lnTo>
                  <a:lnTo>
                    <a:pt x="852153" y="2514600"/>
                  </a:lnTo>
                  <a:lnTo>
                    <a:pt x="887164" y="2514600"/>
                  </a:lnTo>
                  <a:lnTo>
                    <a:pt x="913684" y="2489200"/>
                  </a:lnTo>
                  <a:lnTo>
                    <a:pt x="942739" y="2463800"/>
                  </a:lnTo>
                  <a:lnTo>
                    <a:pt x="865873" y="2463800"/>
                  </a:lnTo>
                  <a:lnTo>
                    <a:pt x="893874" y="2438400"/>
                  </a:lnTo>
                  <a:lnTo>
                    <a:pt x="910529" y="2413000"/>
                  </a:lnTo>
                  <a:lnTo>
                    <a:pt x="834123" y="2413000"/>
                  </a:lnTo>
                  <a:lnTo>
                    <a:pt x="830218" y="2400300"/>
                  </a:lnTo>
                  <a:lnTo>
                    <a:pt x="826884" y="2387600"/>
                  </a:lnTo>
                  <a:lnTo>
                    <a:pt x="823550" y="2387600"/>
                  </a:lnTo>
                  <a:lnTo>
                    <a:pt x="819645" y="2374900"/>
                  </a:lnTo>
                  <a:lnTo>
                    <a:pt x="806030" y="2324100"/>
                  </a:lnTo>
                  <a:lnTo>
                    <a:pt x="795118" y="2298700"/>
                  </a:lnTo>
                  <a:lnTo>
                    <a:pt x="786373" y="2273300"/>
                  </a:lnTo>
                  <a:lnTo>
                    <a:pt x="779259" y="2273300"/>
                  </a:lnTo>
                  <a:lnTo>
                    <a:pt x="738206" y="2184400"/>
                  </a:lnTo>
                  <a:lnTo>
                    <a:pt x="712870" y="2133600"/>
                  </a:lnTo>
                  <a:lnTo>
                    <a:pt x="700535" y="2108200"/>
                  </a:lnTo>
                  <a:lnTo>
                    <a:pt x="698487" y="2095500"/>
                  </a:lnTo>
                  <a:lnTo>
                    <a:pt x="654209" y="2019300"/>
                  </a:lnTo>
                  <a:lnTo>
                    <a:pt x="632399" y="1981200"/>
                  </a:lnTo>
                  <a:lnTo>
                    <a:pt x="624138" y="1955800"/>
                  </a:lnTo>
                  <a:lnTo>
                    <a:pt x="620509" y="1955800"/>
                  </a:lnTo>
                  <a:lnTo>
                    <a:pt x="608243" y="1930400"/>
                  </a:lnTo>
                  <a:lnTo>
                    <a:pt x="600300" y="1905000"/>
                  </a:lnTo>
                  <a:lnTo>
                    <a:pt x="594523" y="1892300"/>
                  </a:lnTo>
                  <a:lnTo>
                    <a:pt x="588759" y="1892300"/>
                  </a:lnTo>
                  <a:lnTo>
                    <a:pt x="567840" y="1841500"/>
                  </a:lnTo>
                  <a:lnTo>
                    <a:pt x="553421" y="1828800"/>
                  </a:lnTo>
                  <a:lnTo>
                    <a:pt x="546575" y="1816100"/>
                  </a:lnTo>
                  <a:lnTo>
                    <a:pt x="548373" y="1803400"/>
                  </a:lnTo>
                  <a:lnTo>
                    <a:pt x="497116" y="1714500"/>
                  </a:lnTo>
                  <a:lnTo>
                    <a:pt x="462525" y="1651000"/>
                  </a:lnTo>
                  <a:lnTo>
                    <a:pt x="441471" y="1612900"/>
                  </a:lnTo>
                  <a:lnTo>
                    <a:pt x="430822" y="1587500"/>
                  </a:lnTo>
                  <a:close/>
                </a:path>
                <a:path w="2473960" h="4267200">
                  <a:moveTo>
                    <a:pt x="507987" y="1905000"/>
                  </a:moveTo>
                  <a:lnTo>
                    <a:pt x="473316" y="1905000"/>
                  </a:lnTo>
                  <a:lnTo>
                    <a:pt x="540067" y="2032000"/>
                  </a:lnTo>
                  <a:lnTo>
                    <a:pt x="558904" y="2082800"/>
                  </a:lnTo>
                  <a:lnTo>
                    <a:pt x="575241" y="2108200"/>
                  </a:lnTo>
                  <a:lnTo>
                    <a:pt x="594474" y="2146300"/>
                  </a:lnTo>
                  <a:lnTo>
                    <a:pt x="635753" y="2222500"/>
                  </a:lnTo>
                  <a:lnTo>
                    <a:pt x="664864" y="2286000"/>
                  </a:lnTo>
                  <a:lnTo>
                    <a:pt x="682592" y="2311400"/>
                  </a:lnTo>
                  <a:lnTo>
                    <a:pt x="689724" y="2336800"/>
                  </a:lnTo>
                  <a:lnTo>
                    <a:pt x="721889" y="2413000"/>
                  </a:lnTo>
                  <a:lnTo>
                    <a:pt x="734539" y="2451100"/>
                  </a:lnTo>
                  <a:lnTo>
                    <a:pt x="738498" y="2476500"/>
                  </a:lnTo>
                  <a:lnTo>
                    <a:pt x="744588" y="2489200"/>
                  </a:lnTo>
                  <a:lnTo>
                    <a:pt x="795898" y="2489200"/>
                  </a:lnTo>
                  <a:lnTo>
                    <a:pt x="799452" y="2476500"/>
                  </a:lnTo>
                  <a:lnTo>
                    <a:pt x="783716" y="2425700"/>
                  </a:lnTo>
                  <a:lnTo>
                    <a:pt x="756145" y="2425700"/>
                  </a:lnTo>
                  <a:lnTo>
                    <a:pt x="747509" y="2413000"/>
                  </a:lnTo>
                  <a:lnTo>
                    <a:pt x="779782" y="2413000"/>
                  </a:lnTo>
                  <a:lnTo>
                    <a:pt x="771915" y="2387600"/>
                  </a:lnTo>
                  <a:lnTo>
                    <a:pt x="767510" y="2374900"/>
                  </a:lnTo>
                  <a:lnTo>
                    <a:pt x="732896" y="2374900"/>
                  </a:lnTo>
                  <a:lnTo>
                    <a:pt x="729792" y="2362200"/>
                  </a:lnTo>
                  <a:lnTo>
                    <a:pt x="728308" y="2362200"/>
                  </a:lnTo>
                  <a:lnTo>
                    <a:pt x="724395" y="2349500"/>
                  </a:lnTo>
                  <a:lnTo>
                    <a:pt x="721402" y="2336800"/>
                  </a:lnTo>
                  <a:lnTo>
                    <a:pt x="717886" y="2336800"/>
                  </a:lnTo>
                  <a:lnTo>
                    <a:pt x="715465" y="2324100"/>
                  </a:lnTo>
                  <a:lnTo>
                    <a:pt x="715759" y="2324100"/>
                  </a:lnTo>
                  <a:lnTo>
                    <a:pt x="700437" y="2298700"/>
                  </a:lnTo>
                  <a:lnTo>
                    <a:pt x="690819" y="2286000"/>
                  </a:lnTo>
                  <a:lnTo>
                    <a:pt x="682844" y="2260600"/>
                  </a:lnTo>
                  <a:lnTo>
                    <a:pt x="672452" y="2235200"/>
                  </a:lnTo>
                  <a:lnTo>
                    <a:pt x="656666" y="2209800"/>
                  </a:lnTo>
                  <a:lnTo>
                    <a:pt x="643607" y="2184400"/>
                  </a:lnTo>
                  <a:lnTo>
                    <a:pt x="632715" y="2159000"/>
                  </a:lnTo>
                  <a:lnTo>
                    <a:pt x="623430" y="2146300"/>
                  </a:lnTo>
                  <a:lnTo>
                    <a:pt x="615262" y="2133600"/>
                  </a:lnTo>
                  <a:lnTo>
                    <a:pt x="607904" y="2120900"/>
                  </a:lnTo>
                  <a:lnTo>
                    <a:pt x="601070" y="2108200"/>
                  </a:lnTo>
                  <a:lnTo>
                    <a:pt x="594474" y="2108200"/>
                  </a:lnTo>
                  <a:lnTo>
                    <a:pt x="590578" y="2095500"/>
                  </a:lnTo>
                  <a:lnTo>
                    <a:pt x="586933" y="2082800"/>
                  </a:lnTo>
                  <a:lnTo>
                    <a:pt x="582740" y="2070100"/>
                  </a:lnTo>
                  <a:lnTo>
                    <a:pt x="577202" y="2057400"/>
                  </a:lnTo>
                  <a:lnTo>
                    <a:pt x="574656" y="2057400"/>
                  </a:lnTo>
                  <a:lnTo>
                    <a:pt x="573979" y="2044700"/>
                  </a:lnTo>
                  <a:lnTo>
                    <a:pt x="572755" y="2044700"/>
                  </a:lnTo>
                  <a:lnTo>
                    <a:pt x="568566" y="2032000"/>
                  </a:lnTo>
                  <a:lnTo>
                    <a:pt x="557009" y="2032000"/>
                  </a:lnTo>
                  <a:lnTo>
                    <a:pt x="556544" y="2019300"/>
                  </a:lnTo>
                  <a:lnTo>
                    <a:pt x="550913" y="2006600"/>
                  </a:lnTo>
                  <a:lnTo>
                    <a:pt x="546900" y="1993900"/>
                  </a:lnTo>
                  <a:lnTo>
                    <a:pt x="551294" y="1981200"/>
                  </a:lnTo>
                  <a:lnTo>
                    <a:pt x="537181" y="1981200"/>
                  </a:lnTo>
                  <a:lnTo>
                    <a:pt x="529682" y="1968500"/>
                  </a:lnTo>
                  <a:lnTo>
                    <a:pt x="531101" y="1955800"/>
                  </a:lnTo>
                  <a:lnTo>
                    <a:pt x="525259" y="1955800"/>
                  </a:lnTo>
                  <a:lnTo>
                    <a:pt x="518917" y="1943100"/>
                  </a:lnTo>
                  <a:lnTo>
                    <a:pt x="513384" y="1930400"/>
                  </a:lnTo>
                  <a:lnTo>
                    <a:pt x="509471" y="1917700"/>
                  </a:lnTo>
                  <a:lnTo>
                    <a:pt x="507987" y="1905000"/>
                  </a:lnTo>
                  <a:close/>
                </a:path>
                <a:path w="2473960" h="4267200">
                  <a:moveTo>
                    <a:pt x="1878551" y="1905000"/>
                  </a:moveTo>
                  <a:lnTo>
                    <a:pt x="1868379" y="1905000"/>
                  </a:lnTo>
                  <a:lnTo>
                    <a:pt x="1851206" y="1917700"/>
                  </a:lnTo>
                  <a:lnTo>
                    <a:pt x="1832724" y="1943100"/>
                  </a:lnTo>
                  <a:lnTo>
                    <a:pt x="1669803" y="2032000"/>
                  </a:lnTo>
                  <a:lnTo>
                    <a:pt x="1619859" y="2070100"/>
                  </a:lnTo>
                  <a:lnTo>
                    <a:pt x="1585677" y="2082800"/>
                  </a:lnTo>
                  <a:lnTo>
                    <a:pt x="1563321" y="2095500"/>
                  </a:lnTo>
                  <a:lnTo>
                    <a:pt x="1548853" y="2108200"/>
                  </a:lnTo>
                  <a:lnTo>
                    <a:pt x="1538338" y="2108200"/>
                  </a:lnTo>
                  <a:lnTo>
                    <a:pt x="1433933" y="2159000"/>
                  </a:lnTo>
                  <a:lnTo>
                    <a:pt x="1359263" y="2197100"/>
                  </a:lnTo>
                  <a:lnTo>
                    <a:pt x="1308484" y="2209800"/>
                  </a:lnTo>
                  <a:lnTo>
                    <a:pt x="1275749" y="2222500"/>
                  </a:lnTo>
                  <a:lnTo>
                    <a:pt x="1255213" y="2235200"/>
                  </a:lnTo>
                  <a:lnTo>
                    <a:pt x="1241031" y="2235200"/>
                  </a:lnTo>
                  <a:lnTo>
                    <a:pt x="1202036" y="2273300"/>
                  </a:lnTo>
                  <a:lnTo>
                    <a:pt x="1173578" y="2286000"/>
                  </a:lnTo>
                  <a:lnTo>
                    <a:pt x="1152145" y="2286000"/>
                  </a:lnTo>
                  <a:lnTo>
                    <a:pt x="1134224" y="2298700"/>
                  </a:lnTo>
                  <a:lnTo>
                    <a:pt x="1046389" y="2362200"/>
                  </a:lnTo>
                  <a:lnTo>
                    <a:pt x="991246" y="2400300"/>
                  </a:lnTo>
                  <a:lnTo>
                    <a:pt x="959244" y="2425700"/>
                  </a:lnTo>
                  <a:lnTo>
                    <a:pt x="940830" y="2438400"/>
                  </a:lnTo>
                  <a:lnTo>
                    <a:pt x="926452" y="2438400"/>
                  </a:lnTo>
                  <a:lnTo>
                    <a:pt x="896287" y="2463800"/>
                  </a:lnTo>
                  <a:lnTo>
                    <a:pt x="942739" y="2463800"/>
                  </a:lnTo>
                  <a:lnTo>
                    <a:pt x="986320" y="2425700"/>
                  </a:lnTo>
                  <a:lnTo>
                    <a:pt x="992873" y="2413000"/>
                  </a:lnTo>
                  <a:lnTo>
                    <a:pt x="1049537" y="2387600"/>
                  </a:lnTo>
                  <a:lnTo>
                    <a:pt x="1086996" y="2362200"/>
                  </a:lnTo>
                  <a:lnTo>
                    <a:pt x="1114192" y="2349500"/>
                  </a:lnTo>
                  <a:lnTo>
                    <a:pt x="1140066" y="2324100"/>
                  </a:lnTo>
                  <a:lnTo>
                    <a:pt x="1198426" y="2286000"/>
                  </a:lnTo>
                  <a:lnTo>
                    <a:pt x="1241380" y="2273300"/>
                  </a:lnTo>
                  <a:lnTo>
                    <a:pt x="1271904" y="2260600"/>
                  </a:lnTo>
                  <a:lnTo>
                    <a:pt x="1292974" y="2247900"/>
                  </a:lnTo>
                  <a:lnTo>
                    <a:pt x="1354995" y="2209800"/>
                  </a:lnTo>
                  <a:lnTo>
                    <a:pt x="1395383" y="2197100"/>
                  </a:lnTo>
                  <a:lnTo>
                    <a:pt x="1422794" y="2184400"/>
                  </a:lnTo>
                  <a:lnTo>
                    <a:pt x="1445882" y="2171700"/>
                  </a:lnTo>
                  <a:lnTo>
                    <a:pt x="1519722" y="2146300"/>
                  </a:lnTo>
                  <a:lnTo>
                    <a:pt x="1568929" y="2120900"/>
                  </a:lnTo>
                  <a:lnTo>
                    <a:pt x="1601348" y="2108200"/>
                  </a:lnTo>
                  <a:lnTo>
                    <a:pt x="1624825" y="2095500"/>
                  </a:lnTo>
                  <a:lnTo>
                    <a:pt x="1721220" y="2032000"/>
                  </a:lnTo>
                  <a:lnTo>
                    <a:pt x="1786811" y="1981200"/>
                  </a:lnTo>
                  <a:lnTo>
                    <a:pt x="1828342" y="1955800"/>
                  </a:lnTo>
                  <a:lnTo>
                    <a:pt x="1852559" y="1930400"/>
                  </a:lnTo>
                  <a:lnTo>
                    <a:pt x="1866207" y="1917700"/>
                  </a:lnTo>
                  <a:lnTo>
                    <a:pt x="1876031" y="1917700"/>
                  </a:lnTo>
                  <a:lnTo>
                    <a:pt x="1878551" y="1905000"/>
                  </a:lnTo>
                  <a:close/>
                </a:path>
                <a:path w="2473960" h="4267200">
                  <a:moveTo>
                    <a:pt x="779782" y="2413000"/>
                  </a:moveTo>
                  <a:lnTo>
                    <a:pt x="759034" y="2413000"/>
                  </a:lnTo>
                  <a:lnTo>
                    <a:pt x="760475" y="2425700"/>
                  </a:lnTo>
                  <a:lnTo>
                    <a:pt x="783716" y="2425700"/>
                  </a:lnTo>
                  <a:lnTo>
                    <a:pt x="779782" y="2413000"/>
                  </a:lnTo>
                  <a:close/>
                </a:path>
                <a:path w="2473960" h="4267200">
                  <a:moveTo>
                    <a:pt x="1746110" y="2311400"/>
                  </a:moveTo>
                  <a:lnTo>
                    <a:pt x="1684743" y="2324100"/>
                  </a:lnTo>
                  <a:lnTo>
                    <a:pt x="1647224" y="2336800"/>
                  </a:lnTo>
                  <a:lnTo>
                    <a:pt x="1625970" y="2349500"/>
                  </a:lnTo>
                  <a:lnTo>
                    <a:pt x="1613395" y="2349500"/>
                  </a:lnTo>
                  <a:lnTo>
                    <a:pt x="1568544" y="2362200"/>
                  </a:lnTo>
                  <a:lnTo>
                    <a:pt x="1542624" y="2374900"/>
                  </a:lnTo>
                  <a:lnTo>
                    <a:pt x="1523860" y="2374900"/>
                  </a:lnTo>
                  <a:lnTo>
                    <a:pt x="1476856" y="2387600"/>
                  </a:lnTo>
                  <a:lnTo>
                    <a:pt x="1448819" y="2400300"/>
                  </a:lnTo>
                  <a:lnTo>
                    <a:pt x="1433759" y="2413000"/>
                  </a:lnTo>
                  <a:lnTo>
                    <a:pt x="1474590" y="2413000"/>
                  </a:lnTo>
                  <a:lnTo>
                    <a:pt x="1483474" y="2425700"/>
                  </a:lnTo>
                  <a:lnTo>
                    <a:pt x="1561040" y="2387600"/>
                  </a:lnTo>
                  <a:lnTo>
                    <a:pt x="1620173" y="2362200"/>
                  </a:lnTo>
                  <a:lnTo>
                    <a:pt x="1664560" y="2349500"/>
                  </a:lnTo>
                  <a:lnTo>
                    <a:pt x="1697887" y="2336800"/>
                  </a:lnTo>
                  <a:lnTo>
                    <a:pt x="1723842" y="2324100"/>
                  </a:lnTo>
                  <a:lnTo>
                    <a:pt x="1746110" y="2311400"/>
                  </a:lnTo>
                  <a:close/>
                </a:path>
                <a:path w="2473960" h="4267200">
                  <a:moveTo>
                    <a:pt x="389623" y="1155700"/>
                  </a:moveTo>
                  <a:lnTo>
                    <a:pt x="385979" y="1219200"/>
                  </a:lnTo>
                  <a:lnTo>
                    <a:pt x="386384" y="1244600"/>
                  </a:lnTo>
                  <a:lnTo>
                    <a:pt x="388408" y="1270000"/>
                  </a:lnTo>
                  <a:lnTo>
                    <a:pt x="389623" y="1282700"/>
                  </a:lnTo>
                  <a:lnTo>
                    <a:pt x="407595" y="1358900"/>
                  </a:lnTo>
                  <a:lnTo>
                    <a:pt x="418817" y="1397000"/>
                  </a:lnTo>
                  <a:lnTo>
                    <a:pt x="424109" y="1409700"/>
                  </a:lnTo>
                  <a:lnTo>
                    <a:pt x="424294" y="1422400"/>
                  </a:lnTo>
                  <a:lnTo>
                    <a:pt x="473115" y="1524000"/>
                  </a:lnTo>
                  <a:lnTo>
                    <a:pt x="498922" y="1574800"/>
                  </a:lnTo>
                  <a:lnTo>
                    <a:pt x="509037" y="1600200"/>
                  </a:lnTo>
                  <a:lnTo>
                    <a:pt x="510781" y="1600200"/>
                  </a:lnTo>
                  <a:lnTo>
                    <a:pt x="541848" y="1663700"/>
                  </a:lnTo>
                  <a:lnTo>
                    <a:pt x="562057" y="1701800"/>
                  </a:lnTo>
                  <a:lnTo>
                    <a:pt x="572503" y="1714500"/>
                  </a:lnTo>
                  <a:lnTo>
                    <a:pt x="574281" y="1727200"/>
                  </a:lnTo>
                  <a:lnTo>
                    <a:pt x="596605" y="1778000"/>
                  </a:lnTo>
                  <a:lnTo>
                    <a:pt x="616191" y="1803400"/>
                  </a:lnTo>
                  <a:lnTo>
                    <a:pt x="627109" y="1816100"/>
                  </a:lnTo>
                  <a:lnTo>
                    <a:pt x="623430" y="1816100"/>
                  </a:lnTo>
                  <a:lnTo>
                    <a:pt x="673083" y="1943100"/>
                  </a:lnTo>
                  <a:lnTo>
                    <a:pt x="713600" y="2032000"/>
                  </a:lnTo>
                  <a:lnTo>
                    <a:pt x="745879" y="2108200"/>
                  </a:lnTo>
                  <a:lnTo>
                    <a:pt x="770821" y="2171700"/>
                  </a:lnTo>
                  <a:lnTo>
                    <a:pt x="789324" y="2209800"/>
                  </a:lnTo>
                  <a:lnTo>
                    <a:pt x="802286" y="2247900"/>
                  </a:lnTo>
                  <a:lnTo>
                    <a:pt x="810609" y="2260600"/>
                  </a:lnTo>
                  <a:lnTo>
                    <a:pt x="815190" y="2273300"/>
                  </a:lnTo>
                  <a:lnTo>
                    <a:pt x="816928" y="2286000"/>
                  </a:lnTo>
                  <a:lnTo>
                    <a:pt x="816724" y="2286000"/>
                  </a:lnTo>
                  <a:lnTo>
                    <a:pt x="828765" y="2349500"/>
                  </a:lnTo>
                  <a:lnTo>
                    <a:pt x="835139" y="2387600"/>
                  </a:lnTo>
                  <a:lnTo>
                    <a:pt x="836655" y="2400300"/>
                  </a:lnTo>
                  <a:lnTo>
                    <a:pt x="834123" y="2413000"/>
                  </a:lnTo>
                  <a:lnTo>
                    <a:pt x="918540" y="2413000"/>
                  </a:lnTo>
                  <a:lnTo>
                    <a:pt x="920610" y="2400300"/>
                  </a:lnTo>
                  <a:lnTo>
                    <a:pt x="986147" y="2362200"/>
                  </a:lnTo>
                  <a:lnTo>
                    <a:pt x="854985" y="2362200"/>
                  </a:lnTo>
                  <a:lnTo>
                    <a:pt x="852490" y="2349500"/>
                  </a:lnTo>
                  <a:lnTo>
                    <a:pt x="851639" y="2336800"/>
                  </a:lnTo>
                  <a:lnTo>
                    <a:pt x="845680" y="2324100"/>
                  </a:lnTo>
                  <a:lnTo>
                    <a:pt x="845680" y="2311400"/>
                  </a:lnTo>
                  <a:lnTo>
                    <a:pt x="846144" y="2298700"/>
                  </a:lnTo>
                  <a:lnTo>
                    <a:pt x="978151" y="2298700"/>
                  </a:lnTo>
                  <a:lnTo>
                    <a:pt x="997858" y="2273300"/>
                  </a:lnTo>
                  <a:lnTo>
                    <a:pt x="900417" y="2273300"/>
                  </a:lnTo>
                  <a:lnTo>
                    <a:pt x="897178" y="2260600"/>
                  </a:lnTo>
                  <a:lnTo>
                    <a:pt x="896829" y="2260600"/>
                  </a:lnTo>
                  <a:lnTo>
                    <a:pt x="896662" y="2258577"/>
                  </a:lnTo>
                  <a:lnTo>
                    <a:pt x="893940" y="2247900"/>
                  </a:lnTo>
                  <a:lnTo>
                    <a:pt x="845680" y="2247900"/>
                  </a:lnTo>
                  <a:lnTo>
                    <a:pt x="816738" y="2184400"/>
                  </a:lnTo>
                  <a:lnTo>
                    <a:pt x="798356" y="2146300"/>
                  </a:lnTo>
                  <a:lnTo>
                    <a:pt x="789191" y="2120900"/>
                  </a:lnTo>
                  <a:lnTo>
                    <a:pt x="787895" y="2108200"/>
                  </a:lnTo>
                  <a:lnTo>
                    <a:pt x="762787" y="2057400"/>
                  </a:lnTo>
                  <a:lnTo>
                    <a:pt x="747144" y="2032000"/>
                  </a:lnTo>
                  <a:lnTo>
                    <a:pt x="739621" y="2019300"/>
                  </a:lnTo>
                  <a:lnTo>
                    <a:pt x="738873" y="2006600"/>
                  </a:lnTo>
                  <a:lnTo>
                    <a:pt x="711074" y="1955800"/>
                  </a:lnTo>
                  <a:lnTo>
                    <a:pt x="694121" y="1917700"/>
                  </a:lnTo>
                  <a:lnTo>
                    <a:pt x="683669" y="1892300"/>
                  </a:lnTo>
                  <a:lnTo>
                    <a:pt x="675373" y="1866900"/>
                  </a:lnTo>
                  <a:lnTo>
                    <a:pt x="625493" y="1765300"/>
                  </a:lnTo>
                  <a:lnTo>
                    <a:pt x="584292" y="1676400"/>
                  </a:lnTo>
                  <a:lnTo>
                    <a:pt x="523838" y="1562100"/>
                  </a:lnTo>
                  <a:lnTo>
                    <a:pt x="502542" y="1524000"/>
                  </a:lnTo>
                  <a:lnTo>
                    <a:pt x="485836" y="1485900"/>
                  </a:lnTo>
                  <a:lnTo>
                    <a:pt x="472699" y="1460500"/>
                  </a:lnTo>
                  <a:lnTo>
                    <a:pt x="462110" y="1447800"/>
                  </a:lnTo>
                  <a:lnTo>
                    <a:pt x="453047" y="1422400"/>
                  </a:lnTo>
                  <a:lnTo>
                    <a:pt x="444487" y="1409700"/>
                  </a:lnTo>
                  <a:lnTo>
                    <a:pt x="421298" y="1320800"/>
                  </a:lnTo>
                  <a:lnTo>
                    <a:pt x="408112" y="1257300"/>
                  </a:lnTo>
                  <a:lnTo>
                    <a:pt x="401035" y="1219200"/>
                  </a:lnTo>
                  <a:lnTo>
                    <a:pt x="396170" y="1193800"/>
                  </a:lnTo>
                  <a:lnTo>
                    <a:pt x="389623" y="1155700"/>
                  </a:lnTo>
                  <a:close/>
                </a:path>
                <a:path w="2473960" h="4267200">
                  <a:moveTo>
                    <a:pt x="354952" y="1371600"/>
                  </a:moveTo>
                  <a:lnTo>
                    <a:pt x="342527" y="1384300"/>
                  </a:lnTo>
                  <a:lnTo>
                    <a:pt x="339828" y="1397000"/>
                  </a:lnTo>
                  <a:lnTo>
                    <a:pt x="337667" y="1397000"/>
                  </a:lnTo>
                  <a:lnTo>
                    <a:pt x="348297" y="1447800"/>
                  </a:lnTo>
                  <a:lnTo>
                    <a:pt x="355696" y="1485900"/>
                  </a:lnTo>
                  <a:lnTo>
                    <a:pt x="362022" y="1511300"/>
                  </a:lnTo>
                  <a:lnTo>
                    <a:pt x="369430" y="1536700"/>
                  </a:lnTo>
                  <a:lnTo>
                    <a:pt x="374833" y="1574800"/>
                  </a:lnTo>
                  <a:lnTo>
                    <a:pt x="378082" y="1600200"/>
                  </a:lnTo>
                  <a:lnTo>
                    <a:pt x="379163" y="1625600"/>
                  </a:lnTo>
                  <a:lnTo>
                    <a:pt x="378066" y="1638300"/>
                  </a:lnTo>
                  <a:lnTo>
                    <a:pt x="413455" y="1739900"/>
                  </a:lnTo>
                  <a:lnTo>
                    <a:pt x="431819" y="1790700"/>
                  </a:lnTo>
                  <a:lnTo>
                    <a:pt x="437752" y="1816100"/>
                  </a:lnTo>
                  <a:lnTo>
                    <a:pt x="435851" y="1828800"/>
                  </a:lnTo>
                  <a:lnTo>
                    <a:pt x="455492" y="1866900"/>
                  </a:lnTo>
                  <a:lnTo>
                    <a:pt x="469728" y="1892300"/>
                  </a:lnTo>
                  <a:lnTo>
                    <a:pt x="476392" y="1905000"/>
                  </a:lnTo>
                  <a:lnTo>
                    <a:pt x="516258" y="1905000"/>
                  </a:lnTo>
                  <a:lnTo>
                    <a:pt x="516470" y="1917700"/>
                  </a:lnTo>
                  <a:lnTo>
                    <a:pt x="522338" y="1917700"/>
                  </a:lnTo>
                  <a:lnTo>
                    <a:pt x="524189" y="1930400"/>
                  </a:lnTo>
                  <a:lnTo>
                    <a:pt x="528481" y="1943100"/>
                  </a:lnTo>
                  <a:lnTo>
                    <a:pt x="533321" y="1955800"/>
                  </a:lnTo>
                  <a:lnTo>
                    <a:pt x="536816" y="1968500"/>
                  </a:lnTo>
                  <a:lnTo>
                    <a:pt x="542531" y="1968500"/>
                  </a:lnTo>
                  <a:lnTo>
                    <a:pt x="545452" y="1981200"/>
                  </a:lnTo>
                  <a:lnTo>
                    <a:pt x="551294" y="1981200"/>
                  </a:lnTo>
                  <a:lnTo>
                    <a:pt x="565036" y="2006600"/>
                  </a:lnTo>
                  <a:lnTo>
                    <a:pt x="575027" y="2019300"/>
                  </a:lnTo>
                  <a:lnTo>
                    <a:pt x="586137" y="2044700"/>
                  </a:lnTo>
                  <a:lnTo>
                    <a:pt x="603237" y="2057400"/>
                  </a:lnTo>
                  <a:lnTo>
                    <a:pt x="601693" y="2057400"/>
                  </a:lnTo>
                  <a:lnTo>
                    <a:pt x="606412" y="2070100"/>
                  </a:lnTo>
                  <a:lnTo>
                    <a:pt x="611702" y="2082800"/>
                  </a:lnTo>
                  <a:lnTo>
                    <a:pt x="611873" y="2082800"/>
                  </a:lnTo>
                  <a:lnTo>
                    <a:pt x="614893" y="2095500"/>
                  </a:lnTo>
                  <a:lnTo>
                    <a:pt x="620890" y="2095500"/>
                  </a:lnTo>
                  <a:lnTo>
                    <a:pt x="625267" y="2108200"/>
                  </a:lnTo>
                  <a:lnTo>
                    <a:pt x="623430" y="2108200"/>
                  </a:lnTo>
                  <a:lnTo>
                    <a:pt x="631506" y="2120900"/>
                  </a:lnTo>
                  <a:lnTo>
                    <a:pt x="638225" y="2133600"/>
                  </a:lnTo>
                  <a:lnTo>
                    <a:pt x="643325" y="2146300"/>
                  </a:lnTo>
                  <a:lnTo>
                    <a:pt x="646544" y="2159000"/>
                  </a:lnTo>
                  <a:lnTo>
                    <a:pt x="663661" y="2184400"/>
                  </a:lnTo>
                  <a:lnTo>
                    <a:pt x="687085" y="2235200"/>
                  </a:lnTo>
                  <a:lnTo>
                    <a:pt x="704202" y="2260600"/>
                  </a:lnTo>
                  <a:lnTo>
                    <a:pt x="709877" y="2286000"/>
                  </a:lnTo>
                  <a:lnTo>
                    <a:pt x="715029" y="2286000"/>
                  </a:lnTo>
                  <a:lnTo>
                    <a:pt x="721275" y="2298700"/>
                  </a:lnTo>
                  <a:lnTo>
                    <a:pt x="730237" y="2324100"/>
                  </a:lnTo>
                  <a:lnTo>
                    <a:pt x="727933" y="2336800"/>
                  </a:lnTo>
                  <a:lnTo>
                    <a:pt x="731618" y="2349500"/>
                  </a:lnTo>
                  <a:lnTo>
                    <a:pt x="737470" y="2362200"/>
                  </a:lnTo>
                  <a:lnTo>
                    <a:pt x="741667" y="2374900"/>
                  </a:lnTo>
                  <a:lnTo>
                    <a:pt x="767510" y="2374900"/>
                  </a:lnTo>
                  <a:lnTo>
                    <a:pt x="758701" y="2349500"/>
                  </a:lnTo>
                  <a:lnTo>
                    <a:pt x="753607" y="2324100"/>
                  </a:lnTo>
                  <a:lnTo>
                    <a:pt x="750430" y="2311400"/>
                  </a:lnTo>
                  <a:lnTo>
                    <a:pt x="732178" y="2260600"/>
                  </a:lnTo>
                  <a:lnTo>
                    <a:pt x="717188" y="2235200"/>
                  </a:lnTo>
                  <a:lnTo>
                    <a:pt x="706531" y="2222500"/>
                  </a:lnTo>
                  <a:lnTo>
                    <a:pt x="701281" y="2209800"/>
                  </a:lnTo>
                  <a:lnTo>
                    <a:pt x="674565" y="2159000"/>
                  </a:lnTo>
                  <a:lnTo>
                    <a:pt x="662720" y="2133600"/>
                  </a:lnTo>
                  <a:lnTo>
                    <a:pt x="657900" y="2120900"/>
                  </a:lnTo>
                  <a:lnTo>
                    <a:pt x="652259" y="2108200"/>
                  </a:lnTo>
                  <a:lnTo>
                    <a:pt x="602389" y="2019300"/>
                  </a:lnTo>
                  <a:lnTo>
                    <a:pt x="573630" y="1968500"/>
                  </a:lnTo>
                  <a:lnTo>
                    <a:pt x="558944" y="1943100"/>
                  </a:lnTo>
                  <a:lnTo>
                    <a:pt x="551294" y="1930400"/>
                  </a:lnTo>
                  <a:lnTo>
                    <a:pt x="522083" y="1866900"/>
                  </a:lnTo>
                  <a:lnTo>
                    <a:pt x="497521" y="1816100"/>
                  </a:lnTo>
                  <a:lnTo>
                    <a:pt x="465741" y="1816100"/>
                  </a:lnTo>
                  <a:lnTo>
                    <a:pt x="460346" y="1803400"/>
                  </a:lnTo>
                  <a:lnTo>
                    <a:pt x="457117" y="1803400"/>
                  </a:lnTo>
                  <a:lnTo>
                    <a:pt x="456044" y="1790700"/>
                  </a:lnTo>
                  <a:lnTo>
                    <a:pt x="450942" y="1790700"/>
                  </a:lnTo>
                  <a:lnTo>
                    <a:pt x="448311" y="1778000"/>
                  </a:lnTo>
                  <a:lnTo>
                    <a:pt x="482106" y="1778000"/>
                  </a:lnTo>
                  <a:lnTo>
                    <a:pt x="476967" y="1765300"/>
                  </a:lnTo>
                  <a:lnTo>
                    <a:pt x="459779" y="1727200"/>
                  </a:lnTo>
                  <a:lnTo>
                    <a:pt x="445313" y="1701800"/>
                  </a:lnTo>
                  <a:lnTo>
                    <a:pt x="432930" y="1676400"/>
                  </a:lnTo>
                  <a:lnTo>
                    <a:pt x="412223" y="1600200"/>
                  </a:lnTo>
                  <a:lnTo>
                    <a:pt x="397195" y="1549400"/>
                  </a:lnTo>
                  <a:lnTo>
                    <a:pt x="387049" y="1536700"/>
                  </a:lnTo>
                  <a:lnTo>
                    <a:pt x="380987" y="1524000"/>
                  </a:lnTo>
                  <a:lnTo>
                    <a:pt x="379985" y="1485900"/>
                  </a:lnTo>
                  <a:lnTo>
                    <a:pt x="377351" y="1473200"/>
                  </a:lnTo>
                  <a:lnTo>
                    <a:pt x="373647" y="1473200"/>
                  </a:lnTo>
                  <a:lnTo>
                    <a:pt x="369430" y="1460500"/>
                  </a:lnTo>
                  <a:lnTo>
                    <a:pt x="359077" y="1422400"/>
                  </a:lnTo>
                  <a:lnTo>
                    <a:pt x="353571" y="1397000"/>
                  </a:lnTo>
                  <a:lnTo>
                    <a:pt x="352374" y="1384300"/>
                  </a:lnTo>
                  <a:lnTo>
                    <a:pt x="354952" y="1371600"/>
                  </a:lnTo>
                  <a:close/>
                </a:path>
                <a:path w="2473960" h="4267200">
                  <a:moveTo>
                    <a:pt x="978151" y="2298700"/>
                  </a:moveTo>
                  <a:lnTo>
                    <a:pt x="852502" y="2298700"/>
                  </a:lnTo>
                  <a:lnTo>
                    <a:pt x="851395" y="2311400"/>
                  </a:lnTo>
                  <a:lnTo>
                    <a:pt x="853941" y="2311400"/>
                  </a:lnTo>
                  <a:lnTo>
                    <a:pt x="854617" y="2324100"/>
                  </a:lnTo>
                  <a:lnTo>
                    <a:pt x="855842" y="2324100"/>
                  </a:lnTo>
                  <a:lnTo>
                    <a:pt x="860031" y="2336800"/>
                  </a:lnTo>
                  <a:lnTo>
                    <a:pt x="858890" y="2336800"/>
                  </a:lnTo>
                  <a:lnTo>
                    <a:pt x="859666" y="2349500"/>
                  </a:lnTo>
                  <a:lnTo>
                    <a:pt x="862085" y="2362200"/>
                  </a:lnTo>
                  <a:lnTo>
                    <a:pt x="940930" y="2362200"/>
                  </a:lnTo>
                  <a:lnTo>
                    <a:pt x="968298" y="2311400"/>
                  </a:lnTo>
                  <a:lnTo>
                    <a:pt x="978151" y="2298700"/>
                  </a:lnTo>
                  <a:close/>
                </a:path>
                <a:path w="2473960" h="4267200">
                  <a:moveTo>
                    <a:pt x="1573041" y="2044700"/>
                  </a:moveTo>
                  <a:lnTo>
                    <a:pt x="1555610" y="2044700"/>
                  </a:lnTo>
                  <a:lnTo>
                    <a:pt x="1501139" y="2070100"/>
                  </a:lnTo>
                  <a:lnTo>
                    <a:pt x="1470456" y="2082800"/>
                  </a:lnTo>
                  <a:lnTo>
                    <a:pt x="1445882" y="2082800"/>
                  </a:lnTo>
                  <a:lnTo>
                    <a:pt x="1406794" y="2095500"/>
                  </a:lnTo>
                  <a:lnTo>
                    <a:pt x="1382064" y="2108200"/>
                  </a:lnTo>
                  <a:lnTo>
                    <a:pt x="1359395" y="2108200"/>
                  </a:lnTo>
                  <a:lnTo>
                    <a:pt x="1258059" y="2171700"/>
                  </a:lnTo>
                  <a:lnTo>
                    <a:pt x="1139272" y="2235200"/>
                  </a:lnTo>
                  <a:lnTo>
                    <a:pt x="1109628" y="2260600"/>
                  </a:lnTo>
                  <a:lnTo>
                    <a:pt x="1091689" y="2260600"/>
                  </a:lnTo>
                  <a:lnTo>
                    <a:pt x="1079360" y="2273300"/>
                  </a:lnTo>
                  <a:lnTo>
                    <a:pt x="1013510" y="2311400"/>
                  </a:lnTo>
                  <a:lnTo>
                    <a:pt x="974426" y="2336800"/>
                  </a:lnTo>
                  <a:lnTo>
                    <a:pt x="953201" y="2362200"/>
                  </a:lnTo>
                  <a:lnTo>
                    <a:pt x="986147" y="2362200"/>
                  </a:lnTo>
                  <a:lnTo>
                    <a:pt x="1029839" y="2336800"/>
                  </a:lnTo>
                  <a:lnTo>
                    <a:pt x="1108830" y="2286000"/>
                  </a:lnTo>
                  <a:lnTo>
                    <a:pt x="1163036" y="2260600"/>
                  </a:lnTo>
                  <a:lnTo>
                    <a:pt x="1218895" y="2222500"/>
                  </a:lnTo>
                  <a:lnTo>
                    <a:pt x="1231452" y="2209800"/>
                  </a:lnTo>
                  <a:lnTo>
                    <a:pt x="1241031" y="2209800"/>
                  </a:lnTo>
                  <a:lnTo>
                    <a:pt x="1327157" y="2171700"/>
                  </a:lnTo>
                  <a:lnTo>
                    <a:pt x="1373778" y="2146300"/>
                  </a:lnTo>
                  <a:lnTo>
                    <a:pt x="1394443" y="2133600"/>
                  </a:lnTo>
                  <a:lnTo>
                    <a:pt x="1402702" y="2133600"/>
                  </a:lnTo>
                  <a:lnTo>
                    <a:pt x="1491810" y="2095500"/>
                  </a:lnTo>
                  <a:lnTo>
                    <a:pt x="1542259" y="2070100"/>
                  </a:lnTo>
                  <a:lnTo>
                    <a:pt x="1566204" y="2057400"/>
                  </a:lnTo>
                  <a:lnTo>
                    <a:pt x="1575803" y="2057400"/>
                  </a:lnTo>
                  <a:lnTo>
                    <a:pt x="1573041" y="2044700"/>
                  </a:lnTo>
                  <a:close/>
                </a:path>
                <a:path w="2473960" h="4267200">
                  <a:moveTo>
                    <a:pt x="1781051" y="2019300"/>
                  </a:moveTo>
                  <a:lnTo>
                    <a:pt x="1774939" y="2019300"/>
                  </a:lnTo>
                  <a:lnTo>
                    <a:pt x="1759002" y="2032000"/>
                  </a:lnTo>
                  <a:lnTo>
                    <a:pt x="1748983" y="2032000"/>
                  </a:lnTo>
                  <a:lnTo>
                    <a:pt x="1743274" y="2044700"/>
                  </a:lnTo>
                  <a:lnTo>
                    <a:pt x="1740268" y="2044700"/>
                  </a:lnTo>
                  <a:lnTo>
                    <a:pt x="1725109" y="2057400"/>
                  </a:lnTo>
                  <a:lnTo>
                    <a:pt x="1716154" y="2070100"/>
                  </a:lnTo>
                  <a:lnTo>
                    <a:pt x="1709889" y="2070100"/>
                  </a:lnTo>
                  <a:lnTo>
                    <a:pt x="1702803" y="2082800"/>
                  </a:lnTo>
                  <a:lnTo>
                    <a:pt x="1665925" y="2108200"/>
                  </a:lnTo>
                  <a:lnTo>
                    <a:pt x="1639620" y="2120900"/>
                  </a:lnTo>
                  <a:lnTo>
                    <a:pt x="1620364" y="2133600"/>
                  </a:lnTo>
                  <a:lnTo>
                    <a:pt x="1604632" y="2146300"/>
                  </a:lnTo>
                  <a:lnTo>
                    <a:pt x="1542632" y="2184400"/>
                  </a:lnTo>
                  <a:lnTo>
                    <a:pt x="1506874" y="2197100"/>
                  </a:lnTo>
                  <a:lnTo>
                    <a:pt x="1488974" y="2209800"/>
                  </a:lnTo>
                  <a:lnTo>
                    <a:pt x="1480553" y="2209800"/>
                  </a:lnTo>
                  <a:lnTo>
                    <a:pt x="1386835" y="2260600"/>
                  </a:lnTo>
                  <a:lnTo>
                    <a:pt x="1334789" y="2286000"/>
                  </a:lnTo>
                  <a:lnTo>
                    <a:pt x="1310889" y="2298700"/>
                  </a:lnTo>
                  <a:lnTo>
                    <a:pt x="1340710" y="2298700"/>
                  </a:lnTo>
                  <a:lnTo>
                    <a:pt x="1344917" y="2311400"/>
                  </a:lnTo>
                  <a:lnTo>
                    <a:pt x="1376887" y="2286000"/>
                  </a:lnTo>
                  <a:lnTo>
                    <a:pt x="1397225" y="2286000"/>
                  </a:lnTo>
                  <a:lnTo>
                    <a:pt x="1409443" y="2273300"/>
                  </a:lnTo>
                  <a:lnTo>
                    <a:pt x="1417053" y="2273300"/>
                  </a:lnTo>
                  <a:lnTo>
                    <a:pt x="1458923" y="2247900"/>
                  </a:lnTo>
                  <a:lnTo>
                    <a:pt x="1487792" y="2235200"/>
                  </a:lnTo>
                  <a:lnTo>
                    <a:pt x="1507993" y="2222500"/>
                  </a:lnTo>
                  <a:lnTo>
                    <a:pt x="1523860" y="2222500"/>
                  </a:lnTo>
                  <a:lnTo>
                    <a:pt x="1608751" y="2159000"/>
                  </a:lnTo>
                  <a:lnTo>
                    <a:pt x="1666904" y="2120900"/>
                  </a:lnTo>
                  <a:lnTo>
                    <a:pt x="1704838" y="2082800"/>
                  </a:lnTo>
                  <a:lnTo>
                    <a:pt x="1729067" y="2070100"/>
                  </a:lnTo>
                  <a:lnTo>
                    <a:pt x="1746110" y="2057400"/>
                  </a:lnTo>
                  <a:lnTo>
                    <a:pt x="1771278" y="2032000"/>
                  </a:lnTo>
                  <a:lnTo>
                    <a:pt x="1781051" y="2019300"/>
                  </a:lnTo>
                  <a:close/>
                </a:path>
                <a:path w="2473960" h="4267200">
                  <a:moveTo>
                    <a:pt x="548373" y="1117600"/>
                  </a:moveTo>
                  <a:lnTo>
                    <a:pt x="547623" y="1155700"/>
                  </a:lnTo>
                  <a:lnTo>
                    <a:pt x="551230" y="1181100"/>
                  </a:lnTo>
                  <a:lnTo>
                    <a:pt x="554838" y="1181100"/>
                  </a:lnTo>
                  <a:lnTo>
                    <a:pt x="554088" y="1193800"/>
                  </a:lnTo>
                  <a:lnTo>
                    <a:pt x="562029" y="1257300"/>
                  </a:lnTo>
                  <a:lnTo>
                    <a:pt x="567804" y="1295400"/>
                  </a:lnTo>
                  <a:lnTo>
                    <a:pt x="570340" y="1320800"/>
                  </a:lnTo>
                  <a:lnTo>
                    <a:pt x="568566" y="1320800"/>
                  </a:lnTo>
                  <a:lnTo>
                    <a:pt x="602014" y="1409700"/>
                  </a:lnTo>
                  <a:lnTo>
                    <a:pt x="626308" y="1460500"/>
                  </a:lnTo>
                  <a:lnTo>
                    <a:pt x="644337" y="1511300"/>
                  </a:lnTo>
                  <a:lnTo>
                    <a:pt x="658990" y="1549400"/>
                  </a:lnTo>
                  <a:lnTo>
                    <a:pt x="673156" y="1574800"/>
                  </a:lnTo>
                  <a:lnTo>
                    <a:pt x="689724" y="1600200"/>
                  </a:lnTo>
                  <a:lnTo>
                    <a:pt x="741812" y="1714500"/>
                  </a:lnTo>
                  <a:lnTo>
                    <a:pt x="782083" y="1803400"/>
                  </a:lnTo>
                  <a:lnTo>
                    <a:pt x="811991" y="1866900"/>
                  </a:lnTo>
                  <a:lnTo>
                    <a:pt x="832996" y="1917700"/>
                  </a:lnTo>
                  <a:lnTo>
                    <a:pt x="846553" y="1943100"/>
                  </a:lnTo>
                  <a:lnTo>
                    <a:pt x="854119" y="1955800"/>
                  </a:lnTo>
                  <a:lnTo>
                    <a:pt x="857153" y="1968500"/>
                  </a:lnTo>
                  <a:lnTo>
                    <a:pt x="857110" y="1981200"/>
                  </a:lnTo>
                  <a:lnTo>
                    <a:pt x="892511" y="2146300"/>
                  </a:lnTo>
                  <a:lnTo>
                    <a:pt x="895293" y="2171700"/>
                  </a:lnTo>
                  <a:lnTo>
                    <a:pt x="888860" y="2184400"/>
                  </a:lnTo>
                  <a:lnTo>
                    <a:pt x="894738" y="2235200"/>
                  </a:lnTo>
                  <a:lnTo>
                    <a:pt x="896662" y="2258577"/>
                  </a:lnTo>
                  <a:lnTo>
                    <a:pt x="897178" y="2260600"/>
                  </a:lnTo>
                  <a:lnTo>
                    <a:pt x="897825" y="2260600"/>
                  </a:lnTo>
                  <a:lnTo>
                    <a:pt x="900417" y="2273300"/>
                  </a:lnTo>
                  <a:lnTo>
                    <a:pt x="997858" y="2273300"/>
                  </a:lnTo>
                  <a:lnTo>
                    <a:pt x="1028512" y="2235200"/>
                  </a:lnTo>
                  <a:lnTo>
                    <a:pt x="995667" y="2235200"/>
                  </a:lnTo>
                  <a:lnTo>
                    <a:pt x="998588" y="2222500"/>
                  </a:lnTo>
                  <a:lnTo>
                    <a:pt x="926452" y="2222500"/>
                  </a:lnTo>
                  <a:lnTo>
                    <a:pt x="924281" y="2184400"/>
                  </a:lnTo>
                  <a:lnTo>
                    <a:pt x="919943" y="2159000"/>
                  </a:lnTo>
                  <a:lnTo>
                    <a:pt x="916701" y="2146300"/>
                  </a:lnTo>
                  <a:lnTo>
                    <a:pt x="917816" y="2133600"/>
                  </a:lnTo>
                  <a:lnTo>
                    <a:pt x="898879" y="2032000"/>
                  </a:lnTo>
                  <a:lnTo>
                    <a:pt x="885669" y="1981200"/>
                  </a:lnTo>
                  <a:lnTo>
                    <a:pt x="878436" y="1943100"/>
                  </a:lnTo>
                  <a:lnTo>
                    <a:pt x="877430" y="1930400"/>
                  </a:lnTo>
                  <a:lnTo>
                    <a:pt x="860894" y="1905000"/>
                  </a:lnTo>
                  <a:lnTo>
                    <a:pt x="849252" y="1879600"/>
                  </a:lnTo>
                  <a:lnTo>
                    <a:pt x="840872" y="1866900"/>
                  </a:lnTo>
                  <a:lnTo>
                    <a:pt x="834123" y="1854200"/>
                  </a:lnTo>
                  <a:lnTo>
                    <a:pt x="799809" y="1778000"/>
                  </a:lnTo>
                  <a:lnTo>
                    <a:pt x="778497" y="1727200"/>
                  </a:lnTo>
                  <a:lnTo>
                    <a:pt x="762614" y="1701800"/>
                  </a:lnTo>
                  <a:lnTo>
                    <a:pt x="744588" y="1676400"/>
                  </a:lnTo>
                  <a:lnTo>
                    <a:pt x="691019" y="1562100"/>
                  </a:lnTo>
                  <a:lnTo>
                    <a:pt x="656165" y="1485900"/>
                  </a:lnTo>
                  <a:lnTo>
                    <a:pt x="636551" y="1447800"/>
                  </a:lnTo>
                  <a:lnTo>
                    <a:pt x="628703" y="1435100"/>
                  </a:lnTo>
                  <a:lnTo>
                    <a:pt x="629145" y="1422400"/>
                  </a:lnTo>
                  <a:lnTo>
                    <a:pt x="616879" y="1397000"/>
                  </a:lnTo>
                  <a:lnTo>
                    <a:pt x="608936" y="1371600"/>
                  </a:lnTo>
                  <a:lnTo>
                    <a:pt x="597395" y="1346200"/>
                  </a:lnTo>
                  <a:lnTo>
                    <a:pt x="582639" y="1270000"/>
                  </a:lnTo>
                  <a:lnTo>
                    <a:pt x="572503" y="1219200"/>
                  </a:lnTo>
                  <a:lnTo>
                    <a:pt x="566177" y="1193800"/>
                  </a:lnTo>
                  <a:lnTo>
                    <a:pt x="562851" y="1181100"/>
                  </a:lnTo>
                  <a:lnTo>
                    <a:pt x="558517" y="1155700"/>
                  </a:lnTo>
                  <a:lnTo>
                    <a:pt x="556660" y="1130300"/>
                  </a:lnTo>
                  <a:lnTo>
                    <a:pt x="554278" y="1130300"/>
                  </a:lnTo>
                  <a:lnTo>
                    <a:pt x="548373" y="1117600"/>
                  </a:lnTo>
                  <a:close/>
                </a:path>
                <a:path w="2473960" h="4267200">
                  <a:moveTo>
                    <a:pt x="486667" y="1155700"/>
                  </a:moveTo>
                  <a:lnTo>
                    <a:pt x="484002" y="1168400"/>
                  </a:lnTo>
                  <a:lnTo>
                    <a:pt x="484873" y="1181100"/>
                  </a:lnTo>
                  <a:lnTo>
                    <a:pt x="491554" y="1219200"/>
                  </a:lnTo>
                  <a:lnTo>
                    <a:pt x="494985" y="1244600"/>
                  </a:lnTo>
                  <a:lnTo>
                    <a:pt x="496249" y="1257300"/>
                  </a:lnTo>
                  <a:lnTo>
                    <a:pt x="496430" y="1270000"/>
                  </a:lnTo>
                  <a:lnTo>
                    <a:pt x="499007" y="1346200"/>
                  </a:lnTo>
                  <a:lnTo>
                    <a:pt x="503792" y="1409700"/>
                  </a:lnTo>
                  <a:lnTo>
                    <a:pt x="511618" y="1460500"/>
                  </a:lnTo>
                  <a:lnTo>
                    <a:pt x="523321" y="1498600"/>
                  </a:lnTo>
                  <a:lnTo>
                    <a:pt x="539737" y="1536700"/>
                  </a:lnTo>
                  <a:lnTo>
                    <a:pt x="559120" y="1574800"/>
                  </a:lnTo>
                  <a:lnTo>
                    <a:pt x="571455" y="1600200"/>
                  </a:lnTo>
                  <a:lnTo>
                    <a:pt x="579456" y="1612900"/>
                  </a:lnTo>
                  <a:lnTo>
                    <a:pt x="585838" y="1625600"/>
                  </a:lnTo>
                  <a:lnTo>
                    <a:pt x="629258" y="1714500"/>
                  </a:lnTo>
                  <a:lnTo>
                    <a:pt x="654021" y="1752600"/>
                  </a:lnTo>
                  <a:lnTo>
                    <a:pt x="664187" y="1778000"/>
                  </a:lnTo>
                  <a:lnTo>
                    <a:pt x="663816" y="1790700"/>
                  </a:lnTo>
                  <a:lnTo>
                    <a:pt x="702192" y="1854200"/>
                  </a:lnTo>
                  <a:lnTo>
                    <a:pt x="726220" y="1905000"/>
                  </a:lnTo>
                  <a:lnTo>
                    <a:pt x="742129" y="1930400"/>
                  </a:lnTo>
                  <a:lnTo>
                    <a:pt x="756145" y="1943100"/>
                  </a:lnTo>
                  <a:lnTo>
                    <a:pt x="768365" y="1968500"/>
                  </a:lnTo>
                  <a:lnTo>
                    <a:pt x="775989" y="1993900"/>
                  </a:lnTo>
                  <a:lnTo>
                    <a:pt x="780898" y="1993900"/>
                  </a:lnTo>
                  <a:lnTo>
                    <a:pt x="784974" y="2006600"/>
                  </a:lnTo>
                  <a:lnTo>
                    <a:pt x="795588" y="2057400"/>
                  </a:lnTo>
                  <a:lnTo>
                    <a:pt x="807024" y="2095500"/>
                  </a:lnTo>
                  <a:lnTo>
                    <a:pt x="814674" y="2108200"/>
                  </a:lnTo>
                  <a:lnTo>
                    <a:pt x="813930" y="2133600"/>
                  </a:lnTo>
                  <a:lnTo>
                    <a:pt x="829821" y="2184400"/>
                  </a:lnTo>
                  <a:lnTo>
                    <a:pt x="837330" y="2222500"/>
                  </a:lnTo>
                  <a:lnTo>
                    <a:pt x="841076" y="2235200"/>
                  </a:lnTo>
                  <a:lnTo>
                    <a:pt x="845680" y="2247900"/>
                  </a:lnTo>
                  <a:lnTo>
                    <a:pt x="893940" y="2247900"/>
                  </a:lnTo>
                  <a:lnTo>
                    <a:pt x="884224" y="2209800"/>
                  </a:lnTo>
                  <a:lnTo>
                    <a:pt x="874509" y="2159000"/>
                  </a:lnTo>
                  <a:lnTo>
                    <a:pt x="871270" y="2133600"/>
                  </a:lnTo>
                  <a:lnTo>
                    <a:pt x="874509" y="2120900"/>
                  </a:lnTo>
                  <a:lnTo>
                    <a:pt x="843959" y="2032000"/>
                  </a:lnTo>
                  <a:lnTo>
                    <a:pt x="829376" y="1993900"/>
                  </a:lnTo>
                  <a:lnTo>
                    <a:pt x="822913" y="1968500"/>
                  </a:lnTo>
                  <a:lnTo>
                    <a:pt x="816724" y="1955800"/>
                  </a:lnTo>
                  <a:lnTo>
                    <a:pt x="811875" y="1943100"/>
                  </a:lnTo>
                  <a:lnTo>
                    <a:pt x="779275" y="1943100"/>
                  </a:lnTo>
                  <a:lnTo>
                    <a:pt x="774840" y="1930400"/>
                  </a:lnTo>
                  <a:lnTo>
                    <a:pt x="767702" y="1917700"/>
                  </a:lnTo>
                  <a:lnTo>
                    <a:pt x="802179" y="1917700"/>
                  </a:lnTo>
                  <a:lnTo>
                    <a:pt x="797331" y="1905000"/>
                  </a:lnTo>
                  <a:lnTo>
                    <a:pt x="760026" y="1905000"/>
                  </a:lnTo>
                  <a:lnTo>
                    <a:pt x="755097" y="1892300"/>
                  </a:lnTo>
                  <a:lnTo>
                    <a:pt x="750692" y="1879600"/>
                  </a:lnTo>
                  <a:lnTo>
                    <a:pt x="741667" y="1866900"/>
                  </a:lnTo>
                  <a:lnTo>
                    <a:pt x="737085" y="1854200"/>
                  </a:lnTo>
                  <a:lnTo>
                    <a:pt x="735206" y="1854200"/>
                  </a:lnTo>
                  <a:lnTo>
                    <a:pt x="734398" y="1841500"/>
                  </a:lnTo>
                  <a:lnTo>
                    <a:pt x="728056" y="1841500"/>
                  </a:lnTo>
                  <a:lnTo>
                    <a:pt x="723331" y="1828800"/>
                  </a:lnTo>
                  <a:lnTo>
                    <a:pt x="721297" y="1828800"/>
                  </a:lnTo>
                  <a:lnTo>
                    <a:pt x="724395" y="1816100"/>
                  </a:lnTo>
                  <a:lnTo>
                    <a:pt x="713203" y="1816100"/>
                  </a:lnTo>
                  <a:lnTo>
                    <a:pt x="708554" y="1803400"/>
                  </a:lnTo>
                  <a:lnTo>
                    <a:pt x="704202" y="1803400"/>
                  </a:lnTo>
                  <a:lnTo>
                    <a:pt x="704202" y="1790700"/>
                  </a:lnTo>
                  <a:lnTo>
                    <a:pt x="694885" y="1790700"/>
                  </a:lnTo>
                  <a:lnTo>
                    <a:pt x="691581" y="1778000"/>
                  </a:lnTo>
                  <a:lnTo>
                    <a:pt x="686682" y="1765300"/>
                  </a:lnTo>
                  <a:lnTo>
                    <a:pt x="678294" y="1765300"/>
                  </a:lnTo>
                  <a:lnTo>
                    <a:pt x="680524" y="1752600"/>
                  </a:lnTo>
                  <a:lnTo>
                    <a:pt x="678992" y="1739900"/>
                  </a:lnTo>
                  <a:lnTo>
                    <a:pt x="674222" y="1739900"/>
                  </a:lnTo>
                  <a:lnTo>
                    <a:pt x="666737" y="1727200"/>
                  </a:lnTo>
                  <a:lnTo>
                    <a:pt x="667779" y="1727200"/>
                  </a:lnTo>
                  <a:lnTo>
                    <a:pt x="664498" y="1714500"/>
                  </a:lnTo>
                  <a:lnTo>
                    <a:pt x="660147" y="1701800"/>
                  </a:lnTo>
                  <a:lnTo>
                    <a:pt x="657974" y="1701800"/>
                  </a:lnTo>
                  <a:lnTo>
                    <a:pt x="648905" y="1676400"/>
                  </a:lnTo>
                  <a:lnTo>
                    <a:pt x="641432" y="1676400"/>
                  </a:lnTo>
                  <a:lnTo>
                    <a:pt x="632864" y="1663700"/>
                  </a:lnTo>
                  <a:lnTo>
                    <a:pt x="620509" y="1638300"/>
                  </a:lnTo>
                  <a:lnTo>
                    <a:pt x="607196" y="1625600"/>
                  </a:lnTo>
                  <a:lnTo>
                    <a:pt x="598490" y="1600200"/>
                  </a:lnTo>
                  <a:lnTo>
                    <a:pt x="589237" y="1587500"/>
                  </a:lnTo>
                  <a:lnTo>
                    <a:pt x="574281" y="1562100"/>
                  </a:lnTo>
                  <a:lnTo>
                    <a:pt x="567705" y="1549400"/>
                  </a:lnTo>
                  <a:lnTo>
                    <a:pt x="562438" y="1536700"/>
                  </a:lnTo>
                  <a:lnTo>
                    <a:pt x="554457" y="1524000"/>
                  </a:lnTo>
                  <a:lnTo>
                    <a:pt x="539737" y="1498600"/>
                  </a:lnTo>
                  <a:lnTo>
                    <a:pt x="542896" y="1485900"/>
                  </a:lnTo>
                  <a:lnTo>
                    <a:pt x="539007" y="1473200"/>
                  </a:lnTo>
                  <a:lnTo>
                    <a:pt x="534022" y="1473200"/>
                  </a:lnTo>
                  <a:lnTo>
                    <a:pt x="533895" y="1460500"/>
                  </a:lnTo>
                  <a:lnTo>
                    <a:pt x="527223" y="1447800"/>
                  </a:lnTo>
                  <a:lnTo>
                    <a:pt x="525672" y="1435100"/>
                  </a:lnTo>
                  <a:lnTo>
                    <a:pt x="524644" y="1435100"/>
                  </a:lnTo>
                  <a:lnTo>
                    <a:pt x="519544" y="1422400"/>
                  </a:lnTo>
                  <a:lnTo>
                    <a:pt x="516371" y="1397000"/>
                  </a:lnTo>
                  <a:lnTo>
                    <a:pt x="511590" y="1384300"/>
                  </a:lnTo>
                  <a:lnTo>
                    <a:pt x="505739" y="1358900"/>
                  </a:lnTo>
                  <a:lnTo>
                    <a:pt x="499351" y="1346200"/>
                  </a:lnTo>
                  <a:lnTo>
                    <a:pt x="542477" y="1346200"/>
                  </a:lnTo>
                  <a:lnTo>
                    <a:pt x="530722" y="1295400"/>
                  </a:lnTo>
                  <a:lnTo>
                    <a:pt x="516639" y="1244600"/>
                  </a:lnTo>
                  <a:lnTo>
                    <a:pt x="509056" y="1219200"/>
                  </a:lnTo>
                  <a:lnTo>
                    <a:pt x="507987" y="1193800"/>
                  </a:lnTo>
                  <a:lnTo>
                    <a:pt x="494213" y="1168400"/>
                  </a:lnTo>
                  <a:lnTo>
                    <a:pt x="486667" y="1155700"/>
                  </a:lnTo>
                  <a:close/>
                </a:path>
                <a:path w="2473960" h="4267200">
                  <a:moveTo>
                    <a:pt x="1059167" y="2209800"/>
                  </a:moveTo>
                  <a:lnTo>
                    <a:pt x="1021305" y="2209800"/>
                  </a:lnTo>
                  <a:lnTo>
                    <a:pt x="1011869" y="2222500"/>
                  </a:lnTo>
                  <a:lnTo>
                    <a:pt x="1004303" y="2222500"/>
                  </a:lnTo>
                  <a:lnTo>
                    <a:pt x="995667" y="2235200"/>
                  </a:lnTo>
                  <a:lnTo>
                    <a:pt x="1028512" y="2235200"/>
                  </a:lnTo>
                  <a:lnTo>
                    <a:pt x="1059167" y="2209800"/>
                  </a:lnTo>
                  <a:close/>
                </a:path>
                <a:path w="2473960" h="4267200">
                  <a:moveTo>
                    <a:pt x="1585411" y="2207493"/>
                  </a:moveTo>
                  <a:lnTo>
                    <a:pt x="1556503" y="2224615"/>
                  </a:lnTo>
                  <a:lnTo>
                    <a:pt x="1561325" y="2222500"/>
                  </a:lnTo>
                  <a:lnTo>
                    <a:pt x="1569147" y="2222500"/>
                  </a:lnTo>
                  <a:lnTo>
                    <a:pt x="1582661" y="2209800"/>
                  </a:lnTo>
                  <a:lnTo>
                    <a:pt x="1585411" y="2207493"/>
                  </a:lnTo>
                  <a:close/>
                </a:path>
                <a:path w="2473960" h="4267200">
                  <a:moveTo>
                    <a:pt x="580869" y="1041400"/>
                  </a:moveTo>
                  <a:lnTo>
                    <a:pt x="580123" y="1041400"/>
                  </a:lnTo>
                  <a:lnTo>
                    <a:pt x="584710" y="1105114"/>
                  </a:lnTo>
                  <a:lnTo>
                    <a:pt x="588727" y="1143000"/>
                  </a:lnTo>
                  <a:lnTo>
                    <a:pt x="590624" y="1168400"/>
                  </a:lnTo>
                  <a:lnTo>
                    <a:pt x="588759" y="1168400"/>
                  </a:lnTo>
                  <a:lnTo>
                    <a:pt x="598387" y="1219200"/>
                  </a:lnTo>
                  <a:lnTo>
                    <a:pt x="605015" y="1244600"/>
                  </a:lnTo>
                  <a:lnTo>
                    <a:pt x="607833" y="1270000"/>
                  </a:lnTo>
                  <a:lnTo>
                    <a:pt x="606031" y="1270000"/>
                  </a:lnTo>
                  <a:lnTo>
                    <a:pt x="633925" y="1333500"/>
                  </a:lnTo>
                  <a:lnTo>
                    <a:pt x="642877" y="1358900"/>
                  </a:lnTo>
                  <a:lnTo>
                    <a:pt x="644232" y="1371600"/>
                  </a:lnTo>
                  <a:lnTo>
                    <a:pt x="649338" y="1384300"/>
                  </a:lnTo>
                  <a:lnTo>
                    <a:pt x="665256" y="1409700"/>
                  </a:lnTo>
                  <a:lnTo>
                    <a:pt x="672484" y="1422400"/>
                  </a:lnTo>
                  <a:lnTo>
                    <a:pt x="675377" y="1422400"/>
                  </a:lnTo>
                  <a:lnTo>
                    <a:pt x="678294" y="1435100"/>
                  </a:lnTo>
                  <a:lnTo>
                    <a:pt x="723112" y="1511300"/>
                  </a:lnTo>
                  <a:lnTo>
                    <a:pt x="755902" y="1562100"/>
                  </a:lnTo>
                  <a:lnTo>
                    <a:pt x="779847" y="1612900"/>
                  </a:lnTo>
                  <a:lnTo>
                    <a:pt x="798129" y="1638300"/>
                  </a:lnTo>
                  <a:lnTo>
                    <a:pt x="813930" y="1676400"/>
                  </a:lnTo>
                  <a:lnTo>
                    <a:pt x="855276" y="1752600"/>
                  </a:lnTo>
                  <a:lnTo>
                    <a:pt x="880954" y="1803400"/>
                  </a:lnTo>
                  <a:lnTo>
                    <a:pt x="892582" y="1828800"/>
                  </a:lnTo>
                  <a:lnTo>
                    <a:pt x="891781" y="1841500"/>
                  </a:lnTo>
                  <a:lnTo>
                    <a:pt x="905171" y="1879600"/>
                  </a:lnTo>
                  <a:lnTo>
                    <a:pt x="914514" y="1905000"/>
                  </a:lnTo>
                  <a:lnTo>
                    <a:pt x="918998" y="1917700"/>
                  </a:lnTo>
                  <a:lnTo>
                    <a:pt x="917816" y="1917700"/>
                  </a:lnTo>
                  <a:lnTo>
                    <a:pt x="927918" y="2006600"/>
                  </a:lnTo>
                  <a:lnTo>
                    <a:pt x="936151" y="2057400"/>
                  </a:lnTo>
                  <a:lnTo>
                    <a:pt x="941694" y="2082800"/>
                  </a:lnTo>
                  <a:lnTo>
                    <a:pt x="943724" y="2095500"/>
                  </a:lnTo>
                  <a:lnTo>
                    <a:pt x="936167" y="2146300"/>
                  </a:lnTo>
                  <a:lnTo>
                    <a:pt x="935088" y="2184400"/>
                  </a:lnTo>
                  <a:lnTo>
                    <a:pt x="934008" y="2209800"/>
                  </a:lnTo>
                  <a:lnTo>
                    <a:pt x="926452" y="2222500"/>
                  </a:lnTo>
                  <a:lnTo>
                    <a:pt x="1004303" y="2222500"/>
                  </a:lnTo>
                  <a:lnTo>
                    <a:pt x="1010145" y="2209800"/>
                  </a:lnTo>
                  <a:lnTo>
                    <a:pt x="1059167" y="2209800"/>
                  </a:lnTo>
                  <a:lnTo>
                    <a:pt x="1097408" y="2197100"/>
                  </a:lnTo>
                  <a:lnTo>
                    <a:pt x="1120492" y="2171700"/>
                  </a:lnTo>
                  <a:lnTo>
                    <a:pt x="1007986" y="2171700"/>
                  </a:lnTo>
                  <a:lnTo>
                    <a:pt x="1016288" y="2159000"/>
                  </a:lnTo>
                  <a:lnTo>
                    <a:pt x="1033259" y="2146300"/>
                  </a:lnTo>
                  <a:lnTo>
                    <a:pt x="1108965" y="2095500"/>
                  </a:lnTo>
                  <a:lnTo>
                    <a:pt x="1053452" y="2095500"/>
                  </a:lnTo>
                  <a:lnTo>
                    <a:pt x="1073028" y="2070100"/>
                  </a:lnTo>
                  <a:lnTo>
                    <a:pt x="966838" y="2070100"/>
                  </a:lnTo>
                  <a:lnTo>
                    <a:pt x="962631" y="2006600"/>
                  </a:lnTo>
                  <a:lnTo>
                    <a:pt x="957091" y="1968500"/>
                  </a:lnTo>
                  <a:lnTo>
                    <a:pt x="954265" y="1955800"/>
                  </a:lnTo>
                  <a:lnTo>
                    <a:pt x="956049" y="1950045"/>
                  </a:lnTo>
                  <a:lnTo>
                    <a:pt x="950157" y="1922497"/>
                  </a:lnTo>
                  <a:lnTo>
                    <a:pt x="928448" y="1866900"/>
                  </a:lnTo>
                  <a:lnTo>
                    <a:pt x="912768" y="1816100"/>
                  </a:lnTo>
                  <a:lnTo>
                    <a:pt x="904659" y="1790700"/>
                  </a:lnTo>
                  <a:lnTo>
                    <a:pt x="897623" y="1765300"/>
                  </a:lnTo>
                  <a:lnTo>
                    <a:pt x="874604" y="1727200"/>
                  </a:lnTo>
                  <a:lnTo>
                    <a:pt x="865111" y="1701800"/>
                  </a:lnTo>
                  <a:lnTo>
                    <a:pt x="861047" y="1689100"/>
                  </a:lnTo>
                  <a:lnTo>
                    <a:pt x="854316" y="1689100"/>
                  </a:lnTo>
                  <a:lnTo>
                    <a:pt x="818335" y="1625600"/>
                  </a:lnTo>
                  <a:lnTo>
                    <a:pt x="798023" y="1600200"/>
                  </a:lnTo>
                  <a:lnTo>
                    <a:pt x="788522" y="1574800"/>
                  </a:lnTo>
                  <a:lnTo>
                    <a:pt x="784974" y="1574800"/>
                  </a:lnTo>
                  <a:lnTo>
                    <a:pt x="740334" y="1485900"/>
                  </a:lnTo>
                  <a:lnTo>
                    <a:pt x="706485" y="1422400"/>
                  </a:lnTo>
                  <a:lnTo>
                    <a:pt x="681511" y="1371600"/>
                  </a:lnTo>
                  <a:lnTo>
                    <a:pt x="663497" y="1333500"/>
                  </a:lnTo>
                  <a:lnTo>
                    <a:pt x="650528" y="1308100"/>
                  </a:lnTo>
                  <a:lnTo>
                    <a:pt x="640689" y="1295400"/>
                  </a:lnTo>
                  <a:lnTo>
                    <a:pt x="632066" y="1270000"/>
                  </a:lnTo>
                  <a:lnTo>
                    <a:pt x="620221" y="1193800"/>
                  </a:lnTo>
                  <a:lnTo>
                    <a:pt x="608936" y="1143000"/>
                  </a:lnTo>
                  <a:lnTo>
                    <a:pt x="602008" y="1117600"/>
                  </a:lnTo>
                  <a:lnTo>
                    <a:pt x="603237" y="1117600"/>
                  </a:lnTo>
                  <a:lnTo>
                    <a:pt x="589892" y="1066800"/>
                  </a:lnTo>
                  <a:lnTo>
                    <a:pt x="580869" y="1041400"/>
                  </a:lnTo>
                  <a:close/>
                </a:path>
                <a:path w="2473960" h="4267200">
                  <a:moveTo>
                    <a:pt x="1729320" y="2109259"/>
                  </a:moveTo>
                  <a:lnTo>
                    <a:pt x="1703914" y="2120900"/>
                  </a:lnTo>
                  <a:lnTo>
                    <a:pt x="1689436" y="2133600"/>
                  </a:lnTo>
                  <a:lnTo>
                    <a:pt x="1680911" y="2133600"/>
                  </a:lnTo>
                  <a:lnTo>
                    <a:pt x="1671053" y="2146300"/>
                  </a:lnTo>
                  <a:lnTo>
                    <a:pt x="1612938" y="2184400"/>
                  </a:lnTo>
                  <a:lnTo>
                    <a:pt x="1585411" y="2207493"/>
                  </a:lnTo>
                  <a:lnTo>
                    <a:pt x="1602957" y="2197100"/>
                  </a:lnTo>
                  <a:lnTo>
                    <a:pt x="1651386" y="2171700"/>
                  </a:lnTo>
                  <a:lnTo>
                    <a:pt x="1686106" y="2146300"/>
                  </a:lnTo>
                  <a:lnTo>
                    <a:pt x="1709303" y="2133600"/>
                  </a:lnTo>
                  <a:lnTo>
                    <a:pt x="1723166" y="2120900"/>
                  </a:lnTo>
                  <a:lnTo>
                    <a:pt x="1729320" y="2109259"/>
                  </a:lnTo>
                  <a:close/>
                </a:path>
                <a:path w="2473960" h="4267200">
                  <a:moveTo>
                    <a:pt x="1296228" y="2044700"/>
                  </a:moveTo>
                  <a:lnTo>
                    <a:pt x="1249667" y="2044700"/>
                  </a:lnTo>
                  <a:lnTo>
                    <a:pt x="1229781" y="2057400"/>
                  </a:lnTo>
                  <a:lnTo>
                    <a:pt x="1216123" y="2070100"/>
                  </a:lnTo>
                  <a:lnTo>
                    <a:pt x="1197724" y="2070100"/>
                  </a:lnTo>
                  <a:lnTo>
                    <a:pt x="1133946" y="2108200"/>
                  </a:lnTo>
                  <a:lnTo>
                    <a:pt x="1096695" y="2133600"/>
                  </a:lnTo>
                  <a:lnTo>
                    <a:pt x="1076780" y="2133600"/>
                  </a:lnTo>
                  <a:lnTo>
                    <a:pt x="1065009" y="2146300"/>
                  </a:lnTo>
                  <a:lnTo>
                    <a:pt x="1020257" y="2159000"/>
                  </a:lnTo>
                  <a:lnTo>
                    <a:pt x="1007986" y="2171700"/>
                  </a:lnTo>
                  <a:lnTo>
                    <a:pt x="1133837" y="2171700"/>
                  </a:lnTo>
                  <a:lnTo>
                    <a:pt x="1142860" y="2159000"/>
                  </a:lnTo>
                  <a:lnTo>
                    <a:pt x="1234241" y="2120900"/>
                  </a:lnTo>
                  <a:lnTo>
                    <a:pt x="1298515" y="2095500"/>
                  </a:lnTo>
                  <a:lnTo>
                    <a:pt x="1341297" y="2070100"/>
                  </a:lnTo>
                  <a:lnTo>
                    <a:pt x="1368205" y="2057400"/>
                  </a:lnTo>
                  <a:lnTo>
                    <a:pt x="1289217" y="2057400"/>
                  </a:lnTo>
                  <a:lnTo>
                    <a:pt x="1296228" y="2044700"/>
                  </a:lnTo>
                  <a:close/>
                </a:path>
                <a:path w="2473960" h="4267200">
                  <a:moveTo>
                    <a:pt x="158737" y="2133600"/>
                  </a:moveTo>
                  <a:lnTo>
                    <a:pt x="155711" y="2133600"/>
                  </a:lnTo>
                  <a:lnTo>
                    <a:pt x="162699" y="2146300"/>
                  </a:lnTo>
                  <a:lnTo>
                    <a:pt x="163826" y="2147827"/>
                  </a:lnTo>
                  <a:lnTo>
                    <a:pt x="158737" y="2133600"/>
                  </a:lnTo>
                  <a:close/>
                </a:path>
                <a:path w="2473960" h="4267200">
                  <a:moveTo>
                    <a:pt x="1731632" y="2108200"/>
                  </a:moveTo>
                  <a:lnTo>
                    <a:pt x="1729880" y="2108200"/>
                  </a:lnTo>
                  <a:lnTo>
                    <a:pt x="1729320" y="2109259"/>
                  </a:lnTo>
                  <a:lnTo>
                    <a:pt x="1731632" y="2108200"/>
                  </a:lnTo>
                  <a:close/>
                </a:path>
                <a:path w="2473960" h="4267200">
                  <a:moveTo>
                    <a:pt x="1893303" y="1689100"/>
                  </a:moveTo>
                  <a:lnTo>
                    <a:pt x="1854105" y="1714500"/>
                  </a:lnTo>
                  <a:lnTo>
                    <a:pt x="1828707" y="1727200"/>
                  </a:lnTo>
                  <a:lnTo>
                    <a:pt x="1812525" y="1739900"/>
                  </a:lnTo>
                  <a:lnTo>
                    <a:pt x="1800974" y="1739900"/>
                  </a:lnTo>
                  <a:lnTo>
                    <a:pt x="1669867" y="1803400"/>
                  </a:lnTo>
                  <a:lnTo>
                    <a:pt x="1624857" y="1828800"/>
                  </a:lnTo>
                  <a:lnTo>
                    <a:pt x="1589476" y="1841500"/>
                  </a:lnTo>
                  <a:lnTo>
                    <a:pt x="1560679" y="1854200"/>
                  </a:lnTo>
                  <a:lnTo>
                    <a:pt x="1535417" y="1866900"/>
                  </a:lnTo>
                  <a:lnTo>
                    <a:pt x="1387613" y="1930400"/>
                  </a:lnTo>
                  <a:lnTo>
                    <a:pt x="1350059" y="1943100"/>
                  </a:lnTo>
                  <a:lnTo>
                    <a:pt x="1326763" y="1943100"/>
                  </a:lnTo>
                  <a:lnTo>
                    <a:pt x="1310246" y="1955800"/>
                  </a:lnTo>
                  <a:lnTo>
                    <a:pt x="1235340" y="1993900"/>
                  </a:lnTo>
                  <a:lnTo>
                    <a:pt x="1193723" y="2019300"/>
                  </a:lnTo>
                  <a:lnTo>
                    <a:pt x="1174300" y="2032000"/>
                  </a:lnTo>
                  <a:lnTo>
                    <a:pt x="1165974" y="2032000"/>
                  </a:lnTo>
                  <a:lnTo>
                    <a:pt x="1112298" y="2057400"/>
                  </a:lnTo>
                  <a:lnTo>
                    <a:pt x="1080519" y="2082800"/>
                  </a:lnTo>
                  <a:lnTo>
                    <a:pt x="1063336" y="2095500"/>
                  </a:lnTo>
                  <a:lnTo>
                    <a:pt x="1108965" y="2095500"/>
                  </a:lnTo>
                  <a:lnTo>
                    <a:pt x="1156274" y="2070100"/>
                  </a:lnTo>
                  <a:lnTo>
                    <a:pt x="1184653" y="2044700"/>
                  </a:lnTo>
                  <a:lnTo>
                    <a:pt x="1203566" y="2032000"/>
                  </a:lnTo>
                  <a:lnTo>
                    <a:pt x="1294990" y="1993900"/>
                  </a:lnTo>
                  <a:lnTo>
                    <a:pt x="1375439" y="1955800"/>
                  </a:lnTo>
                  <a:lnTo>
                    <a:pt x="1445819" y="1930400"/>
                  </a:lnTo>
                  <a:lnTo>
                    <a:pt x="1507036" y="1905000"/>
                  </a:lnTo>
                  <a:lnTo>
                    <a:pt x="1559996" y="1879600"/>
                  </a:lnTo>
                  <a:lnTo>
                    <a:pt x="1605605" y="1854200"/>
                  </a:lnTo>
                  <a:lnTo>
                    <a:pt x="1644769" y="1841500"/>
                  </a:lnTo>
                  <a:lnTo>
                    <a:pt x="1707384" y="1816100"/>
                  </a:lnTo>
                  <a:lnTo>
                    <a:pt x="1755089" y="1790700"/>
                  </a:lnTo>
                  <a:lnTo>
                    <a:pt x="1795132" y="1765300"/>
                  </a:lnTo>
                  <a:lnTo>
                    <a:pt x="1847833" y="1727200"/>
                  </a:lnTo>
                  <a:lnTo>
                    <a:pt x="1876698" y="1714500"/>
                  </a:lnTo>
                  <a:lnTo>
                    <a:pt x="1889322" y="1701800"/>
                  </a:lnTo>
                  <a:lnTo>
                    <a:pt x="1893303" y="1689100"/>
                  </a:lnTo>
                  <a:close/>
                </a:path>
                <a:path w="2473960" h="4267200">
                  <a:moveTo>
                    <a:pt x="672149" y="1105114"/>
                  </a:moveTo>
                  <a:lnTo>
                    <a:pt x="669531" y="1117600"/>
                  </a:lnTo>
                  <a:lnTo>
                    <a:pt x="681010" y="1206500"/>
                  </a:lnTo>
                  <a:lnTo>
                    <a:pt x="691930" y="1257300"/>
                  </a:lnTo>
                  <a:lnTo>
                    <a:pt x="699588" y="1282700"/>
                  </a:lnTo>
                  <a:lnTo>
                    <a:pt x="701281" y="1295400"/>
                  </a:lnTo>
                  <a:lnTo>
                    <a:pt x="741223" y="1384300"/>
                  </a:lnTo>
                  <a:lnTo>
                    <a:pt x="787957" y="1498600"/>
                  </a:lnTo>
                  <a:lnTo>
                    <a:pt x="800028" y="1524000"/>
                  </a:lnTo>
                  <a:lnTo>
                    <a:pt x="808088" y="1549400"/>
                  </a:lnTo>
                  <a:lnTo>
                    <a:pt x="832696" y="1587500"/>
                  </a:lnTo>
                  <a:lnTo>
                    <a:pt x="847029" y="1612900"/>
                  </a:lnTo>
                  <a:lnTo>
                    <a:pt x="852718" y="1625600"/>
                  </a:lnTo>
                  <a:lnTo>
                    <a:pt x="851395" y="1638300"/>
                  </a:lnTo>
                  <a:lnTo>
                    <a:pt x="876229" y="1689100"/>
                  </a:lnTo>
                  <a:lnTo>
                    <a:pt x="894337" y="1727200"/>
                  </a:lnTo>
                  <a:lnTo>
                    <a:pt x="905419" y="1752600"/>
                  </a:lnTo>
                  <a:lnTo>
                    <a:pt x="909180" y="1765300"/>
                  </a:lnTo>
                  <a:lnTo>
                    <a:pt x="913879" y="1778000"/>
                  </a:lnTo>
                  <a:lnTo>
                    <a:pt x="918864" y="1790700"/>
                  </a:lnTo>
                  <a:lnTo>
                    <a:pt x="926452" y="1790700"/>
                  </a:lnTo>
                  <a:lnTo>
                    <a:pt x="927712" y="1816100"/>
                  </a:lnTo>
                  <a:lnTo>
                    <a:pt x="930055" y="1828800"/>
                  </a:lnTo>
                  <a:lnTo>
                    <a:pt x="931327" y="1841500"/>
                  </a:lnTo>
                  <a:lnTo>
                    <a:pt x="929373" y="1841500"/>
                  </a:lnTo>
                  <a:lnTo>
                    <a:pt x="949131" y="1917700"/>
                  </a:lnTo>
                  <a:lnTo>
                    <a:pt x="950157" y="1922497"/>
                  </a:lnTo>
                  <a:lnTo>
                    <a:pt x="958202" y="1943100"/>
                  </a:lnTo>
                  <a:lnTo>
                    <a:pt x="956049" y="1950045"/>
                  </a:lnTo>
                  <a:lnTo>
                    <a:pt x="959996" y="1968500"/>
                  </a:lnTo>
                  <a:lnTo>
                    <a:pt x="967074" y="1993900"/>
                  </a:lnTo>
                  <a:lnTo>
                    <a:pt x="975474" y="2006600"/>
                  </a:lnTo>
                  <a:lnTo>
                    <a:pt x="972928" y="2044700"/>
                  </a:lnTo>
                  <a:lnTo>
                    <a:pt x="972251" y="2057400"/>
                  </a:lnTo>
                  <a:lnTo>
                    <a:pt x="971027" y="2070100"/>
                  </a:lnTo>
                  <a:lnTo>
                    <a:pt x="1073028" y="2070100"/>
                  </a:lnTo>
                  <a:lnTo>
                    <a:pt x="1082817" y="2057400"/>
                  </a:lnTo>
                  <a:lnTo>
                    <a:pt x="1004331" y="2057400"/>
                  </a:lnTo>
                  <a:lnTo>
                    <a:pt x="1000398" y="2044700"/>
                  </a:lnTo>
                  <a:lnTo>
                    <a:pt x="999179" y="2032000"/>
                  </a:lnTo>
                  <a:lnTo>
                    <a:pt x="1001509" y="2019300"/>
                  </a:lnTo>
                  <a:lnTo>
                    <a:pt x="980087" y="1917700"/>
                  </a:lnTo>
                  <a:lnTo>
                    <a:pt x="964345" y="1866900"/>
                  </a:lnTo>
                  <a:lnTo>
                    <a:pt x="955628" y="1841500"/>
                  </a:lnTo>
                  <a:lnTo>
                    <a:pt x="955281" y="1828800"/>
                  </a:lnTo>
                  <a:lnTo>
                    <a:pt x="936058" y="1778000"/>
                  </a:lnTo>
                  <a:lnTo>
                    <a:pt x="927134" y="1739900"/>
                  </a:lnTo>
                  <a:lnTo>
                    <a:pt x="923616" y="1727200"/>
                  </a:lnTo>
                  <a:lnTo>
                    <a:pt x="920610" y="1714500"/>
                  </a:lnTo>
                  <a:lnTo>
                    <a:pt x="882007" y="1638300"/>
                  </a:lnTo>
                  <a:lnTo>
                    <a:pt x="854057" y="1587500"/>
                  </a:lnTo>
                  <a:lnTo>
                    <a:pt x="834440" y="1536700"/>
                  </a:lnTo>
                  <a:lnTo>
                    <a:pt x="820835" y="1511300"/>
                  </a:lnTo>
                  <a:lnTo>
                    <a:pt x="810919" y="1485900"/>
                  </a:lnTo>
                  <a:lnTo>
                    <a:pt x="802373" y="1460500"/>
                  </a:lnTo>
                  <a:lnTo>
                    <a:pt x="765874" y="1384300"/>
                  </a:lnTo>
                  <a:lnTo>
                    <a:pt x="746413" y="1346200"/>
                  </a:lnTo>
                  <a:lnTo>
                    <a:pt x="736168" y="1320800"/>
                  </a:lnTo>
                  <a:lnTo>
                    <a:pt x="727316" y="1308100"/>
                  </a:lnTo>
                  <a:lnTo>
                    <a:pt x="705055" y="1206500"/>
                  </a:lnTo>
                  <a:lnTo>
                    <a:pt x="692296" y="1155700"/>
                  </a:lnTo>
                  <a:lnTo>
                    <a:pt x="685489" y="1130300"/>
                  </a:lnTo>
                  <a:lnTo>
                    <a:pt x="681088" y="1117600"/>
                  </a:lnTo>
                  <a:lnTo>
                    <a:pt x="672149" y="1105114"/>
                  </a:lnTo>
                  <a:close/>
                </a:path>
                <a:path w="2473960" h="4267200">
                  <a:moveTo>
                    <a:pt x="727387" y="901700"/>
                  </a:moveTo>
                  <a:lnTo>
                    <a:pt x="715727" y="901700"/>
                  </a:lnTo>
                  <a:lnTo>
                    <a:pt x="716707" y="914400"/>
                  </a:lnTo>
                  <a:lnTo>
                    <a:pt x="721474" y="927100"/>
                  </a:lnTo>
                  <a:lnTo>
                    <a:pt x="714070" y="965200"/>
                  </a:lnTo>
                  <a:lnTo>
                    <a:pt x="711774" y="990600"/>
                  </a:lnTo>
                  <a:lnTo>
                    <a:pt x="712169" y="990600"/>
                  </a:lnTo>
                  <a:lnTo>
                    <a:pt x="712838" y="1003300"/>
                  </a:lnTo>
                  <a:lnTo>
                    <a:pt x="713659" y="1016000"/>
                  </a:lnTo>
                  <a:lnTo>
                    <a:pt x="712016" y="1041400"/>
                  </a:lnTo>
                  <a:lnTo>
                    <a:pt x="712838" y="1054100"/>
                  </a:lnTo>
                  <a:lnTo>
                    <a:pt x="722494" y="1117600"/>
                  </a:lnTo>
                  <a:lnTo>
                    <a:pt x="725125" y="1155700"/>
                  </a:lnTo>
                  <a:lnTo>
                    <a:pt x="726661" y="1181100"/>
                  </a:lnTo>
                  <a:lnTo>
                    <a:pt x="733031" y="1206500"/>
                  </a:lnTo>
                  <a:lnTo>
                    <a:pt x="747896" y="1257300"/>
                  </a:lnTo>
                  <a:lnTo>
                    <a:pt x="756510" y="1295400"/>
                  </a:lnTo>
                  <a:lnTo>
                    <a:pt x="763481" y="1320800"/>
                  </a:lnTo>
                  <a:lnTo>
                    <a:pt x="773417" y="1333500"/>
                  </a:lnTo>
                  <a:lnTo>
                    <a:pt x="801064" y="1409700"/>
                  </a:lnTo>
                  <a:lnTo>
                    <a:pt x="824670" y="1460500"/>
                  </a:lnTo>
                  <a:lnTo>
                    <a:pt x="843698" y="1498600"/>
                  </a:lnTo>
                  <a:lnTo>
                    <a:pt x="857611" y="1524000"/>
                  </a:lnTo>
                  <a:lnTo>
                    <a:pt x="865873" y="1549400"/>
                  </a:lnTo>
                  <a:lnTo>
                    <a:pt x="901076" y="1625600"/>
                  </a:lnTo>
                  <a:lnTo>
                    <a:pt x="926801" y="1663700"/>
                  </a:lnTo>
                  <a:lnTo>
                    <a:pt x="940096" y="1689100"/>
                  </a:lnTo>
                  <a:lnTo>
                    <a:pt x="938009" y="1689100"/>
                  </a:lnTo>
                  <a:lnTo>
                    <a:pt x="958974" y="1765300"/>
                  </a:lnTo>
                  <a:lnTo>
                    <a:pt x="973712" y="1803400"/>
                  </a:lnTo>
                  <a:lnTo>
                    <a:pt x="981425" y="1816100"/>
                  </a:lnTo>
                  <a:lnTo>
                    <a:pt x="981316" y="1828800"/>
                  </a:lnTo>
                  <a:lnTo>
                    <a:pt x="996641" y="1879600"/>
                  </a:lnTo>
                  <a:lnTo>
                    <a:pt x="998191" y="1905000"/>
                  </a:lnTo>
                  <a:lnTo>
                    <a:pt x="997050" y="1917700"/>
                  </a:lnTo>
                  <a:lnTo>
                    <a:pt x="1004303" y="1917700"/>
                  </a:lnTo>
                  <a:lnTo>
                    <a:pt x="1004805" y="1993900"/>
                  </a:lnTo>
                  <a:lnTo>
                    <a:pt x="1006128" y="2032000"/>
                  </a:lnTo>
                  <a:lnTo>
                    <a:pt x="1008000" y="2044700"/>
                  </a:lnTo>
                  <a:lnTo>
                    <a:pt x="1010145" y="2057400"/>
                  </a:lnTo>
                  <a:lnTo>
                    <a:pt x="1082817" y="2057400"/>
                  </a:lnTo>
                  <a:lnTo>
                    <a:pt x="1105806" y="2032000"/>
                  </a:lnTo>
                  <a:lnTo>
                    <a:pt x="1040111" y="2032000"/>
                  </a:lnTo>
                  <a:lnTo>
                    <a:pt x="1036053" y="2019300"/>
                  </a:lnTo>
                  <a:lnTo>
                    <a:pt x="1029034" y="1955800"/>
                  </a:lnTo>
                  <a:lnTo>
                    <a:pt x="1024956" y="1917700"/>
                  </a:lnTo>
                  <a:lnTo>
                    <a:pt x="1023569" y="1892300"/>
                  </a:lnTo>
                  <a:lnTo>
                    <a:pt x="1024623" y="1879600"/>
                  </a:lnTo>
                  <a:lnTo>
                    <a:pt x="1003138" y="1790700"/>
                  </a:lnTo>
                  <a:lnTo>
                    <a:pt x="987047" y="1739900"/>
                  </a:lnTo>
                  <a:lnTo>
                    <a:pt x="977456" y="1714500"/>
                  </a:lnTo>
                  <a:lnTo>
                    <a:pt x="975474" y="1714500"/>
                  </a:lnTo>
                  <a:lnTo>
                    <a:pt x="953241" y="1651000"/>
                  </a:lnTo>
                  <a:lnTo>
                    <a:pt x="938009" y="1625600"/>
                  </a:lnTo>
                  <a:lnTo>
                    <a:pt x="929254" y="1612900"/>
                  </a:lnTo>
                  <a:lnTo>
                    <a:pt x="926452" y="1600200"/>
                  </a:lnTo>
                  <a:lnTo>
                    <a:pt x="891668" y="1524000"/>
                  </a:lnTo>
                  <a:lnTo>
                    <a:pt x="869064" y="1485900"/>
                  </a:lnTo>
                  <a:lnTo>
                    <a:pt x="857818" y="1460500"/>
                  </a:lnTo>
                  <a:lnTo>
                    <a:pt x="857110" y="1460500"/>
                  </a:lnTo>
                  <a:lnTo>
                    <a:pt x="833315" y="1409700"/>
                  </a:lnTo>
                  <a:lnTo>
                    <a:pt x="822201" y="1384300"/>
                  </a:lnTo>
                  <a:lnTo>
                    <a:pt x="817016" y="1371600"/>
                  </a:lnTo>
                  <a:lnTo>
                    <a:pt x="811009" y="1358900"/>
                  </a:lnTo>
                  <a:lnTo>
                    <a:pt x="782442" y="1282700"/>
                  </a:lnTo>
                  <a:lnTo>
                    <a:pt x="766305" y="1231900"/>
                  </a:lnTo>
                  <a:lnTo>
                    <a:pt x="756645" y="1206500"/>
                  </a:lnTo>
                  <a:lnTo>
                    <a:pt x="747509" y="1181100"/>
                  </a:lnTo>
                  <a:lnTo>
                    <a:pt x="739978" y="1117600"/>
                  </a:lnTo>
                  <a:lnTo>
                    <a:pt x="734888" y="1066800"/>
                  </a:lnTo>
                  <a:lnTo>
                    <a:pt x="732489" y="1054100"/>
                  </a:lnTo>
                  <a:lnTo>
                    <a:pt x="733031" y="1041400"/>
                  </a:lnTo>
                  <a:lnTo>
                    <a:pt x="732959" y="965200"/>
                  </a:lnTo>
                  <a:lnTo>
                    <a:pt x="730173" y="927100"/>
                  </a:lnTo>
                  <a:lnTo>
                    <a:pt x="727387" y="901700"/>
                  </a:lnTo>
                  <a:close/>
                </a:path>
                <a:path w="2473960" h="4267200">
                  <a:moveTo>
                    <a:pt x="1384854" y="2044700"/>
                  </a:moveTo>
                  <a:lnTo>
                    <a:pt x="1313167" y="2044700"/>
                  </a:lnTo>
                  <a:lnTo>
                    <a:pt x="1312431" y="2057400"/>
                  </a:lnTo>
                  <a:lnTo>
                    <a:pt x="1368205" y="2057400"/>
                  </a:lnTo>
                  <a:lnTo>
                    <a:pt x="1384854" y="2044700"/>
                  </a:lnTo>
                  <a:close/>
                </a:path>
                <a:path w="2473960" h="4267200">
                  <a:moveTo>
                    <a:pt x="1621271" y="1930400"/>
                  </a:moveTo>
                  <a:lnTo>
                    <a:pt x="1561325" y="1930400"/>
                  </a:lnTo>
                  <a:lnTo>
                    <a:pt x="1505238" y="1955800"/>
                  </a:lnTo>
                  <a:lnTo>
                    <a:pt x="1473727" y="1955800"/>
                  </a:lnTo>
                  <a:lnTo>
                    <a:pt x="1457883" y="1968500"/>
                  </a:lnTo>
                  <a:lnTo>
                    <a:pt x="1448803" y="1968500"/>
                  </a:lnTo>
                  <a:lnTo>
                    <a:pt x="1408480" y="1981200"/>
                  </a:lnTo>
                  <a:lnTo>
                    <a:pt x="1383874" y="1993900"/>
                  </a:lnTo>
                  <a:lnTo>
                    <a:pt x="1362189" y="1993900"/>
                  </a:lnTo>
                  <a:lnTo>
                    <a:pt x="1315032" y="2019300"/>
                  </a:lnTo>
                  <a:lnTo>
                    <a:pt x="1283258" y="2032000"/>
                  </a:lnTo>
                  <a:lnTo>
                    <a:pt x="1262819" y="2044700"/>
                  </a:lnTo>
                  <a:lnTo>
                    <a:pt x="1331052" y="2044700"/>
                  </a:lnTo>
                  <a:lnTo>
                    <a:pt x="1342043" y="2032000"/>
                  </a:lnTo>
                  <a:lnTo>
                    <a:pt x="1464678" y="2032000"/>
                  </a:lnTo>
                  <a:lnTo>
                    <a:pt x="1483692" y="2019300"/>
                  </a:lnTo>
                  <a:lnTo>
                    <a:pt x="1497825" y="2019300"/>
                  </a:lnTo>
                  <a:lnTo>
                    <a:pt x="1537960" y="2006600"/>
                  </a:lnTo>
                  <a:lnTo>
                    <a:pt x="1422895" y="2006600"/>
                  </a:lnTo>
                  <a:lnTo>
                    <a:pt x="1496366" y="1981200"/>
                  </a:lnTo>
                  <a:lnTo>
                    <a:pt x="1541179" y="1955800"/>
                  </a:lnTo>
                  <a:lnTo>
                    <a:pt x="1566538" y="1943100"/>
                  </a:lnTo>
                  <a:lnTo>
                    <a:pt x="1581645" y="1943100"/>
                  </a:lnTo>
                  <a:lnTo>
                    <a:pt x="1621271" y="1930400"/>
                  </a:lnTo>
                  <a:close/>
                </a:path>
                <a:path w="2473960" h="4267200">
                  <a:moveTo>
                    <a:pt x="1436996" y="2032000"/>
                  </a:moveTo>
                  <a:lnTo>
                    <a:pt x="1365110" y="2032000"/>
                  </a:lnTo>
                  <a:lnTo>
                    <a:pt x="1362113" y="2044700"/>
                  </a:lnTo>
                  <a:lnTo>
                    <a:pt x="1396860" y="2044700"/>
                  </a:lnTo>
                  <a:lnTo>
                    <a:pt x="1436996" y="2032000"/>
                  </a:lnTo>
                  <a:close/>
                </a:path>
                <a:path w="2473960" h="4267200">
                  <a:moveTo>
                    <a:pt x="952360" y="787400"/>
                  </a:moveTo>
                  <a:lnTo>
                    <a:pt x="941053" y="800100"/>
                  </a:lnTo>
                  <a:lnTo>
                    <a:pt x="935437" y="812800"/>
                  </a:lnTo>
                  <a:lnTo>
                    <a:pt x="929373" y="863600"/>
                  </a:lnTo>
                  <a:lnTo>
                    <a:pt x="933973" y="901700"/>
                  </a:lnTo>
                  <a:lnTo>
                    <a:pt x="933691" y="927100"/>
                  </a:lnTo>
                  <a:lnTo>
                    <a:pt x="933409" y="939800"/>
                  </a:lnTo>
                  <a:lnTo>
                    <a:pt x="938009" y="952500"/>
                  </a:lnTo>
                  <a:lnTo>
                    <a:pt x="943869" y="1016000"/>
                  </a:lnTo>
                  <a:lnTo>
                    <a:pt x="945930" y="1054100"/>
                  </a:lnTo>
                  <a:lnTo>
                    <a:pt x="946921" y="1066800"/>
                  </a:lnTo>
                  <a:lnTo>
                    <a:pt x="949566" y="1079500"/>
                  </a:lnTo>
                  <a:lnTo>
                    <a:pt x="953068" y="1117600"/>
                  </a:lnTo>
                  <a:lnTo>
                    <a:pt x="960345" y="1143000"/>
                  </a:lnTo>
                  <a:lnTo>
                    <a:pt x="966550" y="1168400"/>
                  </a:lnTo>
                  <a:lnTo>
                    <a:pt x="966838" y="1181100"/>
                  </a:lnTo>
                  <a:lnTo>
                    <a:pt x="987757" y="1231900"/>
                  </a:lnTo>
                  <a:lnTo>
                    <a:pt x="995699" y="1270000"/>
                  </a:lnTo>
                  <a:lnTo>
                    <a:pt x="999306" y="1295400"/>
                  </a:lnTo>
                  <a:lnTo>
                    <a:pt x="1007224" y="1308100"/>
                  </a:lnTo>
                  <a:lnTo>
                    <a:pt x="1025186" y="1358900"/>
                  </a:lnTo>
                  <a:lnTo>
                    <a:pt x="1031767" y="1397000"/>
                  </a:lnTo>
                  <a:lnTo>
                    <a:pt x="1034013" y="1409700"/>
                  </a:lnTo>
                  <a:lnTo>
                    <a:pt x="1038974" y="1422400"/>
                  </a:lnTo>
                  <a:lnTo>
                    <a:pt x="1058770" y="1485900"/>
                  </a:lnTo>
                  <a:lnTo>
                    <a:pt x="1071803" y="1536700"/>
                  </a:lnTo>
                  <a:lnTo>
                    <a:pt x="1079979" y="1562100"/>
                  </a:lnTo>
                  <a:lnTo>
                    <a:pt x="1085202" y="1574800"/>
                  </a:lnTo>
                  <a:lnTo>
                    <a:pt x="1096312" y="1651000"/>
                  </a:lnTo>
                  <a:lnTo>
                    <a:pt x="1102839" y="1689100"/>
                  </a:lnTo>
                  <a:lnTo>
                    <a:pt x="1103436" y="1714500"/>
                  </a:lnTo>
                  <a:lnTo>
                    <a:pt x="1027417" y="1714500"/>
                  </a:lnTo>
                  <a:lnTo>
                    <a:pt x="1039639" y="1778000"/>
                  </a:lnTo>
                  <a:lnTo>
                    <a:pt x="1047276" y="1803400"/>
                  </a:lnTo>
                  <a:lnTo>
                    <a:pt x="1052223" y="1816100"/>
                  </a:lnTo>
                  <a:lnTo>
                    <a:pt x="1056373" y="1828800"/>
                  </a:lnTo>
                  <a:lnTo>
                    <a:pt x="1059998" y="1866900"/>
                  </a:lnTo>
                  <a:lnTo>
                    <a:pt x="1061754" y="1879600"/>
                  </a:lnTo>
                  <a:lnTo>
                    <a:pt x="1060820" y="1892300"/>
                  </a:lnTo>
                  <a:lnTo>
                    <a:pt x="1056373" y="1905000"/>
                  </a:lnTo>
                  <a:lnTo>
                    <a:pt x="1057595" y="1930400"/>
                  </a:lnTo>
                  <a:lnTo>
                    <a:pt x="1057944" y="1955800"/>
                  </a:lnTo>
                  <a:lnTo>
                    <a:pt x="1059167" y="1955800"/>
                  </a:lnTo>
                  <a:lnTo>
                    <a:pt x="1044419" y="2019300"/>
                  </a:lnTo>
                  <a:lnTo>
                    <a:pt x="1040111" y="2032000"/>
                  </a:lnTo>
                  <a:lnTo>
                    <a:pt x="1105806" y="2032000"/>
                  </a:lnTo>
                  <a:lnTo>
                    <a:pt x="1117301" y="2019300"/>
                  </a:lnTo>
                  <a:lnTo>
                    <a:pt x="1154500" y="1993900"/>
                  </a:lnTo>
                  <a:lnTo>
                    <a:pt x="1082281" y="1993900"/>
                  </a:lnTo>
                  <a:lnTo>
                    <a:pt x="1107526" y="1968500"/>
                  </a:lnTo>
                  <a:lnTo>
                    <a:pt x="1124127" y="1955800"/>
                  </a:lnTo>
                  <a:lnTo>
                    <a:pt x="1134252" y="1943100"/>
                  </a:lnTo>
                  <a:lnTo>
                    <a:pt x="1140066" y="1930400"/>
                  </a:lnTo>
                  <a:lnTo>
                    <a:pt x="1151496" y="1930400"/>
                  </a:lnTo>
                  <a:lnTo>
                    <a:pt x="1157725" y="1917700"/>
                  </a:lnTo>
                  <a:lnTo>
                    <a:pt x="1164180" y="1917700"/>
                  </a:lnTo>
                  <a:lnTo>
                    <a:pt x="1172231" y="1905000"/>
                  </a:lnTo>
                  <a:lnTo>
                    <a:pt x="1183246" y="1905000"/>
                  </a:lnTo>
                  <a:lnTo>
                    <a:pt x="1238638" y="1879600"/>
                  </a:lnTo>
                  <a:lnTo>
                    <a:pt x="1271003" y="1866900"/>
                  </a:lnTo>
                  <a:lnTo>
                    <a:pt x="1175102" y="1866900"/>
                  </a:lnTo>
                  <a:lnTo>
                    <a:pt x="1166736" y="1854200"/>
                  </a:lnTo>
                  <a:lnTo>
                    <a:pt x="1168085" y="1841500"/>
                  </a:lnTo>
                  <a:lnTo>
                    <a:pt x="1177531" y="1828800"/>
                  </a:lnTo>
                  <a:lnTo>
                    <a:pt x="1218718" y="1816100"/>
                  </a:lnTo>
                  <a:lnTo>
                    <a:pt x="1245000" y="1790700"/>
                  </a:lnTo>
                  <a:lnTo>
                    <a:pt x="1140066" y="1790700"/>
                  </a:lnTo>
                  <a:lnTo>
                    <a:pt x="1132851" y="1752600"/>
                  </a:lnTo>
                  <a:lnTo>
                    <a:pt x="1103206" y="1752600"/>
                  </a:lnTo>
                  <a:lnTo>
                    <a:pt x="1101791" y="1739900"/>
                  </a:lnTo>
                  <a:lnTo>
                    <a:pt x="1101448" y="1739900"/>
                  </a:lnTo>
                  <a:lnTo>
                    <a:pt x="1096759" y="1727200"/>
                  </a:lnTo>
                  <a:lnTo>
                    <a:pt x="1129779" y="1727200"/>
                  </a:lnTo>
                  <a:lnTo>
                    <a:pt x="1128445" y="1701800"/>
                  </a:lnTo>
                  <a:lnTo>
                    <a:pt x="1128636" y="1676400"/>
                  </a:lnTo>
                  <a:lnTo>
                    <a:pt x="1125588" y="1676400"/>
                  </a:lnTo>
                  <a:lnTo>
                    <a:pt x="1102097" y="1562100"/>
                  </a:lnTo>
                  <a:lnTo>
                    <a:pt x="1083873" y="1485900"/>
                  </a:lnTo>
                  <a:lnTo>
                    <a:pt x="1071336" y="1435100"/>
                  </a:lnTo>
                  <a:lnTo>
                    <a:pt x="1064908" y="1422400"/>
                  </a:lnTo>
                  <a:lnTo>
                    <a:pt x="1065009" y="1409700"/>
                  </a:lnTo>
                  <a:lnTo>
                    <a:pt x="1036892" y="1320800"/>
                  </a:lnTo>
                  <a:lnTo>
                    <a:pt x="1017200" y="1257300"/>
                  </a:lnTo>
                  <a:lnTo>
                    <a:pt x="1003287" y="1206500"/>
                  </a:lnTo>
                  <a:lnTo>
                    <a:pt x="992506" y="1168400"/>
                  </a:lnTo>
                  <a:lnTo>
                    <a:pt x="982212" y="1130300"/>
                  </a:lnTo>
                  <a:lnTo>
                    <a:pt x="969759" y="1104900"/>
                  </a:lnTo>
                  <a:lnTo>
                    <a:pt x="959746" y="1003300"/>
                  </a:lnTo>
                  <a:lnTo>
                    <a:pt x="954900" y="952500"/>
                  </a:lnTo>
                  <a:lnTo>
                    <a:pt x="953864" y="927100"/>
                  </a:lnTo>
                  <a:lnTo>
                    <a:pt x="955281" y="927100"/>
                  </a:lnTo>
                  <a:lnTo>
                    <a:pt x="955253" y="863600"/>
                  </a:lnTo>
                  <a:lnTo>
                    <a:pt x="952773" y="825500"/>
                  </a:lnTo>
                  <a:lnTo>
                    <a:pt x="950816" y="800100"/>
                  </a:lnTo>
                  <a:lnTo>
                    <a:pt x="952360" y="787400"/>
                  </a:lnTo>
                  <a:close/>
                </a:path>
                <a:path w="2473960" h="4267200">
                  <a:moveTo>
                    <a:pt x="1806689" y="1866900"/>
                  </a:moveTo>
                  <a:lnTo>
                    <a:pt x="1726261" y="1895309"/>
                  </a:lnTo>
                  <a:lnTo>
                    <a:pt x="1679689" y="1917700"/>
                  </a:lnTo>
                  <a:lnTo>
                    <a:pt x="1672346" y="1917700"/>
                  </a:lnTo>
                  <a:lnTo>
                    <a:pt x="1652425" y="1927252"/>
                  </a:lnTo>
                  <a:lnTo>
                    <a:pt x="1647955" y="1930400"/>
                  </a:lnTo>
                  <a:lnTo>
                    <a:pt x="1645862" y="1930400"/>
                  </a:lnTo>
                  <a:lnTo>
                    <a:pt x="1619379" y="1943100"/>
                  </a:lnTo>
                  <a:lnTo>
                    <a:pt x="1563546" y="1968500"/>
                  </a:lnTo>
                  <a:lnTo>
                    <a:pt x="1526539" y="1981200"/>
                  </a:lnTo>
                  <a:lnTo>
                    <a:pt x="1503566" y="1981200"/>
                  </a:lnTo>
                  <a:lnTo>
                    <a:pt x="1489835" y="1993900"/>
                  </a:lnTo>
                  <a:lnTo>
                    <a:pt x="1480553" y="1993900"/>
                  </a:lnTo>
                  <a:lnTo>
                    <a:pt x="1431378" y="2006600"/>
                  </a:lnTo>
                  <a:lnTo>
                    <a:pt x="1537960" y="2006600"/>
                  </a:lnTo>
                  <a:lnTo>
                    <a:pt x="1578095" y="1993900"/>
                  </a:lnTo>
                  <a:lnTo>
                    <a:pt x="1626682" y="1968500"/>
                  </a:lnTo>
                  <a:lnTo>
                    <a:pt x="1654148" y="1955800"/>
                  </a:lnTo>
                  <a:lnTo>
                    <a:pt x="1671053" y="1955800"/>
                  </a:lnTo>
                  <a:lnTo>
                    <a:pt x="1742163" y="1905000"/>
                  </a:lnTo>
                  <a:lnTo>
                    <a:pt x="1785400" y="1892300"/>
                  </a:lnTo>
                  <a:lnTo>
                    <a:pt x="1805373" y="1879600"/>
                  </a:lnTo>
                  <a:lnTo>
                    <a:pt x="1806689" y="1866900"/>
                  </a:lnTo>
                  <a:close/>
                </a:path>
                <a:path w="2473960" h="4267200">
                  <a:moveTo>
                    <a:pt x="1491475" y="1854200"/>
                  </a:moveTo>
                  <a:lnTo>
                    <a:pt x="1434452" y="1854200"/>
                  </a:lnTo>
                  <a:lnTo>
                    <a:pt x="1357370" y="1879600"/>
                  </a:lnTo>
                  <a:lnTo>
                    <a:pt x="1297052" y="1905000"/>
                  </a:lnTo>
                  <a:lnTo>
                    <a:pt x="1250048" y="1930400"/>
                  </a:lnTo>
                  <a:lnTo>
                    <a:pt x="1212907" y="1943100"/>
                  </a:lnTo>
                  <a:lnTo>
                    <a:pt x="1182180" y="1955800"/>
                  </a:lnTo>
                  <a:lnTo>
                    <a:pt x="1154417" y="1968500"/>
                  </a:lnTo>
                  <a:lnTo>
                    <a:pt x="1113124" y="1981200"/>
                  </a:lnTo>
                  <a:lnTo>
                    <a:pt x="1092393" y="1993900"/>
                  </a:lnTo>
                  <a:lnTo>
                    <a:pt x="1154500" y="1993900"/>
                  </a:lnTo>
                  <a:lnTo>
                    <a:pt x="1192009" y="1968500"/>
                  </a:lnTo>
                  <a:lnTo>
                    <a:pt x="1281252" y="1930400"/>
                  </a:lnTo>
                  <a:lnTo>
                    <a:pt x="1332645" y="1917700"/>
                  </a:lnTo>
                  <a:lnTo>
                    <a:pt x="1359155" y="1905000"/>
                  </a:lnTo>
                  <a:lnTo>
                    <a:pt x="1373746" y="1892300"/>
                  </a:lnTo>
                  <a:lnTo>
                    <a:pt x="1434658" y="1879600"/>
                  </a:lnTo>
                  <a:lnTo>
                    <a:pt x="1471187" y="1866900"/>
                  </a:lnTo>
                  <a:lnTo>
                    <a:pt x="1491475" y="1854200"/>
                  </a:lnTo>
                  <a:close/>
                </a:path>
                <a:path w="2473960" h="4267200">
                  <a:moveTo>
                    <a:pt x="802179" y="1917700"/>
                  </a:moveTo>
                  <a:lnTo>
                    <a:pt x="776338" y="1917700"/>
                  </a:lnTo>
                  <a:lnTo>
                    <a:pt x="779259" y="1930400"/>
                  </a:lnTo>
                  <a:lnTo>
                    <a:pt x="787895" y="1930400"/>
                  </a:lnTo>
                  <a:lnTo>
                    <a:pt x="784974" y="1943100"/>
                  </a:lnTo>
                  <a:lnTo>
                    <a:pt x="811875" y="1943100"/>
                  </a:lnTo>
                  <a:lnTo>
                    <a:pt x="802179" y="1917700"/>
                  </a:lnTo>
                  <a:close/>
                </a:path>
                <a:path w="2473960" h="4267200">
                  <a:moveTo>
                    <a:pt x="1919211" y="1778000"/>
                  </a:moveTo>
                  <a:lnTo>
                    <a:pt x="1873995" y="1803400"/>
                  </a:lnTo>
                  <a:lnTo>
                    <a:pt x="1847138" y="1816100"/>
                  </a:lnTo>
                  <a:lnTo>
                    <a:pt x="1833236" y="1828800"/>
                  </a:lnTo>
                  <a:lnTo>
                    <a:pt x="1826882" y="1828800"/>
                  </a:lnTo>
                  <a:lnTo>
                    <a:pt x="1773337" y="1854200"/>
                  </a:lnTo>
                  <a:lnTo>
                    <a:pt x="1738474" y="1866900"/>
                  </a:lnTo>
                  <a:lnTo>
                    <a:pt x="1716064" y="1879600"/>
                  </a:lnTo>
                  <a:lnTo>
                    <a:pt x="1699882" y="1892300"/>
                  </a:lnTo>
                  <a:lnTo>
                    <a:pt x="1629173" y="1905000"/>
                  </a:lnTo>
                  <a:lnTo>
                    <a:pt x="1588455" y="1917700"/>
                  </a:lnTo>
                  <a:lnTo>
                    <a:pt x="1568812" y="1930400"/>
                  </a:lnTo>
                  <a:lnTo>
                    <a:pt x="1645862" y="1930400"/>
                  </a:lnTo>
                  <a:lnTo>
                    <a:pt x="1652425" y="1927252"/>
                  </a:lnTo>
                  <a:lnTo>
                    <a:pt x="1665995" y="1917700"/>
                  </a:lnTo>
                  <a:lnTo>
                    <a:pt x="1672346" y="1917700"/>
                  </a:lnTo>
                  <a:lnTo>
                    <a:pt x="1698829" y="1905000"/>
                  </a:lnTo>
                  <a:lnTo>
                    <a:pt x="1726261" y="1895309"/>
                  </a:lnTo>
                  <a:lnTo>
                    <a:pt x="1758939" y="1879600"/>
                  </a:lnTo>
                  <a:lnTo>
                    <a:pt x="1816835" y="1841500"/>
                  </a:lnTo>
                  <a:lnTo>
                    <a:pt x="1859058" y="1816100"/>
                  </a:lnTo>
                  <a:lnTo>
                    <a:pt x="1891289" y="1803400"/>
                  </a:lnTo>
                  <a:lnTo>
                    <a:pt x="1919211" y="1778000"/>
                  </a:lnTo>
                  <a:close/>
                </a:path>
                <a:path w="2473960" h="4267200">
                  <a:moveTo>
                    <a:pt x="705994" y="1701800"/>
                  </a:moveTo>
                  <a:lnTo>
                    <a:pt x="684009" y="1701800"/>
                  </a:lnTo>
                  <a:lnTo>
                    <a:pt x="686914" y="1727200"/>
                  </a:lnTo>
                  <a:lnTo>
                    <a:pt x="690527" y="1739900"/>
                  </a:lnTo>
                  <a:lnTo>
                    <a:pt x="698487" y="1739900"/>
                  </a:lnTo>
                  <a:lnTo>
                    <a:pt x="707180" y="1765300"/>
                  </a:lnTo>
                  <a:lnTo>
                    <a:pt x="718315" y="1790700"/>
                  </a:lnTo>
                  <a:lnTo>
                    <a:pt x="728901" y="1803400"/>
                  </a:lnTo>
                  <a:lnTo>
                    <a:pt x="735952" y="1828800"/>
                  </a:lnTo>
                  <a:lnTo>
                    <a:pt x="749084" y="1841500"/>
                  </a:lnTo>
                  <a:lnTo>
                    <a:pt x="756526" y="1866900"/>
                  </a:lnTo>
                  <a:lnTo>
                    <a:pt x="762348" y="1879600"/>
                  </a:lnTo>
                  <a:lnTo>
                    <a:pt x="770623" y="1905000"/>
                  </a:lnTo>
                  <a:lnTo>
                    <a:pt x="797331" y="1905000"/>
                  </a:lnTo>
                  <a:lnTo>
                    <a:pt x="786831" y="1879600"/>
                  </a:lnTo>
                  <a:lnTo>
                    <a:pt x="779023" y="1854200"/>
                  </a:lnTo>
                  <a:lnTo>
                    <a:pt x="767702" y="1841500"/>
                  </a:lnTo>
                  <a:lnTo>
                    <a:pt x="761179" y="1816100"/>
                  </a:lnTo>
                  <a:lnTo>
                    <a:pt x="752192" y="1790700"/>
                  </a:lnTo>
                  <a:lnTo>
                    <a:pt x="743752" y="1778000"/>
                  </a:lnTo>
                  <a:lnTo>
                    <a:pt x="738873" y="1778000"/>
                  </a:lnTo>
                  <a:lnTo>
                    <a:pt x="725357" y="1739900"/>
                  </a:lnTo>
                  <a:lnTo>
                    <a:pt x="713235" y="1714500"/>
                  </a:lnTo>
                  <a:lnTo>
                    <a:pt x="705994" y="1701800"/>
                  </a:lnTo>
                  <a:close/>
                </a:path>
                <a:path w="2473960" h="4267200">
                  <a:moveTo>
                    <a:pt x="1373825" y="1816100"/>
                  </a:moveTo>
                  <a:lnTo>
                    <a:pt x="1290053" y="1816100"/>
                  </a:lnTo>
                  <a:lnTo>
                    <a:pt x="1248827" y="1841500"/>
                  </a:lnTo>
                  <a:lnTo>
                    <a:pt x="1221901" y="1854200"/>
                  </a:lnTo>
                  <a:lnTo>
                    <a:pt x="1205239" y="1854200"/>
                  </a:lnTo>
                  <a:lnTo>
                    <a:pt x="1194803" y="1866900"/>
                  </a:lnTo>
                  <a:lnTo>
                    <a:pt x="1271003" y="1866900"/>
                  </a:lnTo>
                  <a:lnTo>
                    <a:pt x="1287652" y="1854200"/>
                  </a:lnTo>
                  <a:lnTo>
                    <a:pt x="1295895" y="1841500"/>
                  </a:lnTo>
                  <a:lnTo>
                    <a:pt x="1342712" y="1828800"/>
                  </a:lnTo>
                  <a:lnTo>
                    <a:pt x="1373825" y="1816100"/>
                  </a:lnTo>
                  <a:close/>
                </a:path>
                <a:path w="2473960" h="4267200">
                  <a:moveTo>
                    <a:pt x="1925053" y="1587500"/>
                  </a:moveTo>
                  <a:lnTo>
                    <a:pt x="1913771" y="1587500"/>
                  </a:lnTo>
                  <a:lnTo>
                    <a:pt x="1906976" y="1600200"/>
                  </a:lnTo>
                  <a:lnTo>
                    <a:pt x="1886064" y="1612900"/>
                  </a:lnTo>
                  <a:lnTo>
                    <a:pt x="1884433" y="1613392"/>
                  </a:lnTo>
                  <a:lnTo>
                    <a:pt x="1842219" y="1651000"/>
                  </a:lnTo>
                  <a:lnTo>
                    <a:pt x="1792986" y="1689100"/>
                  </a:lnTo>
                  <a:lnTo>
                    <a:pt x="1758030" y="1714500"/>
                  </a:lnTo>
                  <a:lnTo>
                    <a:pt x="1729584" y="1727200"/>
                  </a:lnTo>
                  <a:lnTo>
                    <a:pt x="1609952" y="1778000"/>
                  </a:lnTo>
                  <a:lnTo>
                    <a:pt x="1560325" y="1803400"/>
                  </a:lnTo>
                  <a:lnTo>
                    <a:pt x="1537201" y="1816100"/>
                  </a:lnTo>
                  <a:lnTo>
                    <a:pt x="1526781" y="1816100"/>
                  </a:lnTo>
                  <a:lnTo>
                    <a:pt x="1493281" y="1828800"/>
                  </a:lnTo>
                  <a:lnTo>
                    <a:pt x="1468710" y="1841500"/>
                  </a:lnTo>
                  <a:lnTo>
                    <a:pt x="1450093" y="1854200"/>
                  </a:lnTo>
                  <a:lnTo>
                    <a:pt x="1503667" y="1854200"/>
                  </a:lnTo>
                  <a:lnTo>
                    <a:pt x="1595471" y="1816100"/>
                  </a:lnTo>
                  <a:lnTo>
                    <a:pt x="1660803" y="1778000"/>
                  </a:lnTo>
                  <a:lnTo>
                    <a:pt x="1704962" y="1765300"/>
                  </a:lnTo>
                  <a:lnTo>
                    <a:pt x="1733245" y="1752600"/>
                  </a:lnTo>
                  <a:lnTo>
                    <a:pt x="1750952" y="1739900"/>
                  </a:lnTo>
                  <a:lnTo>
                    <a:pt x="1763382" y="1739900"/>
                  </a:lnTo>
                  <a:lnTo>
                    <a:pt x="1833950" y="1676400"/>
                  </a:lnTo>
                  <a:lnTo>
                    <a:pt x="1881793" y="1638300"/>
                  </a:lnTo>
                  <a:lnTo>
                    <a:pt x="1910518" y="1612900"/>
                  </a:lnTo>
                  <a:lnTo>
                    <a:pt x="1923735" y="1600200"/>
                  </a:lnTo>
                  <a:lnTo>
                    <a:pt x="1925053" y="1587500"/>
                  </a:lnTo>
                  <a:close/>
                </a:path>
                <a:path w="2473960" h="4267200">
                  <a:moveTo>
                    <a:pt x="482106" y="1778000"/>
                  </a:moveTo>
                  <a:lnTo>
                    <a:pt x="453420" y="1778000"/>
                  </a:lnTo>
                  <a:lnTo>
                    <a:pt x="460679" y="1790700"/>
                  </a:lnTo>
                  <a:lnTo>
                    <a:pt x="466319" y="1803400"/>
                  </a:lnTo>
                  <a:lnTo>
                    <a:pt x="473316" y="1816100"/>
                  </a:lnTo>
                  <a:lnTo>
                    <a:pt x="497521" y="1816100"/>
                  </a:lnTo>
                  <a:lnTo>
                    <a:pt x="482106" y="1778000"/>
                  </a:lnTo>
                  <a:close/>
                </a:path>
                <a:path w="2473960" h="4267200">
                  <a:moveTo>
                    <a:pt x="1534218" y="1765300"/>
                  </a:moveTo>
                  <a:lnTo>
                    <a:pt x="1434878" y="1765300"/>
                  </a:lnTo>
                  <a:lnTo>
                    <a:pt x="1417053" y="1778000"/>
                  </a:lnTo>
                  <a:lnTo>
                    <a:pt x="1363919" y="1803400"/>
                  </a:lnTo>
                  <a:lnTo>
                    <a:pt x="1329740" y="1803400"/>
                  </a:lnTo>
                  <a:lnTo>
                    <a:pt x="1307468" y="1816100"/>
                  </a:lnTo>
                  <a:lnTo>
                    <a:pt x="1394104" y="1816100"/>
                  </a:lnTo>
                  <a:lnTo>
                    <a:pt x="1408417" y="1803400"/>
                  </a:lnTo>
                  <a:lnTo>
                    <a:pt x="1476687" y="1790700"/>
                  </a:lnTo>
                  <a:lnTo>
                    <a:pt x="1515192" y="1778000"/>
                  </a:lnTo>
                  <a:lnTo>
                    <a:pt x="1534218" y="1765300"/>
                  </a:lnTo>
                  <a:close/>
                </a:path>
                <a:path w="2473960" h="4267200">
                  <a:moveTo>
                    <a:pt x="1020972" y="609600"/>
                  </a:moveTo>
                  <a:lnTo>
                    <a:pt x="1018416" y="609600"/>
                  </a:lnTo>
                  <a:lnTo>
                    <a:pt x="1015860" y="622300"/>
                  </a:lnTo>
                  <a:lnTo>
                    <a:pt x="1010474" y="647700"/>
                  </a:lnTo>
                  <a:lnTo>
                    <a:pt x="1005065" y="660400"/>
                  </a:lnTo>
                  <a:lnTo>
                    <a:pt x="1002894" y="673100"/>
                  </a:lnTo>
                  <a:lnTo>
                    <a:pt x="1007224" y="685800"/>
                  </a:lnTo>
                  <a:lnTo>
                    <a:pt x="1000489" y="711200"/>
                  </a:lnTo>
                  <a:lnTo>
                    <a:pt x="998588" y="736600"/>
                  </a:lnTo>
                  <a:lnTo>
                    <a:pt x="996687" y="749300"/>
                  </a:lnTo>
                  <a:lnTo>
                    <a:pt x="989952" y="749300"/>
                  </a:lnTo>
                  <a:lnTo>
                    <a:pt x="990434" y="800100"/>
                  </a:lnTo>
                  <a:lnTo>
                    <a:pt x="993905" y="838200"/>
                  </a:lnTo>
                  <a:lnTo>
                    <a:pt x="996828" y="850900"/>
                  </a:lnTo>
                  <a:lnTo>
                    <a:pt x="995667" y="850900"/>
                  </a:lnTo>
                  <a:lnTo>
                    <a:pt x="994470" y="901700"/>
                  </a:lnTo>
                  <a:lnTo>
                    <a:pt x="996762" y="927100"/>
                  </a:lnTo>
                  <a:lnTo>
                    <a:pt x="998506" y="939800"/>
                  </a:lnTo>
                  <a:lnTo>
                    <a:pt x="995667" y="952500"/>
                  </a:lnTo>
                  <a:lnTo>
                    <a:pt x="1012192" y="1028797"/>
                  </a:lnTo>
                  <a:lnTo>
                    <a:pt x="1021337" y="1079500"/>
                  </a:lnTo>
                  <a:lnTo>
                    <a:pt x="1027760" y="1104900"/>
                  </a:lnTo>
                  <a:lnTo>
                    <a:pt x="1036053" y="1117600"/>
                  </a:lnTo>
                  <a:lnTo>
                    <a:pt x="1041290" y="1181100"/>
                  </a:lnTo>
                  <a:lnTo>
                    <a:pt x="1051944" y="1219200"/>
                  </a:lnTo>
                  <a:lnTo>
                    <a:pt x="1060431" y="1244600"/>
                  </a:lnTo>
                  <a:lnTo>
                    <a:pt x="1059167" y="1270000"/>
                  </a:lnTo>
                  <a:lnTo>
                    <a:pt x="1084367" y="1371600"/>
                  </a:lnTo>
                  <a:lnTo>
                    <a:pt x="1102827" y="1435100"/>
                  </a:lnTo>
                  <a:lnTo>
                    <a:pt x="1115507" y="1485900"/>
                  </a:lnTo>
                  <a:lnTo>
                    <a:pt x="1123372" y="1511300"/>
                  </a:lnTo>
                  <a:lnTo>
                    <a:pt x="1127385" y="1524000"/>
                  </a:lnTo>
                  <a:lnTo>
                    <a:pt x="1128509" y="1536700"/>
                  </a:lnTo>
                  <a:lnTo>
                    <a:pt x="1131217" y="1587500"/>
                  </a:lnTo>
                  <a:lnTo>
                    <a:pt x="1135319" y="1625600"/>
                  </a:lnTo>
                  <a:lnTo>
                    <a:pt x="1141064" y="1638300"/>
                  </a:lnTo>
                  <a:lnTo>
                    <a:pt x="1148702" y="1651000"/>
                  </a:lnTo>
                  <a:lnTo>
                    <a:pt x="1148200" y="1689100"/>
                  </a:lnTo>
                  <a:lnTo>
                    <a:pt x="1146876" y="1701800"/>
                  </a:lnTo>
                  <a:lnTo>
                    <a:pt x="1145005" y="1714500"/>
                  </a:lnTo>
                  <a:lnTo>
                    <a:pt x="1142860" y="1727200"/>
                  </a:lnTo>
                  <a:lnTo>
                    <a:pt x="1142030" y="1752600"/>
                  </a:lnTo>
                  <a:lnTo>
                    <a:pt x="1144701" y="1778000"/>
                  </a:lnTo>
                  <a:lnTo>
                    <a:pt x="1145753" y="1790700"/>
                  </a:lnTo>
                  <a:lnTo>
                    <a:pt x="1266939" y="1790700"/>
                  </a:lnTo>
                  <a:lnTo>
                    <a:pt x="1320941" y="1765300"/>
                  </a:lnTo>
                  <a:lnTo>
                    <a:pt x="1218792" y="1765300"/>
                  </a:lnTo>
                  <a:lnTo>
                    <a:pt x="1223759" y="1752600"/>
                  </a:lnTo>
                  <a:lnTo>
                    <a:pt x="1243537" y="1739900"/>
                  </a:lnTo>
                  <a:lnTo>
                    <a:pt x="1175705" y="1739900"/>
                  </a:lnTo>
                  <a:lnTo>
                    <a:pt x="1175675" y="1727200"/>
                  </a:lnTo>
                  <a:lnTo>
                    <a:pt x="1168895" y="1714500"/>
                  </a:lnTo>
                  <a:lnTo>
                    <a:pt x="1159240" y="1625600"/>
                  </a:lnTo>
                  <a:lnTo>
                    <a:pt x="1153315" y="1562100"/>
                  </a:lnTo>
                  <a:lnTo>
                    <a:pt x="1149336" y="1524000"/>
                  </a:lnTo>
                  <a:lnTo>
                    <a:pt x="1145515" y="1498600"/>
                  </a:lnTo>
                  <a:lnTo>
                    <a:pt x="1140066" y="1485900"/>
                  </a:lnTo>
                  <a:lnTo>
                    <a:pt x="1126685" y="1435100"/>
                  </a:lnTo>
                  <a:lnTo>
                    <a:pt x="1121984" y="1397000"/>
                  </a:lnTo>
                  <a:lnTo>
                    <a:pt x="1120546" y="1384300"/>
                  </a:lnTo>
                  <a:lnTo>
                    <a:pt x="1116952" y="1371600"/>
                  </a:lnTo>
                  <a:lnTo>
                    <a:pt x="1090681" y="1270000"/>
                  </a:lnTo>
                  <a:lnTo>
                    <a:pt x="1075219" y="1206500"/>
                  </a:lnTo>
                  <a:lnTo>
                    <a:pt x="1066834" y="1168400"/>
                  </a:lnTo>
                  <a:lnTo>
                    <a:pt x="1061795" y="1155700"/>
                  </a:lnTo>
                  <a:lnTo>
                    <a:pt x="1056373" y="1143000"/>
                  </a:lnTo>
                  <a:lnTo>
                    <a:pt x="1047519" y="1092200"/>
                  </a:lnTo>
                  <a:lnTo>
                    <a:pt x="1039736" y="1054100"/>
                  </a:lnTo>
                  <a:lnTo>
                    <a:pt x="1035192" y="1041400"/>
                  </a:lnTo>
                  <a:lnTo>
                    <a:pt x="1036046" y="1028797"/>
                  </a:lnTo>
                  <a:lnTo>
                    <a:pt x="1036026" y="1028391"/>
                  </a:lnTo>
                  <a:lnTo>
                    <a:pt x="1028454" y="939800"/>
                  </a:lnTo>
                  <a:lnTo>
                    <a:pt x="1020679" y="876300"/>
                  </a:lnTo>
                  <a:lnTo>
                    <a:pt x="1014683" y="838200"/>
                  </a:lnTo>
                  <a:lnTo>
                    <a:pt x="1012425" y="812800"/>
                  </a:lnTo>
                  <a:lnTo>
                    <a:pt x="1015860" y="800100"/>
                  </a:lnTo>
                  <a:lnTo>
                    <a:pt x="1019237" y="723900"/>
                  </a:lnTo>
                  <a:lnTo>
                    <a:pt x="1020972" y="685800"/>
                  </a:lnTo>
                  <a:lnTo>
                    <a:pt x="1021611" y="660400"/>
                  </a:lnTo>
                  <a:lnTo>
                    <a:pt x="1021702" y="647700"/>
                  </a:lnTo>
                  <a:lnTo>
                    <a:pt x="1022432" y="622300"/>
                  </a:lnTo>
                  <a:lnTo>
                    <a:pt x="1020972" y="609600"/>
                  </a:lnTo>
                  <a:close/>
                </a:path>
                <a:path w="2473960" h="4267200">
                  <a:moveTo>
                    <a:pt x="2085779" y="1460500"/>
                  </a:moveTo>
                  <a:lnTo>
                    <a:pt x="2054847" y="1460500"/>
                  </a:lnTo>
                  <a:lnTo>
                    <a:pt x="1981084" y="1485900"/>
                  </a:lnTo>
                  <a:lnTo>
                    <a:pt x="1938705" y="1498600"/>
                  </a:lnTo>
                  <a:lnTo>
                    <a:pt x="1916901" y="1511300"/>
                  </a:lnTo>
                  <a:lnTo>
                    <a:pt x="1904860" y="1511300"/>
                  </a:lnTo>
                  <a:lnTo>
                    <a:pt x="1812364" y="1562100"/>
                  </a:lnTo>
                  <a:lnTo>
                    <a:pt x="1754348" y="1587500"/>
                  </a:lnTo>
                  <a:lnTo>
                    <a:pt x="1722373" y="1612900"/>
                  </a:lnTo>
                  <a:lnTo>
                    <a:pt x="1702803" y="1612900"/>
                  </a:lnTo>
                  <a:lnTo>
                    <a:pt x="1629583" y="1651000"/>
                  </a:lnTo>
                  <a:lnTo>
                    <a:pt x="1588820" y="1663700"/>
                  </a:lnTo>
                  <a:lnTo>
                    <a:pt x="1561325" y="1663700"/>
                  </a:lnTo>
                  <a:lnTo>
                    <a:pt x="1489796" y="1676400"/>
                  </a:lnTo>
                  <a:lnTo>
                    <a:pt x="1449914" y="1689100"/>
                  </a:lnTo>
                  <a:lnTo>
                    <a:pt x="1431130" y="1701800"/>
                  </a:lnTo>
                  <a:lnTo>
                    <a:pt x="1422895" y="1701800"/>
                  </a:lnTo>
                  <a:lnTo>
                    <a:pt x="1354755" y="1727200"/>
                  </a:lnTo>
                  <a:lnTo>
                    <a:pt x="1313167" y="1739900"/>
                  </a:lnTo>
                  <a:lnTo>
                    <a:pt x="1288914" y="1752600"/>
                  </a:lnTo>
                  <a:lnTo>
                    <a:pt x="1272781" y="1752600"/>
                  </a:lnTo>
                  <a:lnTo>
                    <a:pt x="1237100" y="1765300"/>
                  </a:lnTo>
                  <a:lnTo>
                    <a:pt x="1320941" y="1765300"/>
                  </a:lnTo>
                  <a:lnTo>
                    <a:pt x="1347942" y="1752600"/>
                  </a:lnTo>
                  <a:lnTo>
                    <a:pt x="1404428" y="1739900"/>
                  </a:lnTo>
                  <a:lnTo>
                    <a:pt x="1442357" y="1714500"/>
                  </a:lnTo>
                  <a:lnTo>
                    <a:pt x="1486395" y="1714500"/>
                  </a:lnTo>
                  <a:lnTo>
                    <a:pt x="1664591" y="1651000"/>
                  </a:lnTo>
                  <a:lnTo>
                    <a:pt x="1708685" y="1638300"/>
                  </a:lnTo>
                  <a:lnTo>
                    <a:pt x="1734766" y="1638300"/>
                  </a:lnTo>
                  <a:lnTo>
                    <a:pt x="1751825" y="1625600"/>
                  </a:lnTo>
                  <a:lnTo>
                    <a:pt x="1820962" y="1600200"/>
                  </a:lnTo>
                  <a:lnTo>
                    <a:pt x="1881323" y="1562100"/>
                  </a:lnTo>
                  <a:lnTo>
                    <a:pt x="1890382" y="1562100"/>
                  </a:lnTo>
                  <a:lnTo>
                    <a:pt x="1980137" y="1524000"/>
                  </a:lnTo>
                  <a:lnTo>
                    <a:pt x="2032542" y="1498600"/>
                  </a:lnTo>
                  <a:lnTo>
                    <a:pt x="2060064" y="1485900"/>
                  </a:lnTo>
                  <a:lnTo>
                    <a:pt x="2075167" y="1485900"/>
                  </a:lnTo>
                  <a:lnTo>
                    <a:pt x="2085779" y="1460500"/>
                  </a:lnTo>
                  <a:close/>
                </a:path>
                <a:path w="2473960" h="4267200">
                  <a:moveTo>
                    <a:pt x="2046624" y="1524000"/>
                  </a:moveTo>
                  <a:lnTo>
                    <a:pt x="2004704" y="1524000"/>
                  </a:lnTo>
                  <a:lnTo>
                    <a:pt x="1997189" y="1536700"/>
                  </a:lnTo>
                  <a:lnTo>
                    <a:pt x="1905874" y="1574800"/>
                  </a:lnTo>
                  <a:lnTo>
                    <a:pt x="1845179" y="1612900"/>
                  </a:lnTo>
                  <a:lnTo>
                    <a:pt x="1807625" y="1625600"/>
                  </a:lnTo>
                  <a:lnTo>
                    <a:pt x="1785731" y="1638300"/>
                  </a:lnTo>
                  <a:lnTo>
                    <a:pt x="1772018" y="1651000"/>
                  </a:lnTo>
                  <a:lnTo>
                    <a:pt x="1616556" y="1714500"/>
                  </a:lnTo>
                  <a:lnTo>
                    <a:pt x="1578997" y="1727200"/>
                  </a:lnTo>
                  <a:lnTo>
                    <a:pt x="1557508" y="1727200"/>
                  </a:lnTo>
                  <a:lnTo>
                    <a:pt x="1544053" y="1739900"/>
                  </a:lnTo>
                  <a:lnTo>
                    <a:pt x="1492151" y="1752600"/>
                  </a:lnTo>
                  <a:lnTo>
                    <a:pt x="1457836" y="1765300"/>
                  </a:lnTo>
                  <a:lnTo>
                    <a:pt x="1544053" y="1765300"/>
                  </a:lnTo>
                  <a:lnTo>
                    <a:pt x="1598784" y="1752600"/>
                  </a:lnTo>
                  <a:lnTo>
                    <a:pt x="1633191" y="1739900"/>
                  </a:lnTo>
                  <a:lnTo>
                    <a:pt x="1668132" y="1739900"/>
                  </a:lnTo>
                  <a:lnTo>
                    <a:pt x="1773690" y="1676400"/>
                  </a:lnTo>
                  <a:lnTo>
                    <a:pt x="1843984" y="1625600"/>
                  </a:lnTo>
                  <a:lnTo>
                    <a:pt x="1884433" y="1613392"/>
                  </a:lnTo>
                  <a:lnTo>
                    <a:pt x="1913496" y="1587500"/>
                  </a:lnTo>
                  <a:lnTo>
                    <a:pt x="1925053" y="1587500"/>
                  </a:lnTo>
                  <a:lnTo>
                    <a:pt x="2001400" y="1549400"/>
                  </a:lnTo>
                  <a:lnTo>
                    <a:pt x="2046624" y="1524000"/>
                  </a:lnTo>
                  <a:close/>
                </a:path>
                <a:path w="2473960" h="4267200">
                  <a:moveTo>
                    <a:pt x="1129779" y="1727200"/>
                  </a:moveTo>
                  <a:lnTo>
                    <a:pt x="1107220" y="1727200"/>
                  </a:lnTo>
                  <a:lnTo>
                    <a:pt x="1109314" y="1739900"/>
                  </a:lnTo>
                  <a:lnTo>
                    <a:pt x="1111110" y="1739900"/>
                  </a:lnTo>
                  <a:lnTo>
                    <a:pt x="1103206" y="1752600"/>
                  </a:lnTo>
                  <a:lnTo>
                    <a:pt x="1132851" y="1752600"/>
                  </a:lnTo>
                  <a:lnTo>
                    <a:pt x="1130446" y="1739900"/>
                  </a:lnTo>
                  <a:lnTo>
                    <a:pt x="1129779" y="1727200"/>
                  </a:lnTo>
                  <a:close/>
                </a:path>
                <a:path w="2473960" h="4267200">
                  <a:moveTo>
                    <a:pt x="1082281" y="635000"/>
                  </a:moveTo>
                  <a:lnTo>
                    <a:pt x="1071839" y="647700"/>
                  </a:lnTo>
                  <a:lnTo>
                    <a:pt x="1065707" y="660400"/>
                  </a:lnTo>
                  <a:lnTo>
                    <a:pt x="1062814" y="660400"/>
                  </a:lnTo>
                  <a:lnTo>
                    <a:pt x="1062088" y="673100"/>
                  </a:lnTo>
                  <a:lnTo>
                    <a:pt x="1060045" y="749300"/>
                  </a:lnTo>
                  <a:lnTo>
                    <a:pt x="1057658" y="811274"/>
                  </a:lnTo>
                  <a:lnTo>
                    <a:pt x="1057562" y="813342"/>
                  </a:lnTo>
                  <a:lnTo>
                    <a:pt x="1055019" y="850900"/>
                  </a:lnTo>
                  <a:lnTo>
                    <a:pt x="1052574" y="876300"/>
                  </a:lnTo>
                  <a:lnTo>
                    <a:pt x="1050531" y="901700"/>
                  </a:lnTo>
                  <a:lnTo>
                    <a:pt x="1071137" y="1016000"/>
                  </a:lnTo>
                  <a:lnTo>
                    <a:pt x="1085233" y="1079500"/>
                  </a:lnTo>
                  <a:lnTo>
                    <a:pt x="1093928" y="1117600"/>
                  </a:lnTo>
                  <a:lnTo>
                    <a:pt x="1098332" y="1143000"/>
                  </a:lnTo>
                  <a:lnTo>
                    <a:pt x="1099553" y="1155700"/>
                  </a:lnTo>
                  <a:lnTo>
                    <a:pt x="1123866" y="1257300"/>
                  </a:lnTo>
                  <a:lnTo>
                    <a:pt x="1142782" y="1346200"/>
                  </a:lnTo>
                  <a:lnTo>
                    <a:pt x="1156903" y="1397000"/>
                  </a:lnTo>
                  <a:lnTo>
                    <a:pt x="1166834" y="1435100"/>
                  </a:lnTo>
                  <a:lnTo>
                    <a:pt x="1173179" y="1473200"/>
                  </a:lnTo>
                  <a:lnTo>
                    <a:pt x="1176544" y="1485900"/>
                  </a:lnTo>
                  <a:lnTo>
                    <a:pt x="1177531" y="1498600"/>
                  </a:lnTo>
                  <a:lnTo>
                    <a:pt x="1181337" y="1574800"/>
                  </a:lnTo>
                  <a:lnTo>
                    <a:pt x="1184357" y="1625600"/>
                  </a:lnTo>
                  <a:lnTo>
                    <a:pt x="1186853" y="1651000"/>
                  </a:lnTo>
                  <a:lnTo>
                    <a:pt x="1189088" y="1676400"/>
                  </a:lnTo>
                  <a:lnTo>
                    <a:pt x="1177378" y="1727200"/>
                  </a:lnTo>
                  <a:lnTo>
                    <a:pt x="1175705" y="1739900"/>
                  </a:lnTo>
                  <a:lnTo>
                    <a:pt x="1243537" y="1739900"/>
                  </a:lnTo>
                  <a:lnTo>
                    <a:pt x="1283094" y="1714500"/>
                  </a:lnTo>
                  <a:lnTo>
                    <a:pt x="1326200" y="1701800"/>
                  </a:lnTo>
                  <a:lnTo>
                    <a:pt x="1358472" y="1689100"/>
                  </a:lnTo>
                  <a:lnTo>
                    <a:pt x="1385303" y="1676400"/>
                  </a:lnTo>
                  <a:lnTo>
                    <a:pt x="1310246" y="1676400"/>
                  </a:lnTo>
                  <a:lnTo>
                    <a:pt x="1308107" y="1651000"/>
                  </a:lnTo>
                  <a:lnTo>
                    <a:pt x="1312468" y="1638300"/>
                  </a:lnTo>
                  <a:lnTo>
                    <a:pt x="1320068" y="1625600"/>
                  </a:lnTo>
                  <a:lnTo>
                    <a:pt x="1327645" y="1625600"/>
                  </a:lnTo>
                  <a:lnTo>
                    <a:pt x="1378060" y="1600200"/>
                  </a:lnTo>
                  <a:lnTo>
                    <a:pt x="1216468" y="1600200"/>
                  </a:lnTo>
                  <a:lnTo>
                    <a:pt x="1217917" y="1587500"/>
                  </a:lnTo>
                  <a:lnTo>
                    <a:pt x="1199307" y="1498600"/>
                  </a:lnTo>
                  <a:lnTo>
                    <a:pt x="1187329" y="1422400"/>
                  </a:lnTo>
                  <a:lnTo>
                    <a:pt x="1180326" y="1384300"/>
                  </a:lnTo>
                  <a:lnTo>
                    <a:pt x="1176639" y="1346200"/>
                  </a:lnTo>
                  <a:lnTo>
                    <a:pt x="1174610" y="1320800"/>
                  </a:lnTo>
                  <a:lnTo>
                    <a:pt x="1162864" y="1282700"/>
                  </a:lnTo>
                  <a:lnTo>
                    <a:pt x="1154083" y="1257300"/>
                  </a:lnTo>
                  <a:lnTo>
                    <a:pt x="1149089" y="1231900"/>
                  </a:lnTo>
                  <a:lnTo>
                    <a:pt x="1148702" y="1219200"/>
                  </a:lnTo>
                  <a:lnTo>
                    <a:pt x="1138982" y="1193800"/>
                  </a:lnTo>
                  <a:lnTo>
                    <a:pt x="1131716" y="1168400"/>
                  </a:lnTo>
                  <a:lnTo>
                    <a:pt x="1127163" y="1155700"/>
                  </a:lnTo>
                  <a:lnTo>
                    <a:pt x="1125588" y="1155700"/>
                  </a:lnTo>
                  <a:lnTo>
                    <a:pt x="1114608" y="1092200"/>
                  </a:lnTo>
                  <a:lnTo>
                    <a:pt x="1104998" y="1054100"/>
                  </a:lnTo>
                  <a:lnTo>
                    <a:pt x="1099174" y="1041400"/>
                  </a:lnTo>
                  <a:lnTo>
                    <a:pt x="1099553" y="1041400"/>
                  </a:lnTo>
                  <a:lnTo>
                    <a:pt x="1090036" y="965200"/>
                  </a:lnTo>
                  <a:lnTo>
                    <a:pt x="1082050" y="901700"/>
                  </a:lnTo>
                  <a:lnTo>
                    <a:pt x="1076153" y="850900"/>
                  </a:lnTo>
                  <a:lnTo>
                    <a:pt x="1072948" y="813342"/>
                  </a:lnTo>
                  <a:lnTo>
                    <a:pt x="1072853" y="787400"/>
                  </a:lnTo>
                  <a:lnTo>
                    <a:pt x="1076566" y="762000"/>
                  </a:lnTo>
                  <a:lnTo>
                    <a:pt x="1081120" y="698500"/>
                  </a:lnTo>
                  <a:lnTo>
                    <a:pt x="1080519" y="673100"/>
                  </a:lnTo>
                  <a:lnTo>
                    <a:pt x="1079370" y="647700"/>
                  </a:lnTo>
                  <a:lnTo>
                    <a:pt x="1082281" y="635000"/>
                  </a:lnTo>
                  <a:close/>
                </a:path>
                <a:path w="2473960" h="4267200">
                  <a:moveTo>
                    <a:pt x="542477" y="1346200"/>
                  </a:moveTo>
                  <a:lnTo>
                    <a:pt x="511015" y="1346200"/>
                  </a:lnTo>
                  <a:lnTo>
                    <a:pt x="515131" y="1358900"/>
                  </a:lnTo>
                  <a:lnTo>
                    <a:pt x="517103" y="1371600"/>
                  </a:lnTo>
                  <a:lnTo>
                    <a:pt x="522338" y="1384300"/>
                  </a:lnTo>
                  <a:lnTo>
                    <a:pt x="527019" y="1397000"/>
                  </a:lnTo>
                  <a:lnTo>
                    <a:pt x="531402" y="1409700"/>
                  </a:lnTo>
                  <a:lnTo>
                    <a:pt x="534143" y="1422400"/>
                  </a:lnTo>
                  <a:lnTo>
                    <a:pt x="533895" y="1435100"/>
                  </a:lnTo>
                  <a:lnTo>
                    <a:pt x="545491" y="1447800"/>
                  </a:lnTo>
                  <a:lnTo>
                    <a:pt x="553040" y="1460500"/>
                  </a:lnTo>
                  <a:lnTo>
                    <a:pt x="561112" y="1473200"/>
                  </a:lnTo>
                  <a:lnTo>
                    <a:pt x="574281" y="1498600"/>
                  </a:lnTo>
                  <a:lnTo>
                    <a:pt x="578480" y="1498600"/>
                  </a:lnTo>
                  <a:lnTo>
                    <a:pt x="579393" y="1511300"/>
                  </a:lnTo>
                  <a:lnTo>
                    <a:pt x="579210" y="1511300"/>
                  </a:lnTo>
                  <a:lnTo>
                    <a:pt x="580123" y="1524000"/>
                  </a:lnTo>
                  <a:lnTo>
                    <a:pt x="587197" y="1524000"/>
                  </a:lnTo>
                  <a:lnTo>
                    <a:pt x="591283" y="1536700"/>
                  </a:lnTo>
                  <a:lnTo>
                    <a:pt x="592678" y="1536700"/>
                  </a:lnTo>
                  <a:lnTo>
                    <a:pt x="591680" y="1549400"/>
                  </a:lnTo>
                  <a:lnTo>
                    <a:pt x="602713" y="1562100"/>
                  </a:lnTo>
                  <a:lnTo>
                    <a:pt x="608603" y="1562100"/>
                  </a:lnTo>
                  <a:lnTo>
                    <a:pt x="613968" y="1574800"/>
                  </a:lnTo>
                  <a:lnTo>
                    <a:pt x="623430" y="1587500"/>
                  </a:lnTo>
                  <a:lnTo>
                    <a:pt x="631302" y="1612900"/>
                  </a:lnTo>
                  <a:lnTo>
                    <a:pt x="641067" y="1638300"/>
                  </a:lnTo>
                  <a:lnTo>
                    <a:pt x="651380" y="1651000"/>
                  </a:lnTo>
                  <a:lnTo>
                    <a:pt x="660895" y="1676400"/>
                  </a:lnTo>
                  <a:lnTo>
                    <a:pt x="665256" y="1676400"/>
                  </a:lnTo>
                  <a:lnTo>
                    <a:pt x="673932" y="1689100"/>
                  </a:lnTo>
                  <a:lnTo>
                    <a:pt x="678294" y="1701800"/>
                  </a:lnTo>
                  <a:lnTo>
                    <a:pt x="678294" y="1714500"/>
                  </a:lnTo>
                  <a:lnTo>
                    <a:pt x="684009" y="1701800"/>
                  </a:lnTo>
                  <a:lnTo>
                    <a:pt x="705994" y="1701800"/>
                  </a:lnTo>
                  <a:lnTo>
                    <a:pt x="707123" y="1689100"/>
                  </a:lnTo>
                  <a:lnTo>
                    <a:pt x="656590" y="1600200"/>
                  </a:lnTo>
                  <a:lnTo>
                    <a:pt x="621590" y="1536700"/>
                  </a:lnTo>
                  <a:lnTo>
                    <a:pt x="600312" y="1511300"/>
                  </a:lnTo>
                  <a:lnTo>
                    <a:pt x="590945" y="1485900"/>
                  </a:lnTo>
                  <a:lnTo>
                    <a:pt x="591680" y="1485900"/>
                  </a:lnTo>
                  <a:lnTo>
                    <a:pt x="565028" y="1435100"/>
                  </a:lnTo>
                  <a:lnTo>
                    <a:pt x="554104" y="1397000"/>
                  </a:lnTo>
                  <a:lnTo>
                    <a:pt x="551871" y="1397000"/>
                  </a:lnTo>
                  <a:lnTo>
                    <a:pt x="551294" y="1384300"/>
                  </a:lnTo>
                  <a:lnTo>
                    <a:pt x="542477" y="1346200"/>
                  </a:lnTo>
                  <a:close/>
                </a:path>
                <a:path w="2473960" h="4267200">
                  <a:moveTo>
                    <a:pt x="784640" y="876300"/>
                  </a:moveTo>
                  <a:lnTo>
                    <a:pt x="784396" y="876300"/>
                  </a:lnTo>
                  <a:lnTo>
                    <a:pt x="784974" y="889000"/>
                  </a:lnTo>
                  <a:lnTo>
                    <a:pt x="783359" y="901700"/>
                  </a:lnTo>
                  <a:lnTo>
                    <a:pt x="782529" y="914400"/>
                  </a:lnTo>
                  <a:lnTo>
                    <a:pt x="782223" y="927100"/>
                  </a:lnTo>
                  <a:lnTo>
                    <a:pt x="780590" y="965200"/>
                  </a:lnTo>
                  <a:lnTo>
                    <a:pt x="784990" y="990600"/>
                  </a:lnTo>
                  <a:lnTo>
                    <a:pt x="789413" y="1003300"/>
                  </a:lnTo>
                  <a:lnTo>
                    <a:pt x="787895" y="1016000"/>
                  </a:lnTo>
                  <a:lnTo>
                    <a:pt x="799249" y="1079500"/>
                  </a:lnTo>
                  <a:lnTo>
                    <a:pt x="807389" y="1117600"/>
                  </a:lnTo>
                  <a:lnTo>
                    <a:pt x="812291" y="1130300"/>
                  </a:lnTo>
                  <a:lnTo>
                    <a:pt x="813930" y="1143000"/>
                  </a:lnTo>
                  <a:lnTo>
                    <a:pt x="853488" y="1257300"/>
                  </a:lnTo>
                  <a:lnTo>
                    <a:pt x="873032" y="1320800"/>
                  </a:lnTo>
                  <a:lnTo>
                    <a:pt x="879599" y="1346200"/>
                  </a:lnTo>
                  <a:lnTo>
                    <a:pt x="880224" y="1346200"/>
                  </a:lnTo>
                  <a:lnTo>
                    <a:pt x="901645" y="1397000"/>
                  </a:lnTo>
                  <a:lnTo>
                    <a:pt x="917387" y="1422400"/>
                  </a:lnTo>
                  <a:lnTo>
                    <a:pt x="926105" y="1447800"/>
                  </a:lnTo>
                  <a:lnTo>
                    <a:pt x="926452" y="1460500"/>
                  </a:lnTo>
                  <a:lnTo>
                    <a:pt x="964208" y="1562100"/>
                  </a:lnTo>
                  <a:lnTo>
                    <a:pt x="991772" y="1625600"/>
                  </a:lnTo>
                  <a:lnTo>
                    <a:pt x="1010510" y="1676400"/>
                  </a:lnTo>
                  <a:lnTo>
                    <a:pt x="1021786" y="1689100"/>
                  </a:lnTo>
                  <a:lnTo>
                    <a:pt x="1026967" y="1714500"/>
                  </a:lnTo>
                  <a:lnTo>
                    <a:pt x="1096759" y="1714500"/>
                  </a:lnTo>
                  <a:lnTo>
                    <a:pt x="1089354" y="1689100"/>
                  </a:lnTo>
                  <a:lnTo>
                    <a:pt x="1056797" y="1689100"/>
                  </a:lnTo>
                  <a:lnTo>
                    <a:pt x="1046943" y="1676400"/>
                  </a:lnTo>
                  <a:lnTo>
                    <a:pt x="1038184" y="1663700"/>
                  </a:lnTo>
                  <a:lnTo>
                    <a:pt x="1033259" y="1663700"/>
                  </a:lnTo>
                  <a:lnTo>
                    <a:pt x="1011837" y="1600200"/>
                  </a:lnTo>
                  <a:lnTo>
                    <a:pt x="996095" y="1549400"/>
                  </a:lnTo>
                  <a:lnTo>
                    <a:pt x="987378" y="1536700"/>
                  </a:lnTo>
                  <a:lnTo>
                    <a:pt x="987031" y="1511300"/>
                  </a:lnTo>
                  <a:lnTo>
                    <a:pt x="949274" y="1435100"/>
                  </a:lnTo>
                  <a:lnTo>
                    <a:pt x="923301" y="1371600"/>
                  </a:lnTo>
                  <a:lnTo>
                    <a:pt x="904954" y="1333500"/>
                  </a:lnTo>
                  <a:lnTo>
                    <a:pt x="890076" y="1295400"/>
                  </a:lnTo>
                  <a:lnTo>
                    <a:pt x="874509" y="1270000"/>
                  </a:lnTo>
                  <a:lnTo>
                    <a:pt x="857796" y="1219200"/>
                  </a:lnTo>
                  <a:lnTo>
                    <a:pt x="848918" y="1181100"/>
                  </a:lnTo>
                  <a:lnTo>
                    <a:pt x="844898" y="1168400"/>
                  </a:lnTo>
                  <a:lnTo>
                    <a:pt x="842759" y="1155700"/>
                  </a:lnTo>
                  <a:lnTo>
                    <a:pt x="824814" y="1092200"/>
                  </a:lnTo>
                  <a:lnTo>
                    <a:pt x="813882" y="1054100"/>
                  </a:lnTo>
                  <a:lnTo>
                    <a:pt x="809468" y="1028797"/>
                  </a:lnTo>
                  <a:lnTo>
                    <a:pt x="809489" y="1028391"/>
                  </a:lnTo>
                  <a:lnTo>
                    <a:pt x="811009" y="1016000"/>
                  </a:lnTo>
                  <a:lnTo>
                    <a:pt x="805560" y="977900"/>
                  </a:lnTo>
                  <a:lnTo>
                    <a:pt x="801992" y="952500"/>
                  </a:lnTo>
                  <a:lnTo>
                    <a:pt x="800043" y="927100"/>
                  </a:lnTo>
                  <a:lnTo>
                    <a:pt x="799452" y="914400"/>
                  </a:lnTo>
                  <a:lnTo>
                    <a:pt x="788671" y="889000"/>
                  </a:lnTo>
                  <a:lnTo>
                    <a:pt x="784640" y="876300"/>
                  </a:lnTo>
                  <a:close/>
                </a:path>
                <a:path w="2473960" h="4267200">
                  <a:moveTo>
                    <a:pt x="850456" y="736600"/>
                  </a:moveTo>
                  <a:lnTo>
                    <a:pt x="846013" y="749300"/>
                  </a:lnTo>
                  <a:lnTo>
                    <a:pt x="844261" y="762000"/>
                  </a:lnTo>
                  <a:lnTo>
                    <a:pt x="842759" y="774700"/>
                  </a:lnTo>
                  <a:lnTo>
                    <a:pt x="838854" y="812800"/>
                  </a:lnTo>
                  <a:lnTo>
                    <a:pt x="835520" y="838200"/>
                  </a:lnTo>
                  <a:lnTo>
                    <a:pt x="832186" y="850900"/>
                  </a:lnTo>
                  <a:lnTo>
                    <a:pt x="828281" y="863600"/>
                  </a:lnTo>
                  <a:lnTo>
                    <a:pt x="843879" y="965200"/>
                  </a:lnTo>
                  <a:lnTo>
                    <a:pt x="851855" y="1028797"/>
                  </a:lnTo>
                  <a:lnTo>
                    <a:pt x="856344" y="1079500"/>
                  </a:lnTo>
                  <a:lnTo>
                    <a:pt x="861537" y="1104900"/>
                  </a:lnTo>
                  <a:lnTo>
                    <a:pt x="871588" y="1117600"/>
                  </a:lnTo>
                  <a:lnTo>
                    <a:pt x="886784" y="1193800"/>
                  </a:lnTo>
                  <a:lnTo>
                    <a:pt x="900099" y="1231900"/>
                  </a:lnTo>
                  <a:lnTo>
                    <a:pt x="908557" y="1244600"/>
                  </a:lnTo>
                  <a:lnTo>
                    <a:pt x="909180" y="1257300"/>
                  </a:lnTo>
                  <a:lnTo>
                    <a:pt x="932887" y="1308100"/>
                  </a:lnTo>
                  <a:lnTo>
                    <a:pt x="947391" y="1346200"/>
                  </a:lnTo>
                  <a:lnTo>
                    <a:pt x="958632" y="1384300"/>
                  </a:lnTo>
                  <a:lnTo>
                    <a:pt x="972553" y="1409700"/>
                  </a:lnTo>
                  <a:lnTo>
                    <a:pt x="987275" y="1447800"/>
                  </a:lnTo>
                  <a:lnTo>
                    <a:pt x="998985" y="1473200"/>
                  </a:lnTo>
                  <a:lnTo>
                    <a:pt x="1004718" y="1485900"/>
                  </a:lnTo>
                  <a:lnTo>
                    <a:pt x="1001509" y="1498600"/>
                  </a:lnTo>
                  <a:lnTo>
                    <a:pt x="1037773" y="1600200"/>
                  </a:lnTo>
                  <a:lnTo>
                    <a:pt x="1053785" y="1651000"/>
                  </a:lnTo>
                  <a:lnTo>
                    <a:pt x="1059534" y="1689100"/>
                  </a:lnTo>
                  <a:lnTo>
                    <a:pt x="1089354" y="1689100"/>
                  </a:lnTo>
                  <a:lnTo>
                    <a:pt x="1074544" y="1638300"/>
                  </a:lnTo>
                  <a:lnTo>
                    <a:pt x="1059913" y="1587500"/>
                  </a:lnTo>
                  <a:lnTo>
                    <a:pt x="1052878" y="1574800"/>
                  </a:lnTo>
                  <a:lnTo>
                    <a:pt x="1053452" y="1562100"/>
                  </a:lnTo>
                  <a:lnTo>
                    <a:pt x="1023571" y="1473200"/>
                  </a:lnTo>
                  <a:lnTo>
                    <a:pt x="1002906" y="1422400"/>
                  </a:lnTo>
                  <a:lnTo>
                    <a:pt x="990908" y="1397000"/>
                  </a:lnTo>
                  <a:lnTo>
                    <a:pt x="987031" y="1384300"/>
                  </a:lnTo>
                  <a:lnTo>
                    <a:pt x="943674" y="1282700"/>
                  </a:lnTo>
                  <a:lnTo>
                    <a:pt x="923547" y="1231900"/>
                  </a:lnTo>
                  <a:lnTo>
                    <a:pt x="916397" y="1206500"/>
                  </a:lnTo>
                  <a:lnTo>
                    <a:pt x="911974" y="1193800"/>
                  </a:lnTo>
                  <a:lnTo>
                    <a:pt x="891769" y="1117600"/>
                  </a:lnTo>
                  <a:lnTo>
                    <a:pt x="878065" y="1066800"/>
                  </a:lnTo>
                  <a:lnTo>
                    <a:pt x="869790" y="1041400"/>
                  </a:lnTo>
                  <a:lnTo>
                    <a:pt x="865873" y="1003300"/>
                  </a:lnTo>
                  <a:lnTo>
                    <a:pt x="861192" y="939800"/>
                  </a:lnTo>
                  <a:lnTo>
                    <a:pt x="856808" y="889000"/>
                  </a:lnTo>
                  <a:lnTo>
                    <a:pt x="854068" y="863600"/>
                  </a:lnTo>
                  <a:lnTo>
                    <a:pt x="854316" y="850900"/>
                  </a:lnTo>
                  <a:lnTo>
                    <a:pt x="854090" y="825500"/>
                  </a:lnTo>
                  <a:lnTo>
                    <a:pt x="854103" y="811274"/>
                  </a:lnTo>
                  <a:lnTo>
                    <a:pt x="856078" y="787400"/>
                  </a:lnTo>
                  <a:lnTo>
                    <a:pt x="858727" y="762000"/>
                  </a:lnTo>
                  <a:lnTo>
                    <a:pt x="860031" y="749300"/>
                  </a:lnTo>
                  <a:lnTo>
                    <a:pt x="850456" y="736600"/>
                  </a:lnTo>
                  <a:close/>
                </a:path>
                <a:path w="2473960" h="4267200">
                  <a:moveTo>
                    <a:pt x="1587497" y="1612900"/>
                  </a:moveTo>
                  <a:lnTo>
                    <a:pt x="1520939" y="1612900"/>
                  </a:lnTo>
                  <a:lnTo>
                    <a:pt x="1433373" y="1638300"/>
                  </a:lnTo>
                  <a:lnTo>
                    <a:pt x="1376549" y="1651000"/>
                  </a:lnTo>
                  <a:lnTo>
                    <a:pt x="1342439" y="1663700"/>
                  </a:lnTo>
                  <a:lnTo>
                    <a:pt x="1323014" y="1663700"/>
                  </a:lnTo>
                  <a:lnTo>
                    <a:pt x="1310246" y="1676400"/>
                  </a:lnTo>
                  <a:lnTo>
                    <a:pt x="1385303" y="1676400"/>
                  </a:lnTo>
                  <a:lnTo>
                    <a:pt x="1438550" y="1663700"/>
                  </a:lnTo>
                  <a:lnTo>
                    <a:pt x="1469043" y="1651000"/>
                  </a:lnTo>
                  <a:lnTo>
                    <a:pt x="1492110" y="1651000"/>
                  </a:lnTo>
                  <a:lnTo>
                    <a:pt x="1537240" y="1625600"/>
                  </a:lnTo>
                  <a:lnTo>
                    <a:pt x="1567500" y="1625600"/>
                  </a:lnTo>
                  <a:lnTo>
                    <a:pt x="1587497" y="1612900"/>
                  </a:lnTo>
                  <a:close/>
                </a:path>
                <a:path w="2473960" h="4267200">
                  <a:moveTo>
                    <a:pt x="1646510" y="1587500"/>
                  </a:moveTo>
                  <a:lnTo>
                    <a:pt x="1563230" y="1587500"/>
                  </a:lnTo>
                  <a:lnTo>
                    <a:pt x="1539767" y="1600200"/>
                  </a:lnTo>
                  <a:lnTo>
                    <a:pt x="1527114" y="1612900"/>
                  </a:lnTo>
                  <a:lnTo>
                    <a:pt x="1601838" y="1612900"/>
                  </a:lnTo>
                  <a:lnTo>
                    <a:pt x="1646510" y="1587500"/>
                  </a:lnTo>
                  <a:close/>
                </a:path>
                <a:path w="2473960" h="4267200">
                  <a:moveTo>
                    <a:pt x="1116406" y="584200"/>
                  </a:moveTo>
                  <a:lnTo>
                    <a:pt x="1105395" y="584200"/>
                  </a:lnTo>
                  <a:lnTo>
                    <a:pt x="1098239" y="609600"/>
                  </a:lnTo>
                  <a:lnTo>
                    <a:pt x="1095965" y="635000"/>
                  </a:lnTo>
                  <a:lnTo>
                    <a:pt x="1094786" y="647700"/>
                  </a:lnTo>
                  <a:lnTo>
                    <a:pt x="1090917" y="647700"/>
                  </a:lnTo>
                  <a:lnTo>
                    <a:pt x="1091847" y="698500"/>
                  </a:lnTo>
                  <a:lnTo>
                    <a:pt x="1091695" y="736600"/>
                  </a:lnTo>
                  <a:lnTo>
                    <a:pt x="1092613" y="749300"/>
                  </a:lnTo>
                  <a:lnTo>
                    <a:pt x="1096759" y="762000"/>
                  </a:lnTo>
                  <a:lnTo>
                    <a:pt x="1104270" y="850900"/>
                  </a:lnTo>
                  <a:lnTo>
                    <a:pt x="1111507" y="901700"/>
                  </a:lnTo>
                  <a:lnTo>
                    <a:pt x="1114958" y="939800"/>
                  </a:lnTo>
                  <a:lnTo>
                    <a:pt x="1111110" y="977900"/>
                  </a:lnTo>
                  <a:lnTo>
                    <a:pt x="1130511" y="1028797"/>
                  </a:lnTo>
                  <a:lnTo>
                    <a:pt x="1140383" y="1066800"/>
                  </a:lnTo>
                  <a:lnTo>
                    <a:pt x="1146471" y="1092200"/>
                  </a:lnTo>
                  <a:lnTo>
                    <a:pt x="1154417" y="1117600"/>
                  </a:lnTo>
                  <a:lnTo>
                    <a:pt x="1173774" y="1168400"/>
                  </a:lnTo>
                  <a:lnTo>
                    <a:pt x="1185833" y="1206500"/>
                  </a:lnTo>
                  <a:lnTo>
                    <a:pt x="1193011" y="1231900"/>
                  </a:lnTo>
                  <a:lnTo>
                    <a:pt x="1197724" y="1244600"/>
                  </a:lnTo>
                  <a:lnTo>
                    <a:pt x="1217776" y="1308100"/>
                  </a:lnTo>
                  <a:lnTo>
                    <a:pt x="1226219" y="1346200"/>
                  </a:lnTo>
                  <a:lnTo>
                    <a:pt x="1229781" y="1371600"/>
                  </a:lnTo>
                  <a:lnTo>
                    <a:pt x="1235189" y="1384300"/>
                  </a:lnTo>
                  <a:lnTo>
                    <a:pt x="1243239" y="1485900"/>
                  </a:lnTo>
                  <a:lnTo>
                    <a:pt x="1249683" y="1549400"/>
                  </a:lnTo>
                  <a:lnTo>
                    <a:pt x="1253959" y="1574800"/>
                  </a:lnTo>
                  <a:lnTo>
                    <a:pt x="1255509" y="1587500"/>
                  </a:lnTo>
                  <a:lnTo>
                    <a:pt x="1230954" y="1600200"/>
                  </a:lnTo>
                  <a:lnTo>
                    <a:pt x="1408449" y="1600200"/>
                  </a:lnTo>
                  <a:lnTo>
                    <a:pt x="1425836" y="1587500"/>
                  </a:lnTo>
                  <a:lnTo>
                    <a:pt x="1321803" y="1587500"/>
                  </a:lnTo>
                  <a:lnTo>
                    <a:pt x="1374968" y="1549400"/>
                  </a:lnTo>
                  <a:lnTo>
                    <a:pt x="1319009" y="1549400"/>
                  </a:lnTo>
                  <a:lnTo>
                    <a:pt x="1310345" y="1473200"/>
                  </a:lnTo>
                  <a:lnTo>
                    <a:pt x="1309719" y="1460500"/>
                  </a:lnTo>
                  <a:lnTo>
                    <a:pt x="1278825" y="1460500"/>
                  </a:lnTo>
                  <a:lnTo>
                    <a:pt x="1277099" y="1447800"/>
                  </a:lnTo>
                  <a:lnTo>
                    <a:pt x="1275372" y="1447800"/>
                  </a:lnTo>
                  <a:lnTo>
                    <a:pt x="1269860" y="1435100"/>
                  </a:lnTo>
                  <a:lnTo>
                    <a:pt x="1261061" y="1384300"/>
                  </a:lnTo>
                  <a:lnTo>
                    <a:pt x="1255477" y="1358900"/>
                  </a:lnTo>
                  <a:lnTo>
                    <a:pt x="1252036" y="1333500"/>
                  </a:lnTo>
                  <a:lnTo>
                    <a:pt x="1249667" y="1320800"/>
                  </a:lnTo>
                  <a:lnTo>
                    <a:pt x="1233276" y="1257300"/>
                  </a:lnTo>
                  <a:lnTo>
                    <a:pt x="1222267" y="1231900"/>
                  </a:lnTo>
                  <a:lnTo>
                    <a:pt x="1215591" y="1206500"/>
                  </a:lnTo>
                  <a:lnTo>
                    <a:pt x="1212202" y="1193800"/>
                  </a:lnTo>
                  <a:lnTo>
                    <a:pt x="1190854" y="1143000"/>
                  </a:lnTo>
                  <a:lnTo>
                    <a:pt x="1177912" y="1104900"/>
                  </a:lnTo>
                  <a:lnTo>
                    <a:pt x="1172018" y="1079500"/>
                  </a:lnTo>
                  <a:lnTo>
                    <a:pt x="1171816" y="1079500"/>
                  </a:lnTo>
                  <a:lnTo>
                    <a:pt x="1159086" y="1028700"/>
                  </a:lnTo>
                  <a:lnTo>
                    <a:pt x="1150464" y="1003300"/>
                  </a:lnTo>
                  <a:lnTo>
                    <a:pt x="1144580" y="990600"/>
                  </a:lnTo>
                  <a:lnTo>
                    <a:pt x="1140066" y="977900"/>
                  </a:lnTo>
                  <a:lnTo>
                    <a:pt x="1137601" y="952500"/>
                  </a:lnTo>
                  <a:lnTo>
                    <a:pt x="1137875" y="927100"/>
                  </a:lnTo>
                  <a:lnTo>
                    <a:pt x="1140066" y="927100"/>
                  </a:lnTo>
                  <a:lnTo>
                    <a:pt x="1136188" y="901700"/>
                  </a:lnTo>
                  <a:lnTo>
                    <a:pt x="1133144" y="889000"/>
                  </a:lnTo>
                  <a:lnTo>
                    <a:pt x="1130672" y="876300"/>
                  </a:lnTo>
                  <a:lnTo>
                    <a:pt x="1128509" y="863600"/>
                  </a:lnTo>
                  <a:lnTo>
                    <a:pt x="1122675" y="838200"/>
                  </a:lnTo>
                  <a:lnTo>
                    <a:pt x="1120889" y="825500"/>
                  </a:lnTo>
                  <a:lnTo>
                    <a:pt x="1120722" y="812800"/>
                  </a:lnTo>
                  <a:lnTo>
                    <a:pt x="1119746" y="812800"/>
                  </a:lnTo>
                  <a:lnTo>
                    <a:pt x="1112281" y="749300"/>
                  </a:lnTo>
                  <a:lnTo>
                    <a:pt x="1111840" y="698500"/>
                  </a:lnTo>
                  <a:lnTo>
                    <a:pt x="1112495" y="685800"/>
                  </a:lnTo>
                  <a:lnTo>
                    <a:pt x="1108316" y="660400"/>
                  </a:lnTo>
                  <a:lnTo>
                    <a:pt x="1112076" y="622300"/>
                  </a:lnTo>
                  <a:lnTo>
                    <a:pt x="1114777" y="596900"/>
                  </a:lnTo>
                  <a:lnTo>
                    <a:pt x="1116406" y="584200"/>
                  </a:lnTo>
                  <a:close/>
                </a:path>
                <a:path w="2473960" h="4267200">
                  <a:moveTo>
                    <a:pt x="2086597" y="1308100"/>
                  </a:moveTo>
                  <a:lnTo>
                    <a:pt x="2032761" y="1333500"/>
                  </a:lnTo>
                  <a:lnTo>
                    <a:pt x="1984576" y="1358900"/>
                  </a:lnTo>
                  <a:lnTo>
                    <a:pt x="1940805" y="1384300"/>
                  </a:lnTo>
                  <a:lnTo>
                    <a:pt x="1900210" y="1409700"/>
                  </a:lnTo>
                  <a:lnTo>
                    <a:pt x="1861553" y="1422400"/>
                  </a:lnTo>
                  <a:lnTo>
                    <a:pt x="1758247" y="1460500"/>
                  </a:lnTo>
                  <a:lnTo>
                    <a:pt x="1686443" y="1485900"/>
                  </a:lnTo>
                  <a:lnTo>
                    <a:pt x="1639652" y="1511300"/>
                  </a:lnTo>
                  <a:lnTo>
                    <a:pt x="1611382" y="1524000"/>
                  </a:lnTo>
                  <a:lnTo>
                    <a:pt x="1584439" y="1524000"/>
                  </a:lnTo>
                  <a:lnTo>
                    <a:pt x="1520314" y="1536700"/>
                  </a:lnTo>
                  <a:lnTo>
                    <a:pt x="1482728" y="1549400"/>
                  </a:lnTo>
                  <a:lnTo>
                    <a:pt x="1463549" y="1549400"/>
                  </a:lnTo>
                  <a:lnTo>
                    <a:pt x="1454645" y="1562100"/>
                  </a:lnTo>
                  <a:lnTo>
                    <a:pt x="1387579" y="1574800"/>
                  </a:lnTo>
                  <a:lnTo>
                    <a:pt x="1349219" y="1587500"/>
                  </a:lnTo>
                  <a:lnTo>
                    <a:pt x="1437246" y="1587500"/>
                  </a:lnTo>
                  <a:lnTo>
                    <a:pt x="1506018" y="1574800"/>
                  </a:lnTo>
                  <a:lnTo>
                    <a:pt x="1545847" y="1562100"/>
                  </a:lnTo>
                  <a:lnTo>
                    <a:pt x="1566744" y="1562100"/>
                  </a:lnTo>
                  <a:lnTo>
                    <a:pt x="1578724" y="1549400"/>
                  </a:lnTo>
                  <a:lnTo>
                    <a:pt x="1663055" y="1524000"/>
                  </a:lnTo>
                  <a:lnTo>
                    <a:pt x="1728062" y="1498600"/>
                  </a:lnTo>
                  <a:lnTo>
                    <a:pt x="1777511" y="1485900"/>
                  </a:lnTo>
                  <a:lnTo>
                    <a:pt x="1815170" y="1473200"/>
                  </a:lnTo>
                  <a:lnTo>
                    <a:pt x="1870189" y="1447800"/>
                  </a:lnTo>
                  <a:lnTo>
                    <a:pt x="1966945" y="1384300"/>
                  </a:lnTo>
                  <a:lnTo>
                    <a:pt x="2027837" y="1346200"/>
                  </a:lnTo>
                  <a:lnTo>
                    <a:pt x="2061993" y="1320800"/>
                  </a:lnTo>
                  <a:lnTo>
                    <a:pt x="2078538" y="1320800"/>
                  </a:lnTo>
                  <a:lnTo>
                    <a:pt x="2086597" y="1308100"/>
                  </a:lnTo>
                  <a:close/>
                </a:path>
                <a:path w="2473960" h="4267200">
                  <a:moveTo>
                    <a:pt x="1694707" y="1574800"/>
                  </a:moveTo>
                  <a:lnTo>
                    <a:pt x="1609984" y="1574800"/>
                  </a:lnTo>
                  <a:lnTo>
                    <a:pt x="1601838" y="1587500"/>
                  </a:lnTo>
                  <a:lnTo>
                    <a:pt x="1675752" y="1587500"/>
                  </a:lnTo>
                  <a:lnTo>
                    <a:pt x="1694707" y="1574800"/>
                  </a:lnTo>
                  <a:close/>
                </a:path>
                <a:path w="2473960" h="4267200">
                  <a:moveTo>
                    <a:pt x="1908448" y="1485900"/>
                  </a:moveTo>
                  <a:lnTo>
                    <a:pt x="1860825" y="1485900"/>
                  </a:lnTo>
                  <a:lnTo>
                    <a:pt x="1847075" y="1498600"/>
                  </a:lnTo>
                  <a:lnTo>
                    <a:pt x="1800668" y="1511300"/>
                  </a:lnTo>
                  <a:lnTo>
                    <a:pt x="1770240" y="1524000"/>
                  </a:lnTo>
                  <a:lnTo>
                    <a:pt x="1750098" y="1536700"/>
                  </a:lnTo>
                  <a:lnTo>
                    <a:pt x="1734553" y="1549400"/>
                  </a:lnTo>
                  <a:lnTo>
                    <a:pt x="1666328" y="1562100"/>
                  </a:lnTo>
                  <a:lnTo>
                    <a:pt x="1628143" y="1574800"/>
                  </a:lnTo>
                  <a:lnTo>
                    <a:pt x="1708518" y="1574800"/>
                  </a:lnTo>
                  <a:lnTo>
                    <a:pt x="1786599" y="1536700"/>
                  </a:lnTo>
                  <a:lnTo>
                    <a:pt x="1833010" y="1524000"/>
                  </a:lnTo>
                  <a:lnTo>
                    <a:pt x="1858322" y="1511300"/>
                  </a:lnTo>
                  <a:lnTo>
                    <a:pt x="1873110" y="1511300"/>
                  </a:lnTo>
                  <a:lnTo>
                    <a:pt x="1895636" y="1498600"/>
                  </a:lnTo>
                  <a:lnTo>
                    <a:pt x="1908448" y="1485900"/>
                  </a:lnTo>
                  <a:close/>
                </a:path>
                <a:path w="2473960" h="4267200">
                  <a:moveTo>
                    <a:pt x="1298689" y="406400"/>
                  </a:moveTo>
                  <a:lnTo>
                    <a:pt x="1273142" y="469900"/>
                  </a:lnTo>
                  <a:lnTo>
                    <a:pt x="1256525" y="520700"/>
                  </a:lnTo>
                  <a:lnTo>
                    <a:pt x="1248004" y="546100"/>
                  </a:lnTo>
                  <a:lnTo>
                    <a:pt x="1246746" y="571500"/>
                  </a:lnTo>
                  <a:lnTo>
                    <a:pt x="1238931" y="647700"/>
                  </a:lnTo>
                  <a:lnTo>
                    <a:pt x="1235951" y="685800"/>
                  </a:lnTo>
                  <a:lnTo>
                    <a:pt x="1236209" y="723900"/>
                  </a:lnTo>
                  <a:lnTo>
                    <a:pt x="1247553" y="825500"/>
                  </a:lnTo>
                  <a:lnTo>
                    <a:pt x="1255080" y="876300"/>
                  </a:lnTo>
                  <a:lnTo>
                    <a:pt x="1269860" y="927100"/>
                  </a:lnTo>
                  <a:lnTo>
                    <a:pt x="1287850" y="1016000"/>
                  </a:lnTo>
                  <a:lnTo>
                    <a:pt x="1299102" y="1066800"/>
                  </a:lnTo>
                  <a:lnTo>
                    <a:pt x="1304400" y="1092200"/>
                  </a:lnTo>
                  <a:lnTo>
                    <a:pt x="1304531" y="1117600"/>
                  </a:lnTo>
                  <a:lnTo>
                    <a:pt x="1323702" y="1206500"/>
                  </a:lnTo>
                  <a:lnTo>
                    <a:pt x="1344646" y="1308100"/>
                  </a:lnTo>
                  <a:lnTo>
                    <a:pt x="1348052" y="1333500"/>
                  </a:lnTo>
                  <a:lnTo>
                    <a:pt x="1347838" y="1333500"/>
                  </a:lnTo>
                  <a:lnTo>
                    <a:pt x="1342067" y="1409700"/>
                  </a:lnTo>
                  <a:lnTo>
                    <a:pt x="1338440" y="1447800"/>
                  </a:lnTo>
                  <a:lnTo>
                    <a:pt x="1338051" y="1473200"/>
                  </a:lnTo>
                  <a:lnTo>
                    <a:pt x="1341996" y="1485900"/>
                  </a:lnTo>
                  <a:lnTo>
                    <a:pt x="1329885" y="1511300"/>
                  </a:lnTo>
                  <a:lnTo>
                    <a:pt x="1322930" y="1536700"/>
                  </a:lnTo>
                  <a:lnTo>
                    <a:pt x="1319761" y="1536700"/>
                  </a:lnTo>
                  <a:lnTo>
                    <a:pt x="1319009" y="1549400"/>
                  </a:lnTo>
                  <a:lnTo>
                    <a:pt x="1374968" y="1549400"/>
                  </a:lnTo>
                  <a:lnTo>
                    <a:pt x="1402988" y="1536700"/>
                  </a:lnTo>
                  <a:lnTo>
                    <a:pt x="1416386" y="1524000"/>
                  </a:lnTo>
                  <a:lnTo>
                    <a:pt x="1425689" y="1524000"/>
                  </a:lnTo>
                  <a:lnTo>
                    <a:pt x="1485118" y="1498600"/>
                  </a:lnTo>
                  <a:lnTo>
                    <a:pt x="1422895" y="1498600"/>
                  </a:lnTo>
                  <a:lnTo>
                    <a:pt x="1431807" y="1485900"/>
                  </a:lnTo>
                  <a:lnTo>
                    <a:pt x="1432471" y="1485900"/>
                  </a:lnTo>
                  <a:lnTo>
                    <a:pt x="1442048" y="1473200"/>
                  </a:lnTo>
                  <a:lnTo>
                    <a:pt x="1457153" y="1460500"/>
                  </a:lnTo>
                  <a:lnTo>
                    <a:pt x="1469543" y="1447800"/>
                  </a:lnTo>
                  <a:lnTo>
                    <a:pt x="1480553" y="1435100"/>
                  </a:lnTo>
                  <a:lnTo>
                    <a:pt x="1434452" y="1435100"/>
                  </a:lnTo>
                  <a:lnTo>
                    <a:pt x="1467099" y="1397000"/>
                  </a:lnTo>
                  <a:lnTo>
                    <a:pt x="1376667" y="1397000"/>
                  </a:lnTo>
                  <a:lnTo>
                    <a:pt x="1376595" y="1333500"/>
                  </a:lnTo>
                  <a:lnTo>
                    <a:pt x="1371023" y="1282700"/>
                  </a:lnTo>
                  <a:lnTo>
                    <a:pt x="1370952" y="1270000"/>
                  </a:lnTo>
                  <a:lnTo>
                    <a:pt x="1352424" y="1168400"/>
                  </a:lnTo>
                  <a:lnTo>
                    <a:pt x="1337694" y="1117600"/>
                  </a:lnTo>
                  <a:lnTo>
                    <a:pt x="1329464" y="1079500"/>
                  </a:lnTo>
                  <a:lnTo>
                    <a:pt x="1330439" y="1066800"/>
                  </a:lnTo>
                  <a:lnTo>
                    <a:pt x="1317326" y="1016000"/>
                  </a:lnTo>
                  <a:lnTo>
                    <a:pt x="1307738" y="977900"/>
                  </a:lnTo>
                  <a:lnTo>
                    <a:pt x="1300864" y="965200"/>
                  </a:lnTo>
                  <a:lnTo>
                    <a:pt x="1295895" y="965200"/>
                  </a:lnTo>
                  <a:lnTo>
                    <a:pt x="1287177" y="927100"/>
                  </a:lnTo>
                  <a:lnTo>
                    <a:pt x="1289021" y="914400"/>
                  </a:lnTo>
                  <a:lnTo>
                    <a:pt x="1291412" y="901700"/>
                  </a:lnTo>
                  <a:lnTo>
                    <a:pt x="1284338" y="901700"/>
                  </a:lnTo>
                  <a:lnTo>
                    <a:pt x="1273833" y="838200"/>
                  </a:lnTo>
                  <a:lnTo>
                    <a:pt x="1269542" y="800100"/>
                  </a:lnTo>
                  <a:lnTo>
                    <a:pt x="1266871" y="774700"/>
                  </a:lnTo>
                  <a:lnTo>
                    <a:pt x="1261224" y="762000"/>
                  </a:lnTo>
                  <a:lnTo>
                    <a:pt x="1265250" y="698500"/>
                  </a:lnTo>
                  <a:lnTo>
                    <a:pt x="1263049" y="660400"/>
                  </a:lnTo>
                  <a:lnTo>
                    <a:pt x="1259206" y="635000"/>
                  </a:lnTo>
                  <a:lnTo>
                    <a:pt x="1258303" y="622300"/>
                  </a:lnTo>
                  <a:lnTo>
                    <a:pt x="1265066" y="596900"/>
                  </a:lnTo>
                  <a:lnTo>
                    <a:pt x="1264494" y="571500"/>
                  </a:lnTo>
                  <a:lnTo>
                    <a:pt x="1264446" y="546100"/>
                  </a:lnTo>
                  <a:lnTo>
                    <a:pt x="1272781" y="533400"/>
                  </a:lnTo>
                  <a:lnTo>
                    <a:pt x="1284169" y="482600"/>
                  </a:lnTo>
                  <a:lnTo>
                    <a:pt x="1294450" y="444500"/>
                  </a:lnTo>
                  <a:lnTo>
                    <a:pt x="1300374" y="419100"/>
                  </a:lnTo>
                  <a:lnTo>
                    <a:pt x="1298689" y="406400"/>
                  </a:lnTo>
                  <a:close/>
                </a:path>
                <a:path w="2473960" h="4267200">
                  <a:moveTo>
                    <a:pt x="2101305" y="1498600"/>
                  </a:moveTo>
                  <a:lnTo>
                    <a:pt x="2089518" y="1498600"/>
                  </a:lnTo>
                  <a:lnTo>
                    <a:pt x="2044641" y="1511300"/>
                  </a:lnTo>
                  <a:lnTo>
                    <a:pt x="2018445" y="1524000"/>
                  </a:lnTo>
                  <a:lnTo>
                    <a:pt x="2070750" y="1524000"/>
                  </a:lnTo>
                  <a:lnTo>
                    <a:pt x="2083803" y="1511300"/>
                  </a:lnTo>
                  <a:lnTo>
                    <a:pt x="2101305" y="1498600"/>
                  </a:lnTo>
                  <a:close/>
                </a:path>
                <a:path w="2473960" h="4267200">
                  <a:moveTo>
                    <a:pt x="1738871" y="1422400"/>
                  </a:moveTo>
                  <a:lnTo>
                    <a:pt x="1642541" y="1422400"/>
                  </a:lnTo>
                  <a:lnTo>
                    <a:pt x="1622372" y="1435100"/>
                  </a:lnTo>
                  <a:lnTo>
                    <a:pt x="1604632" y="1435100"/>
                  </a:lnTo>
                  <a:lnTo>
                    <a:pt x="1508066" y="1460500"/>
                  </a:lnTo>
                  <a:lnTo>
                    <a:pt x="1455327" y="1485900"/>
                  </a:lnTo>
                  <a:lnTo>
                    <a:pt x="1432471" y="1485900"/>
                  </a:lnTo>
                  <a:lnTo>
                    <a:pt x="1422895" y="1498600"/>
                  </a:lnTo>
                  <a:lnTo>
                    <a:pt x="1485118" y="1498600"/>
                  </a:lnTo>
                  <a:lnTo>
                    <a:pt x="1514833" y="1485900"/>
                  </a:lnTo>
                  <a:lnTo>
                    <a:pt x="1575417" y="1473200"/>
                  </a:lnTo>
                  <a:lnTo>
                    <a:pt x="1614238" y="1460500"/>
                  </a:lnTo>
                  <a:lnTo>
                    <a:pt x="1653781" y="1460500"/>
                  </a:lnTo>
                  <a:lnTo>
                    <a:pt x="1707411" y="1435100"/>
                  </a:lnTo>
                  <a:lnTo>
                    <a:pt x="1738871" y="1422400"/>
                  </a:lnTo>
                  <a:close/>
                </a:path>
                <a:path w="2473960" h="4267200">
                  <a:moveTo>
                    <a:pt x="2101075" y="1346200"/>
                  </a:moveTo>
                  <a:lnTo>
                    <a:pt x="2016665" y="1409700"/>
                  </a:lnTo>
                  <a:lnTo>
                    <a:pt x="1971201" y="1435100"/>
                  </a:lnTo>
                  <a:lnTo>
                    <a:pt x="1951717" y="1447800"/>
                  </a:lnTo>
                  <a:lnTo>
                    <a:pt x="1945246" y="1447800"/>
                  </a:lnTo>
                  <a:lnTo>
                    <a:pt x="1905564" y="1473200"/>
                  </a:lnTo>
                  <a:lnTo>
                    <a:pt x="1878872" y="1485900"/>
                  </a:lnTo>
                  <a:lnTo>
                    <a:pt x="1913496" y="1485900"/>
                  </a:lnTo>
                  <a:lnTo>
                    <a:pt x="1975496" y="1447800"/>
                  </a:lnTo>
                  <a:lnTo>
                    <a:pt x="2011254" y="1435100"/>
                  </a:lnTo>
                  <a:lnTo>
                    <a:pt x="2029153" y="1409700"/>
                  </a:lnTo>
                  <a:lnTo>
                    <a:pt x="2037575" y="1409700"/>
                  </a:lnTo>
                  <a:lnTo>
                    <a:pt x="2068606" y="1384300"/>
                  </a:lnTo>
                  <a:lnTo>
                    <a:pt x="2093137" y="1371600"/>
                  </a:lnTo>
                  <a:lnTo>
                    <a:pt x="2105762" y="1358900"/>
                  </a:lnTo>
                  <a:lnTo>
                    <a:pt x="2101075" y="1346200"/>
                  </a:lnTo>
                  <a:close/>
                </a:path>
                <a:path w="2473960" h="4267200">
                  <a:moveTo>
                    <a:pt x="1183246" y="520700"/>
                  </a:moveTo>
                  <a:lnTo>
                    <a:pt x="1174921" y="546100"/>
                  </a:lnTo>
                  <a:lnTo>
                    <a:pt x="1168180" y="558800"/>
                  </a:lnTo>
                  <a:lnTo>
                    <a:pt x="1164654" y="571500"/>
                  </a:lnTo>
                  <a:lnTo>
                    <a:pt x="1165974" y="584200"/>
                  </a:lnTo>
                  <a:lnTo>
                    <a:pt x="1161438" y="622300"/>
                  </a:lnTo>
                  <a:lnTo>
                    <a:pt x="1159878" y="647700"/>
                  </a:lnTo>
                  <a:lnTo>
                    <a:pt x="1159937" y="660400"/>
                  </a:lnTo>
                  <a:lnTo>
                    <a:pt x="1160259" y="673100"/>
                  </a:lnTo>
                  <a:lnTo>
                    <a:pt x="1157681" y="777705"/>
                  </a:lnTo>
                  <a:lnTo>
                    <a:pt x="1157555" y="800100"/>
                  </a:lnTo>
                  <a:lnTo>
                    <a:pt x="1158119" y="863600"/>
                  </a:lnTo>
                  <a:lnTo>
                    <a:pt x="1161612" y="927100"/>
                  </a:lnTo>
                  <a:lnTo>
                    <a:pt x="1160259" y="927100"/>
                  </a:lnTo>
                  <a:lnTo>
                    <a:pt x="1170443" y="990600"/>
                  </a:lnTo>
                  <a:lnTo>
                    <a:pt x="1181150" y="1016000"/>
                  </a:lnTo>
                  <a:lnTo>
                    <a:pt x="1188619" y="1041400"/>
                  </a:lnTo>
                  <a:lnTo>
                    <a:pt x="1189088" y="1054100"/>
                  </a:lnTo>
                  <a:lnTo>
                    <a:pt x="1212507" y="1130300"/>
                  </a:lnTo>
                  <a:lnTo>
                    <a:pt x="1231195" y="1193800"/>
                  </a:lnTo>
                  <a:lnTo>
                    <a:pt x="1256624" y="1282700"/>
                  </a:lnTo>
                  <a:lnTo>
                    <a:pt x="1264485" y="1308100"/>
                  </a:lnTo>
                  <a:lnTo>
                    <a:pt x="1269860" y="1333500"/>
                  </a:lnTo>
                  <a:lnTo>
                    <a:pt x="1275355" y="1397000"/>
                  </a:lnTo>
                  <a:lnTo>
                    <a:pt x="1279242" y="1435100"/>
                  </a:lnTo>
                  <a:lnTo>
                    <a:pt x="1282058" y="1447800"/>
                  </a:lnTo>
                  <a:lnTo>
                    <a:pt x="1284338" y="1460500"/>
                  </a:lnTo>
                  <a:lnTo>
                    <a:pt x="1309719" y="1460500"/>
                  </a:lnTo>
                  <a:lnTo>
                    <a:pt x="1308468" y="1435100"/>
                  </a:lnTo>
                  <a:lnTo>
                    <a:pt x="1310401" y="1422400"/>
                  </a:lnTo>
                  <a:lnTo>
                    <a:pt x="1313167" y="1409700"/>
                  </a:lnTo>
                  <a:lnTo>
                    <a:pt x="1301642" y="1346200"/>
                  </a:lnTo>
                  <a:lnTo>
                    <a:pt x="1290402" y="1295400"/>
                  </a:lnTo>
                  <a:lnTo>
                    <a:pt x="1281877" y="1270000"/>
                  </a:lnTo>
                  <a:lnTo>
                    <a:pt x="1278496" y="1257300"/>
                  </a:lnTo>
                  <a:lnTo>
                    <a:pt x="1255084" y="1193800"/>
                  </a:lnTo>
                  <a:lnTo>
                    <a:pt x="1244936" y="1155700"/>
                  </a:lnTo>
                  <a:lnTo>
                    <a:pt x="1240741" y="1143000"/>
                  </a:lnTo>
                  <a:lnTo>
                    <a:pt x="1235189" y="1130300"/>
                  </a:lnTo>
                  <a:lnTo>
                    <a:pt x="1220969" y="1079500"/>
                  </a:lnTo>
                  <a:lnTo>
                    <a:pt x="1210864" y="1028700"/>
                  </a:lnTo>
                  <a:lnTo>
                    <a:pt x="1206360" y="1016000"/>
                  </a:lnTo>
                  <a:lnTo>
                    <a:pt x="1198867" y="990600"/>
                  </a:lnTo>
                  <a:lnTo>
                    <a:pt x="1195946" y="977900"/>
                  </a:lnTo>
                  <a:lnTo>
                    <a:pt x="1194644" y="965200"/>
                  </a:lnTo>
                  <a:lnTo>
                    <a:pt x="1192009" y="965200"/>
                  </a:lnTo>
                  <a:lnTo>
                    <a:pt x="1184022" y="901700"/>
                  </a:lnTo>
                  <a:lnTo>
                    <a:pt x="1177928" y="876300"/>
                  </a:lnTo>
                  <a:lnTo>
                    <a:pt x="1174524" y="850900"/>
                  </a:lnTo>
                  <a:lnTo>
                    <a:pt x="1174610" y="838200"/>
                  </a:lnTo>
                  <a:lnTo>
                    <a:pt x="1177013" y="762000"/>
                  </a:lnTo>
                  <a:lnTo>
                    <a:pt x="1178594" y="723900"/>
                  </a:lnTo>
                  <a:lnTo>
                    <a:pt x="1177485" y="698500"/>
                  </a:lnTo>
                  <a:lnTo>
                    <a:pt x="1171816" y="698500"/>
                  </a:lnTo>
                  <a:lnTo>
                    <a:pt x="1175030" y="660400"/>
                  </a:lnTo>
                  <a:lnTo>
                    <a:pt x="1176102" y="635000"/>
                  </a:lnTo>
                  <a:lnTo>
                    <a:pt x="1175030" y="622300"/>
                  </a:lnTo>
                  <a:lnTo>
                    <a:pt x="1171816" y="609600"/>
                  </a:lnTo>
                  <a:lnTo>
                    <a:pt x="1176013" y="571500"/>
                  </a:lnTo>
                  <a:lnTo>
                    <a:pt x="1179674" y="546100"/>
                  </a:lnTo>
                  <a:lnTo>
                    <a:pt x="1182264" y="533400"/>
                  </a:lnTo>
                  <a:lnTo>
                    <a:pt x="1183246" y="520700"/>
                  </a:lnTo>
                  <a:close/>
                </a:path>
                <a:path w="2473960" h="4267200">
                  <a:moveTo>
                    <a:pt x="2312925" y="1028700"/>
                  </a:moveTo>
                  <a:lnTo>
                    <a:pt x="2299808" y="1028700"/>
                  </a:lnTo>
                  <a:lnTo>
                    <a:pt x="2282939" y="1041400"/>
                  </a:lnTo>
                  <a:lnTo>
                    <a:pt x="2257194" y="1054100"/>
                  </a:lnTo>
                  <a:lnTo>
                    <a:pt x="2239283" y="1066800"/>
                  </a:lnTo>
                  <a:lnTo>
                    <a:pt x="2227325" y="1079500"/>
                  </a:lnTo>
                  <a:lnTo>
                    <a:pt x="2219439" y="1092200"/>
                  </a:lnTo>
                  <a:lnTo>
                    <a:pt x="2111917" y="1155700"/>
                  </a:lnTo>
                  <a:lnTo>
                    <a:pt x="2083047" y="1168400"/>
                  </a:lnTo>
                  <a:lnTo>
                    <a:pt x="2060689" y="1181100"/>
                  </a:lnTo>
                  <a:lnTo>
                    <a:pt x="2020231" y="1219200"/>
                  </a:lnTo>
                  <a:lnTo>
                    <a:pt x="1992490" y="1231900"/>
                  </a:lnTo>
                  <a:lnTo>
                    <a:pt x="1965439" y="1231900"/>
                  </a:lnTo>
                  <a:lnTo>
                    <a:pt x="1859390" y="1282700"/>
                  </a:lnTo>
                  <a:lnTo>
                    <a:pt x="1793641" y="1308100"/>
                  </a:lnTo>
                  <a:lnTo>
                    <a:pt x="1757257" y="1320800"/>
                  </a:lnTo>
                  <a:lnTo>
                    <a:pt x="1739302" y="1333500"/>
                  </a:lnTo>
                  <a:lnTo>
                    <a:pt x="1728838" y="1333500"/>
                  </a:lnTo>
                  <a:lnTo>
                    <a:pt x="1655587" y="1358900"/>
                  </a:lnTo>
                  <a:lnTo>
                    <a:pt x="1608315" y="1371600"/>
                  </a:lnTo>
                  <a:lnTo>
                    <a:pt x="1579426" y="1384300"/>
                  </a:lnTo>
                  <a:lnTo>
                    <a:pt x="1561325" y="1384300"/>
                  </a:lnTo>
                  <a:lnTo>
                    <a:pt x="1498888" y="1397000"/>
                  </a:lnTo>
                  <a:lnTo>
                    <a:pt x="1462170" y="1422400"/>
                  </a:lnTo>
                  <a:lnTo>
                    <a:pt x="1443310" y="1435100"/>
                  </a:lnTo>
                  <a:lnTo>
                    <a:pt x="1480553" y="1435100"/>
                  </a:lnTo>
                  <a:lnTo>
                    <a:pt x="1550169" y="1409700"/>
                  </a:lnTo>
                  <a:lnTo>
                    <a:pt x="1595996" y="1397000"/>
                  </a:lnTo>
                  <a:lnTo>
                    <a:pt x="1626678" y="1397000"/>
                  </a:lnTo>
                  <a:lnTo>
                    <a:pt x="1650860" y="1384300"/>
                  </a:lnTo>
                  <a:lnTo>
                    <a:pt x="1745759" y="1358900"/>
                  </a:lnTo>
                  <a:lnTo>
                    <a:pt x="1807405" y="1333500"/>
                  </a:lnTo>
                  <a:lnTo>
                    <a:pt x="1844118" y="1320800"/>
                  </a:lnTo>
                  <a:lnTo>
                    <a:pt x="1864220" y="1308100"/>
                  </a:lnTo>
                  <a:lnTo>
                    <a:pt x="1876031" y="1308100"/>
                  </a:lnTo>
                  <a:lnTo>
                    <a:pt x="1976252" y="1257300"/>
                  </a:lnTo>
                  <a:lnTo>
                    <a:pt x="2053982" y="1206500"/>
                  </a:lnTo>
                  <a:lnTo>
                    <a:pt x="2112435" y="1181100"/>
                  </a:lnTo>
                  <a:lnTo>
                    <a:pt x="2154828" y="1155700"/>
                  </a:lnTo>
                  <a:lnTo>
                    <a:pt x="2184373" y="1130300"/>
                  </a:lnTo>
                  <a:lnTo>
                    <a:pt x="2204286" y="1117600"/>
                  </a:lnTo>
                  <a:lnTo>
                    <a:pt x="2217782" y="1104900"/>
                  </a:lnTo>
                  <a:lnTo>
                    <a:pt x="2228075" y="1104900"/>
                  </a:lnTo>
                  <a:lnTo>
                    <a:pt x="2253909" y="1079500"/>
                  </a:lnTo>
                  <a:lnTo>
                    <a:pt x="2272445" y="1066800"/>
                  </a:lnTo>
                  <a:lnTo>
                    <a:pt x="2286100" y="1066800"/>
                  </a:lnTo>
                  <a:lnTo>
                    <a:pt x="2297290" y="1054100"/>
                  </a:lnTo>
                  <a:lnTo>
                    <a:pt x="2312925" y="1028700"/>
                  </a:lnTo>
                  <a:close/>
                </a:path>
                <a:path w="2473960" h="4267200">
                  <a:moveTo>
                    <a:pt x="2282939" y="1079500"/>
                  </a:moveTo>
                  <a:lnTo>
                    <a:pt x="2246742" y="1117600"/>
                  </a:lnTo>
                  <a:lnTo>
                    <a:pt x="2223011" y="1130300"/>
                  </a:lnTo>
                  <a:lnTo>
                    <a:pt x="2209019" y="1143000"/>
                  </a:lnTo>
                  <a:lnTo>
                    <a:pt x="2202040" y="1155700"/>
                  </a:lnTo>
                  <a:lnTo>
                    <a:pt x="2188425" y="1155700"/>
                  </a:lnTo>
                  <a:lnTo>
                    <a:pt x="2177513" y="1168400"/>
                  </a:lnTo>
                  <a:lnTo>
                    <a:pt x="2168768" y="1168400"/>
                  </a:lnTo>
                  <a:lnTo>
                    <a:pt x="2161654" y="1181100"/>
                  </a:lnTo>
                  <a:lnTo>
                    <a:pt x="2061371" y="1244600"/>
                  </a:lnTo>
                  <a:lnTo>
                    <a:pt x="2006238" y="1282700"/>
                  </a:lnTo>
                  <a:lnTo>
                    <a:pt x="1981917" y="1295400"/>
                  </a:lnTo>
                  <a:lnTo>
                    <a:pt x="1974075" y="1295400"/>
                  </a:lnTo>
                  <a:lnTo>
                    <a:pt x="1894176" y="1333500"/>
                  </a:lnTo>
                  <a:lnTo>
                    <a:pt x="1849996" y="1346200"/>
                  </a:lnTo>
                  <a:lnTo>
                    <a:pt x="1829628" y="1358900"/>
                  </a:lnTo>
                  <a:lnTo>
                    <a:pt x="1821167" y="1371600"/>
                  </a:lnTo>
                  <a:lnTo>
                    <a:pt x="1765301" y="1384300"/>
                  </a:lnTo>
                  <a:lnTo>
                    <a:pt x="1731330" y="1397000"/>
                  </a:lnTo>
                  <a:lnTo>
                    <a:pt x="1711957" y="1409700"/>
                  </a:lnTo>
                  <a:lnTo>
                    <a:pt x="1699882" y="1409700"/>
                  </a:lnTo>
                  <a:lnTo>
                    <a:pt x="1667568" y="1422400"/>
                  </a:lnTo>
                  <a:lnTo>
                    <a:pt x="1763382" y="1422400"/>
                  </a:lnTo>
                  <a:lnTo>
                    <a:pt x="1856234" y="1371600"/>
                  </a:lnTo>
                  <a:lnTo>
                    <a:pt x="1933330" y="1333500"/>
                  </a:lnTo>
                  <a:lnTo>
                    <a:pt x="1996401" y="1295400"/>
                  </a:lnTo>
                  <a:lnTo>
                    <a:pt x="2047177" y="1257300"/>
                  </a:lnTo>
                  <a:lnTo>
                    <a:pt x="2087391" y="1244600"/>
                  </a:lnTo>
                  <a:lnTo>
                    <a:pt x="2118773" y="1219200"/>
                  </a:lnTo>
                  <a:lnTo>
                    <a:pt x="2143054" y="1206500"/>
                  </a:lnTo>
                  <a:lnTo>
                    <a:pt x="2161967" y="1193800"/>
                  </a:lnTo>
                  <a:lnTo>
                    <a:pt x="2177242" y="1181100"/>
                  </a:lnTo>
                  <a:lnTo>
                    <a:pt x="2190610" y="1181100"/>
                  </a:lnTo>
                  <a:lnTo>
                    <a:pt x="2236272" y="1143000"/>
                  </a:lnTo>
                  <a:lnTo>
                    <a:pt x="2265968" y="1117600"/>
                  </a:lnTo>
                  <a:lnTo>
                    <a:pt x="2281068" y="1104900"/>
                  </a:lnTo>
                  <a:lnTo>
                    <a:pt x="2282939" y="1079500"/>
                  </a:lnTo>
                  <a:close/>
                </a:path>
                <a:path w="2473960" h="4267200">
                  <a:moveTo>
                    <a:pt x="1301949" y="546100"/>
                  </a:moveTo>
                  <a:lnTo>
                    <a:pt x="1297689" y="546100"/>
                  </a:lnTo>
                  <a:lnTo>
                    <a:pt x="1296119" y="558800"/>
                  </a:lnTo>
                  <a:lnTo>
                    <a:pt x="1295895" y="584200"/>
                  </a:lnTo>
                  <a:lnTo>
                    <a:pt x="1293768" y="609600"/>
                  </a:lnTo>
                  <a:lnTo>
                    <a:pt x="1289735" y="635000"/>
                  </a:lnTo>
                  <a:lnTo>
                    <a:pt x="1287322" y="647700"/>
                  </a:lnTo>
                  <a:lnTo>
                    <a:pt x="1290053" y="660400"/>
                  </a:lnTo>
                  <a:lnTo>
                    <a:pt x="1290545" y="723900"/>
                  </a:lnTo>
                  <a:lnTo>
                    <a:pt x="1293704" y="749300"/>
                  </a:lnTo>
                  <a:lnTo>
                    <a:pt x="1295768" y="774700"/>
                  </a:lnTo>
                  <a:lnTo>
                    <a:pt x="1292974" y="787400"/>
                  </a:lnTo>
                  <a:lnTo>
                    <a:pt x="1303096" y="838200"/>
                  </a:lnTo>
                  <a:lnTo>
                    <a:pt x="1309182" y="876300"/>
                  </a:lnTo>
                  <a:lnTo>
                    <a:pt x="1313673" y="889000"/>
                  </a:lnTo>
                  <a:lnTo>
                    <a:pt x="1319009" y="901700"/>
                  </a:lnTo>
                  <a:lnTo>
                    <a:pt x="1334854" y="965200"/>
                  </a:lnTo>
                  <a:lnTo>
                    <a:pt x="1342043" y="1003300"/>
                  </a:lnTo>
                  <a:lnTo>
                    <a:pt x="1344945" y="1028797"/>
                  </a:lnTo>
                  <a:lnTo>
                    <a:pt x="1347838" y="1041400"/>
                  </a:lnTo>
                  <a:lnTo>
                    <a:pt x="1355001" y="1079500"/>
                  </a:lnTo>
                  <a:lnTo>
                    <a:pt x="1361903" y="1104900"/>
                  </a:lnTo>
                  <a:lnTo>
                    <a:pt x="1366090" y="1104900"/>
                  </a:lnTo>
                  <a:lnTo>
                    <a:pt x="1365110" y="1117600"/>
                  </a:lnTo>
                  <a:lnTo>
                    <a:pt x="1372684" y="1181100"/>
                  </a:lnTo>
                  <a:lnTo>
                    <a:pt x="1380270" y="1219200"/>
                  </a:lnTo>
                  <a:lnTo>
                    <a:pt x="1384594" y="1244600"/>
                  </a:lnTo>
                  <a:lnTo>
                    <a:pt x="1382382" y="1257300"/>
                  </a:lnTo>
                  <a:lnTo>
                    <a:pt x="1378838" y="1308100"/>
                  </a:lnTo>
                  <a:lnTo>
                    <a:pt x="1381747" y="1346200"/>
                  </a:lnTo>
                  <a:lnTo>
                    <a:pt x="1385704" y="1358900"/>
                  </a:lnTo>
                  <a:lnTo>
                    <a:pt x="1385303" y="1371600"/>
                  </a:lnTo>
                  <a:lnTo>
                    <a:pt x="1377899" y="1397000"/>
                  </a:lnTo>
                  <a:lnTo>
                    <a:pt x="1467099" y="1397000"/>
                  </a:lnTo>
                  <a:lnTo>
                    <a:pt x="1485982" y="1384300"/>
                  </a:lnTo>
                  <a:lnTo>
                    <a:pt x="1495674" y="1371600"/>
                  </a:lnTo>
                  <a:lnTo>
                    <a:pt x="1500746" y="1371600"/>
                  </a:lnTo>
                  <a:lnTo>
                    <a:pt x="1535248" y="1346200"/>
                  </a:lnTo>
                  <a:lnTo>
                    <a:pt x="1562452" y="1333500"/>
                  </a:lnTo>
                  <a:lnTo>
                    <a:pt x="1414132" y="1333500"/>
                  </a:lnTo>
                  <a:lnTo>
                    <a:pt x="1406728" y="1244600"/>
                  </a:lnTo>
                  <a:lnTo>
                    <a:pt x="1404432" y="1206500"/>
                  </a:lnTo>
                  <a:lnTo>
                    <a:pt x="1404827" y="1181100"/>
                  </a:lnTo>
                  <a:lnTo>
                    <a:pt x="1405496" y="1168400"/>
                  </a:lnTo>
                  <a:lnTo>
                    <a:pt x="1386704" y="1092200"/>
                  </a:lnTo>
                  <a:lnTo>
                    <a:pt x="1374127" y="1041400"/>
                  </a:lnTo>
                  <a:lnTo>
                    <a:pt x="1368598" y="1016000"/>
                  </a:lnTo>
                  <a:lnTo>
                    <a:pt x="1370952" y="1003300"/>
                  </a:lnTo>
                  <a:lnTo>
                    <a:pt x="1351666" y="939800"/>
                  </a:lnTo>
                  <a:lnTo>
                    <a:pt x="1344583" y="901700"/>
                  </a:lnTo>
                  <a:lnTo>
                    <a:pt x="1341287" y="876300"/>
                  </a:lnTo>
                  <a:lnTo>
                    <a:pt x="1333360" y="863600"/>
                  </a:lnTo>
                  <a:lnTo>
                    <a:pt x="1322689" y="762000"/>
                  </a:lnTo>
                  <a:lnTo>
                    <a:pt x="1316914" y="685800"/>
                  </a:lnTo>
                  <a:lnTo>
                    <a:pt x="1314572" y="635000"/>
                  </a:lnTo>
                  <a:lnTo>
                    <a:pt x="1314323" y="609600"/>
                  </a:lnTo>
                  <a:lnTo>
                    <a:pt x="1314328" y="571500"/>
                  </a:lnTo>
                  <a:lnTo>
                    <a:pt x="1313499" y="558800"/>
                  </a:lnTo>
                  <a:lnTo>
                    <a:pt x="1310246" y="558800"/>
                  </a:lnTo>
                  <a:lnTo>
                    <a:pt x="1301949" y="546100"/>
                  </a:lnTo>
                  <a:close/>
                </a:path>
                <a:path w="2473960" h="4267200">
                  <a:moveTo>
                    <a:pt x="1524108" y="419100"/>
                  </a:moveTo>
                  <a:lnTo>
                    <a:pt x="1519208" y="419100"/>
                  </a:lnTo>
                  <a:lnTo>
                    <a:pt x="1515904" y="431800"/>
                  </a:lnTo>
                  <a:lnTo>
                    <a:pt x="1512303" y="431800"/>
                  </a:lnTo>
                  <a:lnTo>
                    <a:pt x="1503978" y="469900"/>
                  </a:lnTo>
                  <a:lnTo>
                    <a:pt x="1500000" y="495300"/>
                  </a:lnTo>
                  <a:lnTo>
                    <a:pt x="1499283" y="508000"/>
                  </a:lnTo>
                  <a:lnTo>
                    <a:pt x="1500746" y="508000"/>
                  </a:lnTo>
                  <a:lnTo>
                    <a:pt x="1489528" y="571500"/>
                  </a:lnTo>
                  <a:lnTo>
                    <a:pt x="1484537" y="609600"/>
                  </a:lnTo>
                  <a:lnTo>
                    <a:pt x="1483333" y="622300"/>
                  </a:lnTo>
                  <a:lnTo>
                    <a:pt x="1483474" y="635000"/>
                  </a:lnTo>
                  <a:lnTo>
                    <a:pt x="1481420" y="673100"/>
                  </a:lnTo>
                  <a:lnTo>
                    <a:pt x="1480188" y="698500"/>
                  </a:lnTo>
                  <a:lnTo>
                    <a:pt x="1480598" y="711200"/>
                  </a:lnTo>
                  <a:lnTo>
                    <a:pt x="1483474" y="711200"/>
                  </a:lnTo>
                  <a:lnTo>
                    <a:pt x="1488796" y="762000"/>
                  </a:lnTo>
                  <a:lnTo>
                    <a:pt x="1487379" y="787400"/>
                  </a:lnTo>
                  <a:lnTo>
                    <a:pt x="1485438" y="800100"/>
                  </a:lnTo>
                  <a:lnTo>
                    <a:pt x="1489189" y="812800"/>
                  </a:lnTo>
                  <a:lnTo>
                    <a:pt x="1501839" y="901700"/>
                  </a:lnTo>
                  <a:lnTo>
                    <a:pt x="1508001" y="952500"/>
                  </a:lnTo>
                  <a:lnTo>
                    <a:pt x="1511995" y="977900"/>
                  </a:lnTo>
                  <a:lnTo>
                    <a:pt x="1518145" y="1003300"/>
                  </a:lnTo>
                  <a:lnTo>
                    <a:pt x="1512307" y="1028797"/>
                  </a:lnTo>
                  <a:lnTo>
                    <a:pt x="1508699" y="1054100"/>
                  </a:lnTo>
                  <a:lnTo>
                    <a:pt x="1508340" y="1066800"/>
                  </a:lnTo>
                  <a:lnTo>
                    <a:pt x="1512303" y="1066800"/>
                  </a:lnTo>
                  <a:lnTo>
                    <a:pt x="1508908" y="1130300"/>
                  </a:lnTo>
                  <a:lnTo>
                    <a:pt x="1504213" y="1181100"/>
                  </a:lnTo>
                  <a:lnTo>
                    <a:pt x="1500746" y="1181100"/>
                  </a:lnTo>
                  <a:lnTo>
                    <a:pt x="1493207" y="1219200"/>
                  </a:lnTo>
                  <a:lnTo>
                    <a:pt x="1489967" y="1231900"/>
                  </a:lnTo>
                  <a:lnTo>
                    <a:pt x="1487798" y="1244600"/>
                  </a:lnTo>
                  <a:lnTo>
                    <a:pt x="1520939" y="1244600"/>
                  </a:lnTo>
                  <a:lnTo>
                    <a:pt x="1524858" y="1257300"/>
                  </a:lnTo>
                  <a:lnTo>
                    <a:pt x="1524193" y="1257300"/>
                  </a:lnTo>
                  <a:lnTo>
                    <a:pt x="1519742" y="1270000"/>
                  </a:lnTo>
                  <a:lnTo>
                    <a:pt x="1428610" y="1270000"/>
                  </a:lnTo>
                  <a:lnTo>
                    <a:pt x="1423508" y="1308100"/>
                  </a:lnTo>
                  <a:lnTo>
                    <a:pt x="1422466" y="1320800"/>
                  </a:lnTo>
                  <a:lnTo>
                    <a:pt x="1420877" y="1333500"/>
                  </a:lnTo>
                  <a:lnTo>
                    <a:pt x="1562452" y="1333500"/>
                  </a:lnTo>
                  <a:lnTo>
                    <a:pt x="1584774" y="1320800"/>
                  </a:lnTo>
                  <a:lnTo>
                    <a:pt x="1518145" y="1320800"/>
                  </a:lnTo>
                  <a:lnTo>
                    <a:pt x="1598296" y="1270000"/>
                  </a:lnTo>
                  <a:lnTo>
                    <a:pt x="1649790" y="1244600"/>
                  </a:lnTo>
                  <a:lnTo>
                    <a:pt x="1679966" y="1231900"/>
                  </a:lnTo>
                  <a:lnTo>
                    <a:pt x="1696164" y="1219200"/>
                  </a:lnTo>
                  <a:lnTo>
                    <a:pt x="1705724" y="1219200"/>
                  </a:lnTo>
                  <a:lnTo>
                    <a:pt x="1749039" y="1206500"/>
                  </a:lnTo>
                  <a:lnTo>
                    <a:pt x="1522812" y="1206500"/>
                  </a:lnTo>
                  <a:lnTo>
                    <a:pt x="1523372" y="1193800"/>
                  </a:lnTo>
                  <a:lnTo>
                    <a:pt x="1529575" y="1181100"/>
                  </a:lnTo>
                  <a:lnTo>
                    <a:pt x="1529720" y="1117600"/>
                  </a:lnTo>
                  <a:lnTo>
                    <a:pt x="1532543" y="1079500"/>
                  </a:lnTo>
                  <a:lnTo>
                    <a:pt x="1535343" y="1066800"/>
                  </a:lnTo>
                  <a:lnTo>
                    <a:pt x="1535417" y="1054100"/>
                  </a:lnTo>
                  <a:lnTo>
                    <a:pt x="1531646" y="990600"/>
                  </a:lnTo>
                  <a:lnTo>
                    <a:pt x="1529257" y="952500"/>
                  </a:lnTo>
                  <a:lnTo>
                    <a:pt x="1528487" y="939800"/>
                  </a:lnTo>
                  <a:lnTo>
                    <a:pt x="1523187" y="863600"/>
                  </a:lnTo>
                  <a:lnTo>
                    <a:pt x="1517335" y="812800"/>
                  </a:lnTo>
                  <a:lnTo>
                    <a:pt x="1509382" y="774700"/>
                  </a:lnTo>
                  <a:lnTo>
                    <a:pt x="1505695" y="698500"/>
                  </a:lnTo>
                  <a:lnTo>
                    <a:pt x="1505794" y="660400"/>
                  </a:lnTo>
                  <a:lnTo>
                    <a:pt x="1506989" y="647700"/>
                  </a:lnTo>
                  <a:lnTo>
                    <a:pt x="1506588" y="635000"/>
                  </a:lnTo>
                  <a:lnTo>
                    <a:pt x="1509965" y="571500"/>
                  </a:lnTo>
                  <a:lnTo>
                    <a:pt x="1514462" y="533400"/>
                  </a:lnTo>
                  <a:lnTo>
                    <a:pt x="1517911" y="520700"/>
                  </a:lnTo>
                  <a:lnTo>
                    <a:pt x="1518145" y="508000"/>
                  </a:lnTo>
                  <a:lnTo>
                    <a:pt x="1523620" y="469900"/>
                  </a:lnTo>
                  <a:lnTo>
                    <a:pt x="1527463" y="457200"/>
                  </a:lnTo>
                  <a:lnTo>
                    <a:pt x="1530236" y="444500"/>
                  </a:lnTo>
                  <a:lnTo>
                    <a:pt x="1532496" y="431800"/>
                  </a:lnTo>
                  <a:lnTo>
                    <a:pt x="1524108" y="419100"/>
                  </a:lnTo>
                  <a:close/>
                </a:path>
                <a:path w="2473960" h="4267200">
                  <a:moveTo>
                    <a:pt x="1839915" y="1244600"/>
                  </a:moveTo>
                  <a:lnTo>
                    <a:pt x="1760588" y="1244600"/>
                  </a:lnTo>
                  <a:lnTo>
                    <a:pt x="1702912" y="1257300"/>
                  </a:lnTo>
                  <a:lnTo>
                    <a:pt x="1660940" y="1282700"/>
                  </a:lnTo>
                  <a:lnTo>
                    <a:pt x="1604632" y="1282700"/>
                  </a:lnTo>
                  <a:lnTo>
                    <a:pt x="1568812" y="1295400"/>
                  </a:lnTo>
                  <a:lnTo>
                    <a:pt x="1545148" y="1308100"/>
                  </a:lnTo>
                  <a:lnTo>
                    <a:pt x="1529605" y="1320800"/>
                  </a:lnTo>
                  <a:lnTo>
                    <a:pt x="1584774" y="1320800"/>
                  </a:lnTo>
                  <a:lnTo>
                    <a:pt x="1604632" y="1308100"/>
                  </a:lnTo>
                  <a:lnTo>
                    <a:pt x="1643152" y="1308100"/>
                  </a:lnTo>
                  <a:lnTo>
                    <a:pt x="1670005" y="1295400"/>
                  </a:lnTo>
                  <a:lnTo>
                    <a:pt x="1702803" y="1295400"/>
                  </a:lnTo>
                  <a:lnTo>
                    <a:pt x="1791117" y="1257300"/>
                  </a:lnTo>
                  <a:lnTo>
                    <a:pt x="1839915" y="1244600"/>
                  </a:lnTo>
                  <a:close/>
                </a:path>
                <a:path w="2473960" h="4267200">
                  <a:moveTo>
                    <a:pt x="1428610" y="330200"/>
                  </a:moveTo>
                  <a:lnTo>
                    <a:pt x="1406905" y="406400"/>
                  </a:lnTo>
                  <a:lnTo>
                    <a:pt x="1395463" y="457200"/>
                  </a:lnTo>
                  <a:lnTo>
                    <a:pt x="1388224" y="495300"/>
                  </a:lnTo>
                  <a:lnTo>
                    <a:pt x="1381542" y="558800"/>
                  </a:lnTo>
                  <a:lnTo>
                    <a:pt x="1378111" y="596900"/>
                  </a:lnTo>
                  <a:lnTo>
                    <a:pt x="1376847" y="609600"/>
                  </a:lnTo>
                  <a:lnTo>
                    <a:pt x="1376667" y="609600"/>
                  </a:lnTo>
                  <a:lnTo>
                    <a:pt x="1374676" y="660400"/>
                  </a:lnTo>
                  <a:lnTo>
                    <a:pt x="1373793" y="698500"/>
                  </a:lnTo>
                  <a:lnTo>
                    <a:pt x="1375077" y="711200"/>
                  </a:lnTo>
                  <a:lnTo>
                    <a:pt x="1379588" y="711200"/>
                  </a:lnTo>
                  <a:lnTo>
                    <a:pt x="1378381" y="749300"/>
                  </a:lnTo>
                  <a:lnTo>
                    <a:pt x="1383588" y="774700"/>
                  </a:lnTo>
                  <a:lnTo>
                    <a:pt x="1382382" y="774700"/>
                  </a:lnTo>
                  <a:lnTo>
                    <a:pt x="1400114" y="876300"/>
                  </a:lnTo>
                  <a:lnTo>
                    <a:pt x="1409465" y="939800"/>
                  </a:lnTo>
                  <a:lnTo>
                    <a:pt x="1416100" y="965200"/>
                  </a:lnTo>
                  <a:lnTo>
                    <a:pt x="1425689" y="990600"/>
                  </a:lnTo>
                  <a:lnTo>
                    <a:pt x="1431842" y="1079500"/>
                  </a:lnTo>
                  <a:lnTo>
                    <a:pt x="1433674" y="1130300"/>
                  </a:lnTo>
                  <a:lnTo>
                    <a:pt x="1432243" y="1155700"/>
                  </a:lnTo>
                  <a:lnTo>
                    <a:pt x="1428610" y="1168400"/>
                  </a:lnTo>
                  <a:lnTo>
                    <a:pt x="1431896" y="1219200"/>
                  </a:lnTo>
                  <a:lnTo>
                    <a:pt x="1432991" y="1257300"/>
                  </a:lnTo>
                  <a:lnTo>
                    <a:pt x="1431896" y="1270000"/>
                  </a:lnTo>
                  <a:lnTo>
                    <a:pt x="1512027" y="1270000"/>
                  </a:lnTo>
                  <a:lnTo>
                    <a:pt x="1512287" y="1257300"/>
                  </a:lnTo>
                  <a:lnTo>
                    <a:pt x="1514714" y="1257300"/>
                  </a:lnTo>
                  <a:lnTo>
                    <a:pt x="1520939" y="1244600"/>
                  </a:lnTo>
                  <a:lnTo>
                    <a:pt x="1483474" y="1244600"/>
                  </a:lnTo>
                  <a:lnTo>
                    <a:pt x="1482142" y="1155700"/>
                  </a:lnTo>
                  <a:lnTo>
                    <a:pt x="1477013" y="1104900"/>
                  </a:lnTo>
                  <a:lnTo>
                    <a:pt x="1472955" y="1066800"/>
                  </a:lnTo>
                  <a:lnTo>
                    <a:pt x="1474838" y="1041400"/>
                  </a:lnTo>
                  <a:lnTo>
                    <a:pt x="1470157" y="990600"/>
                  </a:lnTo>
                  <a:lnTo>
                    <a:pt x="1465773" y="965200"/>
                  </a:lnTo>
                  <a:lnTo>
                    <a:pt x="1463033" y="939800"/>
                  </a:lnTo>
                  <a:lnTo>
                    <a:pt x="1463281" y="927100"/>
                  </a:lnTo>
                  <a:lnTo>
                    <a:pt x="1449489" y="850900"/>
                  </a:lnTo>
                  <a:lnTo>
                    <a:pt x="1444104" y="812800"/>
                  </a:lnTo>
                  <a:lnTo>
                    <a:pt x="1411381" y="812800"/>
                  </a:lnTo>
                  <a:lnTo>
                    <a:pt x="1411338" y="800100"/>
                  </a:lnTo>
                  <a:lnTo>
                    <a:pt x="1406782" y="762000"/>
                  </a:lnTo>
                  <a:lnTo>
                    <a:pt x="1405178" y="749300"/>
                  </a:lnTo>
                  <a:lnTo>
                    <a:pt x="1405194" y="736600"/>
                  </a:lnTo>
                  <a:lnTo>
                    <a:pt x="1405496" y="736600"/>
                  </a:lnTo>
                  <a:lnTo>
                    <a:pt x="1404638" y="647700"/>
                  </a:lnTo>
                  <a:lnTo>
                    <a:pt x="1404721" y="609600"/>
                  </a:lnTo>
                  <a:lnTo>
                    <a:pt x="1405028" y="571500"/>
                  </a:lnTo>
                  <a:lnTo>
                    <a:pt x="1407187" y="520700"/>
                  </a:lnTo>
                  <a:lnTo>
                    <a:pt x="1417053" y="457200"/>
                  </a:lnTo>
                  <a:lnTo>
                    <a:pt x="1424163" y="393700"/>
                  </a:lnTo>
                  <a:lnTo>
                    <a:pt x="1432594" y="368300"/>
                  </a:lnTo>
                  <a:lnTo>
                    <a:pt x="1436144" y="342900"/>
                  </a:lnTo>
                  <a:lnTo>
                    <a:pt x="1428610" y="330200"/>
                  </a:lnTo>
                  <a:close/>
                </a:path>
                <a:path w="2473960" h="4267200">
                  <a:moveTo>
                    <a:pt x="2222200" y="1028797"/>
                  </a:moveTo>
                  <a:lnTo>
                    <a:pt x="2159759" y="1066800"/>
                  </a:lnTo>
                  <a:lnTo>
                    <a:pt x="2122363" y="1092200"/>
                  </a:lnTo>
                  <a:lnTo>
                    <a:pt x="2101755" y="1104900"/>
                  </a:lnTo>
                  <a:lnTo>
                    <a:pt x="2089518" y="1117600"/>
                  </a:lnTo>
                  <a:lnTo>
                    <a:pt x="1985664" y="1168400"/>
                  </a:lnTo>
                  <a:lnTo>
                    <a:pt x="1967824" y="1168400"/>
                  </a:lnTo>
                  <a:lnTo>
                    <a:pt x="1959724" y="1181100"/>
                  </a:lnTo>
                  <a:lnTo>
                    <a:pt x="1859547" y="1206500"/>
                  </a:lnTo>
                  <a:lnTo>
                    <a:pt x="1772968" y="1244600"/>
                  </a:lnTo>
                  <a:lnTo>
                    <a:pt x="1862734" y="1244600"/>
                  </a:lnTo>
                  <a:lnTo>
                    <a:pt x="1873110" y="1231900"/>
                  </a:lnTo>
                  <a:lnTo>
                    <a:pt x="1963835" y="1193800"/>
                  </a:lnTo>
                  <a:lnTo>
                    <a:pt x="2031394" y="1155700"/>
                  </a:lnTo>
                  <a:lnTo>
                    <a:pt x="2080517" y="1130300"/>
                  </a:lnTo>
                  <a:lnTo>
                    <a:pt x="2115934" y="1117600"/>
                  </a:lnTo>
                  <a:lnTo>
                    <a:pt x="2142376" y="1104900"/>
                  </a:lnTo>
                  <a:lnTo>
                    <a:pt x="2164575" y="1092200"/>
                  </a:lnTo>
                  <a:lnTo>
                    <a:pt x="2222200" y="1028797"/>
                  </a:lnTo>
                  <a:close/>
                </a:path>
                <a:path w="2473960" h="4267200">
                  <a:moveTo>
                    <a:pt x="1630667" y="330200"/>
                  </a:moveTo>
                  <a:lnTo>
                    <a:pt x="1602638" y="393700"/>
                  </a:lnTo>
                  <a:lnTo>
                    <a:pt x="1586264" y="444500"/>
                  </a:lnTo>
                  <a:lnTo>
                    <a:pt x="1579107" y="469900"/>
                  </a:lnTo>
                  <a:lnTo>
                    <a:pt x="1578724" y="482600"/>
                  </a:lnTo>
                  <a:lnTo>
                    <a:pt x="1565790" y="520700"/>
                  </a:lnTo>
                  <a:lnTo>
                    <a:pt x="1557451" y="558800"/>
                  </a:lnTo>
                  <a:lnTo>
                    <a:pt x="1553971" y="584200"/>
                  </a:lnTo>
                  <a:lnTo>
                    <a:pt x="1555610" y="596900"/>
                  </a:lnTo>
                  <a:lnTo>
                    <a:pt x="1553244" y="647700"/>
                  </a:lnTo>
                  <a:lnTo>
                    <a:pt x="1553832" y="685800"/>
                  </a:lnTo>
                  <a:lnTo>
                    <a:pt x="1556038" y="711200"/>
                  </a:lnTo>
                  <a:lnTo>
                    <a:pt x="1558531" y="723900"/>
                  </a:lnTo>
                  <a:lnTo>
                    <a:pt x="1565889" y="787400"/>
                  </a:lnTo>
                  <a:lnTo>
                    <a:pt x="1567865" y="825500"/>
                  </a:lnTo>
                  <a:lnTo>
                    <a:pt x="1566603" y="850900"/>
                  </a:lnTo>
                  <a:lnTo>
                    <a:pt x="1564246" y="850900"/>
                  </a:lnTo>
                  <a:lnTo>
                    <a:pt x="1572981" y="927100"/>
                  </a:lnTo>
                  <a:lnTo>
                    <a:pt x="1575454" y="965200"/>
                  </a:lnTo>
                  <a:lnTo>
                    <a:pt x="1575211" y="977900"/>
                  </a:lnTo>
                  <a:lnTo>
                    <a:pt x="1575803" y="990600"/>
                  </a:lnTo>
                  <a:lnTo>
                    <a:pt x="1567879" y="1054100"/>
                  </a:lnTo>
                  <a:lnTo>
                    <a:pt x="1559944" y="1079500"/>
                  </a:lnTo>
                  <a:lnTo>
                    <a:pt x="1556318" y="1104900"/>
                  </a:lnTo>
                  <a:lnTo>
                    <a:pt x="1561325" y="1117600"/>
                  </a:lnTo>
                  <a:lnTo>
                    <a:pt x="1556644" y="1155700"/>
                  </a:lnTo>
                  <a:lnTo>
                    <a:pt x="1549498" y="1181100"/>
                  </a:lnTo>
                  <a:lnTo>
                    <a:pt x="1543948" y="1193800"/>
                  </a:lnTo>
                  <a:lnTo>
                    <a:pt x="1529253" y="1206500"/>
                  </a:lnTo>
                  <a:lnTo>
                    <a:pt x="1610474" y="1206500"/>
                  </a:lnTo>
                  <a:lnTo>
                    <a:pt x="1646339" y="1181100"/>
                  </a:lnTo>
                  <a:lnTo>
                    <a:pt x="1686733" y="1181100"/>
                  </a:lnTo>
                  <a:lnTo>
                    <a:pt x="1699882" y="1168400"/>
                  </a:lnTo>
                  <a:lnTo>
                    <a:pt x="1576023" y="1168400"/>
                  </a:lnTo>
                  <a:lnTo>
                    <a:pt x="1579025" y="1155700"/>
                  </a:lnTo>
                  <a:lnTo>
                    <a:pt x="1580337" y="1150247"/>
                  </a:lnTo>
                  <a:lnTo>
                    <a:pt x="1582109" y="1130300"/>
                  </a:lnTo>
                  <a:lnTo>
                    <a:pt x="1586280" y="1104900"/>
                  </a:lnTo>
                  <a:lnTo>
                    <a:pt x="1588832" y="1092200"/>
                  </a:lnTo>
                  <a:lnTo>
                    <a:pt x="1587360" y="1079500"/>
                  </a:lnTo>
                  <a:lnTo>
                    <a:pt x="1593220" y="990600"/>
                  </a:lnTo>
                  <a:lnTo>
                    <a:pt x="1597472" y="939800"/>
                  </a:lnTo>
                  <a:lnTo>
                    <a:pt x="1599558" y="914400"/>
                  </a:lnTo>
                  <a:lnTo>
                    <a:pt x="1598917" y="914400"/>
                  </a:lnTo>
                  <a:lnTo>
                    <a:pt x="1592916" y="825500"/>
                  </a:lnTo>
                  <a:lnTo>
                    <a:pt x="1586209" y="762000"/>
                  </a:lnTo>
                  <a:lnTo>
                    <a:pt x="1580190" y="711200"/>
                  </a:lnTo>
                  <a:lnTo>
                    <a:pt x="1576256" y="673100"/>
                  </a:lnTo>
                  <a:lnTo>
                    <a:pt x="1575803" y="647700"/>
                  </a:lnTo>
                  <a:lnTo>
                    <a:pt x="1576214" y="609600"/>
                  </a:lnTo>
                  <a:lnTo>
                    <a:pt x="1576898" y="596900"/>
                  </a:lnTo>
                  <a:lnTo>
                    <a:pt x="1577035" y="584200"/>
                  </a:lnTo>
                  <a:lnTo>
                    <a:pt x="1575803" y="571500"/>
                  </a:lnTo>
                  <a:lnTo>
                    <a:pt x="1583351" y="533400"/>
                  </a:lnTo>
                  <a:lnTo>
                    <a:pt x="1586280" y="520700"/>
                  </a:lnTo>
                  <a:lnTo>
                    <a:pt x="1587590" y="508000"/>
                  </a:lnTo>
                  <a:lnTo>
                    <a:pt x="1590281" y="508000"/>
                  </a:lnTo>
                  <a:lnTo>
                    <a:pt x="1608753" y="431800"/>
                  </a:lnTo>
                  <a:lnTo>
                    <a:pt x="1621285" y="381000"/>
                  </a:lnTo>
                  <a:lnTo>
                    <a:pt x="1628411" y="355600"/>
                  </a:lnTo>
                  <a:lnTo>
                    <a:pt x="1630667" y="330200"/>
                  </a:lnTo>
                  <a:close/>
                </a:path>
                <a:path w="2473960" h="4267200">
                  <a:moveTo>
                    <a:pt x="1917828" y="1143000"/>
                  </a:moveTo>
                  <a:lnTo>
                    <a:pt x="1852917" y="1143000"/>
                  </a:lnTo>
                  <a:lnTo>
                    <a:pt x="1750369" y="1168400"/>
                  </a:lnTo>
                  <a:lnTo>
                    <a:pt x="1683159" y="1193800"/>
                  </a:lnTo>
                  <a:lnTo>
                    <a:pt x="1642980" y="1206500"/>
                  </a:lnTo>
                  <a:lnTo>
                    <a:pt x="1749039" y="1206500"/>
                  </a:lnTo>
                  <a:lnTo>
                    <a:pt x="1792354" y="1193800"/>
                  </a:lnTo>
                  <a:lnTo>
                    <a:pt x="1852229" y="1168400"/>
                  </a:lnTo>
                  <a:lnTo>
                    <a:pt x="1891877" y="1155700"/>
                  </a:lnTo>
                  <a:lnTo>
                    <a:pt x="1917828" y="1143000"/>
                  </a:lnTo>
                  <a:close/>
                </a:path>
                <a:path w="2473960" h="4267200">
                  <a:moveTo>
                    <a:pt x="1702803" y="266700"/>
                  </a:moveTo>
                  <a:lnTo>
                    <a:pt x="1667189" y="342900"/>
                  </a:lnTo>
                  <a:lnTo>
                    <a:pt x="1647256" y="393700"/>
                  </a:lnTo>
                  <a:lnTo>
                    <a:pt x="1637062" y="406400"/>
                  </a:lnTo>
                  <a:lnTo>
                    <a:pt x="1617520" y="520700"/>
                  </a:lnTo>
                  <a:lnTo>
                    <a:pt x="1609185" y="596900"/>
                  </a:lnTo>
                  <a:lnTo>
                    <a:pt x="1604695" y="647700"/>
                  </a:lnTo>
                  <a:lnTo>
                    <a:pt x="1603084" y="685800"/>
                  </a:lnTo>
                  <a:lnTo>
                    <a:pt x="1603385" y="711200"/>
                  </a:lnTo>
                  <a:lnTo>
                    <a:pt x="1610920" y="787400"/>
                  </a:lnTo>
                  <a:lnTo>
                    <a:pt x="1611506" y="825500"/>
                  </a:lnTo>
                  <a:lnTo>
                    <a:pt x="1611543" y="850900"/>
                  </a:lnTo>
                  <a:lnTo>
                    <a:pt x="1616189" y="863600"/>
                  </a:lnTo>
                  <a:lnTo>
                    <a:pt x="1612563" y="914400"/>
                  </a:lnTo>
                  <a:lnTo>
                    <a:pt x="1610807" y="952500"/>
                  </a:lnTo>
                  <a:lnTo>
                    <a:pt x="1611742" y="990600"/>
                  </a:lnTo>
                  <a:lnTo>
                    <a:pt x="1616189" y="1016000"/>
                  </a:lnTo>
                  <a:lnTo>
                    <a:pt x="1591192" y="1105114"/>
                  </a:lnTo>
                  <a:lnTo>
                    <a:pt x="1580337" y="1150247"/>
                  </a:lnTo>
                  <a:lnTo>
                    <a:pt x="1578724" y="1168400"/>
                  </a:lnTo>
                  <a:lnTo>
                    <a:pt x="1699882" y="1168400"/>
                  </a:lnTo>
                  <a:lnTo>
                    <a:pt x="1745169" y="1155700"/>
                  </a:lnTo>
                  <a:lnTo>
                    <a:pt x="1772050" y="1143000"/>
                  </a:lnTo>
                  <a:lnTo>
                    <a:pt x="1676768" y="1143000"/>
                  </a:lnTo>
                  <a:lnTo>
                    <a:pt x="1740585" y="1104900"/>
                  </a:lnTo>
                  <a:lnTo>
                    <a:pt x="1794704" y="1066800"/>
                  </a:lnTo>
                  <a:lnTo>
                    <a:pt x="1636382" y="1066800"/>
                  </a:lnTo>
                  <a:lnTo>
                    <a:pt x="1633953" y="1041400"/>
                  </a:lnTo>
                  <a:lnTo>
                    <a:pt x="1638811" y="1016000"/>
                  </a:lnTo>
                  <a:lnTo>
                    <a:pt x="1636382" y="1003300"/>
                  </a:lnTo>
                  <a:lnTo>
                    <a:pt x="1640999" y="927100"/>
                  </a:lnTo>
                  <a:lnTo>
                    <a:pt x="1638557" y="876300"/>
                  </a:lnTo>
                  <a:lnTo>
                    <a:pt x="1637185" y="850900"/>
                  </a:lnTo>
                  <a:lnTo>
                    <a:pt x="1645018" y="825500"/>
                  </a:lnTo>
                  <a:lnTo>
                    <a:pt x="1637173" y="711200"/>
                  </a:lnTo>
                  <a:lnTo>
                    <a:pt x="1633346" y="635000"/>
                  </a:lnTo>
                  <a:lnTo>
                    <a:pt x="1632006" y="596900"/>
                  </a:lnTo>
                  <a:lnTo>
                    <a:pt x="1631623" y="571500"/>
                  </a:lnTo>
                  <a:lnTo>
                    <a:pt x="1630667" y="558800"/>
                  </a:lnTo>
                  <a:lnTo>
                    <a:pt x="1641948" y="508000"/>
                  </a:lnTo>
                  <a:lnTo>
                    <a:pt x="1645097" y="469900"/>
                  </a:lnTo>
                  <a:lnTo>
                    <a:pt x="1646079" y="444500"/>
                  </a:lnTo>
                  <a:lnTo>
                    <a:pt x="1650860" y="431800"/>
                  </a:lnTo>
                  <a:lnTo>
                    <a:pt x="1677228" y="355600"/>
                  </a:lnTo>
                  <a:lnTo>
                    <a:pt x="1695215" y="304800"/>
                  </a:lnTo>
                  <a:lnTo>
                    <a:pt x="1704009" y="279400"/>
                  </a:lnTo>
                  <a:lnTo>
                    <a:pt x="1702803" y="266700"/>
                  </a:lnTo>
                  <a:close/>
                </a:path>
                <a:path w="2473960" h="4267200">
                  <a:moveTo>
                    <a:pt x="2413792" y="813342"/>
                  </a:moveTo>
                  <a:lnTo>
                    <a:pt x="2328522" y="838200"/>
                  </a:lnTo>
                  <a:lnTo>
                    <a:pt x="2272477" y="876300"/>
                  </a:lnTo>
                  <a:lnTo>
                    <a:pt x="2237507" y="889000"/>
                  </a:lnTo>
                  <a:lnTo>
                    <a:pt x="2213597" y="901700"/>
                  </a:lnTo>
                  <a:lnTo>
                    <a:pt x="2104284" y="965200"/>
                  </a:lnTo>
                  <a:lnTo>
                    <a:pt x="2028708" y="1003300"/>
                  </a:lnTo>
                  <a:lnTo>
                    <a:pt x="1980218" y="1028700"/>
                  </a:lnTo>
                  <a:lnTo>
                    <a:pt x="1952165" y="1041400"/>
                  </a:lnTo>
                  <a:lnTo>
                    <a:pt x="1937898" y="1054100"/>
                  </a:lnTo>
                  <a:lnTo>
                    <a:pt x="1930768" y="1054100"/>
                  </a:lnTo>
                  <a:lnTo>
                    <a:pt x="1879309" y="1066800"/>
                  </a:lnTo>
                  <a:lnTo>
                    <a:pt x="1849996" y="1079500"/>
                  </a:lnTo>
                  <a:lnTo>
                    <a:pt x="1835827" y="1092200"/>
                  </a:lnTo>
                  <a:lnTo>
                    <a:pt x="1829803" y="1092200"/>
                  </a:lnTo>
                  <a:lnTo>
                    <a:pt x="1761030" y="1117600"/>
                  </a:lnTo>
                  <a:lnTo>
                    <a:pt x="1721202" y="1130300"/>
                  </a:lnTo>
                  <a:lnTo>
                    <a:pt x="1700304" y="1143000"/>
                  </a:lnTo>
                  <a:lnTo>
                    <a:pt x="1792211" y="1143000"/>
                  </a:lnTo>
                  <a:lnTo>
                    <a:pt x="1867548" y="1104900"/>
                  </a:lnTo>
                  <a:lnTo>
                    <a:pt x="1907701" y="1092200"/>
                  </a:lnTo>
                  <a:lnTo>
                    <a:pt x="1926210" y="1079500"/>
                  </a:lnTo>
                  <a:lnTo>
                    <a:pt x="1936610" y="1079500"/>
                  </a:lnTo>
                  <a:lnTo>
                    <a:pt x="1989152" y="1054100"/>
                  </a:lnTo>
                  <a:lnTo>
                    <a:pt x="2021382" y="1041400"/>
                  </a:lnTo>
                  <a:lnTo>
                    <a:pt x="2040087" y="1028700"/>
                  </a:lnTo>
                  <a:lnTo>
                    <a:pt x="2052053" y="1016000"/>
                  </a:lnTo>
                  <a:lnTo>
                    <a:pt x="2140607" y="965200"/>
                  </a:lnTo>
                  <a:lnTo>
                    <a:pt x="2204566" y="927100"/>
                  </a:lnTo>
                  <a:lnTo>
                    <a:pt x="2248649" y="901700"/>
                  </a:lnTo>
                  <a:lnTo>
                    <a:pt x="2277577" y="889000"/>
                  </a:lnTo>
                  <a:lnTo>
                    <a:pt x="2296069" y="876300"/>
                  </a:lnTo>
                  <a:lnTo>
                    <a:pt x="2308847" y="876300"/>
                  </a:lnTo>
                  <a:lnTo>
                    <a:pt x="2379411" y="838200"/>
                  </a:lnTo>
                  <a:lnTo>
                    <a:pt x="2413792" y="813342"/>
                  </a:lnTo>
                  <a:close/>
                </a:path>
                <a:path w="2473960" h="4267200">
                  <a:moveTo>
                    <a:pt x="2241281" y="952500"/>
                  </a:moveTo>
                  <a:lnTo>
                    <a:pt x="2223392" y="965200"/>
                  </a:lnTo>
                  <a:lnTo>
                    <a:pt x="2196287" y="977900"/>
                  </a:lnTo>
                  <a:lnTo>
                    <a:pt x="2164575" y="1003300"/>
                  </a:lnTo>
                  <a:lnTo>
                    <a:pt x="2065055" y="1054100"/>
                  </a:lnTo>
                  <a:lnTo>
                    <a:pt x="1991188" y="1079500"/>
                  </a:lnTo>
                  <a:lnTo>
                    <a:pt x="1938581" y="1104900"/>
                  </a:lnTo>
                  <a:lnTo>
                    <a:pt x="1902842" y="1130300"/>
                  </a:lnTo>
                  <a:lnTo>
                    <a:pt x="1879580" y="1130300"/>
                  </a:lnTo>
                  <a:lnTo>
                    <a:pt x="1864402" y="1143000"/>
                  </a:lnTo>
                  <a:lnTo>
                    <a:pt x="1936610" y="1143000"/>
                  </a:lnTo>
                  <a:lnTo>
                    <a:pt x="2099554" y="1054100"/>
                  </a:lnTo>
                  <a:lnTo>
                    <a:pt x="2149018" y="1016000"/>
                  </a:lnTo>
                  <a:lnTo>
                    <a:pt x="2183535" y="1003300"/>
                  </a:lnTo>
                  <a:lnTo>
                    <a:pt x="2207899" y="990600"/>
                  </a:lnTo>
                  <a:lnTo>
                    <a:pt x="2226905" y="977900"/>
                  </a:lnTo>
                  <a:lnTo>
                    <a:pt x="2245347" y="965200"/>
                  </a:lnTo>
                  <a:lnTo>
                    <a:pt x="2241281" y="952500"/>
                  </a:lnTo>
                  <a:close/>
                </a:path>
                <a:path w="2473960" h="4267200">
                  <a:moveTo>
                    <a:pt x="672194" y="1104900"/>
                  </a:moveTo>
                  <a:lnTo>
                    <a:pt x="671995" y="1104900"/>
                  </a:lnTo>
                  <a:lnTo>
                    <a:pt x="672149" y="1105114"/>
                  </a:lnTo>
                  <a:lnTo>
                    <a:pt x="672194" y="1104900"/>
                  </a:lnTo>
                  <a:close/>
                </a:path>
                <a:path w="2473960" h="4267200">
                  <a:moveTo>
                    <a:pt x="1767669" y="359073"/>
                  </a:moveTo>
                  <a:lnTo>
                    <a:pt x="1729429" y="444500"/>
                  </a:lnTo>
                  <a:lnTo>
                    <a:pt x="1706422" y="482600"/>
                  </a:lnTo>
                  <a:lnTo>
                    <a:pt x="1695322" y="508000"/>
                  </a:lnTo>
                  <a:lnTo>
                    <a:pt x="1691246" y="520700"/>
                  </a:lnTo>
                  <a:lnTo>
                    <a:pt x="1675865" y="584200"/>
                  </a:lnTo>
                  <a:lnTo>
                    <a:pt x="1672116" y="609600"/>
                  </a:lnTo>
                  <a:lnTo>
                    <a:pt x="1672154" y="635000"/>
                  </a:lnTo>
                  <a:lnTo>
                    <a:pt x="1668132" y="647700"/>
                  </a:lnTo>
                  <a:lnTo>
                    <a:pt x="1665649" y="698500"/>
                  </a:lnTo>
                  <a:lnTo>
                    <a:pt x="1663131" y="736600"/>
                  </a:lnTo>
                  <a:lnTo>
                    <a:pt x="1661685" y="762000"/>
                  </a:lnTo>
                  <a:lnTo>
                    <a:pt x="1662417" y="787400"/>
                  </a:lnTo>
                  <a:lnTo>
                    <a:pt x="1659970" y="863600"/>
                  </a:lnTo>
                  <a:lnTo>
                    <a:pt x="1658083" y="914400"/>
                  </a:lnTo>
                  <a:lnTo>
                    <a:pt x="1658363" y="939800"/>
                  </a:lnTo>
                  <a:lnTo>
                    <a:pt x="1662417" y="952500"/>
                  </a:lnTo>
                  <a:lnTo>
                    <a:pt x="1652634" y="1016000"/>
                  </a:lnTo>
                  <a:lnTo>
                    <a:pt x="1647209" y="1041400"/>
                  </a:lnTo>
                  <a:lnTo>
                    <a:pt x="1642879" y="1066800"/>
                  </a:lnTo>
                  <a:lnTo>
                    <a:pt x="1671053" y="1066800"/>
                  </a:lnTo>
                  <a:lnTo>
                    <a:pt x="1675726" y="977900"/>
                  </a:lnTo>
                  <a:lnTo>
                    <a:pt x="1680435" y="914400"/>
                  </a:lnTo>
                  <a:lnTo>
                    <a:pt x="1684072" y="889000"/>
                  </a:lnTo>
                  <a:lnTo>
                    <a:pt x="1685531" y="889000"/>
                  </a:lnTo>
                  <a:lnTo>
                    <a:pt x="1688039" y="774700"/>
                  </a:lnTo>
                  <a:lnTo>
                    <a:pt x="1689170" y="711200"/>
                  </a:lnTo>
                  <a:lnTo>
                    <a:pt x="1689618" y="673100"/>
                  </a:lnTo>
                  <a:lnTo>
                    <a:pt x="1690078" y="660400"/>
                  </a:lnTo>
                  <a:lnTo>
                    <a:pt x="1691246" y="647700"/>
                  </a:lnTo>
                  <a:lnTo>
                    <a:pt x="1695802" y="622300"/>
                  </a:lnTo>
                  <a:lnTo>
                    <a:pt x="1697405" y="609600"/>
                  </a:lnTo>
                  <a:lnTo>
                    <a:pt x="1697389" y="596900"/>
                  </a:lnTo>
                  <a:lnTo>
                    <a:pt x="1697088" y="584200"/>
                  </a:lnTo>
                  <a:lnTo>
                    <a:pt x="1718152" y="520700"/>
                  </a:lnTo>
                  <a:lnTo>
                    <a:pt x="1731679" y="482600"/>
                  </a:lnTo>
                  <a:lnTo>
                    <a:pt x="1740897" y="457200"/>
                  </a:lnTo>
                  <a:lnTo>
                    <a:pt x="1749031" y="431800"/>
                  </a:lnTo>
                  <a:lnTo>
                    <a:pt x="1765152" y="368300"/>
                  </a:lnTo>
                  <a:lnTo>
                    <a:pt x="1767669" y="359073"/>
                  </a:lnTo>
                  <a:close/>
                </a:path>
                <a:path w="2473960" h="4267200">
                  <a:moveTo>
                    <a:pt x="1887461" y="254000"/>
                  </a:moveTo>
                  <a:lnTo>
                    <a:pt x="1858759" y="279400"/>
                  </a:lnTo>
                  <a:lnTo>
                    <a:pt x="1841677" y="304800"/>
                  </a:lnTo>
                  <a:lnTo>
                    <a:pt x="1829454" y="317500"/>
                  </a:lnTo>
                  <a:lnTo>
                    <a:pt x="1815325" y="342900"/>
                  </a:lnTo>
                  <a:lnTo>
                    <a:pt x="1786290" y="431800"/>
                  </a:lnTo>
                  <a:lnTo>
                    <a:pt x="1767081" y="495300"/>
                  </a:lnTo>
                  <a:lnTo>
                    <a:pt x="1755761" y="533400"/>
                  </a:lnTo>
                  <a:lnTo>
                    <a:pt x="1750390" y="546100"/>
                  </a:lnTo>
                  <a:lnTo>
                    <a:pt x="1749031" y="558800"/>
                  </a:lnTo>
                  <a:lnTo>
                    <a:pt x="1745671" y="596900"/>
                  </a:lnTo>
                  <a:lnTo>
                    <a:pt x="1741776" y="609600"/>
                  </a:lnTo>
                  <a:lnTo>
                    <a:pt x="1740048" y="622300"/>
                  </a:lnTo>
                  <a:lnTo>
                    <a:pt x="1743189" y="635000"/>
                  </a:lnTo>
                  <a:lnTo>
                    <a:pt x="1743008" y="660400"/>
                  </a:lnTo>
                  <a:lnTo>
                    <a:pt x="1741744" y="685800"/>
                  </a:lnTo>
                  <a:lnTo>
                    <a:pt x="1738313" y="698500"/>
                  </a:lnTo>
                  <a:lnTo>
                    <a:pt x="1731632" y="698500"/>
                  </a:lnTo>
                  <a:lnTo>
                    <a:pt x="1731195" y="736600"/>
                  </a:lnTo>
                  <a:lnTo>
                    <a:pt x="1729274" y="787400"/>
                  </a:lnTo>
                  <a:lnTo>
                    <a:pt x="1728838" y="800100"/>
                  </a:lnTo>
                  <a:lnTo>
                    <a:pt x="1713524" y="889000"/>
                  </a:lnTo>
                  <a:lnTo>
                    <a:pt x="1701665" y="952500"/>
                  </a:lnTo>
                  <a:lnTo>
                    <a:pt x="1692373" y="1003300"/>
                  </a:lnTo>
                  <a:lnTo>
                    <a:pt x="1684764" y="1041400"/>
                  </a:lnTo>
                  <a:lnTo>
                    <a:pt x="1677953" y="1054100"/>
                  </a:lnTo>
                  <a:lnTo>
                    <a:pt x="1671053" y="1066800"/>
                  </a:lnTo>
                  <a:lnTo>
                    <a:pt x="1794704" y="1066800"/>
                  </a:lnTo>
                  <a:lnTo>
                    <a:pt x="1840963" y="1054100"/>
                  </a:lnTo>
                  <a:lnTo>
                    <a:pt x="1731632" y="1054100"/>
                  </a:lnTo>
                  <a:lnTo>
                    <a:pt x="1779181" y="1028700"/>
                  </a:lnTo>
                  <a:lnTo>
                    <a:pt x="1808848" y="1003300"/>
                  </a:lnTo>
                  <a:lnTo>
                    <a:pt x="1826608" y="990600"/>
                  </a:lnTo>
                  <a:lnTo>
                    <a:pt x="1769224" y="990600"/>
                  </a:lnTo>
                  <a:lnTo>
                    <a:pt x="1811271" y="965200"/>
                  </a:lnTo>
                  <a:lnTo>
                    <a:pt x="1743189" y="965200"/>
                  </a:lnTo>
                  <a:lnTo>
                    <a:pt x="1740913" y="939800"/>
                  </a:lnTo>
                  <a:lnTo>
                    <a:pt x="1742125" y="927100"/>
                  </a:lnTo>
                  <a:lnTo>
                    <a:pt x="1746028" y="914400"/>
                  </a:lnTo>
                  <a:lnTo>
                    <a:pt x="1751825" y="901700"/>
                  </a:lnTo>
                  <a:lnTo>
                    <a:pt x="1750674" y="838200"/>
                  </a:lnTo>
                  <a:lnTo>
                    <a:pt x="1755476" y="800100"/>
                  </a:lnTo>
                  <a:lnTo>
                    <a:pt x="1759183" y="787400"/>
                  </a:lnTo>
                  <a:lnTo>
                    <a:pt x="1754746" y="774700"/>
                  </a:lnTo>
                  <a:lnTo>
                    <a:pt x="1755730" y="736600"/>
                  </a:lnTo>
                  <a:lnTo>
                    <a:pt x="1760524" y="711200"/>
                  </a:lnTo>
                  <a:lnTo>
                    <a:pt x="1765319" y="698500"/>
                  </a:lnTo>
                  <a:lnTo>
                    <a:pt x="1766303" y="685800"/>
                  </a:lnTo>
                  <a:lnTo>
                    <a:pt x="1773484" y="596900"/>
                  </a:lnTo>
                  <a:lnTo>
                    <a:pt x="1778225" y="558800"/>
                  </a:lnTo>
                  <a:lnTo>
                    <a:pt x="1781323" y="533400"/>
                  </a:lnTo>
                  <a:lnTo>
                    <a:pt x="1797759" y="482600"/>
                  </a:lnTo>
                  <a:lnTo>
                    <a:pt x="1803800" y="457200"/>
                  </a:lnTo>
                  <a:lnTo>
                    <a:pt x="1805506" y="444500"/>
                  </a:lnTo>
                  <a:lnTo>
                    <a:pt x="1806689" y="444500"/>
                  </a:lnTo>
                  <a:lnTo>
                    <a:pt x="1820052" y="406400"/>
                  </a:lnTo>
                  <a:lnTo>
                    <a:pt x="1826914" y="381000"/>
                  </a:lnTo>
                  <a:lnTo>
                    <a:pt x="1829442" y="368300"/>
                  </a:lnTo>
                  <a:lnTo>
                    <a:pt x="1829803" y="355600"/>
                  </a:lnTo>
                  <a:lnTo>
                    <a:pt x="1852599" y="304800"/>
                  </a:lnTo>
                  <a:lnTo>
                    <a:pt x="1867300" y="279400"/>
                  </a:lnTo>
                  <a:lnTo>
                    <a:pt x="1877666" y="266700"/>
                  </a:lnTo>
                  <a:lnTo>
                    <a:pt x="1887461" y="254000"/>
                  </a:lnTo>
                  <a:close/>
                </a:path>
                <a:path w="2473960" h="4267200">
                  <a:moveTo>
                    <a:pt x="2407411" y="777705"/>
                  </a:moveTo>
                  <a:lnTo>
                    <a:pt x="2311171" y="812800"/>
                  </a:lnTo>
                  <a:lnTo>
                    <a:pt x="2234548" y="850900"/>
                  </a:lnTo>
                  <a:lnTo>
                    <a:pt x="2181146" y="876300"/>
                  </a:lnTo>
                  <a:lnTo>
                    <a:pt x="2146322" y="889000"/>
                  </a:lnTo>
                  <a:lnTo>
                    <a:pt x="2125437" y="901700"/>
                  </a:lnTo>
                  <a:lnTo>
                    <a:pt x="2106917" y="901700"/>
                  </a:lnTo>
                  <a:lnTo>
                    <a:pt x="2058550" y="927100"/>
                  </a:lnTo>
                  <a:lnTo>
                    <a:pt x="2023160" y="939800"/>
                  </a:lnTo>
                  <a:lnTo>
                    <a:pt x="1996439" y="952500"/>
                  </a:lnTo>
                  <a:lnTo>
                    <a:pt x="1974075" y="965200"/>
                  </a:lnTo>
                  <a:lnTo>
                    <a:pt x="1936977" y="990600"/>
                  </a:lnTo>
                  <a:lnTo>
                    <a:pt x="1897405" y="990600"/>
                  </a:lnTo>
                  <a:lnTo>
                    <a:pt x="1884667" y="1003300"/>
                  </a:lnTo>
                  <a:lnTo>
                    <a:pt x="1828160" y="1028700"/>
                  </a:lnTo>
                  <a:lnTo>
                    <a:pt x="1796275" y="1041400"/>
                  </a:lnTo>
                  <a:lnTo>
                    <a:pt x="1774939" y="1041400"/>
                  </a:lnTo>
                  <a:lnTo>
                    <a:pt x="1740597" y="1054100"/>
                  </a:lnTo>
                  <a:lnTo>
                    <a:pt x="1840963" y="1054100"/>
                  </a:lnTo>
                  <a:lnTo>
                    <a:pt x="1881200" y="1028700"/>
                  </a:lnTo>
                  <a:lnTo>
                    <a:pt x="1917253" y="1016000"/>
                  </a:lnTo>
                  <a:lnTo>
                    <a:pt x="1950961" y="1003300"/>
                  </a:lnTo>
                  <a:lnTo>
                    <a:pt x="2002519" y="977900"/>
                  </a:lnTo>
                  <a:lnTo>
                    <a:pt x="2032146" y="965200"/>
                  </a:lnTo>
                  <a:lnTo>
                    <a:pt x="2047151" y="952500"/>
                  </a:lnTo>
                  <a:lnTo>
                    <a:pt x="2054847" y="952500"/>
                  </a:lnTo>
                  <a:lnTo>
                    <a:pt x="2118637" y="914400"/>
                  </a:lnTo>
                  <a:lnTo>
                    <a:pt x="2169541" y="889000"/>
                  </a:lnTo>
                  <a:lnTo>
                    <a:pt x="2209911" y="876300"/>
                  </a:lnTo>
                  <a:lnTo>
                    <a:pt x="2242100" y="850900"/>
                  </a:lnTo>
                  <a:lnTo>
                    <a:pt x="2268461" y="838200"/>
                  </a:lnTo>
                  <a:lnTo>
                    <a:pt x="2344627" y="812800"/>
                  </a:lnTo>
                  <a:lnTo>
                    <a:pt x="2390778" y="787400"/>
                  </a:lnTo>
                  <a:lnTo>
                    <a:pt x="2407411" y="777705"/>
                  </a:lnTo>
                  <a:close/>
                </a:path>
                <a:path w="2473960" h="4267200">
                  <a:moveTo>
                    <a:pt x="2222850" y="1028391"/>
                  </a:moveTo>
                  <a:lnTo>
                    <a:pt x="2222288" y="1028700"/>
                  </a:lnTo>
                  <a:lnTo>
                    <a:pt x="2222850" y="1028391"/>
                  </a:lnTo>
                  <a:close/>
                </a:path>
                <a:path w="2473960" h="4267200">
                  <a:moveTo>
                    <a:pt x="2245379" y="1016000"/>
                  </a:moveTo>
                  <a:lnTo>
                    <a:pt x="2242513" y="1016000"/>
                  </a:lnTo>
                  <a:lnTo>
                    <a:pt x="2222850" y="1028391"/>
                  </a:lnTo>
                  <a:lnTo>
                    <a:pt x="2245379" y="1016000"/>
                  </a:lnTo>
                  <a:close/>
                </a:path>
                <a:path w="2473960" h="4267200">
                  <a:moveTo>
                    <a:pt x="2306110" y="765550"/>
                  </a:moveTo>
                  <a:lnTo>
                    <a:pt x="2222638" y="800100"/>
                  </a:lnTo>
                  <a:lnTo>
                    <a:pt x="2164932" y="838200"/>
                  </a:lnTo>
                  <a:lnTo>
                    <a:pt x="2131598" y="850900"/>
                  </a:lnTo>
                  <a:lnTo>
                    <a:pt x="2112663" y="863600"/>
                  </a:lnTo>
                  <a:lnTo>
                    <a:pt x="2098154" y="876300"/>
                  </a:lnTo>
                  <a:lnTo>
                    <a:pt x="2045905" y="889000"/>
                  </a:lnTo>
                  <a:lnTo>
                    <a:pt x="2011254" y="901700"/>
                  </a:lnTo>
                  <a:lnTo>
                    <a:pt x="1989033" y="914400"/>
                  </a:lnTo>
                  <a:lnTo>
                    <a:pt x="1974075" y="914400"/>
                  </a:lnTo>
                  <a:lnTo>
                    <a:pt x="1886287" y="952500"/>
                  </a:lnTo>
                  <a:lnTo>
                    <a:pt x="1829254" y="977900"/>
                  </a:lnTo>
                  <a:lnTo>
                    <a:pt x="1795630" y="990600"/>
                  </a:lnTo>
                  <a:lnTo>
                    <a:pt x="1838439" y="990600"/>
                  </a:lnTo>
                  <a:lnTo>
                    <a:pt x="1916107" y="952500"/>
                  </a:lnTo>
                  <a:lnTo>
                    <a:pt x="1961819" y="939800"/>
                  </a:lnTo>
                  <a:lnTo>
                    <a:pt x="1986957" y="939800"/>
                  </a:lnTo>
                  <a:lnTo>
                    <a:pt x="2002904" y="927100"/>
                  </a:lnTo>
                  <a:lnTo>
                    <a:pt x="2097859" y="889000"/>
                  </a:lnTo>
                  <a:lnTo>
                    <a:pt x="2166743" y="850900"/>
                  </a:lnTo>
                  <a:lnTo>
                    <a:pt x="2214772" y="825500"/>
                  </a:lnTo>
                  <a:lnTo>
                    <a:pt x="2247158" y="812800"/>
                  </a:lnTo>
                  <a:lnTo>
                    <a:pt x="2269116" y="800100"/>
                  </a:lnTo>
                  <a:lnTo>
                    <a:pt x="2285860" y="787400"/>
                  </a:lnTo>
                  <a:lnTo>
                    <a:pt x="2306110" y="765550"/>
                  </a:lnTo>
                  <a:close/>
                </a:path>
                <a:path w="2473960" h="4267200">
                  <a:moveTo>
                    <a:pt x="1983578" y="139700"/>
                  </a:moveTo>
                  <a:lnTo>
                    <a:pt x="1979917" y="139700"/>
                  </a:lnTo>
                  <a:lnTo>
                    <a:pt x="1934639" y="215900"/>
                  </a:lnTo>
                  <a:lnTo>
                    <a:pt x="1903930" y="279400"/>
                  </a:lnTo>
                  <a:lnTo>
                    <a:pt x="1884316" y="304800"/>
                  </a:lnTo>
                  <a:lnTo>
                    <a:pt x="1872322" y="330200"/>
                  </a:lnTo>
                  <a:lnTo>
                    <a:pt x="1864474" y="342900"/>
                  </a:lnTo>
                  <a:lnTo>
                    <a:pt x="1846108" y="393700"/>
                  </a:lnTo>
                  <a:lnTo>
                    <a:pt x="1834803" y="419100"/>
                  </a:lnTo>
                  <a:lnTo>
                    <a:pt x="1831095" y="431800"/>
                  </a:lnTo>
                  <a:lnTo>
                    <a:pt x="1835518" y="444500"/>
                  </a:lnTo>
                  <a:lnTo>
                    <a:pt x="1817976" y="495300"/>
                  </a:lnTo>
                  <a:lnTo>
                    <a:pt x="1811769" y="533400"/>
                  </a:lnTo>
                  <a:lnTo>
                    <a:pt x="1808800" y="546100"/>
                  </a:lnTo>
                  <a:lnTo>
                    <a:pt x="1800974" y="558800"/>
                  </a:lnTo>
                  <a:lnTo>
                    <a:pt x="1796793" y="596900"/>
                  </a:lnTo>
                  <a:lnTo>
                    <a:pt x="1793719" y="609600"/>
                  </a:lnTo>
                  <a:lnTo>
                    <a:pt x="1792812" y="622300"/>
                  </a:lnTo>
                  <a:lnTo>
                    <a:pt x="1795132" y="635000"/>
                  </a:lnTo>
                  <a:lnTo>
                    <a:pt x="1783797" y="723900"/>
                  </a:lnTo>
                  <a:lnTo>
                    <a:pt x="1775701" y="774700"/>
                  </a:lnTo>
                  <a:lnTo>
                    <a:pt x="1769224" y="825500"/>
                  </a:lnTo>
                  <a:lnTo>
                    <a:pt x="1768777" y="850900"/>
                  </a:lnTo>
                  <a:lnTo>
                    <a:pt x="1765938" y="863600"/>
                  </a:lnTo>
                  <a:lnTo>
                    <a:pt x="1764741" y="876300"/>
                  </a:lnTo>
                  <a:lnTo>
                    <a:pt x="1769224" y="876300"/>
                  </a:lnTo>
                  <a:lnTo>
                    <a:pt x="1758226" y="927100"/>
                  </a:lnTo>
                  <a:lnTo>
                    <a:pt x="1750777" y="939800"/>
                  </a:lnTo>
                  <a:lnTo>
                    <a:pt x="1746042" y="952500"/>
                  </a:lnTo>
                  <a:lnTo>
                    <a:pt x="1743189" y="965200"/>
                  </a:lnTo>
                  <a:lnTo>
                    <a:pt x="1811271" y="965200"/>
                  </a:lnTo>
                  <a:lnTo>
                    <a:pt x="1837375" y="952500"/>
                  </a:lnTo>
                  <a:lnTo>
                    <a:pt x="1853216" y="939800"/>
                  </a:lnTo>
                  <a:lnTo>
                    <a:pt x="1864474" y="927100"/>
                  </a:lnTo>
                  <a:lnTo>
                    <a:pt x="1786496" y="927100"/>
                  </a:lnTo>
                  <a:lnTo>
                    <a:pt x="1783575" y="914400"/>
                  </a:lnTo>
                  <a:lnTo>
                    <a:pt x="1789417" y="914400"/>
                  </a:lnTo>
                  <a:lnTo>
                    <a:pt x="1786496" y="901700"/>
                  </a:lnTo>
                  <a:lnTo>
                    <a:pt x="1836907" y="901700"/>
                  </a:lnTo>
                  <a:lnTo>
                    <a:pt x="1841360" y="889000"/>
                  </a:lnTo>
                  <a:lnTo>
                    <a:pt x="1795132" y="889000"/>
                  </a:lnTo>
                  <a:lnTo>
                    <a:pt x="1796481" y="825500"/>
                  </a:lnTo>
                  <a:lnTo>
                    <a:pt x="1802418" y="774700"/>
                  </a:lnTo>
                  <a:lnTo>
                    <a:pt x="1803768" y="774700"/>
                  </a:lnTo>
                  <a:lnTo>
                    <a:pt x="1810540" y="711200"/>
                  </a:lnTo>
                  <a:lnTo>
                    <a:pt x="1814610" y="685800"/>
                  </a:lnTo>
                  <a:lnTo>
                    <a:pt x="1817609" y="660400"/>
                  </a:lnTo>
                  <a:lnTo>
                    <a:pt x="1821167" y="647700"/>
                  </a:lnTo>
                  <a:lnTo>
                    <a:pt x="1822060" y="622300"/>
                  </a:lnTo>
                  <a:lnTo>
                    <a:pt x="1825989" y="596900"/>
                  </a:lnTo>
                  <a:lnTo>
                    <a:pt x="1826882" y="584200"/>
                  </a:lnTo>
                  <a:lnTo>
                    <a:pt x="1841685" y="520700"/>
                  </a:lnTo>
                  <a:lnTo>
                    <a:pt x="1852155" y="469900"/>
                  </a:lnTo>
                  <a:lnTo>
                    <a:pt x="1864474" y="419100"/>
                  </a:lnTo>
                  <a:lnTo>
                    <a:pt x="1895085" y="342900"/>
                  </a:lnTo>
                  <a:lnTo>
                    <a:pt x="1910575" y="292100"/>
                  </a:lnTo>
                  <a:lnTo>
                    <a:pt x="1919588" y="266700"/>
                  </a:lnTo>
                  <a:lnTo>
                    <a:pt x="1930768" y="266700"/>
                  </a:lnTo>
                  <a:lnTo>
                    <a:pt x="1956325" y="203200"/>
                  </a:lnTo>
                  <a:lnTo>
                    <a:pt x="1974821" y="165100"/>
                  </a:lnTo>
                  <a:lnTo>
                    <a:pt x="1983578" y="139700"/>
                  </a:lnTo>
                  <a:close/>
                </a:path>
                <a:path w="2473960" h="4267200">
                  <a:moveTo>
                    <a:pt x="2379903" y="650682"/>
                  </a:moveTo>
                  <a:lnTo>
                    <a:pt x="2347053" y="673100"/>
                  </a:lnTo>
                  <a:lnTo>
                    <a:pt x="2296294" y="698500"/>
                  </a:lnTo>
                  <a:lnTo>
                    <a:pt x="2263122" y="723900"/>
                  </a:lnTo>
                  <a:lnTo>
                    <a:pt x="2241440" y="736600"/>
                  </a:lnTo>
                  <a:lnTo>
                    <a:pt x="2225154" y="749300"/>
                  </a:lnTo>
                  <a:lnTo>
                    <a:pt x="2118530" y="800100"/>
                  </a:lnTo>
                  <a:lnTo>
                    <a:pt x="2036557" y="825500"/>
                  </a:lnTo>
                  <a:lnTo>
                    <a:pt x="1975750" y="850900"/>
                  </a:lnTo>
                  <a:lnTo>
                    <a:pt x="1903699" y="889000"/>
                  </a:lnTo>
                  <a:lnTo>
                    <a:pt x="1885486" y="901700"/>
                  </a:lnTo>
                  <a:lnTo>
                    <a:pt x="1867268" y="901700"/>
                  </a:lnTo>
                  <a:lnTo>
                    <a:pt x="1847432" y="914400"/>
                  </a:lnTo>
                  <a:lnTo>
                    <a:pt x="1792997" y="914400"/>
                  </a:lnTo>
                  <a:lnTo>
                    <a:pt x="1786496" y="927100"/>
                  </a:lnTo>
                  <a:lnTo>
                    <a:pt x="1864474" y="927100"/>
                  </a:lnTo>
                  <a:lnTo>
                    <a:pt x="1940178" y="901700"/>
                  </a:lnTo>
                  <a:lnTo>
                    <a:pt x="1987473" y="889000"/>
                  </a:lnTo>
                  <a:lnTo>
                    <a:pt x="2015814" y="876300"/>
                  </a:lnTo>
                  <a:lnTo>
                    <a:pt x="2034654" y="863600"/>
                  </a:lnTo>
                  <a:lnTo>
                    <a:pt x="2092058" y="838200"/>
                  </a:lnTo>
                  <a:lnTo>
                    <a:pt x="2129936" y="825500"/>
                  </a:lnTo>
                  <a:lnTo>
                    <a:pt x="2154812" y="812800"/>
                  </a:lnTo>
                  <a:lnTo>
                    <a:pt x="2173211" y="800100"/>
                  </a:lnTo>
                  <a:lnTo>
                    <a:pt x="2245089" y="762000"/>
                  </a:lnTo>
                  <a:lnTo>
                    <a:pt x="2284749" y="736600"/>
                  </a:lnTo>
                  <a:lnTo>
                    <a:pt x="2301120" y="723900"/>
                  </a:lnTo>
                  <a:lnTo>
                    <a:pt x="2303132" y="711200"/>
                  </a:lnTo>
                  <a:lnTo>
                    <a:pt x="2360185" y="673100"/>
                  </a:lnTo>
                  <a:lnTo>
                    <a:pt x="2379903" y="650682"/>
                  </a:lnTo>
                  <a:close/>
                </a:path>
                <a:path w="2473960" h="4267200">
                  <a:moveTo>
                    <a:pt x="1836907" y="901700"/>
                  </a:moveTo>
                  <a:lnTo>
                    <a:pt x="1792997" y="901700"/>
                  </a:lnTo>
                  <a:lnTo>
                    <a:pt x="1795164" y="914400"/>
                  </a:lnTo>
                  <a:lnTo>
                    <a:pt x="1838121" y="914400"/>
                  </a:lnTo>
                  <a:lnTo>
                    <a:pt x="1836907" y="901700"/>
                  </a:lnTo>
                  <a:close/>
                </a:path>
                <a:path w="2473960" h="4267200">
                  <a:moveTo>
                    <a:pt x="2164071" y="0"/>
                  </a:moveTo>
                  <a:lnTo>
                    <a:pt x="2146557" y="0"/>
                  </a:lnTo>
                  <a:lnTo>
                    <a:pt x="2141510" y="12700"/>
                  </a:lnTo>
                  <a:lnTo>
                    <a:pt x="2138667" y="12700"/>
                  </a:lnTo>
                  <a:lnTo>
                    <a:pt x="2092056" y="63500"/>
                  </a:lnTo>
                  <a:lnTo>
                    <a:pt x="2064673" y="88900"/>
                  </a:lnTo>
                  <a:lnTo>
                    <a:pt x="2049745" y="101600"/>
                  </a:lnTo>
                  <a:lnTo>
                    <a:pt x="2040496" y="114300"/>
                  </a:lnTo>
                  <a:lnTo>
                    <a:pt x="2005533" y="177800"/>
                  </a:lnTo>
                  <a:lnTo>
                    <a:pt x="1981679" y="215900"/>
                  </a:lnTo>
                  <a:lnTo>
                    <a:pt x="1967040" y="241300"/>
                  </a:lnTo>
                  <a:lnTo>
                    <a:pt x="1959724" y="266700"/>
                  </a:lnTo>
                  <a:lnTo>
                    <a:pt x="1927666" y="330200"/>
                  </a:lnTo>
                  <a:lnTo>
                    <a:pt x="1913480" y="368300"/>
                  </a:lnTo>
                  <a:lnTo>
                    <a:pt x="1910128" y="381000"/>
                  </a:lnTo>
                  <a:lnTo>
                    <a:pt x="1910575" y="393700"/>
                  </a:lnTo>
                  <a:lnTo>
                    <a:pt x="1896273" y="431800"/>
                  </a:lnTo>
                  <a:lnTo>
                    <a:pt x="1887127" y="457200"/>
                  </a:lnTo>
                  <a:lnTo>
                    <a:pt x="1881768" y="482600"/>
                  </a:lnTo>
                  <a:lnTo>
                    <a:pt x="1878825" y="495300"/>
                  </a:lnTo>
                  <a:lnTo>
                    <a:pt x="1872054" y="558800"/>
                  </a:lnTo>
                  <a:lnTo>
                    <a:pt x="1867998" y="584200"/>
                  </a:lnTo>
                  <a:lnTo>
                    <a:pt x="1865037" y="609600"/>
                  </a:lnTo>
                  <a:lnTo>
                    <a:pt x="1861553" y="622300"/>
                  </a:lnTo>
                  <a:lnTo>
                    <a:pt x="1851685" y="673100"/>
                  </a:lnTo>
                  <a:lnTo>
                    <a:pt x="1849662" y="711200"/>
                  </a:lnTo>
                  <a:lnTo>
                    <a:pt x="1851427" y="736600"/>
                  </a:lnTo>
                  <a:lnTo>
                    <a:pt x="1852917" y="749300"/>
                  </a:lnTo>
                  <a:lnTo>
                    <a:pt x="1824814" y="825500"/>
                  </a:lnTo>
                  <a:lnTo>
                    <a:pt x="1812118" y="863600"/>
                  </a:lnTo>
                  <a:lnTo>
                    <a:pt x="1805375" y="889000"/>
                  </a:lnTo>
                  <a:lnTo>
                    <a:pt x="1841360" y="889000"/>
                  </a:lnTo>
                  <a:lnTo>
                    <a:pt x="1880996" y="876300"/>
                  </a:lnTo>
                  <a:lnTo>
                    <a:pt x="1907368" y="876300"/>
                  </a:lnTo>
                  <a:lnTo>
                    <a:pt x="1924549" y="863600"/>
                  </a:lnTo>
                  <a:lnTo>
                    <a:pt x="1936610" y="863600"/>
                  </a:lnTo>
                  <a:lnTo>
                    <a:pt x="1960520" y="850900"/>
                  </a:lnTo>
                  <a:lnTo>
                    <a:pt x="1904860" y="850900"/>
                  </a:lnTo>
                  <a:lnTo>
                    <a:pt x="1961639" y="812800"/>
                  </a:lnTo>
                  <a:lnTo>
                    <a:pt x="1861172" y="812800"/>
                  </a:lnTo>
                  <a:lnTo>
                    <a:pt x="1860136" y="800100"/>
                  </a:lnTo>
                  <a:lnTo>
                    <a:pt x="1861553" y="800100"/>
                  </a:lnTo>
                  <a:lnTo>
                    <a:pt x="1875096" y="723900"/>
                  </a:lnTo>
                  <a:lnTo>
                    <a:pt x="1883222" y="673100"/>
                  </a:lnTo>
                  <a:lnTo>
                    <a:pt x="1889181" y="647700"/>
                  </a:lnTo>
                  <a:lnTo>
                    <a:pt x="1896224" y="622300"/>
                  </a:lnTo>
                  <a:lnTo>
                    <a:pt x="1896214" y="596900"/>
                  </a:lnTo>
                  <a:lnTo>
                    <a:pt x="1894335" y="584200"/>
                  </a:lnTo>
                  <a:lnTo>
                    <a:pt x="1894099" y="571500"/>
                  </a:lnTo>
                  <a:lnTo>
                    <a:pt x="1899018" y="558800"/>
                  </a:lnTo>
                  <a:lnTo>
                    <a:pt x="1907916" y="495300"/>
                  </a:lnTo>
                  <a:lnTo>
                    <a:pt x="1916004" y="469900"/>
                  </a:lnTo>
                  <a:lnTo>
                    <a:pt x="1921378" y="444500"/>
                  </a:lnTo>
                  <a:lnTo>
                    <a:pt x="1922132" y="431800"/>
                  </a:lnTo>
                  <a:lnTo>
                    <a:pt x="1932790" y="393700"/>
                  </a:lnTo>
                  <a:lnTo>
                    <a:pt x="1942341" y="355600"/>
                  </a:lnTo>
                  <a:lnTo>
                    <a:pt x="1949725" y="330200"/>
                  </a:lnTo>
                  <a:lnTo>
                    <a:pt x="1953882" y="317500"/>
                  </a:lnTo>
                  <a:lnTo>
                    <a:pt x="1986142" y="254000"/>
                  </a:lnTo>
                  <a:lnTo>
                    <a:pt x="2006222" y="203200"/>
                  </a:lnTo>
                  <a:lnTo>
                    <a:pt x="2022515" y="177800"/>
                  </a:lnTo>
                  <a:lnTo>
                    <a:pt x="2043417" y="152400"/>
                  </a:lnTo>
                  <a:lnTo>
                    <a:pt x="2062864" y="152400"/>
                  </a:lnTo>
                  <a:lnTo>
                    <a:pt x="2068592" y="139700"/>
                  </a:lnTo>
                  <a:lnTo>
                    <a:pt x="2043615" y="139700"/>
                  </a:lnTo>
                  <a:lnTo>
                    <a:pt x="2046243" y="127000"/>
                  </a:lnTo>
                  <a:lnTo>
                    <a:pt x="2053204" y="127000"/>
                  </a:lnTo>
                  <a:lnTo>
                    <a:pt x="2060689" y="114300"/>
                  </a:lnTo>
                  <a:lnTo>
                    <a:pt x="2080882" y="114300"/>
                  </a:lnTo>
                  <a:lnTo>
                    <a:pt x="2121597" y="50800"/>
                  </a:lnTo>
                  <a:lnTo>
                    <a:pt x="2149049" y="12700"/>
                  </a:lnTo>
                  <a:lnTo>
                    <a:pt x="2164071" y="0"/>
                  </a:lnTo>
                  <a:close/>
                </a:path>
                <a:path w="2473960" h="4267200">
                  <a:moveTo>
                    <a:pt x="2389746" y="571500"/>
                  </a:moveTo>
                  <a:lnTo>
                    <a:pt x="2369277" y="584200"/>
                  </a:lnTo>
                  <a:lnTo>
                    <a:pt x="2351820" y="596900"/>
                  </a:lnTo>
                  <a:lnTo>
                    <a:pt x="2338150" y="609600"/>
                  </a:lnTo>
                  <a:lnTo>
                    <a:pt x="2329040" y="622300"/>
                  </a:lnTo>
                  <a:lnTo>
                    <a:pt x="2256435" y="660400"/>
                  </a:lnTo>
                  <a:lnTo>
                    <a:pt x="2198244" y="698500"/>
                  </a:lnTo>
                  <a:lnTo>
                    <a:pt x="2151589" y="723900"/>
                  </a:lnTo>
                  <a:lnTo>
                    <a:pt x="2113591" y="749300"/>
                  </a:lnTo>
                  <a:lnTo>
                    <a:pt x="2081372" y="774700"/>
                  </a:lnTo>
                  <a:lnTo>
                    <a:pt x="2052053" y="787400"/>
                  </a:lnTo>
                  <a:lnTo>
                    <a:pt x="1974226" y="812800"/>
                  </a:lnTo>
                  <a:lnTo>
                    <a:pt x="1931879" y="838200"/>
                  </a:lnTo>
                  <a:lnTo>
                    <a:pt x="1912821" y="850900"/>
                  </a:lnTo>
                  <a:lnTo>
                    <a:pt x="1960520" y="850900"/>
                  </a:lnTo>
                  <a:lnTo>
                    <a:pt x="2032252" y="812800"/>
                  </a:lnTo>
                  <a:lnTo>
                    <a:pt x="2109078" y="774700"/>
                  </a:lnTo>
                  <a:lnTo>
                    <a:pt x="2169438" y="736600"/>
                  </a:lnTo>
                  <a:lnTo>
                    <a:pt x="2215685" y="711200"/>
                  </a:lnTo>
                  <a:lnTo>
                    <a:pt x="2250168" y="698500"/>
                  </a:lnTo>
                  <a:lnTo>
                    <a:pt x="2275239" y="673100"/>
                  </a:lnTo>
                  <a:lnTo>
                    <a:pt x="2293248" y="660400"/>
                  </a:lnTo>
                  <a:lnTo>
                    <a:pt x="2306545" y="660400"/>
                  </a:lnTo>
                  <a:lnTo>
                    <a:pt x="2317483" y="647700"/>
                  </a:lnTo>
                  <a:lnTo>
                    <a:pt x="2353134" y="609600"/>
                  </a:lnTo>
                  <a:lnTo>
                    <a:pt x="2377427" y="596900"/>
                  </a:lnTo>
                  <a:lnTo>
                    <a:pt x="2389813" y="584200"/>
                  </a:lnTo>
                  <a:lnTo>
                    <a:pt x="2389746" y="571500"/>
                  </a:lnTo>
                  <a:close/>
                </a:path>
                <a:path w="2473960" h="4267200">
                  <a:moveTo>
                    <a:pt x="2416228" y="811274"/>
                  </a:moveTo>
                  <a:lnTo>
                    <a:pt x="2414543" y="812800"/>
                  </a:lnTo>
                  <a:lnTo>
                    <a:pt x="2413792" y="813342"/>
                  </a:lnTo>
                  <a:lnTo>
                    <a:pt x="2415654" y="812800"/>
                  </a:lnTo>
                  <a:lnTo>
                    <a:pt x="2416228" y="811274"/>
                  </a:lnTo>
                  <a:close/>
                </a:path>
                <a:path w="2473960" h="4267200">
                  <a:moveTo>
                    <a:pt x="1461471" y="431800"/>
                  </a:moveTo>
                  <a:lnTo>
                    <a:pt x="1454645" y="431800"/>
                  </a:lnTo>
                  <a:lnTo>
                    <a:pt x="1443729" y="482600"/>
                  </a:lnTo>
                  <a:lnTo>
                    <a:pt x="1438754" y="520700"/>
                  </a:lnTo>
                  <a:lnTo>
                    <a:pt x="1435946" y="533400"/>
                  </a:lnTo>
                  <a:lnTo>
                    <a:pt x="1431531" y="546100"/>
                  </a:lnTo>
                  <a:lnTo>
                    <a:pt x="1425699" y="584200"/>
                  </a:lnTo>
                  <a:lnTo>
                    <a:pt x="1423927" y="596900"/>
                  </a:lnTo>
                  <a:lnTo>
                    <a:pt x="1423798" y="622300"/>
                  </a:lnTo>
                  <a:lnTo>
                    <a:pt x="1422895" y="622300"/>
                  </a:lnTo>
                  <a:lnTo>
                    <a:pt x="1418742" y="660400"/>
                  </a:lnTo>
                  <a:lnTo>
                    <a:pt x="1418148" y="673100"/>
                  </a:lnTo>
                  <a:lnTo>
                    <a:pt x="1419198" y="685800"/>
                  </a:lnTo>
                  <a:lnTo>
                    <a:pt x="1419974" y="698500"/>
                  </a:lnTo>
                  <a:lnTo>
                    <a:pt x="1415811" y="723900"/>
                  </a:lnTo>
                  <a:lnTo>
                    <a:pt x="1417053" y="749300"/>
                  </a:lnTo>
                  <a:lnTo>
                    <a:pt x="1418295" y="762000"/>
                  </a:lnTo>
                  <a:lnTo>
                    <a:pt x="1414132" y="762000"/>
                  </a:lnTo>
                  <a:lnTo>
                    <a:pt x="1412517" y="800100"/>
                  </a:lnTo>
                  <a:lnTo>
                    <a:pt x="1411687" y="812800"/>
                  </a:lnTo>
                  <a:lnTo>
                    <a:pt x="1444104" y="812800"/>
                  </a:lnTo>
                  <a:lnTo>
                    <a:pt x="1442528" y="787400"/>
                  </a:lnTo>
                  <a:lnTo>
                    <a:pt x="1440167" y="774700"/>
                  </a:lnTo>
                  <a:lnTo>
                    <a:pt x="1442338" y="673100"/>
                  </a:lnTo>
                  <a:lnTo>
                    <a:pt x="1444485" y="609600"/>
                  </a:lnTo>
                  <a:lnTo>
                    <a:pt x="1446632" y="584200"/>
                  </a:lnTo>
                  <a:lnTo>
                    <a:pt x="1448803" y="571500"/>
                  </a:lnTo>
                  <a:lnTo>
                    <a:pt x="1453540" y="520700"/>
                  </a:lnTo>
                  <a:lnTo>
                    <a:pt x="1456407" y="495300"/>
                  </a:lnTo>
                  <a:lnTo>
                    <a:pt x="1459822" y="469900"/>
                  </a:lnTo>
                  <a:lnTo>
                    <a:pt x="1466202" y="457200"/>
                  </a:lnTo>
                  <a:lnTo>
                    <a:pt x="1463967" y="444500"/>
                  </a:lnTo>
                  <a:lnTo>
                    <a:pt x="1461471" y="431800"/>
                  </a:lnTo>
                  <a:close/>
                </a:path>
                <a:path w="2473960" h="4267200">
                  <a:moveTo>
                    <a:pt x="2062864" y="152400"/>
                  </a:moveTo>
                  <a:lnTo>
                    <a:pt x="2043417" y="152400"/>
                  </a:lnTo>
                  <a:lnTo>
                    <a:pt x="2031106" y="190500"/>
                  </a:lnTo>
                  <a:lnTo>
                    <a:pt x="2022843" y="215900"/>
                  </a:lnTo>
                  <a:lnTo>
                    <a:pt x="2016199" y="228600"/>
                  </a:lnTo>
                  <a:lnTo>
                    <a:pt x="2008746" y="241300"/>
                  </a:lnTo>
                  <a:lnTo>
                    <a:pt x="1981388" y="342900"/>
                  </a:lnTo>
                  <a:lnTo>
                    <a:pt x="1965966" y="406400"/>
                  </a:lnTo>
                  <a:lnTo>
                    <a:pt x="1958445" y="444500"/>
                  </a:lnTo>
                  <a:lnTo>
                    <a:pt x="1954788" y="457200"/>
                  </a:lnTo>
                  <a:lnTo>
                    <a:pt x="1950961" y="469900"/>
                  </a:lnTo>
                  <a:lnTo>
                    <a:pt x="1940565" y="520700"/>
                  </a:lnTo>
                  <a:lnTo>
                    <a:pt x="1934752" y="546100"/>
                  </a:lnTo>
                  <a:lnTo>
                    <a:pt x="1932726" y="571500"/>
                  </a:lnTo>
                  <a:lnTo>
                    <a:pt x="1933689" y="584200"/>
                  </a:lnTo>
                  <a:lnTo>
                    <a:pt x="1922380" y="635000"/>
                  </a:lnTo>
                  <a:lnTo>
                    <a:pt x="1914559" y="660400"/>
                  </a:lnTo>
                  <a:lnTo>
                    <a:pt x="1910525" y="673100"/>
                  </a:lnTo>
                  <a:lnTo>
                    <a:pt x="1910575" y="685800"/>
                  </a:lnTo>
                  <a:lnTo>
                    <a:pt x="1907271" y="698500"/>
                  </a:lnTo>
                  <a:lnTo>
                    <a:pt x="1905574" y="711200"/>
                  </a:lnTo>
                  <a:lnTo>
                    <a:pt x="1904949" y="711200"/>
                  </a:lnTo>
                  <a:lnTo>
                    <a:pt x="1904860" y="723900"/>
                  </a:lnTo>
                  <a:lnTo>
                    <a:pt x="1895069" y="749300"/>
                  </a:lnTo>
                  <a:lnTo>
                    <a:pt x="1885016" y="774700"/>
                  </a:lnTo>
                  <a:lnTo>
                    <a:pt x="1877678" y="787400"/>
                  </a:lnTo>
                  <a:lnTo>
                    <a:pt x="1876031" y="800100"/>
                  </a:lnTo>
                  <a:lnTo>
                    <a:pt x="1866018" y="812800"/>
                  </a:lnTo>
                  <a:lnTo>
                    <a:pt x="1961639" y="812800"/>
                  </a:lnTo>
                  <a:lnTo>
                    <a:pt x="1980566" y="800100"/>
                  </a:lnTo>
                  <a:lnTo>
                    <a:pt x="2027875" y="774700"/>
                  </a:lnTo>
                  <a:lnTo>
                    <a:pt x="2042064" y="762000"/>
                  </a:lnTo>
                  <a:lnTo>
                    <a:pt x="1976996" y="762000"/>
                  </a:lnTo>
                  <a:lnTo>
                    <a:pt x="1999427" y="749300"/>
                  </a:lnTo>
                  <a:lnTo>
                    <a:pt x="1922481" y="749300"/>
                  </a:lnTo>
                  <a:lnTo>
                    <a:pt x="1930375" y="736600"/>
                  </a:lnTo>
                  <a:lnTo>
                    <a:pt x="1932749" y="733670"/>
                  </a:lnTo>
                  <a:lnTo>
                    <a:pt x="1938816" y="685800"/>
                  </a:lnTo>
                  <a:lnTo>
                    <a:pt x="1943055" y="660400"/>
                  </a:lnTo>
                  <a:lnTo>
                    <a:pt x="1946198" y="635000"/>
                  </a:lnTo>
                  <a:lnTo>
                    <a:pt x="1950961" y="622300"/>
                  </a:lnTo>
                  <a:lnTo>
                    <a:pt x="1966030" y="558800"/>
                  </a:lnTo>
                  <a:lnTo>
                    <a:pt x="1971598" y="508000"/>
                  </a:lnTo>
                  <a:lnTo>
                    <a:pt x="1973356" y="482600"/>
                  </a:lnTo>
                  <a:lnTo>
                    <a:pt x="1976996" y="469900"/>
                  </a:lnTo>
                  <a:lnTo>
                    <a:pt x="1999203" y="381000"/>
                  </a:lnTo>
                  <a:lnTo>
                    <a:pt x="2011968" y="317500"/>
                  </a:lnTo>
                  <a:lnTo>
                    <a:pt x="2018805" y="292100"/>
                  </a:lnTo>
                  <a:lnTo>
                    <a:pt x="2023224" y="279400"/>
                  </a:lnTo>
                  <a:lnTo>
                    <a:pt x="2046002" y="203200"/>
                  </a:lnTo>
                  <a:lnTo>
                    <a:pt x="2062864" y="152400"/>
                  </a:lnTo>
                  <a:close/>
                </a:path>
                <a:path w="2473960" h="4267200">
                  <a:moveTo>
                    <a:pt x="2428576" y="800100"/>
                  </a:moveTo>
                  <a:lnTo>
                    <a:pt x="2420434" y="800100"/>
                  </a:lnTo>
                  <a:lnTo>
                    <a:pt x="2416228" y="811274"/>
                  </a:lnTo>
                  <a:lnTo>
                    <a:pt x="2428576" y="800100"/>
                  </a:lnTo>
                  <a:close/>
                </a:path>
                <a:path w="2473960" h="4267200">
                  <a:moveTo>
                    <a:pt x="2415654" y="774700"/>
                  </a:moveTo>
                  <a:lnTo>
                    <a:pt x="2412568" y="774700"/>
                  </a:lnTo>
                  <a:lnTo>
                    <a:pt x="2407411" y="777705"/>
                  </a:lnTo>
                  <a:lnTo>
                    <a:pt x="2415654" y="774700"/>
                  </a:lnTo>
                  <a:close/>
                </a:path>
                <a:path w="2473960" h="4267200">
                  <a:moveTo>
                    <a:pt x="2328026" y="749300"/>
                  </a:moveTo>
                  <a:lnTo>
                    <a:pt x="2321172" y="749300"/>
                  </a:lnTo>
                  <a:lnTo>
                    <a:pt x="2306110" y="765550"/>
                  </a:lnTo>
                  <a:lnTo>
                    <a:pt x="2314689" y="762000"/>
                  </a:lnTo>
                  <a:lnTo>
                    <a:pt x="2328026" y="749300"/>
                  </a:lnTo>
                  <a:close/>
                </a:path>
                <a:path w="2473960" h="4267200">
                  <a:moveTo>
                    <a:pt x="2473439" y="419100"/>
                  </a:moveTo>
                  <a:lnTo>
                    <a:pt x="2455810" y="431800"/>
                  </a:lnTo>
                  <a:lnTo>
                    <a:pt x="2440895" y="457200"/>
                  </a:lnTo>
                  <a:lnTo>
                    <a:pt x="2427076" y="469900"/>
                  </a:lnTo>
                  <a:lnTo>
                    <a:pt x="2412733" y="495300"/>
                  </a:lnTo>
                  <a:lnTo>
                    <a:pt x="2345010" y="546100"/>
                  </a:lnTo>
                  <a:lnTo>
                    <a:pt x="2308148" y="571500"/>
                  </a:lnTo>
                  <a:lnTo>
                    <a:pt x="2291861" y="584200"/>
                  </a:lnTo>
                  <a:lnTo>
                    <a:pt x="2285860" y="584200"/>
                  </a:lnTo>
                  <a:lnTo>
                    <a:pt x="2240566" y="622300"/>
                  </a:lnTo>
                  <a:lnTo>
                    <a:pt x="2209644" y="635000"/>
                  </a:lnTo>
                  <a:lnTo>
                    <a:pt x="2187937" y="647700"/>
                  </a:lnTo>
                  <a:lnTo>
                    <a:pt x="2170290" y="647700"/>
                  </a:lnTo>
                  <a:lnTo>
                    <a:pt x="2083424" y="711200"/>
                  </a:lnTo>
                  <a:lnTo>
                    <a:pt x="2028696" y="736600"/>
                  </a:lnTo>
                  <a:lnTo>
                    <a:pt x="1998072" y="762000"/>
                  </a:lnTo>
                  <a:lnTo>
                    <a:pt x="2042064" y="762000"/>
                  </a:lnTo>
                  <a:lnTo>
                    <a:pt x="2056254" y="749300"/>
                  </a:lnTo>
                  <a:lnTo>
                    <a:pt x="2075167" y="749300"/>
                  </a:lnTo>
                  <a:lnTo>
                    <a:pt x="2162058" y="685800"/>
                  </a:lnTo>
                  <a:lnTo>
                    <a:pt x="2224114" y="647700"/>
                  </a:lnTo>
                  <a:lnTo>
                    <a:pt x="2266302" y="622300"/>
                  </a:lnTo>
                  <a:lnTo>
                    <a:pt x="2293588" y="596900"/>
                  </a:lnTo>
                  <a:lnTo>
                    <a:pt x="2310940" y="596900"/>
                  </a:lnTo>
                  <a:lnTo>
                    <a:pt x="2323325" y="584200"/>
                  </a:lnTo>
                  <a:lnTo>
                    <a:pt x="2389942" y="520700"/>
                  </a:lnTo>
                  <a:lnTo>
                    <a:pt x="2431926" y="482600"/>
                  </a:lnTo>
                  <a:lnTo>
                    <a:pt x="2452787" y="457200"/>
                  </a:lnTo>
                  <a:lnTo>
                    <a:pt x="2456040" y="444500"/>
                  </a:lnTo>
                  <a:lnTo>
                    <a:pt x="2473439" y="419100"/>
                  </a:lnTo>
                  <a:close/>
                </a:path>
                <a:path w="2473960" h="4267200">
                  <a:moveTo>
                    <a:pt x="2149763" y="139700"/>
                  </a:moveTo>
                  <a:lnTo>
                    <a:pt x="2140613" y="152400"/>
                  </a:lnTo>
                  <a:lnTo>
                    <a:pt x="2124189" y="165100"/>
                  </a:lnTo>
                  <a:lnTo>
                    <a:pt x="2093586" y="228600"/>
                  </a:lnTo>
                  <a:lnTo>
                    <a:pt x="2074056" y="266700"/>
                  </a:lnTo>
                  <a:lnTo>
                    <a:pt x="2063717" y="292100"/>
                  </a:lnTo>
                  <a:lnTo>
                    <a:pt x="2060689" y="304800"/>
                  </a:lnTo>
                  <a:lnTo>
                    <a:pt x="2033435" y="393700"/>
                  </a:lnTo>
                  <a:lnTo>
                    <a:pt x="2018112" y="444500"/>
                  </a:lnTo>
                  <a:lnTo>
                    <a:pt x="2010361" y="469900"/>
                  </a:lnTo>
                  <a:lnTo>
                    <a:pt x="2005825" y="469900"/>
                  </a:lnTo>
                  <a:lnTo>
                    <a:pt x="1994151" y="520700"/>
                  </a:lnTo>
                  <a:lnTo>
                    <a:pt x="1988156" y="558800"/>
                  </a:lnTo>
                  <a:lnTo>
                    <a:pt x="1985947" y="571500"/>
                  </a:lnTo>
                  <a:lnTo>
                    <a:pt x="1985632" y="571500"/>
                  </a:lnTo>
                  <a:lnTo>
                    <a:pt x="1969695" y="635000"/>
                  </a:lnTo>
                  <a:lnTo>
                    <a:pt x="1959676" y="673100"/>
                  </a:lnTo>
                  <a:lnTo>
                    <a:pt x="1953967" y="698500"/>
                  </a:lnTo>
                  <a:lnTo>
                    <a:pt x="1950961" y="711200"/>
                  </a:lnTo>
                  <a:lnTo>
                    <a:pt x="1932749" y="733670"/>
                  </a:lnTo>
                  <a:lnTo>
                    <a:pt x="1930768" y="749300"/>
                  </a:lnTo>
                  <a:lnTo>
                    <a:pt x="1999427" y="749300"/>
                  </a:lnTo>
                  <a:lnTo>
                    <a:pt x="2013762" y="736600"/>
                  </a:lnTo>
                  <a:lnTo>
                    <a:pt x="2024859" y="723900"/>
                  </a:lnTo>
                  <a:lnTo>
                    <a:pt x="2037575" y="723900"/>
                  </a:lnTo>
                  <a:lnTo>
                    <a:pt x="2075496" y="698500"/>
                  </a:lnTo>
                  <a:lnTo>
                    <a:pt x="2026018" y="698500"/>
                  </a:lnTo>
                  <a:lnTo>
                    <a:pt x="2029088" y="685800"/>
                  </a:lnTo>
                  <a:lnTo>
                    <a:pt x="1988553" y="685800"/>
                  </a:lnTo>
                  <a:lnTo>
                    <a:pt x="1993163" y="660400"/>
                  </a:lnTo>
                  <a:lnTo>
                    <a:pt x="1997522" y="635000"/>
                  </a:lnTo>
                  <a:lnTo>
                    <a:pt x="2000286" y="622300"/>
                  </a:lnTo>
                  <a:lnTo>
                    <a:pt x="2000110" y="622300"/>
                  </a:lnTo>
                  <a:lnTo>
                    <a:pt x="2021769" y="533400"/>
                  </a:lnTo>
                  <a:lnTo>
                    <a:pt x="2032892" y="482600"/>
                  </a:lnTo>
                  <a:lnTo>
                    <a:pt x="2036989" y="444500"/>
                  </a:lnTo>
                  <a:lnTo>
                    <a:pt x="2037575" y="431800"/>
                  </a:lnTo>
                  <a:lnTo>
                    <a:pt x="2068851" y="342900"/>
                  </a:lnTo>
                  <a:lnTo>
                    <a:pt x="2091831" y="279400"/>
                  </a:lnTo>
                  <a:lnTo>
                    <a:pt x="2109282" y="241300"/>
                  </a:lnTo>
                  <a:lnTo>
                    <a:pt x="2123971" y="203200"/>
                  </a:lnTo>
                  <a:lnTo>
                    <a:pt x="2138667" y="177800"/>
                  </a:lnTo>
                  <a:lnTo>
                    <a:pt x="2149746" y="152400"/>
                  </a:lnTo>
                  <a:lnTo>
                    <a:pt x="2149763" y="139700"/>
                  </a:lnTo>
                  <a:close/>
                </a:path>
                <a:path w="2473960" h="4267200">
                  <a:moveTo>
                    <a:pt x="2380983" y="406400"/>
                  </a:moveTo>
                  <a:lnTo>
                    <a:pt x="2331502" y="444500"/>
                  </a:lnTo>
                  <a:lnTo>
                    <a:pt x="2296607" y="482600"/>
                  </a:lnTo>
                  <a:lnTo>
                    <a:pt x="2271451" y="495300"/>
                  </a:lnTo>
                  <a:lnTo>
                    <a:pt x="2251189" y="520700"/>
                  </a:lnTo>
                  <a:lnTo>
                    <a:pt x="2168675" y="571500"/>
                  </a:lnTo>
                  <a:lnTo>
                    <a:pt x="2114301" y="609600"/>
                  </a:lnTo>
                  <a:lnTo>
                    <a:pt x="2081549" y="635000"/>
                  </a:lnTo>
                  <a:lnTo>
                    <a:pt x="2121268" y="635000"/>
                  </a:lnTo>
                  <a:lnTo>
                    <a:pt x="2122645" y="647700"/>
                  </a:lnTo>
                  <a:lnTo>
                    <a:pt x="2110473" y="647700"/>
                  </a:lnTo>
                  <a:lnTo>
                    <a:pt x="2092871" y="660400"/>
                  </a:lnTo>
                  <a:lnTo>
                    <a:pt x="2077961" y="673100"/>
                  </a:lnTo>
                  <a:lnTo>
                    <a:pt x="2063610" y="673100"/>
                  </a:lnTo>
                  <a:lnTo>
                    <a:pt x="2058950" y="685800"/>
                  </a:lnTo>
                  <a:lnTo>
                    <a:pt x="2048052" y="685800"/>
                  </a:lnTo>
                  <a:lnTo>
                    <a:pt x="2035535" y="698500"/>
                  </a:lnTo>
                  <a:lnTo>
                    <a:pt x="2075496" y="698500"/>
                  </a:lnTo>
                  <a:lnTo>
                    <a:pt x="2113418" y="673100"/>
                  </a:lnTo>
                  <a:lnTo>
                    <a:pt x="2164871" y="647700"/>
                  </a:lnTo>
                  <a:lnTo>
                    <a:pt x="2198025" y="622300"/>
                  </a:lnTo>
                  <a:lnTo>
                    <a:pt x="2161654" y="622300"/>
                  </a:lnTo>
                  <a:lnTo>
                    <a:pt x="2168917" y="609600"/>
                  </a:lnTo>
                  <a:lnTo>
                    <a:pt x="2177201" y="609600"/>
                  </a:lnTo>
                  <a:lnTo>
                    <a:pt x="2192749" y="596900"/>
                  </a:lnTo>
                  <a:lnTo>
                    <a:pt x="2208961" y="571500"/>
                  </a:lnTo>
                  <a:lnTo>
                    <a:pt x="2218125" y="558800"/>
                  </a:lnTo>
                  <a:lnTo>
                    <a:pt x="2228075" y="558800"/>
                  </a:lnTo>
                  <a:lnTo>
                    <a:pt x="2304330" y="482600"/>
                  </a:lnTo>
                  <a:lnTo>
                    <a:pt x="2348915" y="444500"/>
                  </a:lnTo>
                  <a:lnTo>
                    <a:pt x="2371307" y="419100"/>
                  </a:lnTo>
                  <a:lnTo>
                    <a:pt x="2380983" y="406400"/>
                  </a:lnTo>
                  <a:close/>
                </a:path>
                <a:path w="2473960" h="4267200">
                  <a:moveTo>
                    <a:pt x="2239632" y="177800"/>
                  </a:moveTo>
                  <a:lnTo>
                    <a:pt x="2212789" y="203200"/>
                  </a:lnTo>
                  <a:lnTo>
                    <a:pt x="2195960" y="215900"/>
                  </a:lnTo>
                  <a:lnTo>
                    <a:pt x="2187250" y="228600"/>
                  </a:lnTo>
                  <a:lnTo>
                    <a:pt x="2184768" y="241300"/>
                  </a:lnTo>
                  <a:lnTo>
                    <a:pt x="2138437" y="330200"/>
                  </a:lnTo>
                  <a:lnTo>
                    <a:pt x="2104701" y="393700"/>
                  </a:lnTo>
                  <a:lnTo>
                    <a:pt x="2081231" y="431800"/>
                  </a:lnTo>
                  <a:lnTo>
                    <a:pt x="2065698" y="469900"/>
                  </a:lnTo>
                  <a:lnTo>
                    <a:pt x="2055775" y="495300"/>
                  </a:lnTo>
                  <a:lnTo>
                    <a:pt x="2049132" y="520700"/>
                  </a:lnTo>
                  <a:lnTo>
                    <a:pt x="2039521" y="546100"/>
                  </a:lnTo>
                  <a:lnTo>
                    <a:pt x="2039400" y="558800"/>
                  </a:lnTo>
                  <a:lnTo>
                    <a:pt x="2039827" y="571500"/>
                  </a:lnTo>
                  <a:lnTo>
                    <a:pt x="2031860" y="584200"/>
                  </a:lnTo>
                  <a:lnTo>
                    <a:pt x="2018574" y="622300"/>
                  </a:lnTo>
                  <a:lnTo>
                    <a:pt x="2012349" y="660400"/>
                  </a:lnTo>
                  <a:lnTo>
                    <a:pt x="2005053" y="673100"/>
                  </a:lnTo>
                  <a:lnTo>
                    <a:pt x="1988553" y="685800"/>
                  </a:lnTo>
                  <a:lnTo>
                    <a:pt x="2039432" y="685800"/>
                  </a:lnTo>
                  <a:lnTo>
                    <a:pt x="2052468" y="673100"/>
                  </a:lnTo>
                  <a:lnTo>
                    <a:pt x="2077961" y="673100"/>
                  </a:lnTo>
                  <a:lnTo>
                    <a:pt x="2078655" y="660400"/>
                  </a:lnTo>
                  <a:lnTo>
                    <a:pt x="2089899" y="647700"/>
                  </a:lnTo>
                  <a:lnTo>
                    <a:pt x="2106000" y="647700"/>
                  </a:lnTo>
                  <a:lnTo>
                    <a:pt x="2121268" y="635000"/>
                  </a:lnTo>
                  <a:lnTo>
                    <a:pt x="2054847" y="635000"/>
                  </a:lnTo>
                  <a:lnTo>
                    <a:pt x="2115311" y="584200"/>
                  </a:lnTo>
                  <a:lnTo>
                    <a:pt x="2165097" y="546100"/>
                  </a:lnTo>
                  <a:lnTo>
                    <a:pt x="2103996" y="546100"/>
                  </a:lnTo>
                  <a:lnTo>
                    <a:pt x="2126374" y="508000"/>
                  </a:lnTo>
                  <a:lnTo>
                    <a:pt x="2142239" y="482600"/>
                  </a:lnTo>
                  <a:lnTo>
                    <a:pt x="2152698" y="469900"/>
                  </a:lnTo>
                  <a:lnTo>
                    <a:pt x="2158860" y="457200"/>
                  </a:lnTo>
                  <a:lnTo>
                    <a:pt x="2129904" y="457200"/>
                  </a:lnTo>
                  <a:lnTo>
                    <a:pt x="2135087" y="444500"/>
                  </a:lnTo>
                  <a:lnTo>
                    <a:pt x="2112632" y="444500"/>
                  </a:lnTo>
                  <a:lnTo>
                    <a:pt x="2121754" y="406400"/>
                  </a:lnTo>
                  <a:lnTo>
                    <a:pt x="2131412" y="368300"/>
                  </a:lnTo>
                  <a:lnTo>
                    <a:pt x="2141046" y="342900"/>
                  </a:lnTo>
                  <a:lnTo>
                    <a:pt x="2150097" y="317500"/>
                  </a:lnTo>
                  <a:lnTo>
                    <a:pt x="2198180" y="241300"/>
                  </a:lnTo>
                  <a:lnTo>
                    <a:pt x="2223011" y="203200"/>
                  </a:lnTo>
                  <a:lnTo>
                    <a:pt x="2233768" y="190500"/>
                  </a:lnTo>
                  <a:lnTo>
                    <a:pt x="2239632" y="177800"/>
                  </a:lnTo>
                  <a:close/>
                </a:path>
                <a:path w="2473960" h="4267200">
                  <a:moveTo>
                    <a:pt x="2421496" y="622300"/>
                  </a:moveTo>
                  <a:lnTo>
                    <a:pt x="2411520" y="622300"/>
                  </a:lnTo>
                  <a:lnTo>
                    <a:pt x="2393699" y="635000"/>
                  </a:lnTo>
                  <a:lnTo>
                    <a:pt x="2379903" y="650682"/>
                  </a:lnTo>
                  <a:lnTo>
                    <a:pt x="2421496" y="622300"/>
                  </a:lnTo>
                  <a:close/>
                </a:path>
                <a:path w="2473960" h="4267200">
                  <a:moveTo>
                    <a:pt x="2375057" y="469900"/>
                  </a:moveTo>
                  <a:lnTo>
                    <a:pt x="2363711" y="469900"/>
                  </a:lnTo>
                  <a:lnTo>
                    <a:pt x="2301683" y="520700"/>
                  </a:lnTo>
                  <a:lnTo>
                    <a:pt x="2263444" y="546100"/>
                  </a:lnTo>
                  <a:lnTo>
                    <a:pt x="2243589" y="571500"/>
                  </a:lnTo>
                  <a:lnTo>
                    <a:pt x="2236711" y="584200"/>
                  </a:lnTo>
                  <a:lnTo>
                    <a:pt x="2201873" y="596900"/>
                  </a:lnTo>
                  <a:lnTo>
                    <a:pt x="2180799" y="609600"/>
                  </a:lnTo>
                  <a:lnTo>
                    <a:pt x="2177201" y="609600"/>
                  </a:lnTo>
                  <a:lnTo>
                    <a:pt x="2161654" y="622300"/>
                  </a:lnTo>
                  <a:lnTo>
                    <a:pt x="2198025" y="622300"/>
                  </a:lnTo>
                  <a:lnTo>
                    <a:pt x="2218967" y="609600"/>
                  </a:lnTo>
                  <a:lnTo>
                    <a:pt x="2233790" y="596900"/>
                  </a:lnTo>
                  <a:lnTo>
                    <a:pt x="2314074" y="533400"/>
                  </a:lnTo>
                  <a:lnTo>
                    <a:pt x="2356472" y="495300"/>
                  </a:lnTo>
                  <a:lnTo>
                    <a:pt x="2375057" y="469900"/>
                  </a:lnTo>
                  <a:close/>
                </a:path>
                <a:path w="2473960" h="4267200">
                  <a:moveTo>
                    <a:pt x="1106627" y="571500"/>
                  </a:moveTo>
                  <a:lnTo>
                    <a:pt x="1103601" y="571500"/>
                  </a:lnTo>
                  <a:lnTo>
                    <a:pt x="1104361" y="584200"/>
                  </a:lnTo>
                  <a:lnTo>
                    <a:pt x="1116952" y="584200"/>
                  </a:lnTo>
                  <a:lnTo>
                    <a:pt x="1106627" y="571500"/>
                  </a:lnTo>
                  <a:close/>
                </a:path>
                <a:path w="2473960" h="4267200">
                  <a:moveTo>
                    <a:pt x="2294496" y="419100"/>
                  </a:moveTo>
                  <a:lnTo>
                    <a:pt x="2259402" y="444500"/>
                  </a:lnTo>
                  <a:lnTo>
                    <a:pt x="2230250" y="469900"/>
                  </a:lnTo>
                  <a:lnTo>
                    <a:pt x="2204360" y="482600"/>
                  </a:lnTo>
                  <a:lnTo>
                    <a:pt x="2179053" y="508000"/>
                  </a:lnTo>
                  <a:lnTo>
                    <a:pt x="2133607" y="533400"/>
                  </a:lnTo>
                  <a:lnTo>
                    <a:pt x="2110092" y="546100"/>
                  </a:lnTo>
                  <a:lnTo>
                    <a:pt x="2165097" y="546100"/>
                  </a:lnTo>
                  <a:lnTo>
                    <a:pt x="2206056" y="508000"/>
                  </a:lnTo>
                  <a:lnTo>
                    <a:pt x="2240041" y="482600"/>
                  </a:lnTo>
                  <a:lnTo>
                    <a:pt x="2268904" y="457200"/>
                  </a:lnTo>
                  <a:lnTo>
                    <a:pt x="2294496" y="419100"/>
                  </a:lnTo>
                  <a:close/>
                </a:path>
                <a:path w="2473960" h="4267200">
                  <a:moveTo>
                    <a:pt x="2378731" y="457200"/>
                  </a:moveTo>
                  <a:lnTo>
                    <a:pt x="2370527" y="469900"/>
                  </a:lnTo>
                  <a:lnTo>
                    <a:pt x="2383904" y="469900"/>
                  </a:lnTo>
                  <a:lnTo>
                    <a:pt x="2378731" y="457200"/>
                  </a:lnTo>
                  <a:close/>
                </a:path>
                <a:path w="2473960" h="4267200">
                  <a:moveTo>
                    <a:pt x="2256904" y="342900"/>
                  </a:moveTo>
                  <a:lnTo>
                    <a:pt x="2220121" y="368300"/>
                  </a:lnTo>
                  <a:lnTo>
                    <a:pt x="2198484" y="393700"/>
                  </a:lnTo>
                  <a:lnTo>
                    <a:pt x="2188752" y="406400"/>
                  </a:lnTo>
                  <a:lnTo>
                    <a:pt x="2187689" y="406400"/>
                  </a:lnTo>
                  <a:lnTo>
                    <a:pt x="2154282" y="444500"/>
                  </a:lnTo>
                  <a:lnTo>
                    <a:pt x="2137127" y="457200"/>
                  </a:lnTo>
                  <a:lnTo>
                    <a:pt x="2158860" y="457200"/>
                  </a:lnTo>
                  <a:lnTo>
                    <a:pt x="2212309" y="393700"/>
                  </a:lnTo>
                  <a:lnTo>
                    <a:pt x="2242505" y="368300"/>
                  </a:lnTo>
                  <a:lnTo>
                    <a:pt x="2255390" y="355600"/>
                  </a:lnTo>
                  <a:lnTo>
                    <a:pt x="2256904" y="342900"/>
                  </a:lnTo>
                  <a:close/>
                </a:path>
                <a:path w="2473960" h="4267200">
                  <a:moveTo>
                    <a:pt x="2255300" y="252590"/>
                  </a:moveTo>
                  <a:lnTo>
                    <a:pt x="2243132" y="266700"/>
                  </a:lnTo>
                  <a:lnTo>
                    <a:pt x="2204993" y="304800"/>
                  </a:lnTo>
                  <a:lnTo>
                    <a:pt x="2186331" y="330200"/>
                  </a:lnTo>
                  <a:lnTo>
                    <a:pt x="2179053" y="330200"/>
                  </a:lnTo>
                  <a:lnTo>
                    <a:pt x="2150387" y="381000"/>
                  </a:lnTo>
                  <a:lnTo>
                    <a:pt x="2131745" y="419100"/>
                  </a:lnTo>
                  <a:lnTo>
                    <a:pt x="2120153" y="431800"/>
                  </a:lnTo>
                  <a:lnTo>
                    <a:pt x="2112632" y="444500"/>
                  </a:lnTo>
                  <a:lnTo>
                    <a:pt x="2135087" y="444500"/>
                  </a:lnTo>
                  <a:lnTo>
                    <a:pt x="2140794" y="431800"/>
                  </a:lnTo>
                  <a:lnTo>
                    <a:pt x="2147303" y="431800"/>
                  </a:lnTo>
                  <a:lnTo>
                    <a:pt x="2170308" y="381000"/>
                  </a:lnTo>
                  <a:lnTo>
                    <a:pt x="2188752" y="355600"/>
                  </a:lnTo>
                  <a:lnTo>
                    <a:pt x="2204506" y="330200"/>
                  </a:lnTo>
                  <a:lnTo>
                    <a:pt x="2219439" y="304800"/>
                  </a:lnTo>
                  <a:lnTo>
                    <a:pt x="2255300" y="252590"/>
                  </a:lnTo>
                  <a:close/>
                </a:path>
                <a:path w="2473960" h="4267200">
                  <a:moveTo>
                    <a:pt x="1772534" y="342900"/>
                  </a:moveTo>
                  <a:lnTo>
                    <a:pt x="1772081" y="342900"/>
                  </a:lnTo>
                  <a:lnTo>
                    <a:pt x="1767669" y="359073"/>
                  </a:lnTo>
                  <a:lnTo>
                    <a:pt x="1769224" y="355600"/>
                  </a:lnTo>
                  <a:lnTo>
                    <a:pt x="1772534" y="342900"/>
                  </a:lnTo>
                  <a:close/>
                </a:path>
                <a:path w="2473960" h="4267200">
                  <a:moveTo>
                    <a:pt x="2270190" y="235324"/>
                  </a:moveTo>
                  <a:lnTo>
                    <a:pt x="2263055" y="241300"/>
                  </a:lnTo>
                  <a:lnTo>
                    <a:pt x="2255300" y="252590"/>
                  </a:lnTo>
                  <a:lnTo>
                    <a:pt x="2270190" y="235324"/>
                  </a:lnTo>
                  <a:close/>
                </a:path>
                <a:path w="2473960" h="4267200">
                  <a:moveTo>
                    <a:pt x="2309093" y="190500"/>
                  </a:moveTo>
                  <a:lnTo>
                    <a:pt x="2308847" y="190500"/>
                  </a:lnTo>
                  <a:lnTo>
                    <a:pt x="2270190" y="235324"/>
                  </a:lnTo>
                  <a:lnTo>
                    <a:pt x="2293385" y="215900"/>
                  </a:lnTo>
                  <a:lnTo>
                    <a:pt x="2309093" y="190500"/>
                  </a:lnTo>
                  <a:close/>
                </a:path>
                <a:path w="2473960" h="4267200">
                  <a:moveTo>
                    <a:pt x="2080882" y="114300"/>
                  </a:moveTo>
                  <a:lnTo>
                    <a:pt x="2060689" y="114300"/>
                  </a:lnTo>
                  <a:lnTo>
                    <a:pt x="2061330" y="127000"/>
                  </a:lnTo>
                  <a:lnTo>
                    <a:pt x="2059244" y="127000"/>
                  </a:lnTo>
                  <a:lnTo>
                    <a:pt x="2054992" y="139700"/>
                  </a:lnTo>
                  <a:lnTo>
                    <a:pt x="2068592" y="139700"/>
                  </a:lnTo>
                  <a:lnTo>
                    <a:pt x="2074319" y="127000"/>
                  </a:lnTo>
                  <a:lnTo>
                    <a:pt x="2080882" y="114300"/>
                  </a:lnTo>
                  <a:close/>
                </a:path>
              </a:pathLst>
            </a:custGeom>
            <a:solidFill>
              <a:srgbClr val="D1CEBB">
                <a:alpha val="50195"/>
              </a:srgbClr>
            </a:solidFill>
          </p:spPr>
          <p:txBody>
            <a:bodyPr wrap="square" lIns="0" tIns="0" rIns="0" bIns="0" rtlCol="0"/>
            <a:lstStyle/>
            <a:p>
              <a:endParaRPr/>
            </a:p>
          </p:txBody>
        </p:sp>
      </p:grpSp>
      <p:sp>
        <p:nvSpPr>
          <p:cNvPr id="6" name="object 6"/>
          <p:cNvSpPr txBox="1">
            <a:spLocks noGrp="1"/>
          </p:cNvSpPr>
          <p:nvPr>
            <p:ph type="title"/>
          </p:nvPr>
        </p:nvSpPr>
        <p:spPr>
          <a:xfrm>
            <a:off x="78739" y="358851"/>
            <a:ext cx="8427720" cy="412934"/>
          </a:xfrm>
          <a:prstGeom prst="rect">
            <a:avLst/>
          </a:prstGeom>
        </p:spPr>
        <p:txBody>
          <a:bodyPr vert="horz" wrap="square" lIns="0" tIns="12700" rIns="0" bIns="0" rtlCol="0">
            <a:spAutoFit/>
          </a:bodyPr>
          <a:lstStyle/>
          <a:p>
            <a:pPr marL="12700" marR="5080">
              <a:lnSpc>
                <a:spcPct val="100000"/>
              </a:lnSpc>
              <a:spcBef>
                <a:spcPts val="100"/>
              </a:spcBef>
            </a:pPr>
            <a:r>
              <a:rPr sz="2600" b="1" dirty="0">
                <a:latin typeface="Times New Roman" panose="02020603050405020304" pitchFamily="18" charset="0"/>
                <a:cs typeface="Times New Roman" panose="02020603050405020304" pitchFamily="18" charset="0"/>
              </a:rPr>
              <a:t>2.5. </a:t>
            </a:r>
            <a:r>
              <a:rPr sz="2600" b="1" spc="5" dirty="0">
                <a:latin typeface="Times New Roman" panose="02020603050405020304" pitchFamily="18" charset="0"/>
                <a:cs typeface="Times New Roman" panose="02020603050405020304" pitchFamily="18" charset="0"/>
              </a:rPr>
              <a:t>Một </a:t>
            </a:r>
            <a:r>
              <a:rPr sz="2600" b="1" spc="-10" dirty="0">
                <a:latin typeface="Times New Roman" panose="02020603050405020304" pitchFamily="18" charset="0"/>
                <a:cs typeface="Times New Roman" panose="02020603050405020304" pitchFamily="18" charset="0"/>
              </a:rPr>
              <a:t>vài kết </a:t>
            </a:r>
            <a:r>
              <a:rPr sz="2600" b="1" dirty="0">
                <a:latin typeface="Times New Roman" panose="02020603050405020304" pitchFamily="18" charset="0"/>
                <a:cs typeface="Times New Roman" panose="02020603050405020304" pitchFamily="18" charset="0"/>
              </a:rPr>
              <a:t>quả </a:t>
            </a:r>
            <a:r>
              <a:rPr sz="2600" b="1" spc="-5" dirty="0">
                <a:latin typeface="Times New Roman" panose="02020603050405020304" pitchFamily="18" charset="0"/>
                <a:cs typeface="Times New Roman" panose="02020603050405020304" pitchFamily="18" charset="0"/>
              </a:rPr>
              <a:t>về </a:t>
            </a:r>
            <a:r>
              <a:rPr sz="2600" b="1" dirty="0">
                <a:latin typeface="Times New Roman" panose="02020603050405020304" pitchFamily="18" charset="0"/>
                <a:cs typeface="Times New Roman" panose="02020603050405020304" pitchFamily="18" charset="0"/>
              </a:rPr>
              <a:t>quản </a:t>
            </a:r>
            <a:r>
              <a:rPr sz="2600" b="1" spc="-5" dirty="0">
                <a:latin typeface="Times New Roman" panose="02020603050405020304" pitchFamily="18" charset="0"/>
                <a:cs typeface="Times New Roman" panose="02020603050405020304" pitchFamily="18" charset="0"/>
              </a:rPr>
              <a:t>lý và </a:t>
            </a:r>
            <a:r>
              <a:rPr sz="2600" b="1" spc="-10" dirty="0">
                <a:latin typeface="Times New Roman" panose="02020603050405020304" pitchFamily="18" charset="0"/>
                <a:cs typeface="Times New Roman" panose="02020603050405020304" pitchFamily="18" charset="0"/>
              </a:rPr>
              <a:t>phát </a:t>
            </a:r>
            <a:r>
              <a:rPr sz="2600" b="1" spc="-5" dirty="0">
                <a:latin typeface="Times New Roman" panose="02020603050405020304" pitchFamily="18" charset="0"/>
                <a:cs typeface="Times New Roman" panose="02020603050405020304" pitchFamily="18" charset="0"/>
              </a:rPr>
              <a:t>triển  </a:t>
            </a:r>
            <a:r>
              <a:rPr sz="2600" b="1" dirty="0">
                <a:latin typeface="Times New Roman" panose="02020603050405020304" pitchFamily="18" charset="0"/>
                <a:cs typeface="Times New Roman" panose="02020603050405020304" pitchFamily="18" charset="0"/>
              </a:rPr>
              <a:t>KHCN</a:t>
            </a:r>
            <a:endParaRPr sz="2600" dirty="0">
              <a:latin typeface="Times New Roman" panose="02020603050405020304" pitchFamily="18" charset="0"/>
              <a:cs typeface="Times New Roman" panose="02020603050405020304" pitchFamily="18" charset="0"/>
            </a:endParaRPr>
          </a:p>
        </p:txBody>
      </p:sp>
      <p:graphicFrame>
        <p:nvGraphicFramePr>
          <p:cNvPr id="7" name="object 7"/>
          <p:cNvGraphicFramePr>
            <a:graphicFrameLocks noGrp="1"/>
          </p:cNvGraphicFramePr>
          <p:nvPr>
            <p:extLst>
              <p:ext uri="{D42A27DB-BD31-4B8C-83A1-F6EECF244321}">
                <p14:modId xmlns:p14="http://schemas.microsoft.com/office/powerpoint/2010/main" val="2394630714"/>
              </p:ext>
            </p:extLst>
          </p:nvPr>
        </p:nvGraphicFramePr>
        <p:xfrm>
          <a:off x="0" y="1728483"/>
          <a:ext cx="9144002" cy="5129516"/>
        </p:xfrm>
        <a:graphic>
          <a:graphicData uri="http://schemas.openxmlformats.org/drawingml/2006/table">
            <a:tbl>
              <a:tblPr firstRow="1" bandRow="1">
                <a:tableStyleId>{2D5ABB26-0587-4C30-8999-92F81FD0307C}</a:tableStyleId>
              </a:tblPr>
              <a:tblGrid>
                <a:gridCol w="1709399">
                  <a:extLst>
                    <a:ext uri="{9D8B030D-6E8A-4147-A177-3AD203B41FA5}">
                      <a16:colId xmlns:a16="http://schemas.microsoft.com/office/drawing/2014/main" val="20000"/>
                    </a:ext>
                  </a:extLst>
                </a:gridCol>
                <a:gridCol w="1417304">
                  <a:extLst>
                    <a:ext uri="{9D8B030D-6E8A-4147-A177-3AD203B41FA5}">
                      <a16:colId xmlns:a16="http://schemas.microsoft.com/office/drawing/2014/main" val="20001"/>
                    </a:ext>
                  </a:extLst>
                </a:gridCol>
                <a:gridCol w="1200762">
                  <a:extLst>
                    <a:ext uri="{9D8B030D-6E8A-4147-A177-3AD203B41FA5}">
                      <a16:colId xmlns:a16="http://schemas.microsoft.com/office/drawing/2014/main" val="20002"/>
                    </a:ext>
                  </a:extLst>
                </a:gridCol>
                <a:gridCol w="1186595">
                  <a:extLst>
                    <a:ext uri="{9D8B030D-6E8A-4147-A177-3AD203B41FA5}">
                      <a16:colId xmlns:a16="http://schemas.microsoft.com/office/drawing/2014/main" val="20003"/>
                    </a:ext>
                  </a:extLst>
                </a:gridCol>
                <a:gridCol w="1172429">
                  <a:extLst>
                    <a:ext uri="{9D8B030D-6E8A-4147-A177-3AD203B41FA5}">
                      <a16:colId xmlns:a16="http://schemas.microsoft.com/office/drawing/2014/main" val="20004"/>
                    </a:ext>
                  </a:extLst>
                </a:gridCol>
                <a:gridCol w="1314091">
                  <a:extLst>
                    <a:ext uri="{9D8B030D-6E8A-4147-A177-3AD203B41FA5}">
                      <a16:colId xmlns:a16="http://schemas.microsoft.com/office/drawing/2014/main" val="20005"/>
                    </a:ext>
                  </a:extLst>
                </a:gridCol>
                <a:gridCol w="1143422">
                  <a:extLst>
                    <a:ext uri="{9D8B030D-6E8A-4147-A177-3AD203B41FA5}">
                      <a16:colId xmlns:a16="http://schemas.microsoft.com/office/drawing/2014/main" val="20006"/>
                    </a:ext>
                  </a:extLst>
                </a:gridCol>
              </a:tblGrid>
              <a:tr h="466222">
                <a:tc>
                  <a:txBody>
                    <a:bodyPr/>
                    <a:lstStyle/>
                    <a:p>
                      <a:pPr>
                        <a:lnSpc>
                          <a:spcPct val="100000"/>
                        </a:lnSpc>
                      </a:pPr>
                      <a:endParaRPr sz="16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F6271"/>
                    </a:solidFill>
                  </a:tcPr>
                </a:tc>
                <a:tc>
                  <a:txBody>
                    <a:bodyPr/>
                    <a:lstStyle/>
                    <a:p>
                      <a:pPr marL="69215">
                        <a:lnSpc>
                          <a:spcPct val="100000"/>
                        </a:lnSpc>
                        <a:spcBef>
                          <a:spcPts val="720"/>
                        </a:spcBef>
                      </a:pPr>
                      <a:r>
                        <a:rPr sz="1400" b="1" spc="-15" dirty="0">
                          <a:solidFill>
                            <a:srgbClr val="FFFFFF"/>
                          </a:solidFill>
                          <a:latin typeface="Arial"/>
                          <a:cs typeface="Arial"/>
                        </a:rPr>
                        <a:t>2010</a:t>
                      </a:r>
                      <a:endParaRPr sz="1400">
                        <a:latin typeface="Arial"/>
                        <a:cs typeface="Arial"/>
                      </a:endParaRPr>
                    </a:p>
                  </a:txBody>
                  <a:tcPr marL="0" marR="0" marT="914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F6271"/>
                    </a:solidFill>
                  </a:tcPr>
                </a:tc>
                <a:tc>
                  <a:txBody>
                    <a:bodyPr/>
                    <a:lstStyle/>
                    <a:p>
                      <a:pPr marL="69850">
                        <a:lnSpc>
                          <a:spcPct val="100000"/>
                        </a:lnSpc>
                        <a:spcBef>
                          <a:spcPts val="720"/>
                        </a:spcBef>
                      </a:pPr>
                      <a:r>
                        <a:rPr sz="1400" b="1" spc="-30" dirty="0">
                          <a:solidFill>
                            <a:srgbClr val="FFFFFF"/>
                          </a:solidFill>
                          <a:latin typeface="Arial"/>
                          <a:cs typeface="Arial"/>
                        </a:rPr>
                        <a:t>2011</a:t>
                      </a:r>
                      <a:endParaRPr sz="1400">
                        <a:latin typeface="Arial"/>
                        <a:cs typeface="Arial"/>
                      </a:endParaRPr>
                    </a:p>
                  </a:txBody>
                  <a:tcPr marL="0" marR="0" marT="914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F6271"/>
                    </a:solidFill>
                  </a:tcPr>
                </a:tc>
                <a:tc>
                  <a:txBody>
                    <a:bodyPr/>
                    <a:lstStyle/>
                    <a:p>
                      <a:pPr marL="69850">
                        <a:lnSpc>
                          <a:spcPct val="100000"/>
                        </a:lnSpc>
                        <a:spcBef>
                          <a:spcPts val="720"/>
                        </a:spcBef>
                      </a:pPr>
                      <a:r>
                        <a:rPr sz="1400" b="1" spc="-15" dirty="0">
                          <a:solidFill>
                            <a:srgbClr val="FFFFFF"/>
                          </a:solidFill>
                          <a:latin typeface="Arial"/>
                          <a:cs typeface="Arial"/>
                        </a:rPr>
                        <a:t>2012</a:t>
                      </a:r>
                      <a:endParaRPr sz="1400">
                        <a:latin typeface="Arial"/>
                        <a:cs typeface="Arial"/>
                      </a:endParaRPr>
                    </a:p>
                  </a:txBody>
                  <a:tcPr marL="0" marR="0" marT="914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F6271"/>
                    </a:solidFill>
                  </a:tcPr>
                </a:tc>
                <a:tc>
                  <a:txBody>
                    <a:bodyPr/>
                    <a:lstStyle/>
                    <a:p>
                      <a:pPr marL="70485">
                        <a:lnSpc>
                          <a:spcPct val="100000"/>
                        </a:lnSpc>
                        <a:spcBef>
                          <a:spcPts val="720"/>
                        </a:spcBef>
                      </a:pPr>
                      <a:r>
                        <a:rPr sz="1400" b="1" spc="-15" dirty="0">
                          <a:solidFill>
                            <a:srgbClr val="FFFFFF"/>
                          </a:solidFill>
                          <a:latin typeface="Arial"/>
                          <a:cs typeface="Arial"/>
                        </a:rPr>
                        <a:t>2013</a:t>
                      </a:r>
                      <a:endParaRPr sz="1400">
                        <a:latin typeface="Arial"/>
                        <a:cs typeface="Arial"/>
                      </a:endParaRPr>
                    </a:p>
                  </a:txBody>
                  <a:tcPr marL="0" marR="0" marT="914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F6271"/>
                    </a:solidFill>
                  </a:tcPr>
                </a:tc>
                <a:tc>
                  <a:txBody>
                    <a:bodyPr/>
                    <a:lstStyle/>
                    <a:p>
                      <a:pPr marL="70485">
                        <a:lnSpc>
                          <a:spcPct val="100000"/>
                        </a:lnSpc>
                        <a:spcBef>
                          <a:spcPts val="720"/>
                        </a:spcBef>
                      </a:pPr>
                      <a:r>
                        <a:rPr sz="1400" b="1" spc="-10" dirty="0">
                          <a:solidFill>
                            <a:srgbClr val="FFFFFF"/>
                          </a:solidFill>
                          <a:latin typeface="Arial"/>
                          <a:cs typeface="Arial"/>
                        </a:rPr>
                        <a:t>2014</a:t>
                      </a:r>
                      <a:endParaRPr sz="1400">
                        <a:latin typeface="Arial"/>
                        <a:cs typeface="Arial"/>
                      </a:endParaRPr>
                    </a:p>
                  </a:txBody>
                  <a:tcPr marL="0" marR="0" marT="914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F6271"/>
                    </a:solidFill>
                  </a:tcPr>
                </a:tc>
                <a:tc>
                  <a:txBody>
                    <a:bodyPr/>
                    <a:lstStyle/>
                    <a:p>
                      <a:pPr marL="71120">
                        <a:lnSpc>
                          <a:spcPct val="100000"/>
                        </a:lnSpc>
                        <a:spcBef>
                          <a:spcPts val="720"/>
                        </a:spcBef>
                      </a:pPr>
                      <a:r>
                        <a:rPr sz="1400" b="1" spc="-15" dirty="0">
                          <a:solidFill>
                            <a:srgbClr val="FFFFFF"/>
                          </a:solidFill>
                          <a:latin typeface="Arial"/>
                          <a:cs typeface="Arial"/>
                        </a:rPr>
                        <a:t>2015</a:t>
                      </a:r>
                      <a:endParaRPr sz="1400">
                        <a:latin typeface="Arial"/>
                        <a:cs typeface="Arial"/>
                      </a:endParaRPr>
                    </a:p>
                  </a:txBody>
                  <a:tcPr marL="0" marR="0" marT="9144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F6271"/>
                    </a:solidFill>
                  </a:tcPr>
                </a:tc>
                <a:extLst>
                  <a:ext uri="{0D108BD9-81ED-4DB2-BD59-A6C34878D82A}">
                    <a16:rowId xmlns:a16="http://schemas.microsoft.com/office/drawing/2014/main" val="10000"/>
                  </a:ext>
                </a:extLst>
              </a:tr>
              <a:tr h="466369">
                <a:tc>
                  <a:txBody>
                    <a:bodyPr/>
                    <a:lstStyle/>
                    <a:p>
                      <a:pPr marL="68580">
                        <a:lnSpc>
                          <a:spcPct val="100000"/>
                        </a:lnSpc>
                        <a:spcBef>
                          <a:spcPts val="240"/>
                        </a:spcBef>
                      </a:pPr>
                      <a:r>
                        <a:rPr sz="1400" b="1" spc="-15" dirty="0">
                          <a:solidFill>
                            <a:srgbClr val="FFFFFF"/>
                          </a:solidFill>
                          <a:latin typeface="Arial"/>
                          <a:cs typeface="Arial"/>
                        </a:rPr>
                        <a:t>Singapore</a:t>
                      </a:r>
                      <a:endParaRPr sz="1400">
                        <a:latin typeface="Arial"/>
                        <a:cs typeface="Arial"/>
                      </a:endParaRPr>
                    </a:p>
                  </a:txBody>
                  <a:tcPr marL="0" marR="0" marT="3048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5F6271"/>
                    </a:solidFill>
                  </a:tcPr>
                </a:tc>
                <a:tc>
                  <a:txBody>
                    <a:bodyPr/>
                    <a:lstStyle/>
                    <a:p>
                      <a:pPr marL="69215">
                        <a:lnSpc>
                          <a:spcPct val="100000"/>
                        </a:lnSpc>
                        <a:spcBef>
                          <a:spcPts val="725"/>
                        </a:spcBef>
                      </a:pPr>
                      <a:r>
                        <a:rPr sz="1400" spc="-15" dirty="0">
                          <a:latin typeface="Arial"/>
                          <a:cs typeface="Arial"/>
                        </a:rPr>
                        <a:t>34</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2D4"/>
                    </a:solidFill>
                  </a:tcPr>
                </a:tc>
                <a:tc>
                  <a:txBody>
                    <a:bodyPr/>
                    <a:lstStyle/>
                    <a:p>
                      <a:pPr marL="69850">
                        <a:lnSpc>
                          <a:spcPct val="100000"/>
                        </a:lnSpc>
                        <a:spcBef>
                          <a:spcPts val="725"/>
                        </a:spcBef>
                      </a:pPr>
                      <a:r>
                        <a:rPr sz="1400" spc="-15" dirty="0">
                          <a:latin typeface="Arial"/>
                          <a:cs typeface="Arial"/>
                        </a:rPr>
                        <a:t>34</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2D4"/>
                    </a:solidFill>
                  </a:tcPr>
                </a:tc>
                <a:tc>
                  <a:txBody>
                    <a:bodyPr/>
                    <a:lstStyle/>
                    <a:p>
                      <a:pPr marL="69850">
                        <a:lnSpc>
                          <a:spcPct val="100000"/>
                        </a:lnSpc>
                        <a:spcBef>
                          <a:spcPts val="725"/>
                        </a:spcBef>
                      </a:pPr>
                      <a:r>
                        <a:rPr sz="1400" spc="-15" dirty="0">
                          <a:latin typeface="Arial"/>
                          <a:cs typeface="Arial"/>
                        </a:rPr>
                        <a:t>33</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2D4"/>
                    </a:solidFill>
                  </a:tcPr>
                </a:tc>
                <a:tc>
                  <a:txBody>
                    <a:bodyPr/>
                    <a:lstStyle/>
                    <a:p>
                      <a:pPr marL="70485">
                        <a:lnSpc>
                          <a:spcPct val="100000"/>
                        </a:lnSpc>
                        <a:spcBef>
                          <a:spcPts val="725"/>
                        </a:spcBef>
                      </a:pPr>
                      <a:r>
                        <a:rPr sz="1400" spc="-15" dirty="0">
                          <a:latin typeface="Arial"/>
                          <a:cs typeface="Arial"/>
                        </a:rPr>
                        <a:t>32</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2D4"/>
                    </a:solidFill>
                  </a:tcPr>
                </a:tc>
                <a:tc>
                  <a:txBody>
                    <a:bodyPr/>
                    <a:lstStyle/>
                    <a:p>
                      <a:pPr marL="70485">
                        <a:lnSpc>
                          <a:spcPct val="100000"/>
                        </a:lnSpc>
                        <a:spcBef>
                          <a:spcPts val="725"/>
                        </a:spcBef>
                      </a:pPr>
                      <a:r>
                        <a:rPr sz="1400" spc="-10" dirty="0">
                          <a:latin typeface="Arial"/>
                          <a:cs typeface="Arial"/>
                        </a:rPr>
                        <a:t>30</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2D4"/>
                    </a:solidFill>
                  </a:tcPr>
                </a:tc>
                <a:tc>
                  <a:txBody>
                    <a:bodyPr/>
                    <a:lstStyle/>
                    <a:p>
                      <a:pPr marL="71120">
                        <a:lnSpc>
                          <a:spcPct val="100000"/>
                        </a:lnSpc>
                        <a:spcBef>
                          <a:spcPts val="725"/>
                        </a:spcBef>
                      </a:pPr>
                      <a:r>
                        <a:rPr sz="1400" spc="-15" dirty="0">
                          <a:latin typeface="Arial"/>
                          <a:cs typeface="Arial"/>
                        </a:rPr>
                        <a:t>28</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2D4"/>
                    </a:solidFill>
                  </a:tcPr>
                </a:tc>
                <a:extLst>
                  <a:ext uri="{0D108BD9-81ED-4DB2-BD59-A6C34878D82A}">
                    <a16:rowId xmlns:a16="http://schemas.microsoft.com/office/drawing/2014/main" val="10001"/>
                  </a:ext>
                </a:extLst>
              </a:tr>
              <a:tr h="466369">
                <a:tc>
                  <a:txBody>
                    <a:bodyPr/>
                    <a:lstStyle/>
                    <a:p>
                      <a:pPr marL="68580">
                        <a:lnSpc>
                          <a:spcPct val="100000"/>
                        </a:lnSpc>
                        <a:spcBef>
                          <a:spcPts val="240"/>
                        </a:spcBef>
                      </a:pPr>
                      <a:r>
                        <a:rPr sz="1400" b="1" spc="-15" dirty="0">
                          <a:solidFill>
                            <a:srgbClr val="FFFFFF"/>
                          </a:solidFill>
                          <a:latin typeface="Arial"/>
                          <a:cs typeface="Arial"/>
                        </a:rPr>
                        <a:t>Malaysia</a:t>
                      </a:r>
                      <a:endParaRPr sz="1400">
                        <a:latin typeface="Arial"/>
                        <a:cs typeface="Arial"/>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69215">
                        <a:lnSpc>
                          <a:spcPct val="100000"/>
                        </a:lnSpc>
                        <a:spcBef>
                          <a:spcPts val="725"/>
                        </a:spcBef>
                      </a:pPr>
                      <a:r>
                        <a:rPr sz="1400" spc="-15" dirty="0">
                          <a:latin typeface="Arial"/>
                          <a:cs typeface="Arial"/>
                        </a:rPr>
                        <a:t>40</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69850">
                        <a:lnSpc>
                          <a:spcPct val="100000"/>
                        </a:lnSpc>
                        <a:spcBef>
                          <a:spcPts val="725"/>
                        </a:spcBef>
                      </a:pPr>
                      <a:r>
                        <a:rPr sz="1400" spc="-15" dirty="0">
                          <a:latin typeface="Arial"/>
                          <a:cs typeface="Arial"/>
                        </a:rPr>
                        <a:t>38</a:t>
                      </a:r>
                      <a:endParaRPr sz="1400" dirty="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69850">
                        <a:lnSpc>
                          <a:spcPct val="100000"/>
                        </a:lnSpc>
                        <a:spcBef>
                          <a:spcPts val="725"/>
                        </a:spcBef>
                      </a:pPr>
                      <a:r>
                        <a:rPr sz="1400" spc="-15" dirty="0">
                          <a:latin typeface="Arial"/>
                          <a:cs typeface="Arial"/>
                        </a:rPr>
                        <a:t>38</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0485">
                        <a:lnSpc>
                          <a:spcPct val="100000"/>
                        </a:lnSpc>
                        <a:spcBef>
                          <a:spcPts val="725"/>
                        </a:spcBef>
                      </a:pPr>
                      <a:r>
                        <a:rPr sz="1400" spc="-15" dirty="0">
                          <a:latin typeface="Arial"/>
                          <a:cs typeface="Arial"/>
                        </a:rPr>
                        <a:t>38</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0485">
                        <a:lnSpc>
                          <a:spcPct val="100000"/>
                        </a:lnSpc>
                        <a:spcBef>
                          <a:spcPts val="725"/>
                        </a:spcBef>
                      </a:pPr>
                      <a:r>
                        <a:rPr sz="1400" spc="-10" dirty="0">
                          <a:latin typeface="Arial"/>
                          <a:cs typeface="Arial"/>
                        </a:rPr>
                        <a:t>37</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1120">
                        <a:lnSpc>
                          <a:spcPct val="100000"/>
                        </a:lnSpc>
                        <a:spcBef>
                          <a:spcPts val="725"/>
                        </a:spcBef>
                      </a:pPr>
                      <a:r>
                        <a:rPr sz="1400" spc="-15" dirty="0">
                          <a:latin typeface="Arial"/>
                          <a:cs typeface="Arial"/>
                        </a:rPr>
                        <a:t>37</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extLst>
                  <a:ext uri="{0D108BD9-81ED-4DB2-BD59-A6C34878D82A}">
                    <a16:rowId xmlns:a16="http://schemas.microsoft.com/office/drawing/2014/main" val="10002"/>
                  </a:ext>
                </a:extLst>
              </a:tr>
              <a:tr h="466222">
                <a:tc>
                  <a:txBody>
                    <a:bodyPr/>
                    <a:lstStyle/>
                    <a:p>
                      <a:pPr marL="68580">
                        <a:lnSpc>
                          <a:spcPct val="100000"/>
                        </a:lnSpc>
                        <a:spcBef>
                          <a:spcPts val="245"/>
                        </a:spcBef>
                      </a:pPr>
                      <a:r>
                        <a:rPr sz="1400" b="1" spc="-15" dirty="0">
                          <a:solidFill>
                            <a:srgbClr val="FFFFFF"/>
                          </a:solidFill>
                          <a:latin typeface="Arial"/>
                          <a:cs typeface="Arial"/>
                        </a:rPr>
                        <a:t>Thailand</a:t>
                      </a:r>
                      <a:endParaRPr sz="1400">
                        <a:latin typeface="Arial"/>
                        <a:cs typeface="Arial"/>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69215">
                        <a:lnSpc>
                          <a:spcPct val="100000"/>
                        </a:lnSpc>
                        <a:spcBef>
                          <a:spcPts val="725"/>
                        </a:spcBef>
                      </a:pPr>
                      <a:r>
                        <a:rPr sz="1400" spc="-15" dirty="0">
                          <a:latin typeface="Arial"/>
                          <a:cs typeface="Arial"/>
                        </a:rPr>
                        <a:t>41</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69850">
                        <a:lnSpc>
                          <a:spcPct val="100000"/>
                        </a:lnSpc>
                        <a:spcBef>
                          <a:spcPts val="725"/>
                        </a:spcBef>
                      </a:pPr>
                      <a:r>
                        <a:rPr sz="1400" spc="-15" dirty="0">
                          <a:latin typeface="Arial"/>
                          <a:cs typeface="Arial"/>
                        </a:rPr>
                        <a:t>42</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69850">
                        <a:lnSpc>
                          <a:spcPct val="100000"/>
                        </a:lnSpc>
                        <a:spcBef>
                          <a:spcPts val="725"/>
                        </a:spcBef>
                      </a:pPr>
                      <a:r>
                        <a:rPr sz="1400" spc="-15" dirty="0">
                          <a:latin typeface="Arial"/>
                          <a:cs typeface="Arial"/>
                        </a:rPr>
                        <a:t>43</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0485">
                        <a:lnSpc>
                          <a:spcPct val="100000"/>
                        </a:lnSpc>
                        <a:spcBef>
                          <a:spcPts val="725"/>
                        </a:spcBef>
                      </a:pPr>
                      <a:r>
                        <a:rPr sz="1400" spc="-15" dirty="0">
                          <a:latin typeface="Arial"/>
                          <a:cs typeface="Arial"/>
                        </a:rPr>
                        <a:t>43</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0485">
                        <a:lnSpc>
                          <a:spcPct val="100000"/>
                        </a:lnSpc>
                        <a:spcBef>
                          <a:spcPts val="725"/>
                        </a:spcBef>
                      </a:pPr>
                      <a:r>
                        <a:rPr sz="1400" spc="-10" dirty="0">
                          <a:latin typeface="Arial"/>
                          <a:cs typeface="Arial"/>
                        </a:rPr>
                        <a:t>44</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1120">
                        <a:lnSpc>
                          <a:spcPct val="100000"/>
                        </a:lnSpc>
                        <a:spcBef>
                          <a:spcPts val="725"/>
                        </a:spcBef>
                      </a:pPr>
                      <a:r>
                        <a:rPr sz="1400" spc="-15" dirty="0">
                          <a:latin typeface="Arial"/>
                          <a:cs typeface="Arial"/>
                        </a:rPr>
                        <a:t>45</a:t>
                      </a:r>
                      <a:endParaRPr sz="1400">
                        <a:latin typeface="Arial"/>
                        <a:cs typeface="Arial"/>
                      </a:endParaRPr>
                    </a:p>
                  </a:txBody>
                  <a:tcPr marL="0" marR="0" marT="9207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extLst>
                  <a:ext uri="{0D108BD9-81ED-4DB2-BD59-A6C34878D82A}">
                    <a16:rowId xmlns:a16="http://schemas.microsoft.com/office/drawing/2014/main" val="10003"/>
                  </a:ext>
                </a:extLst>
              </a:tr>
              <a:tr h="466369">
                <a:tc>
                  <a:txBody>
                    <a:bodyPr/>
                    <a:lstStyle/>
                    <a:p>
                      <a:pPr marL="68580">
                        <a:lnSpc>
                          <a:spcPct val="100000"/>
                        </a:lnSpc>
                        <a:spcBef>
                          <a:spcPts val="245"/>
                        </a:spcBef>
                      </a:pPr>
                      <a:r>
                        <a:rPr sz="1400" b="1" spc="-15" dirty="0">
                          <a:solidFill>
                            <a:srgbClr val="FFFFFF"/>
                          </a:solidFill>
                          <a:latin typeface="Arial"/>
                          <a:cs typeface="Arial"/>
                        </a:rPr>
                        <a:t>Vietnam</a:t>
                      </a:r>
                      <a:endParaRPr sz="1400">
                        <a:latin typeface="Arial"/>
                        <a:cs typeface="Arial"/>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69215">
                        <a:lnSpc>
                          <a:spcPct val="100000"/>
                        </a:lnSpc>
                        <a:spcBef>
                          <a:spcPts val="730"/>
                        </a:spcBef>
                      </a:pPr>
                      <a:r>
                        <a:rPr sz="1400" spc="-15" dirty="0">
                          <a:latin typeface="Arial"/>
                          <a:cs typeface="Arial"/>
                        </a:rPr>
                        <a:t>62</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69850">
                        <a:lnSpc>
                          <a:spcPct val="100000"/>
                        </a:lnSpc>
                        <a:spcBef>
                          <a:spcPts val="730"/>
                        </a:spcBef>
                      </a:pPr>
                      <a:r>
                        <a:rPr sz="1400" spc="-15" dirty="0">
                          <a:latin typeface="Arial"/>
                          <a:cs typeface="Arial"/>
                        </a:rPr>
                        <a:t>61</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69850">
                        <a:lnSpc>
                          <a:spcPct val="100000"/>
                        </a:lnSpc>
                        <a:spcBef>
                          <a:spcPts val="730"/>
                        </a:spcBef>
                      </a:pPr>
                      <a:r>
                        <a:rPr sz="1400" spc="-15" dirty="0">
                          <a:latin typeface="Arial"/>
                          <a:cs typeface="Arial"/>
                        </a:rPr>
                        <a:t>60</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0485">
                        <a:lnSpc>
                          <a:spcPct val="100000"/>
                        </a:lnSpc>
                        <a:spcBef>
                          <a:spcPts val="730"/>
                        </a:spcBef>
                      </a:pPr>
                      <a:r>
                        <a:rPr sz="1400" spc="-15" dirty="0">
                          <a:latin typeface="Arial"/>
                          <a:cs typeface="Arial"/>
                        </a:rPr>
                        <a:t>57</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0485">
                        <a:lnSpc>
                          <a:spcPct val="100000"/>
                        </a:lnSpc>
                        <a:spcBef>
                          <a:spcPts val="730"/>
                        </a:spcBef>
                      </a:pPr>
                      <a:r>
                        <a:rPr sz="1400" spc="-10" dirty="0">
                          <a:latin typeface="Arial"/>
                          <a:cs typeface="Arial"/>
                        </a:rPr>
                        <a:t>57</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1120">
                        <a:lnSpc>
                          <a:spcPct val="100000"/>
                        </a:lnSpc>
                        <a:spcBef>
                          <a:spcPts val="730"/>
                        </a:spcBef>
                      </a:pPr>
                      <a:r>
                        <a:rPr sz="1400" spc="-15" dirty="0">
                          <a:latin typeface="Arial"/>
                          <a:cs typeface="Arial"/>
                        </a:rPr>
                        <a:t>55</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extLst>
                  <a:ext uri="{0D108BD9-81ED-4DB2-BD59-A6C34878D82A}">
                    <a16:rowId xmlns:a16="http://schemas.microsoft.com/office/drawing/2014/main" val="10004"/>
                  </a:ext>
                </a:extLst>
              </a:tr>
              <a:tr h="466369">
                <a:tc>
                  <a:txBody>
                    <a:bodyPr/>
                    <a:lstStyle/>
                    <a:p>
                      <a:pPr marL="68580">
                        <a:lnSpc>
                          <a:spcPct val="100000"/>
                        </a:lnSpc>
                        <a:spcBef>
                          <a:spcPts val="245"/>
                        </a:spcBef>
                      </a:pPr>
                      <a:r>
                        <a:rPr sz="1400" b="1" spc="-15" dirty="0">
                          <a:solidFill>
                            <a:srgbClr val="FFFFFF"/>
                          </a:solidFill>
                          <a:latin typeface="Arial"/>
                          <a:cs typeface="Arial"/>
                        </a:rPr>
                        <a:t>Indonexia</a:t>
                      </a:r>
                      <a:endParaRPr sz="1400">
                        <a:latin typeface="Arial"/>
                        <a:cs typeface="Arial"/>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69215">
                        <a:lnSpc>
                          <a:spcPct val="100000"/>
                        </a:lnSpc>
                        <a:spcBef>
                          <a:spcPts val="730"/>
                        </a:spcBef>
                      </a:pPr>
                      <a:r>
                        <a:rPr sz="1400" spc="-15" dirty="0">
                          <a:latin typeface="Arial"/>
                          <a:cs typeface="Arial"/>
                        </a:rPr>
                        <a:t>64</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69850">
                        <a:lnSpc>
                          <a:spcPct val="100000"/>
                        </a:lnSpc>
                        <a:spcBef>
                          <a:spcPts val="730"/>
                        </a:spcBef>
                      </a:pPr>
                      <a:r>
                        <a:rPr sz="1400" spc="-15" dirty="0">
                          <a:latin typeface="Arial"/>
                          <a:cs typeface="Arial"/>
                        </a:rPr>
                        <a:t>63</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69850">
                        <a:lnSpc>
                          <a:spcPct val="100000"/>
                        </a:lnSpc>
                        <a:spcBef>
                          <a:spcPts val="730"/>
                        </a:spcBef>
                      </a:pPr>
                      <a:r>
                        <a:rPr sz="1400" spc="-15" dirty="0">
                          <a:latin typeface="Arial"/>
                          <a:cs typeface="Arial"/>
                        </a:rPr>
                        <a:t>62</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0485">
                        <a:lnSpc>
                          <a:spcPct val="100000"/>
                        </a:lnSpc>
                        <a:spcBef>
                          <a:spcPts val="730"/>
                        </a:spcBef>
                      </a:pPr>
                      <a:r>
                        <a:rPr sz="1400" spc="-15" dirty="0">
                          <a:latin typeface="Arial"/>
                          <a:cs typeface="Arial"/>
                        </a:rPr>
                        <a:t>61</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0485">
                        <a:lnSpc>
                          <a:spcPct val="100000"/>
                        </a:lnSpc>
                        <a:spcBef>
                          <a:spcPts val="730"/>
                        </a:spcBef>
                      </a:pPr>
                      <a:r>
                        <a:rPr sz="1400" spc="-10" dirty="0">
                          <a:latin typeface="Arial"/>
                          <a:cs typeface="Arial"/>
                        </a:rPr>
                        <a:t>60</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1120">
                        <a:lnSpc>
                          <a:spcPct val="100000"/>
                        </a:lnSpc>
                        <a:spcBef>
                          <a:spcPts val="730"/>
                        </a:spcBef>
                      </a:pPr>
                      <a:r>
                        <a:rPr sz="1400" spc="-15" dirty="0">
                          <a:latin typeface="Arial"/>
                          <a:cs typeface="Arial"/>
                        </a:rPr>
                        <a:t>61</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extLst>
                  <a:ext uri="{0D108BD9-81ED-4DB2-BD59-A6C34878D82A}">
                    <a16:rowId xmlns:a16="http://schemas.microsoft.com/office/drawing/2014/main" val="10005"/>
                  </a:ext>
                </a:extLst>
              </a:tr>
              <a:tr h="466370">
                <a:tc>
                  <a:txBody>
                    <a:bodyPr/>
                    <a:lstStyle/>
                    <a:p>
                      <a:pPr marL="68580">
                        <a:lnSpc>
                          <a:spcPct val="100000"/>
                        </a:lnSpc>
                        <a:spcBef>
                          <a:spcPts val="250"/>
                        </a:spcBef>
                      </a:pPr>
                      <a:r>
                        <a:rPr sz="1400" b="1" spc="-15" dirty="0">
                          <a:solidFill>
                            <a:srgbClr val="FFFFFF"/>
                          </a:solidFill>
                          <a:latin typeface="Arial"/>
                          <a:cs typeface="Arial"/>
                        </a:rPr>
                        <a:t>Philippines</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69215">
                        <a:lnSpc>
                          <a:spcPct val="100000"/>
                        </a:lnSpc>
                        <a:spcBef>
                          <a:spcPts val="730"/>
                        </a:spcBef>
                      </a:pPr>
                      <a:r>
                        <a:rPr sz="1400" spc="-15" dirty="0">
                          <a:latin typeface="Arial"/>
                          <a:cs typeface="Arial"/>
                        </a:rPr>
                        <a:t>69</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69850">
                        <a:lnSpc>
                          <a:spcPct val="100000"/>
                        </a:lnSpc>
                        <a:spcBef>
                          <a:spcPts val="730"/>
                        </a:spcBef>
                      </a:pPr>
                      <a:r>
                        <a:rPr sz="1400" spc="-15" dirty="0">
                          <a:latin typeface="Arial"/>
                          <a:cs typeface="Arial"/>
                        </a:rPr>
                        <a:t>68</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69850">
                        <a:lnSpc>
                          <a:spcPct val="100000"/>
                        </a:lnSpc>
                        <a:spcBef>
                          <a:spcPts val="730"/>
                        </a:spcBef>
                      </a:pPr>
                      <a:r>
                        <a:rPr sz="1400" spc="-15" dirty="0">
                          <a:latin typeface="Arial"/>
                          <a:cs typeface="Arial"/>
                        </a:rPr>
                        <a:t>67</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0485">
                        <a:lnSpc>
                          <a:spcPct val="100000"/>
                        </a:lnSpc>
                        <a:spcBef>
                          <a:spcPts val="730"/>
                        </a:spcBef>
                      </a:pPr>
                      <a:r>
                        <a:rPr sz="1400" spc="-15" dirty="0">
                          <a:latin typeface="Arial"/>
                          <a:cs typeface="Arial"/>
                        </a:rPr>
                        <a:t>66</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0485">
                        <a:lnSpc>
                          <a:spcPct val="100000"/>
                        </a:lnSpc>
                        <a:spcBef>
                          <a:spcPts val="730"/>
                        </a:spcBef>
                      </a:pPr>
                      <a:r>
                        <a:rPr sz="1400" spc="-10" dirty="0">
                          <a:latin typeface="Arial"/>
                          <a:cs typeface="Arial"/>
                        </a:rPr>
                        <a:t>67</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1120">
                        <a:lnSpc>
                          <a:spcPct val="100000"/>
                        </a:lnSpc>
                        <a:spcBef>
                          <a:spcPts val="730"/>
                        </a:spcBef>
                      </a:pPr>
                      <a:r>
                        <a:rPr sz="1400" spc="-15" dirty="0">
                          <a:latin typeface="Arial"/>
                          <a:cs typeface="Arial"/>
                        </a:rPr>
                        <a:t>67</a:t>
                      </a:r>
                      <a:endParaRPr sz="1400">
                        <a:latin typeface="Arial"/>
                        <a:cs typeface="Arial"/>
                      </a:endParaRPr>
                    </a:p>
                  </a:txBody>
                  <a:tcPr marL="0" marR="0" marT="927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extLst>
                  <a:ext uri="{0D108BD9-81ED-4DB2-BD59-A6C34878D82A}">
                    <a16:rowId xmlns:a16="http://schemas.microsoft.com/office/drawing/2014/main" val="10006"/>
                  </a:ext>
                </a:extLst>
              </a:tr>
              <a:tr h="466221">
                <a:tc>
                  <a:txBody>
                    <a:bodyPr/>
                    <a:lstStyle/>
                    <a:p>
                      <a:pPr marL="68580">
                        <a:lnSpc>
                          <a:spcPct val="100000"/>
                        </a:lnSpc>
                        <a:spcBef>
                          <a:spcPts val="250"/>
                        </a:spcBef>
                      </a:pPr>
                      <a:r>
                        <a:rPr sz="1400" b="1" spc="-10" dirty="0">
                          <a:solidFill>
                            <a:srgbClr val="FFFFFF"/>
                          </a:solidFill>
                          <a:latin typeface="Arial"/>
                          <a:cs typeface="Arial"/>
                        </a:rPr>
                        <a:t>Cambo</a:t>
                      </a:r>
                      <a:r>
                        <a:rPr sz="1400" b="1" spc="-10" dirty="0">
                          <a:solidFill>
                            <a:srgbClr val="FFFFFF"/>
                          </a:solidFill>
                          <a:latin typeface="Carlito"/>
                          <a:cs typeface="Carlito"/>
                        </a:rPr>
                        <a:t>d</a:t>
                      </a:r>
                      <a:r>
                        <a:rPr sz="1400" b="1" spc="-10" dirty="0">
                          <a:solidFill>
                            <a:srgbClr val="FFFFFF"/>
                          </a:solidFill>
                          <a:latin typeface="Arial"/>
                          <a:cs typeface="Arial"/>
                        </a:rPr>
                        <a:t>ia</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69215">
                        <a:lnSpc>
                          <a:spcPct val="100000"/>
                        </a:lnSpc>
                        <a:spcBef>
                          <a:spcPts val="735"/>
                        </a:spcBef>
                      </a:pPr>
                      <a:r>
                        <a:rPr sz="1400" spc="-15" dirty="0">
                          <a:latin typeface="Arial"/>
                          <a:cs typeface="Arial"/>
                        </a:rPr>
                        <a:t>121</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69850">
                        <a:lnSpc>
                          <a:spcPct val="100000"/>
                        </a:lnSpc>
                        <a:spcBef>
                          <a:spcPts val="735"/>
                        </a:spcBef>
                      </a:pPr>
                      <a:r>
                        <a:rPr sz="1400" spc="-15" dirty="0">
                          <a:latin typeface="Arial"/>
                          <a:cs typeface="Arial"/>
                        </a:rPr>
                        <a:t>120</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69850">
                        <a:lnSpc>
                          <a:spcPct val="100000"/>
                        </a:lnSpc>
                        <a:spcBef>
                          <a:spcPts val="735"/>
                        </a:spcBef>
                      </a:pPr>
                      <a:r>
                        <a:rPr sz="1400" spc="-45" dirty="0">
                          <a:latin typeface="Arial"/>
                          <a:cs typeface="Arial"/>
                        </a:rPr>
                        <a:t>112</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0485">
                        <a:lnSpc>
                          <a:spcPct val="100000"/>
                        </a:lnSpc>
                        <a:spcBef>
                          <a:spcPts val="735"/>
                        </a:spcBef>
                      </a:pPr>
                      <a:r>
                        <a:rPr sz="1400" spc="-45" dirty="0">
                          <a:latin typeface="Arial"/>
                          <a:cs typeface="Arial"/>
                        </a:rPr>
                        <a:t>112</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0485">
                        <a:lnSpc>
                          <a:spcPct val="100000"/>
                        </a:lnSpc>
                        <a:spcBef>
                          <a:spcPts val="735"/>
                        </a:spcBef>
                      </a:pPr>
                      <a:r>
                        <a:rPr sz="1400" spc="-110" dirty="0">
                          <a:latin typeface="Arial"/>
                          <a:cs typeface="Arial"/>
                        </a:rPr>
                        <a:t>111</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1120">
                        <a:lnSpc>
                          <a:spcPct val="100000"/>
                        </a:lnSpc>
                        <a:spcBef>
                          <a:spcPts val="735"/>
                        </a:spcBef>
                      </a:pPr>
                      <a:r>
                        <a:rPr sz="1400" spc="-15" dirty="0">
                          <a:latin typeface="Arial"/>
                          <a:cs typeface="Arial"/>
                        </a:rPr>
                        <a:t>108</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extLst>
                  <a:ext uri="{0D108BD9-81ED-4DB2-BD59-A6C34878D82A}">
                    <a16:rowId xmlns:a16="http://schemas.microsoft.com/office/drawing/2014/main" val="10007"/>
                  </a:ext>
                </a:extLst>
              </a:tr>
              <a:tr h="466355">
                <a:tc>
                  <a:txBody>
                    <a:bodyPr/>
                    <a:lstStyle/>
                    <a:p>
                      <a:pPr marL="68580">
                        <a:lnSpc>
                          <a:spcPct val="100000"/>
                        </a:lnSpc>
                        <a:spcBef>
                          <a:spcPts val="250"/>
                        </a:spcBef>
                      </a:pPr>
                      <a:r>
                        <a:rPr sz="1400" b="1" spc="-15" dirty="0">
                          <a:solidFill>
                            <a:srgbClr val="FFFFFF"/>
                          </a:solidFill>
                          <a:latin typeface="Arial"/>
                          <a:cs typeface="Arial"/>
                        </a:rPr>
                        <a:t>Laos</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69215">
                        <a:lnSpc>
                          <a:spcPct val="100000"/>
                        </a:lnSpc>
                        <a:spcBef>
                          <a:spcPts val="735"/>
                        </a:spcBef>
                      </a:pPr>
                      <a:r>
                        <a:rPr sz="1400" spc="-15" dirty="0">
                          <a:latin typeface="Arial"/>
                          <a:cs typeface="Arial"/>
                        </a:rPr>
                        <a:t>132</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69850">
                        <a:lnSpc>
                          <a:spcPct val="100000"/>
                        </a:lnSpc>
                        <a:spcBef>
                          <a:spcPts val="735"/>
                        </a:spcBef>
                      </a:pPr>
                      <a:r>
                        <a:rPr sz="1400" spc="-15" dirty="0">
                          <a:latin typeface="Arial"/>
                          <a:cs typeface="Arial"/>
                        </a:rPr>
                        <a:t>123</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69850">
                        <a:lnSpc>
                          <a:spcPct val="100000"/>
                        </a:lnSpc>
                        <a:spcBef>
                          <a:spcPts val="735"/>
                        </a:spcBef>
                      </a:pPr>
                      <a:r>
                        <a:rPr sz="1400" spc="-15" dirty="0">
                          <a:latin typeface="Arial"/>
                          <a:cs typeface="Arial"/>
                        </a:rPr>
                        <a:t>123</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0485">
                        <a:lnSpc>
                          <a:spcPct val="100000"/>
                        </a:lnSpc>
                        <a:spcBef>
                          <a:spcPts val="735"/>
                        </a:spcBef>
                      </a:pPr>
                      <a:r>
                        <a:rPr sz="1400" spc="-15" dirty="0">
                          <a:latin typeface="Arial"/>
                          <a:cs typeface="Arial"/>
                        </a:rPr>
                        <a:t>126</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0485">
                        <a:lnSpc>
                          <a:spcPct val="100000"/>
                        </a:lnSpc>
                        <a:spcBef>
                          <a:spcPts val="735"/>
                        </a:spcBef>
                      </a:pPr>
                      <a:r>
                        <a:rPr sz="1400" spc="-10" dirty="0">
                          <a:latin typeface="Arial"/>
                          <a:cs typeface="Arial"/>
                        </a:rPr>
                        <a:t>133</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1120">
                        <a:lnSpc>
                          <a:spcPct val="100000"/>
                        </a:lnSpc>
                        <a:spcBef>
                          <a:spcPts val="735"/>
                        </a:spcBef>
                      </a:pPr>
                      <a:r>
                        <a:rPr sz="1400" spc="-15" dirty="0">
                          <a:latin typeface="Arial"/>
                          <a:cs typeface="Arial"/>
                        </a:rPr>
                        <a:t>127</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extLst>
                  <a:ext uri="{0D108BD9-81ED-4DB2-BD59-A6C34878D82A}">
                    <a16:rowId xmlns:a16="http://schemas.microsoft.com/office/drawing/2014/main" val="10008"/>
                  </a:ext>
                </a:extLst>
              </a:tr>
              <a:tr h="466325">
                <a:tc>
                  <a:txBody>
                    <a:bodyPr/>
                    <a:lstStyle/>
                    <a:p>
                      <a:pPr marL="68580">
                        <a:lnSpc>
                          <a:spcPct val="100000"/>
                        </a:lnSpc>
                        <a:spcBef>
                          <a:spcPts val="250"/>
                        </a:spcBef>
                      </a:pPr>
                      <a:r>
                        <a:rPr sz="1400" b="1" spc="-10" dirty="0">
                          <a:solidFill>
                            <a:srgbClr val="FFFFFF"/>
                          </a:solidFill>
                          <a:latin typeface="Arial"/>
                          <a:cs typeface="Arial"/>
                        </a:rPr>
                        <a:t>Brun</a:t>
                      </a:r>
                      <a:r>
                        <a:rPr sz="1400" b="1" spc="-10" dirty="0">
                          <a:solidFill>
                            <a:srgbClr val="FFFFFF"/>
                          </a:solidFill>
                          <a:latin typeface="Carlito"/>
                          <a:cs typeface="Carlito"/>
                        </a:rPr>
                        <a:t>ei</a:t>
                      </a:r>
                      <a:endParaRPr sz="1400">
                        <a:latin typeface="Carlito"/>
                        <a:cs typeface="Carlito"/>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69215">
                        <a:lnSpc>
                          <a:spcPct val="100000"/>
                        </a:lnSpc>
                        <a:spcBef>
                          <a:spcPts val="735"/>
                        </a:spcBef>
                      </a:pPr>
                      <a:r>
                        <a:rPr sz="1400" spc="-15" dirty="0">
                          <a:latin typeface="Arial"/>
                          <a:cs typeface="Arial"/>
                        </a:rPr>
                        <a:t>140</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69850">
                        <a:lnSpc>
                          <a:spcPct val="100000"/>
                        </a:lnSpc>
                        <a:spcBef>
                          <a:spcPts val="735"/>
                        </a:spcBef>
                      </a:pPr>
                      <a:r>
                        <a:rPr sz="1400" spc="-15" dirty="0">
                          <a:latin typeface="Arial"/>
                          <a:cs typeface="Arial"/>
                        </a:rPr>
                        <a:t>142</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69850">
                        <a:lnSpc>
                          <a:spcPct val="100000"/>
                        </a:lnSpc>
                        <a:spcBef>
                          <a:spcPts val="735"/>
                        </a:spcBef>
                      </a:pPr>
                      <a:r>
                        <a:rPr sz="1400" spc="-15" dirty="0">
                          <a:latin typeface="Arial"/>
                          <a:cs typeface="Arial"/>
                        </a:rPr>
                        <a:t>141</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0485">
                        <a:lnSpc>
                          <a:spcPct val="100000"/>
                        </a:lnSpc>
                        <a:spcBef>
                          <a:spcPts val="735"/>
                        </a:spcBef>
                      </a:pPr>
                      <a:r>
                        <a:rPr sz="1400" spc="-15" dirty="0">
                          <a:latin typeface="Arial"/>
                          <a:cs typeface="Arial"/>
                        </a:rPr>
                        <a:t>137</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0485">
                        <a:lnSpc>
                          <a:spcPct val="100000"/>
                        </a:lnSpc>
                        <a:spcBef>
                          <a:spcPts val="735"/>
                        </a:spcBef>
                      </a:pPr>
                      <a:r>
                        <a:rPr sz="1400" spc="-10" dirty="0">
                          <a:latin typeface="Arial"/>
                          <a:cs typeface="Arial"/>
                        </a:rPr>
                        <a:t>134</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71120">
                        <a:lnSpc>
                          <a:spcPct val="100000"/>
                        </a:lnSpc>
                        <a:spcBef>
                          <a:spcPts val="735"/>
                        </a:spcBef>
                      </a:pPr>
                      <a:r>
                        <a:rPr sz="1400" spc="-15" dirty="0">
                          <a:latin typeface="Arial"/>
                          <a:cs typeface="Arial"/>
                        </a:rPr>
                        <a:t>124</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extLst>
                  <a:ext uri="{0D108BD9-81ED-4DB2-BD59-A6C34878D82A}">
                    <a16:rowId xmlns:a16="http://schemas.microsoft.com/office/drawing/2014/main" val="10009"/>
                  </a:ext>
                </a:extLst>
              </a:tr>
              <a:tr h="466325">
                <a:tc>
                  <a:txBody>
                    <a:bodyPr/>
                    <a:lstStyle/>
                    <a:p>
                      <a:pPr marL="68580">
                        <a:lnSpc>
                          <a:spcPct val="100000"/>
                        </a:lnSpc>
                        <a:spcBef>
                          <a:spcPts val="250"/>
                        </a:spcBef>
                      </a:pPr>
                      <a:r>
                        <a:rPr sz="1400" b="1" spc="-20" dirty="0">
                          <a:solidFill>
                            <a:srgbClr val="FFFFFF"/>
                          </a:solidFill>
                          <a:latin typeface="Arial"/>
                          <a:cs typeface="Arial"/>
                        </a:rPr>
                        <a:t>Myanmar</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69215">
                        <a:lnSpc>
                          <a:spcPct val="100000"/>
                        </a:lnSpc>
                        <a:spcBef>
                          <a:spcPts val="735"/>
                        </a:spcBef>
                      </a:pPr>
                      <a:r>
                        <a:rPr sz="1400" spc="-15" dirty="0">
                          <a:latin typeface="Arial"/>
                          <a:cs typeface="Arial"/>
                        </a:rPr>
                        <a:t>147</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69850">
                        <a:lnSpc>
                          <a:spcPct val="100000"/>
                        </a:lnSpc>
                        <a:spcBef>
                          <a:spcPts val="735"/>
                        </a:spcBef>
                      </a:pPr>
                      <a:r>
                        <a:rPr sz="1400" spc="-15" dirty="0">
                          <a:latin typeface="Arial"/>
                          <a:cs typeface="Arial"/>
                        </a:rPr>
                        <a:t>147</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69850">
                        <a:lnSpc>
                          <a:spcPct val="100000"/>
                        </a:lnSpc>
                        <a:spcBef>
                          <a:spcPts val="735"/>
                        </a:spcBef>
                      </a:pPr>
                      <a:r>
                        <a:rPr sz="1400" spc="-15" dirty="0">
                          <a:latin typeface="Arial"/>
                          <a:cs typeface="Arial"/>
                        </a:rPr>
                        <a:t>147</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0485">
                        <a:lnSpc>
                          <a:spcPct val="100000"/>
                        </a:lnSpc>
                        <a:spcBef>
                          <a:spcPts val="735"/>
                        </a:spcBef>
                      </a:pPr>
                      <a:r>
                        <a:rPr sz="1400" spc="-15" dirty="0">
                          <a:latin typeface="Arial"/>
                          <a:cs typeface="Arial"/>
                        </a:rPr>
                        <a:t>147</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0485">
                        <a:lnSpc>
                          <a:spcPct val="100000"/>
                        </a:lnSpc>
                        <a:spcBef>
                          <a:spcPts val="735"/>
                        </a:spcBef>
                      </a:pPr>
                      <a:r>
                        <a:rPr sz="1400" spc="-10" dirty="0">
                          <a:latin typeface="Arial"/>
                          <a:cs typeface="Arial"/>
                        </a:rPr>
                        <a:t>145</a:t>
                      </a:r>
                      <a:endParaRPr sz="140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71120">
                        <a:lnSpc>
                          <a:spcPct val="100000"/>
                        </a:lnSpc>
                        <a:spcBef>
                          <a:spcPts val="735"/>
                        </a:spcBef>
                      </a:pPr>
                      <a:r>
                        <a:rPr sz="1400" spc="-15" dirty="0">
                          <a:latin typeface="Arial"/>
                          <a:cs typeface="Arial"/>
                        </a:rPr>
                        <a:t>136</a:t>
                      </a:r>
                      <a:endParaRPr sz="1400" dirty="0">
                        <a:latin typeface="Arial"/>
                        <a:cs typeface="Arial"/>
                      </a:endParaRPr>
                    </a:p>
                  </a:txBody>
                  <a:tcPr marL="0" marR="0" marT="933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extLst>
                  <a:ext uri="{0D108BD9-81ED-4DB2-BD59-A6C34878D82A}">
                    <a16:rowId xmlns:a16="http://schemas.microsoft.com/office/drawing/2014/main" val="10010"/>
                  </a:ext>
                </a:extLst>
              </a:tr>
            </a:tbl>
          </a:graphicData>
        </a:graphic>
      </p:graphicFrame>
      <p:sp>
        <p:nvSpPr>
          <p:cNvPr id="8" name="object 8"/>
          <p:cNvSpPr txBox="1"/>
          <p:nvPr/>
        </p:nvSpPr>
        <p:spPr>
          <a:xfrm>
            <a:off x="1008395" y="968999"/>
            <a:ext cx="7324090" cy="562270"/>
          </a:xfrm>
          <a:prstGeom prst="rect">
            <a:avLst/>
          </a:prstGeom>
        </p:spPr>
        <p:txBody>
          <a:bodyPr vert="horz" wrap="square" lIns="0" tIns="12700" rIns="0" bIns="0" rtlCol="0">
            <a:spAutoFit/>
          </a:bodyPr>
          <a:lstStyle/>
          <a:p>
            <a:pPr algn="ctr">
              <a:lnSpc>
                <a:spcPts val="2135"/>
              </a:lnSpc>
              <a:spcBef>
                <a:spcPts val="100"/>
              </a:spcBef>
            </a:pPr>
            <a:r>
              <a:rPr sz="2600" dirty="0">
                <a:latin typeface="Times New Roman" panose="02020603050405020304" pitchFamily="18" charset="0"/>
                <a:cs typeface="Times New Roman" panose="02020603050405020304" pitchFamily="18" charset="0"/>
              </a:rPr>
              <a:t>Bảng 4. So sánh kết quả công bố ISI của </a:t>
            </a:r>
            <a:r>
              <a:rPr sz="2600" spc="-10" dirty="0">
                <a:latin typeface="Times New Roman" panose="02020603050405020304" pitchFamily="18" charset="0"/>
                <a:cs typeface="Times New Roman" panose="02020603050405020304" pitchFamily="18" charset="0"/>
              </a:rPr>
              <a:t>Việt </a:t>
            </a:r>
            <a:r>
              <a:rPr sz="2600" spc="-5" dirty="0">
                <a:latin typeface="Times New Roman" panose="02020603050405020304" pitchFamily="18" charset="0"/>
                <a:cs typeface="Times New Roman" panose="02020603050405020304" pitchFamily="18" charset="0"/>
              </a:rPr>
              <a:t>Nam </a:t>
            </a:r>
            <a:r>
              <a:rPr sz="2600" spc="-10" dirty="0">
                <a:latin typeface="Times New Roman" panose="02020603050405020304" pitchFamily="18" charset="0"/>
                <a:cs typeface="Times New Roman" panose="02020603050405020304" pitchFamily="18" charset="0"/>
              </a:rPr>
              <a:t>và </a:t>
            </a:r>
            <a:r>
              <a:rPr sz="2600" dirty="0">
                <a:latin typeface="Times New Roman" panose="02020603050405020304" pitchFamily="18" charset="0"/>
                <a:cs typeface="Times New Roman" panose="02020603050405020304" pitchFamily="18" charset="0"/>
              </a:rPr>
              <a:t>các </a:t>
            </a:r>
            <a:r>
              <a:rPr sz="2600" spc="-5" dirty="0" err="1">
                <a:latin typeface="Times New Roman" panose="02020603050405020304" pitchFamily="18" charset="0"/>
                <a:cs typeface="Times New Roman" panose="02020603050405020304" pitchFamily="18" charset="0"/>
              </a:rPr>
              <a:t>nước</a:t>
            </a:r>
            <a:r>
              <a:rPr sz="2600" spc="-345" dirty="0">
                <a:latin typeface="Times New Roman" panose="02020603050405020304" pitchFamily="18" charset="0"/>
                <a:cs typeface="Times New Roman" panose="02020603050405020304" pitchFamily="18" charset="0"/>
              </a:rPr>
              <a:t> </a:t>
            </a:r>
            <a:r>
              <a:rPr sz="2600" spc="-5" dirty="0" smtClean="0">
                <a:latin typeface="Times New Roman" panose="02020603050405020304" pitchFamily="18" charset="0"/>
                <a:cs typeface="Times New Roman" panose="02020603050405020304" pitchFamily="18" charset="0"/>
              </a:rPr>
              <a:t>ASEAN</a:t>
            </a:r>
            <a:r>
              <a:rPr lang="en-US" sz="2600" dirty="0">
                <a:latin typeface="Times New Roman" panose="02020603050405020304" pitchFamily="18" charset="0"/>
                <a:cs typeface="Times New Roman" panose="02020603050405020304" pitchFamily="18" charset="0"/>
              </a:rPr>
              <a:t> </a:t>
            </a:r>
            <a:r>
              <a:rPr sz="2600" dirty="0" smtClean="0">
                <a:latin typeface="Times New Roman" panose="02020603050405020304" pitchFamily="18" charset="0"/>
                <a:cs typeface="Times New Roman" panose="02020603050405020304" pitchFamily="18" charset="0"/>
              </a:rPr>
              <a:t>(2010 </a:t>
            </a:r>
            <a:r>
              <a:rPr sz="2600" dirty="0">
                <a:latin typeface="Times New Roman" panose="02020603050405020304" pitchFamily="18" charset="0"/>
                <a:cs typeface="Times New Roman" panose="02020603050405020304" pitchFamily="18" charset="0"/>
              </a:rPr>
              <a:t>–</a:t>
            </a:r>
            <a:r>
              <a:rPr sz="2600" spc="-25" dirty="0">
                <a:latin typeface="Times New Roman" panose="02020603050405020304" pitchFamily="18" charset="0"/>
                <a:cs typeface="Times New Roman" panose="02020603050405020304" pitchFamily="18" charset="0"/>
              </a:rPr>
              <a:t> </a:t>
            </a:r>
            <a:r>
              <a:rPr sz="2600" dirty="0">
                <a:latin typeface="Times New Roman" panose="02020603050405020304" pitchFamily="18" charset="0"/>
                <a:cs typeface="Times New Roman" panose="02020603050405020304" pitchFamily="18" charset="0"/>
              </a:rPr>
              <a:t>2015)</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533400"/>
            <a:ext cx="9143999" cy="4664964"/>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366775" y="5675172"/>
            <a:ext cx="8409305" cy="757555"/>
          </a:xfrm>
          <a:prstGeom prst="rect">
            <a:avLst/>
          </a:prstGeom>
        </p:spPr>
        <p:txBody>
          <a:bodyPr vert="horz" wrap="square" lIns="0" tIns="12700" rIns="0" bIns="0" rtlCol="0">
            <a:spAutoFit/>
          </a:bodyPr>
          <a:lstStyle/>
          <a:p>
            <a:pPr marL="12700" marR="5080">
              <a:lnSpc>
                <a:spcPct val="100000"/>
              </a:lnSpc>
              <a:spcBef>
                <a:spcPts val="100"/>
              </a:spcBef>
            </a:pPr>
            <a:r>
              <a:rPr sz="2400" dirty="0">
                <a:latin typeface="Times New Roman" panose="02020603050405020304" pitchFamily="18" charset="0"/>
                <a:cs typeface="Times New Roman" panose="02020603050405020304" pitchFamily="18" charset="0"/>
              </a:rPr>
              <a:t>Biểu đồ 4. Bằng độc </a:t>
            </a:r>
            <a:r>
              <a:rPr sz="2400" spc="-10" dirty="0">
                <a:latin typeface="Times New Roman" panose="02020603050405020304" pitchFamily="18" charset="0"/>
                <a:cs typeface="Times New Roman" panose="02020603050405020304" pitchFamily="18" charset="0"/>
              </a:rPr>
              <a:t>quyền </a:t>
            </a:r>
            <a:r>
              <a:rPr sz="2400" dirty="0">
                <a:latin typeface="Times New Roman" panose="02020603050405020304" pitchFamily="18" charset="0"/>
                <a:cs typeface="Times New Roman" panose="02020603050405020304" pitchFamily="18" charset="0"/>
              </a:rPr>
              <a:t>sáng chế </a:t>
            </a:r>
            <a:r>
              <a:rPr sz="2400" spc="-15" dirty="0">
                <a:latin typeface="Times New Roman" panose="02020603050405020304" pitchFamily="18" charset="0"/>
                <a:cs typeface="Times New Roman" panose="02020603050405020304" pitchFamily="18" charset="0"/>
              </a:rPr>
              <a:t>và </a:t>
            </a:r>
            <a:r>
              <a:rPr sz="2400" spc="-5" dirty="0">
                <a:latin typeface="Times New Roman" panose="02020603050405020304" pitchFamily="18" charset="0"/>
                <a:cs typeface="Times New Roman" panose="02020603050405020304" pitchFamily="18" charset="0"/>
              </a:rPr>
              <a:t>giải </a:t>
            </a:r>
            <a:r>
              <a:rPr sz="2400" dirty="0">
                <a:latin typeface="Times New Roman" panose="02020603050405020304" pitchFamily="18" charset="0"/>
                <a:cs typeface="Times New Roman" panose="02020603050405020304" pitchFamily="18" charset="0"/>
              </a:rPr>
              <a:t>pháp hữu </a:t>
            </a:r>
            <a:r>
              <a:rPr sz="2400" spc="-5" dirty="0">
                <a:latin typeface="Times New Roman" panose="02020603050405020304" pitchFamily="18" charset="0"/>
                <a:cs typeface="Times New Roman" panose="02020603050405020304" pitchFamily="18" charset="0"/>
              </a:rPr>
              <a:t>ích</a:t>
            </a:r>
            <a:r>
              <a:rPr sz="2400" spc="-155"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của  người nộp đơn </a:t>
            </a:r>
            <a:r>
              <a:rPr sz="2400" spc="-15" dirty="0">
                <a:latin typeface="Times New Roman" panose="02020603050405020304" pitchFamily="18" charset="0"/>
                <a:cs typeface="Times New Roman" panose="02020603050405020304" pitchFamily="18" charset="0"/>
              </a:rPr>
              <a:t>Việt </a:t>
            </a:r>
            <a:r>
              <a:rPr sz="2400" spc="-5" dirty="0">
                <a:latin typeface="Times New Roman" panose="02020603050405020304" pitchFamily="18" charset="0"/>
                <a:cs typeface="Times New Roman" panose="02020603050405020304" pitchFamily="18" charset="0"/>
              </a:rPr>
              <a:t>Nam </a:t>
            </a:r>
            <a:r>
              <a:rPr sz="2400" dirty="0">
                <a:latin typeface="Times New Roman" panose="02020603050405020304" pitchFamily="18" charset="0"/>
                <a:cs typeface="Times New Roman" panose="02020603050405020304" pitchFamily="18" charset="0"/>
              </a:rPr>
              <a:t>từ </a:t>
            </a:r>
            <a:r>
              <a:rPr sz="2400" spc="5" dirty="0">
                <a:latin typeface="Times New Roman" panose="02020603050405020304" pitchFamily="18" charset="0"/>
                <a:cs typeface="Times New Roman" panose="02020603050405020304" pitchFamily="18" charset="0"/>
              </a:rPr>
              <a:t>2000 </a:t>
            </a:r>
            <a:r>
              <a:rPr sz="2400" dirty="0">
                <a:latin typeface="Times New Roman" panose="02020603050405020304" pitchFamily="18" charset="0"/>
                <a:cs typeface="Times New Roman" panose="02020603050405020304" pitchFamily="18" charset="0"/>
              </a:rPr>
              <a:t>đến </a:t>
            </a:r>
            <a:r>
              <a:rPr sz="2400" spc="5" dirty="0">
                <a:latin typeface="Times New Roman" panose="02020603050405020304" pitchFamily="18" charset="0"/>
                <a:cs typeface="Times New Roman" panose="02020603050405020304" pitchFamily="18" charset="0"/>
              </a:rPr>
              <a:t>2015 </a:t>
            </a:r>
            <a:r>
              <a:rPr sz="2400" dirty="0">
                <a:latin typeface="Times New Roman" panose="02020603050405020304" pitchFamily="18" charset="0"/>
                <a:cs typeface="Times New Roman" panose="02020603050405020304" pitchFamily="18" charset="0"/>
              </a:rPr>
              <a:t>theo chủ</a:t>
            </a:r>
            <a:r>
              <a:rPr sz="2400" spc="-15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thể</a:t>
            </a: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escription: Bieu do SL GPHU 2014-201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3999" cy="5638800"/>
          </a:xfrm>
          <a:prstGeom prst="rect">
            <a:avLst/>
          </a:prstGeom>
          <a:noFill/>
          <a:ln w="9525" cmpd="sng">
            <a:solidFill>
              <a:srgbClr val="4472C4"/>
            </a:solidFill>
            <a:miter lim="800000"/>
            <a:headEnd/>
            <a:tailEnd/>
          </a:ln>
          <a:effectLst/>
        </p:spPr>
      </p:pic>
      <p:sp>
        <p:nvSpPr>
          <p:cNvPr id="3" name="Rectangle 2"/>
          <p:cNvSpPr/>
          <p:nvPr/>
        </p:nvSpPr>
        <p:spPr>
          <a:xfrm>
            <a:off x="609600" y="5755134"/>
            <a:ext cx="8305800" cy="1102866"/>
          </a:xfrm>
          <a:prstGeom prst="rect">
            <a:avLst/>
          </a:prstGeom>
        </p:spPr>
        <p:txBody>
          <a:bodyPr wrap="square">
            <a:spAutoFit/>
          </a:bodyPr>
          <a:lstStyle/>
          <a:p>
            <a:pPr indent="431800" algn="ctr">
              <a:spcBef>
                <a:spcPts val="720"/>
              </a:spcBef>
              <a:spcAft>
                <a:spcPts val="720"/>
              </a:spcAft>
            </a:pPr>
            <a:r>
              <a:rPr lang="en-US" i="1" dirty="0" err="1">
                <a:latin typeface="Times New Roman" panose="02020603050405020304" pitchFamily="18" charset="0"/>
                <a:ea typeface="Times New Roman" panose="02020603050405020304" pitchFamily="18" charset="0"/>
              </a:rPr>
              <a:t>Biểu</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đồ</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Số</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lượng</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bằng</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giải</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pháp</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hữu</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ích</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của</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người</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nộp</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đơn</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Việt</a:t>
            </a:r>
            <a:r>
              <a:rPr lang="en-US" i="1" dirty="0">
                <a:latin typeface="Times New Roman" panose="02020603050405020304" pitchFamily="18" charset="0"/>
                <a:ea typeface="Times New Roman" panose="02020603050405020304" pitchFamily="18" charset="0"/>
              </a:rPr>
              <a:t> Nam </a:t>
            </a:r>
            <a:r>
              <a:rPr lang="en-US" i="1" dirty="0" err="1">
                <a:latin typeface="Times New Roman" panose="02020603050405020304" pitchFamily="18" charset="0"/>
                <a:ea typeface="Times New Roman" panose="02020603050405020304" pitchFamily="18" charset="0"/>
              </a:rPr>
              <a:t>năm</a:t>
            </a:r>
            <a:r>
              <a:rPr lang="en-US" i="1" dirty="0">
                <a:latin typeface="Times New Roman" panose="02020603050405020304" pitchFamily="18" charset="0"/>
                <a:ea typeface="Times New Roman" panose="02020603050405020304" pitchFamily="18" charset="0"/>
              </a:rPr>
              <a:t> 2015 so </a:t>
            </a:r>
            <a:r>
              <a:rPr lang="en-US" i="1" dirty="0" err="1">
                <a:latin typeface="Times New Roman" panose="02020603050405020304" pitchFamily="18" charset="0"/>
                <a:ea typeface="Times New Roman" panose="02020603050405020304" pitchFamily="18" charset="0"/>
              </a:rPr>
              <a:t>với</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năm</a:t>
            </a:r>
            <a:r>
              <a:rPr lang="en-US" i="1" dirty="0">
                <a:latin typeface="Times New Roman" panose="02020603050405020304" pitchFamily="18" charset="0"/>
                <a:ea typeface="Times New Roman" panose="02020603050405020304" pitchFamily="18" charset="0"/>
              </a:rPr>
              <a:t> 2014 </a:t>
            </a:r>
            <a:r>
              <a:rPr lang="en-US" i="1" dirty="0" err="1">
                <a:latin typeface="Times New Roman" panose="02020603050405020304" pitchFamily="18" charset="0"/>
                <a:ea typeface="Times New Roman" panose="02020603050405020304" pitchFamily="18" charset="0"/>
              </a:rPr>
              <a:t>theo</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chủ</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thể</a:t>
            </a:r>
            <a:endParaRPr lang="en-US" sz="1600" dirty="0">
              <a:latin typeface="Times New Roman" panose="02020603050405020304" pitchFamily="18" charset="0"/>
              <a:ea typeface="Times New Roman" panose="02020603050405020304" pitchFamily="18" charset="0"/>
            </a:endParaRPr>
          </a:p>
          <a:p>
            <a:pPr indent="431800" algn="just">
              <a:spcBef>
                <a:spcPts val="720"/>
              </a:spcBef>
              <a:spcAft>
                <a:spcPts val="720"/>
              </a:spcAft>
            </a:pP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Nguồn</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Báo</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cáo</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thường</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niên</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Cục</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Sở</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hữu</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trí</a:t>
            </a:r>
            <a:r>
              <a:rPr lang="en-US" i="1" dirty="0">
                <a:latin typeface="Times New Roman" panose="02020603050405020304" pitchFamily="18" charset="0"/>
                <a:ea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rPr>
              <a:t>tuệ</a:t>
            </a:r>
            <a:r>
              <a:rPr lang="en-US" i="1" dirty="0">
                <a:latin typeface="Times New Roman" panose="02020603050405020304" pitchFamily="18" charset="0"/>
                <a:ea typeface="Times New Roman" panose="02020603050405020304" pitchFamily="18" charset="0"/>
              </a:rPr>
              <a:t> 2015</a:t>
            </a:r>
            <a:endParaRPr lang="en-US" sz="1600" dirty="0">
              <a:effectLst/>
              <a:latin typeface="Times New Roman" panose="02020603050405020304" pitchFamily="18" charset="0"/>
              <a:ea typeface="Times New Roman" panose="02020603050405020304" pitchFamily="18" charset="0"/>
            </a:endParaRP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80628067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612778851"/>
              </p:ext>
            </p:extLst>
          </p:nvPr>
        </p:nvGraphicFramePr>
        <p:xfrm>
          <a:off x="1" y="1121915"/>
          <a:ext cx="9067800" cy="5736084"/>
        </p:xfrm>
        <a:graphic>
          <a:graphicData uri="http://schemas.openxmlformats.org/drawingml/2006/table">
            <a:tbl>
              <a:tblPr firstRow="1" bandRow="1">
                <a:tableStyleId>{2D5ABB26-0587-4C30-8999-92F81FD0307C}</a:tableStyleId>
              </a:tblPr>
              <a:tblGrid>
                <a:gridCol w="517763">
                  <a:extLst>
                    <a:ext uri="{9D8B030D-6E8A-4147-A177-3AD203B41FA5}">
                      <a16:colId xmlns:a16="http://schemas.microsoft.com/office/drawing/2014/main" val="20000"/>
                    </a:ext>
                  </a:extLst>
                </a:gridCol>
                <a:gridCol w="6125463">
                  <a:extLst>
                    <a:ext uri="{9D8B030D-6E8A-4147-A177-3AD203B41FA5}">
                      <a16:colId xmlns:a16="http://schemas.microsoft.com/office/drawing/2014/main" val="20001"/>
                    </a:ext>
                  </a:extLst>
                </a:gridCol>
                <a:gridCol w="1974316">
                  <a:extLst>
                    <a:ext uri="{9D8B030D-6E8A-4147-A177-3AD203B41FA5}">
                      <a16:colId xmlns:a16="http://schemas.microsoft.com/office/drawing/2014/main" val="20002"/>
                    </a:ext>
                  </a:extLst>
                </a:gridCol>
                <a:gridCol w="450258">
                  <a:extLst>
                    <a:ext uri="{9D8B030D-6E8A-4147-A177-3AD203B41FA5}">
                      <a16:colId xmlns:a16="http://schemas.microsoft.com/office/drawing/2014/main" val="20003"/>
                    </a:ext>
                  </a:extLst>
                </a:gridCol>
              </a:tblGrid>
              <a:tr h="310111">
                <a:tc gridSpan="3">
                  <a:txBody>
                    <a:bodyPr/>
                    <a:lstStyle/>
                    <a:p>
                      <a:pPr algn="ctr">
                        <a:lnSpc>
                          <a:spcPct val="100000"/>
                        </a:lnSpc>
                        <a:spcBef>
                          <a:spcPts val="235"/>
                        </a:spcBef>
                      </a:pPr>
                      <a:r>
                        <a:rPr sz="1400" b="1" spc="-15" dirty="0">
                          <a:solidFill>
                            <a:srgbClr val="FFFFFF"/>
                          </a:solidFill>
                          <a:latin typeface="Arial"/>
                          <a:cs typeface="Arial"/>
                        </a:rPr>
                        <a:t>THỨ HẠNG </a:t>
                      </a:r>
                      <a:r>
                        <a:rPr sz="1400" b="1" spc="-10" dirty="0">
                          <a:solidFill>
                            <a:srgbClr val="FFFFFF"/>
                          </a:solidFill>
                          <a:latin typeface="Arial"/>
                          <a:cs typeface="Arial"/>
                        </a:rPr>
                        <a:t>THEO TỔNG </a:t>
                      </a:r>
                      <a:r>
                        <a:rPr sz="1400" b="1" spc="-5" dirty="0">
                          <a:solidFill>
                            <a:srgbClr val="FFFFFF"/>
                          </a:solidFill>
                          <a:latin typeface="Arial"/>
                          <a:cs typeface="Arial"/>
                        </a:rPr>
                        <a:t>SỐ </a:t>
                      </a:r>
                      <a:r>
                        <a:rPr sz="1400" b="1" spc="-15" dirty="0">
                          <a:solidFill>
                            <a:srgbClr val="FFFFFF"/>
                          </a:solidFill>
                          <a:latin typeface="Arial"/>
                          <a:cs typeface="Arial"/>
                        </a:rPr>
                        <a:t>LƯỢNG TRÍCH</a:t>
                      </a:r>
                      <a:r>
                        <a:rPr sz="1400" b="1" spc="240" dirty="0">
                          <a:solidFill>
                            <a:srgbClr val="FFFFFF"/>
                          </a:solidFill>
                          <a:latin typeface="Arial"/>
                          <a:cs typeface="Arial"/>
                        </a:rPr>
                        <a:t> </a:t>
                      </a:r>
                      <a:r>
                        <a:rPr sz="1400" b="1" spc="-15" dirty="0">
                          <a:solidFill>
                            <a:srgbClr val="FFFFFF"/>
                          </a:solidFill>
                          <a:latin typeface="Arial"/>
                          <a:cs typeface="Arial"/>
                        </a:rPr>
                        <a:t>DẪN</a:t>
                      </a:r>
                      <a:endParaRPr sz="1400">
                        <a:latin typeface="Arial"/>
                        <a:cs typeface="Arial"/>
                      </a:endParaRPr>
                    </a:p>
                  </a:txBody>
                  <a:tcPr marL="0" marR="0" marT="29845"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F6271"/>
                    </a:solidFill>
                  </a:tcPr>
                </a:tc>
                <a:tc hMerge="1">
                  <a:txBody>
                    <a:bodyPr/>
                    <a:lstStyle/>
                    <a:p>
                      <a:endParaRPr/>
                    </a:p>
                  </a:txBody>
                  <a:tcPr marL="0" marR="0" marT="0" marB="0"/>
                </a:tc>
                <a:tc hMerge="1">
                  <a:txBody>
                    <a:bodyPr/>
                    <a:lstStyle/>
                    <a:p>
                      <a:endParaRPr/>
                    </a:p>
                  </a:txBody>
                  <a:tcPr marL="0" marR="0" marT="0" marB="0"/>
                </a:tc>
                <a:tc rowSpan="4">
                  <a:txBody>
                    <a:bodyPr/>
                    <a:lstStyle/>
                    <a:p>
                      <a:pPr>
                        <a:lnSpc>
                          <a:spcPct val="100000"/>
                        </a:lnSpc>
                      </a:pPr>
                      <a:endParaRPr sz="1400">
                        <a:latin typeface="Times New Roman"/>
                        <a:cs typeface="Times New Roman"/>
                      </a:endParaRPr>
                    </a:p>
                  </a:txBody>
                  <a:tcPr marL="0" marR="0" marT="0" marB="0">
                    <a:lnL w="12700">
                      <a:solidFill>
                        <a:srgbClr val="FFFFFF"/>
                      </a:solidFill>
                      <a:prstDash val="solid"/>
                    </a:lnL>
                    <a:lnB w="38100">
                      <a:solidFill>
                        <a:srgbClr val="79A8A3"/>
                      </a:solidFill>
                      <a:prstDash val="solid"/>
                    </a:lnB>
                    <a:solidFill>
                      <a:srgbClr val="FDFBF7"/>
                    </a:solidFill>
                  </a:tcPr>
                </a:tc>
                <a:extLst>
                  <a:ext uri="{0D108BD9-81ED-4DB2-BD59-A6C34878D82A}">
                    <a16:rowId xmlns:a16="http://schemas.microsoft.com/office/drawing/2014/main" val="10000"/>
                  </a:ext>
                </a:extLst>
              </a:tr>
              <a:tr h="361796">
                <a:tc>
                  <a:txBody>
                    <a:bodyPr/>
                    <a:lstStyle/>
                    <a:p>
                      <a:pPr marL="56515">
                        <a:lnSpc>
                          <a:spcPct val="100000"/>
                        </a:lnSpc>
                        <a:spcBef>
                          <a:spcPts val="450"/>
                        </a:spcBef>
                      </a:pPr>
                      <a:r>
                        <a:rPr sz="1400" b="1" spc="-10" dirty="0">
                          <a:solidFill>
                            <a:srgbClr val="FFFFFF"/>
                          </a:solidFill>
                          <a:latin typeface="Arial"/>
                          <a:cs typeface="Arial"/>
                        </a:rPr>
                        <a:t>1.</a:t>
                      </a:r>
                      <a:endParaRPr sz="1400">
                        <a:latin typeface="Arial"/>
                        <a:cs typeface="Arial"/>
                      </a:endParaRPr>
                    </a:p>
                  </a:txBody>
                  <a:tcPr marL="0" marR="0" marT="5715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35"/>
                        </a:spcBef>
                      </a:pPr>
                      <a:r>
                        <a:rPr sz="1400" spc="-10" dirty="0">
                          <a:latin typeface="Arial"/>
                          <a:cs typeface="Arial"/>
                        </a:rPr>
                        <a:t>ĐHQG </a:t>
                      </a:r>
                      <a:r>
                        <a:rPr sz="1400" spc="-5" dirty="0">
                          <a:latin typeface="Arial"/>
                          <a:cs typeface="Arial"/>
                        </a:rPr>
                        <a:t>Hà</a:t>
                      </a:r>
                      <a:r>
                        <a:rPr sz="1400" spc="30" dirty="0">
                          <a:latin typeface="Arial"/>
                          <a:cs typeface="Arial"/>
                        </a:rPr>
                        <a:t> </a:t>
                      </a:r>
                      <a:r>
                        <a:rPr sz="1400" spc="-10" dirty="0">
                          <a:latin typeface="Arial"/>
                          <a:cs typeface="Arial"/>
                        </a:rPr>
                        <a:t>Nội</a:t>
                      </a:r>
                      <a:endParaRPr sz="1400">
                        <a:latin typeface="Arial"/>
                        <a:cs typeface="Arial"/>
                      </a:endParaRPr>
                    </a:p>
                  </a:txBody>
                  <a:tcPr marL="0" marR="0" marT="2984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2D4"/>
                    </a:solidFill>
                  </a:tcPr>
                </a:tc>
                <a:tc>
                  <a:txBody>
                    <a:bodyPr/>
                    <a:lstStyle/>
                    <a:p>
                      <a:pPr marL="220345">
                        <a:lnSpc>
                          <a:spcPct val="100000"/>
                        </a:lnSpc>
                        <a:spcBef>
                          <a:spcPts val="235"/>
                        </a:spcBef>
                      </a:pPr>
                      <a:r>
                        <a:rPr sz="1400" spc="-15" dirty="0">
                          <a:latin typeface="Arial"/>
                          <a:cs typeface="Arial"/>
                        </a:rPr>
                        <a:t>4981</a:t>
                      </a:r>
                      <a:endParaRPr sz="1400">
                        <a:latin typeface="Arial"/>
                        <a:cs typeface="Arial"/>
                      </a:endParaRPr>
                    </a:p>
                  </a:txBody>
                  <a:tcPr marL="0" marR="0" marT="2984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2D4"/>
                    </a:solidFill>
                  </a:tcPr>
                </a:tc>
                <a:tc vMerge="1">
                  <a:txBody>
                    <a:bodyPr/>
                    <a:lstStyle/>
                    <a:p>
                      <a:endParaRPr/>
                    </a:p>
                  </a:txBody>
                  <a:tcPr marL="0" marR="0" marT="0" marB="0">
                    <a:lnL w="12700">
                      <a:solidFill>
                        <a:srgbClr val="FFFFFF"/>
                      </a:solidFill>
                      <a:prstDash val="solid"/>
                    </a:lnL>
                    <a:lnB w="38100">
                      <a:solidFill>
                        <a:srgbClr val="79A8A3"/>
                      </a:solidFill>
                      <a:prstDash val="solid"/>
                    </a:lnB>
                    <a:solidFill>
                      <a:srgbClr val="FDFBF7"/>
                    </a:solidFill>
                  </a:tcPr>
                </a:tc>
                <a:extLst>
                  <a:ext uri="{0D108BD9-81ED-4DB2-BD59-A6C34878D82A}">
                    <a16:rowId xmlns:a16="http://schemas.microsoft.com/office/drawing/2014/main" val="10001"/>
                  </a:ext>
                </a:extLst>
              </a:tr>
              <a:tr h="361658">
                <a:tc>
                  <a:txBody>
                    <a:bodyPr/>
                    <a:lstStyle/>
                    <a:p>
                      <a:pPr marL="56515">
                        <a:lnSpc>
                          <a:spcPct val="100000"/>
                        </a:lnSpc>
                        <a:spcBef>
                          <a:spcPts val="450"/>
                        </a:spcBef>
                      </a:pPr>
                      <a:r>
                        <a:rPr sz="1400" b="1" dirty="0">
                          <a:solidFill>
                            <a:srgbClr val="FFFFFF"/>
                          </a:solidFill>
                          <a:latin typeface="Carlito"/>
                          <a:cs typeface="Carlito"/>
                        </a:rPr>
                        <a:t>2</a:t>
                      </a:r>
                      <a:endParaRPr sz="1400">
                        <a:latin typeface="Carlito"/>
                        <a:cs typeface="Carlito"/>
                      </a:endParaRPr>
                    </a:p>
                  </a:txBody>
                  <a:tcPr marL="0" marR="0" marT="571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40"/>
                        </a:spcBef>
                      </a:pPr>
                      <a:r>
                        <a:rPr sz="1400" spc="-10" dirty="0">
                          <a:latin typeface="Arial"/>
                          <a:cs typeface="Arial"/>
                        </a:rPr>
                        <a:t>ĐHQG </a:t>
                      </a:r>
                      <a:r>
                        <a:rPr sz="1400" spc="-65" dirty="0">
                          <a:latin typeface="Arial"/>
                          <a:cs typeface="Arial"/>
                        </a:rPr>
                        <a:t>TP.</a:t>
                      </a:r>
                      <a:r>
                        <a:rPr sz="1400" spc="-15" dirty="0">
                          <a:latin typeface="Arial"/>
                          <a:cs typeface="Arial"/>
                        </a:rPr>
                        <a:t> </a:t>
                      </a:r>
                      <a:r>
                        <a:rPr sz="1400" spc="-10" dirty="0">
                          <a:latin typeface="Arial"/>
                          <a:cs typeface="Arial"/>
                        </a:rPr>
                        <a:t>HCM</a:t>
                      </a:r>
                      <a:endParaRPr sz="1400">
                        <a:latin typeface="Arial"/>
                        <a:cs typeface="Arial"/>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220345">
                        <a:lnSpc>
                          <a:spcPct val="100000"/>
                        </a:lnSpc>
                        <a:spcBef>
                          <a:spcPts val="240"/>
                        </a:spcBef>
                      </a:pPr>
                      <a:r>
                        <a:rPr sz="1400" spc="-15" dirty="0">
                          <a:latin typeface="Arial"/>
                          <a:cs typeface="Arial"/>
                        </a:rPr>
                        <a:t>3934</a:t>
                      </a:r>
                      <a:endParaRPr sz="1400">
                        <a:latin typeface="Arial"/>
                        <a:cs typeface="Arial"/>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vMerge="1">
                  <a:txBody>
                    <a:bodyPr/>
                    <a:lstStyle/>
                    <a:p>
                      <a:endParaRPr/>
                    </a:p>
                  </a:txBody>
                  <a:tcPr marL="0" marR="0" marT="0" marB="0">
                    <a:lnL w="12700">
                      <a:solidFill>
                        <a:srgbClr val="FFFFFF"/>
                      </a:solidFill>
                      <a:prstDash val="solid"/>
                    </a:lnL>
                    <a:lnB w="38100">
                      <a:solidFill>
                        <a:srgbClr val="79A8A3"/>
                      </a:solidFill>
                      <a:prstDash val="solid"/>
                    </a:lnB>
                    <a:solidFill>
                      <a:srgbClr val="FDFBF7"/>
                    </a:solidFill>
                  </a:tcPr>
                </a:tc>
                <a:extLst>
                  <a:ext uri="{0D108BD9-81ED-4DB2-BD59-A6C34878D82A}">
                    <a16:rowId xmlns:a16="http://schemas.microsoft.com/office/drawing/2014/main" val="10002"/>
                  </a:ext>
                </a:extLst>
              </a:tr>
              <a:tr h="109605">
                <a:tc rowSpan="2">
                  <a:txBody>
                    <a:bodyPr/>
                    <a:lstStyle/>
                    <a:p>
                      <a:pPr marL="56515">
                        <a:lnSpc>
                          <a:spcPct val="100000"/>
                        </a:lnSpc>
                        <a:spcBef>
                          <a:spcPts val="455"/>
                        </a:spcBef>
                      </a:pPr>
                      <a:r>
                        <a:rPr sz="1400" b="1" dirty="0">
                          <a:solidFill>
                            <a:srgbClr val="FFFFFF"/>
                          </a:solidFill>
                          <a:latin typeface="Carlito"/>
                          <a:cs typeface="Carlito"/>
                        </a:rPr>
                        <a:t>3</a:t>
                      </a:r>
                      <a:endParaRPr sz="1400">
                        <a:latin typeface="Carlito"/>
                        <a:cs typeface="Carlito"/>
                      </a:endParaRPr>
                    </a:p>
                  </a:txBody>
                  <a:tcPr marL="0" marR="0" marT="5778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rowSpan="2">
                  <a:txBody>
                    <a:bodyPr/>
                    <a:lstStyle/>
                    <a:p>
                      <a:pPr marL="380365">
                        <a:lnSpc>
                          <a:spcPct val="100000"/>
                        </a:lnSpc>
                        <a:spcBef>
                          <a:spcPts val="240"/>
                        </a:spcBef>
                      </a:pPr>
                      <a:r>
                        <a:rPr sz="1400" spc="-15" dirty="0">
                          <a:latin typeface="Arial"/>
                          <a:cs typeface="Arial"/>
                        </a:rPr>
                        <a:t>Trường </a:t>
                      </a:r>
                      <a:r>
                        <a:rPr sz="1400" spc="-10" dirty="0">
                          <a:latin typeface="Arial"/>
                          <a:cs typeface="Arial"/>
                        </a:rPr>
                        <a:t>ĐH Bách Khoa Hà</a:t>
                      </a:r>
                      <a:r>
                        <a:rPr sz="1400" spc="90" dirty="0">
                          <a:latin typeface="Arial"/>
                          <a:cs typeface="Arial"/>
                        </a:rPr>
                        <a:t> </a:t>
                      </a:r>
                      <a:r>
                        <a:rPr sz="1400" spc="-10" dirty="0">
                          <a:latin typeface="Arial"/>
                          <a:cs typeface="Arial"/>
                        </a:rPr>
                        <a:t>Nội</a:t>
                      </a:r>
                      <a:endParaRPr sz="1400">
                        <a:latin typeface="Arial"/>
                        <a:cs typeface="Arial"/>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rowSpan="2">
                  <a:txBody>
                    <a:bodyPr/>
                    <a:lstStyle/>
                    <a:p>
                      <a:pPr marL="220345">
                        <a:lnSpc>
                          <a:spcPct val="100000"/>
                        </a:lnSpc>
                        <a:spcBef>
                          <a:spcPts val="240"/>
                        </a:spcBef>
                      </a:pPr>
                      <a:r>
                        <a:rPr sz="1400" spc="-15" dirty="0">
                          <a:latin typeface="Arial"/>
                          <a:cs typeface="Arial"/>
                        </a:rPr>
                        <a:t>1936</a:t>
                      </a:r>
                      <a:endParaRPr sz="1400">
                        <a:latin typeface="Arial"/>
                        <a:cs typeface="Arial"/>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vMerge="1">
                  <a:txBody>
                    <a:bodyPr/>
                    <a:lstStyle/>
                    <a:p>
                      <a:endParaRPr/>
                    </a:p>
                  </a:txBody>
                  <a:tcPr marL="0" marR="0" marT="0" marB="0">
                    <a:lnL w="12700">
                      <a:solidFill>
                        <a:srgbClr val="FFFFFF"/>
                      </a:solidFill>
                      <a:prstDash val="solid"/>
                    </a:lnL>
                    <a:lnB w="38100">
                      <a:solidFill>
                        <a:srgbClr val="79A8A3"/>
                      </a:solidFill>
                      <a:prstDash val="solid"/>
                    </a:lnB>
                    <a:solidFill>
                      <a:srgbClr val="FDFBF7"/>
                    </a:solidFill>
                  </a:tcPr>
                </a:tc>
                <a:extLst>
                  <a:ext uri="{0D108BD9-81ED-4DB2-BD59-A6C34878D82A}">
                    <a16:rowId xmlns:a16="http://schemas.microsoft.com/office/drawing/2014/main" val="10003"/>
                  </a:ext>
                </a:extLst>
              </a:tr>
              <a:tr h="252191">
                <a:tc vMerge="1">
                  <a:txBody>
                    <a:bodyPr/>
                    <a:lstStyle/>
                    <a:p>
                      <a:endParaRPr/>
                    </a:p>
                  </a:txBody>
                  <a:tcPr marL="0" marR="0" marT="5778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vMerge="1">
                  <a:txBody>
                    <a:bodyPr/>
                    <a:lstStyle/>
                    <a:p>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vMerge="1">
                  <a:txBody>
                    <a:bodyPr/>
                    <a:lstStyle/>
                    <a:p>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rowSpan="13">
                  <a:txBody>
                    <a:bodyPr/>
                    <a:lstStyle/>
                    <a:p>
                      <a:pPr>
                        <a:lnSpc>
                          <a:spcPct val="100000"/>
                        </a:lnSpc>
                      </a:pPr>
                      <a:endParaRPr sz="1400">
                        <a:latin typeface="Times New Roman"/>
                        <a:cs typeface="Times New Roman"/>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04"/>
                  </a:ext>
                </a:extLst>
              </a:tr>
              <a:tr h="361657">
                <a:tc>
                  <a:txBody>
                    <a:bodyPr/>
                    <a:lstStyle/>
                    <a:p>
                      <a:pPr marL="56515">
                        <a:lnSpc>
                          <a:spcPct val="100000"/>
                        </a:lnSpc>
                        <a:spcBef>
                          <a:spcPts val="450"/>
                        </a:spcBef>
                      </a:pPr>
                      <a:r>
                        <a:rPr sz="1400" b="1" dirty="0">
                          <a:solidFill>
                            <a:srgbClr val="FFFFFF"/>
                          </a:solidFill>
                          <a:latin typeface="Carlito"/>
                          <a:cs typeface="Carlito"/>
                        </a:rPr>
                        <a:t>4</a:t>
                      </a:r>
                      <a:endParaRPr sz="1400">
                        <a:latin typeface="Carlito"/>
                        <a:cs typeface="Carlito"/>
                      </a:endParaRPr>
                    </a:p>
                  </a:txBody>
                  <a:tcPr marL="0" marR="0" marT="571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40"/>
                        </a:spcBef>
                      </a:pPr>
                      <a:r>
                        <a:rPr sz="1400" spc="-10" dirty="0">
                          <a:latin typeface="Arial"/>
                          <a:cs typeface="Arial"/>
                        </a:rPr>
                        <a:t>ĐH Cân</a:t>
                      </a:r>
                      <a:r>
                        <a:rPr sz="1400" spc="-15" dirty="0">
                          <a:latin typeface="Arial"/>
                          <a:cs typeface="Arial"/>
                        </a:rPr>
                        <a:t> </a:t>
                      </a:r>
                      <a:r>
                        <a:rPr sz="1400" spc="-5" dirty="0">
                          <a:latin typeface="Arial"/>
                          <a:cs typeface="Arial"/>
                        </a:rPr>
                        <a:t>Thơ</a:t>
                      </a:r>
                      <a:endParaRPr sz="1400">
                        <a:latin typeface="Arial"/>
                        <a:cs typeface="Arial"/>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220345">
                        <a:lnSpc>
                          <a:spcPct val="100000"/>
                        </a:lnSpc>
                        <a:spcBef>
                          <a:spcPts val="240"/>
                        </a:spcBef>
                      </a:pPr>
                      <a:r>
                        <a:rPr sz="1400" spc="-40" dirty="0">
                          <a:latin typeface="Arial"/>
                          <a:cs typeface="Arial"/>
                        </a:rPr>
                        <a:t>1153</a:t>
                      </a:r>
                      <a:endParaRPr sz="1400">
                        <a:latin typeface="Arial"/>
                        <a:cs typeface="Arial"/>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05"/>
                  </a:ext>
                </a:extLst>
              </a:tr>
              <a:tr h="361797">
                <a:tc>
                  <a:txBody>
                    <a:bodyPr/>
                    <a:lstStyle/>
                    <a:p>
                      <a:pPr marL="56515">
                        <a:lnSpc>
                          <a:spcPct val="100000"/>
                        </a:lnSpc>
                        <a:spcBef>
                          <a:spcPts val="455"/>
                        </a:spcBef>
                      </a:pPr>
                      <a:r>
                        <a:rPr sz="1400" b="1" dirty="0">
                          <a:solidFill>
                            <a:srgbClr val="FFFFFF"/>
                          </a:solidFill>
                          <a:latin typeface="Carlito"/>
                          <a:cs typeface="Carlito"/>
                        </a:rPr>
                        <a:t>5</a:t>
                      </a:r>
                      <a:endParaRPr sz="1400">
                        <a:latin typeface="Carlito"/>
                        <a:cs typeface="Carlito"/>
                      </a:endParaRPr>
                    </a:p>
                  </a:txBody>
                  <a:tcPr marL="0" marR="0" marT="5778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40"/>
                        </a:spcBef>
                      </a:pPr>
                      <a:r>
                        <a:rPr sz="1400" spc="-15" dirty="0">
                          <a:latin typeface="Arial"/>
                          <a:cs typeface="Arial"/>
                        </a:rPr>
                        <a:t>Trường </a:t>
                      </a:r>
                      <a:r>
                        <a:rPr sz="1400" spc="-10" dirty="0">
                          <a:latin typeface="Arial"/>
                          <a:cs typeface="Arial"/>
                        </a:rPr>
                        <a:t>ĐH </a:t>
                      </a:r>
                      <a:r>
                        <a:rPr sz="1400" spc="-5" dirty="0">
                          <a:latin typeface="Arial"/>
                          <a:cs typeface="Arial"/>
                        </a:rPr>
                        <a:t>Tôn Đức</a:t>
                      </a:r>
                      <a:r>
                        <a:rPr sz="1400" spc="-30" dirty="0">
                          <a:latin typeface="Arial"/>
                          <a:cs typeface="Arial"/>
                        </a:rPr>
                        <a:t> </a:t>
                      </a:r>
                      <a:r>
                        <a:rPr sz="1400" spc="-10" dirty="0">
                          <a:latin typeface="Arial"/>
                          <a:cs typeface="Arial"/>
                        </a:rPr>
                        <a:t>Thắng</a:t>
                      </a:r>
                      <a:endParaRPr sz="1400">
                        <a:latin typeface="Arial"/>
                        <a:cs typeface="Arial"/>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220345">
                        <a:lnSpc>
                          <a:spcPct val="100000"/>
                        </a:lnSpc>
                        <a:spcBef>
                          <a:spcPts val="240"/>
                        </a:spcBef>
                      </a:pPr>
                      <a:r>
                        <a:rPr sz="1400" spc="-15" dirty="0">
                          <a:latin typeface="Arial"/>
                          <a:cs typeface="Arial"/>
                        </a:rPr>
                        <a:t>1000</a:t>
                      </a:r>
                      <a:endParaRPr sz="1400">
                        <a:latin typeface="Arial"/>
                        <a:cs typeface="Arial"/>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06"/>
                  </a:ext>
                </a:extLst>
              </a:tr>
              <a:tr h="361658">
                <a:tc>
                  <a:txBody>
                    <a:bodyPr/>
                    <a:lstStyle/>
                    <a:p>
                      <a:pPr marL="56515">
                        <a:lnSpc>
                          <a:spcPct val="100000"/>
                        </a:lnSpc>
                        <a:spcBef>
                          <a:spcPts val="455"/>
                        </a:spcBef>
                      </a:pPr>
                      <a:r>
                        <a:rPr sz="1400" b="1" dirty="0">
                          <a:solidFill>
                            <a:srgbClr val="FFFFFF"/>
                          </a:solidFill>
                          <a:latin typeface="Carlito"/>
                          <a:cs typeface="Carlito"/>
                        </a:rPr>
                        <a:t>6</a:t>
                      </a:r>
                      <a:endParaRPr sz="1400">
                        <a:latin typeface="Carlito"/>
                        <a:cs typeface="Carlito"/>
                      </a:endParaRPr>
                    </a:p>
                  </a:txBody>
                  <a:tcPr marL="0" marR="0" marT="5778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44"/>
                        </a:spcBef>
                      </a:pPr>
                      <a:r>
                        <a:rPr sz="1400" spc="-5" dirty="0">
                          <a:latin typeface="Arial"/>
                          <a:cs typeface="Arial"/>
                        </a:rPr>
                        <a:t>ĐH Y Hà</a:t>
                      </a:r>
                      <a:r>
                        <a:rPr sz="1400" spc="-35" dirty="0">
                          <a:latin typeface="Arial"/>
                          <a:cs typeface="Arial"/>
                        </a:rPr>
                        <a:t> </a:t>
                      </a:r>
                      <a:r>
                        <a:rPr sz="1400" spc="-10" dirty="0">
                          <a:latin typeface="Arial"/>
                          <a:cs typeface="Arial"/>
                        </a:rPr>
                        <a:t>Nội</a:t>
                      </a:r>
                      <a:endParaRPr sz="1400">
                        <a:latin typeface="Arial"/>
                        <a:cs typeface="Arial"/>
                      </a:endParaRPr>
                    </a:p>
                  </a:txBody>
                  <a:tcPr marL="0" marR="0" marT="311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220345">
                        <a:lnSpc>
                          <a:spcPct val="100000"/>
                        </a:lnSpc>
                        <a:spcBef>
                          <a:spcPts val="244"/>
                        </a:spcBef>
                      </a:pPr>
                      <a:r>
                        <a:rPr sz="1400" spc="-15" dirty="0">
                          <a:latin typeface="Arial"/>
                          <a:cs typeface="Arial"/>
                        </a:rPr>
                        <a:t>922</a:t>
                      </a:r>
                      <a:endParaRPr sz="1400">
                        <a:latin typeface="Arial"/>
                        <a:cs typeface="Arial"/>
                      </a:endParaRPr>
                    </a:p>
                  </a:txBody>
                  <a:tcPr marL="0" marR="0" marT="3111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07"/>
                  </a:ext>
                </a:extLst>
              </a:tr>
              <a:tr h="361796">
                <a:tc>
                  <a:txBody>
                    <a:bodyPr/>
                    <a:lstStyle/>
                    <a:p>
                      <a:pPr marL="56515">
                        <a:lnSpc>
                          <a:spcPct val="100000"/>
                        </a:lnSpc>
                        <a:spcBef>
                          <a:spcPts val="459"/>
                        </a:spcBef>
                      </a:pPr>
                      <a:r>
                        <a:rPr sz="1400" b="1" dirty="0">
                          <a:solidFill>
                            <a:srgbClr val="FFFFFF"/>
                          </a:solidFill>
                          <a:latin typeface="Carlito"/>
                          <a:cs typeface="Carlito"/>
                        </a:rPr>
                        <a:t>7</a:t>
                      </a:r>
                      <a:endParaRPr sz="1400">
                        <a:latin typeface="Carlito"/>
                        <a:cs typeface="Carlito"/>
                      </a:endParaRPr>
                    </a:p>
                  </a:txBody>
                  <a:tcPr marL="0" marR="0" marT="5841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45"/>
                        </a:spcBef>
                      </a:pPr>
                      <a:r>
                        <a:rPr sz="1400" spc="-15" dirty="0">
                          <a:latin typeface="Arial"/>
                          <a:cs typeface="Arial"/>
                        </a:rPr>
                        <a:t>Trường </a:t>
                      </a:r>
                      <a:r>
                        <a:rPr sz="1400" spc="-10" dirty="0">
                          <a:latin typeface="Arial"/>
                          <a:cs typeface="Arial"/>
                        </a:rPr>
                        <a:t>ĐH Y Dược </a:t>
                      </a:r>
                      <a:r>
                        <a:rPr sz="1400" spc="-65" dirty="0">
                          <a:latin typeface="Arial"/>
                          <a:cs typeface="Arial"/>
                        </a:rPr>
                        <a:t>TP.</a:t>
                      </a:r>
                      <a:r>
                        <a:rPr sz="1400" spc="-10" dirty="0">
                          <a:latin typeface="Arial"/>
                          <a:cs typeface="Arial"/>
                        </a:rPr>
                        <a:t> HCM</a:t>
                      </a:r>
                      <a:endParaRPr sz="1400">
                        <a:latin typeface="Arial"/>
                        <a:cs typeface="Arial"/>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220345">
                        <a:lnSpc>
                          <a:spcPct val="100000"/>
                        </a:lnSpc>
                        <a:spcBef>
                          <a:spcPts val="245"/>
                        </a:spcBef>
                      </a:pPr>
                      <a:r>
                        <a:rPr sz="1400" spc="-15" dirty="0">
                          <a:latin typeface="Arial"/>
                          <a:cs typeface="Arial"/>
                        </a:rPr>
                        <a:t>765</a:t>
                      </a:r>
                      <a:endParaRPr sz="1400">
                        <a:latin typeface="Arial"/>
                        <a:cs typeface="Arial"/>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08"/>
                  </a:ext>
                </a:extLst>
              </a:tr>
              <a:tr h="361657">
                <a:tc>
                  <a:txBody>
                    <a:bodyPr/>
                    <a:lstStyle/>
                    <a:p>
                      <a:pPr marL="56515">
                        <a:lnSpc>
                          <a:spcPct val="100000"/>
                        </a:lnSpc>
                        <a:spcBef>
                          <a:spcPts val="459"/>
                        </a:spcBef>
                      </a:pPr>
                      <a:r>
                        <a:rPr sz="1400" b="1" dirty="0">
                          <a:solidFill>
                            <a:srgbClr val="FFFFFF"/>
                          </a:solidFill>
                          <a:latin typeface="Carlito"/>
                          <a:cs typeface="Carlito"/>
                        </a:rPr>
                        <a:t>8</a:t>
                      </a:r>
                      <a:endParaRPr sz="1400">
                        <a:latin typeface="Carlito"/>
                        <a:cs typeface="Carlito"/>
                      </a:endParaRPr>
                    </a:p>
                  </a:txBody>
                  <a:tcPr marL="0" marR="0" marT="5841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45"/>
                        </a:spcBef>
                      </a:pPr>
                      <a:r>
                        <a:rPr sz="1400" spc="-15" dirty="0">
                          <a:latin typeface="Arial"/>
                          <a:cs typeface="Arial"/>
                        </a:rPr>
                        <a:t>Trường </a:t>
                      </a:r>
                      <a:r>
                        <a:rPr sz="1400" spc="-10" dirty="0">
                          <a:latin typeface="Arial"/>
                          <a:cs typeface="Arial"/>
                        </a:rPr>
                        <a:t>Đại Học </a:t>
                      </a:r>
                      <a:r>
                        <a:rPr sz="1400" spc="-5" dirty="0">
                          <a:latin typeface="Arial"/>
                          <a:cs typeface="Arial"/>
                        </a:rPr>
                        <a:t>Sư </a:t>
                      </a:r>
                      <a:r>
                        <a:rPr sz="1400" spc="-10" dirty="0">
                          <a:latin typeface="Arial"/>
                          <a:cs typeface="Arial"/>
                        </a:rPr>
                        <a:t>Phạm Hà</a:t>
                      </a:r>
                      <a:r>
                        <a:rPr sz="1400" spc="75" dirty="0">
                          <a:latin typeface="Arial"/>
                          <a:cs typeface="Arial"/>
                        </a:rPr>
                        <a:t> </a:t>
                      </a:r>
                      <a:r>
                        <a:rPr sz="1400" spc="-10" dirty="0">
                          <a:latin typeface="Arial"/>
                          <a:cs typeface="Arial"/>
                        </a:rPr>
                        <a:t>Nội</a:t>
                      </a:r>
                      <a:endParaRPr sz="1400">
                        <a:latin typeface="Arial"/>
                        <a:cs typeface="Arial"/>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220345">
                        <a:lnSpc>
                          <a:spcPct val="100000"/>
                        </a:lnSpc>
                        <a:spcBef>
                          <a:spcPts val="245"/>
                        </a:spcBef>
                      </a:pPr>
                      <a:r>
                        <a:rPr sz="1400" spc="-15" dirty="0">
                          <a:latin typeface="Arial"/>
                          <a:cs typeface="Arial"/>
                        </a:rPr>
                        <a:t>720</a:t>
                      </a:r>
                      <a:endParaRPr sz="1400">
                        <a:latin typeface="Arial"/>
                        <a:cs typeface="Arial"/>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09"/>
                  </a:ext>
                </a:extLst>
              </a:tr>
              <a:tr h="361796">
                <a:tc>
                  <a:txBody>
                    <a:bodyPr/>
                    <a:lstStyle/>
                    <a:p>
                      <a:pPr marL="56515">
                        <a:lnSpc>
                          <a:spcPct val="100000"/>
                        </a:lnSpc>
                        <a:spcBef>
                          <a:spcPts val="459"/>
                        </a:spcBef>
                      </a:pPr>
                      <a:r>
                        <a:rPr sz="1400" b="1" dirty="0">
                          <a:solidFill>
                            <a:srgbClr val="FFFFFF"/>
                          </a:solidFill>
                          <a:latin typeface="Carlito"/>
                          <a:cs typeface="Carlito"/>
                        </a:rPr>
                        <a:t>9</a:t>
                      </a:r>
                      <a:endParaRPr sz="1400">
                        <a:latin typeface="Carlito"/>
                        <a:cs typeface="Carlito"/>
                      </a:endParaRPr>
                    </a:p>
                  </a:txBody>
                  <a:tcPr marL="0" marR="0" marT="5841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45"/>
                        </a:spcBef>
                      </a:pPr>
                      <a:r>
                        <a:rPr sz="1400" spc="-10" dirty="0">
                          <a:latin typeface="Arial"/>
                          <a:cs typeface="Arial"/>
                        </a:rPr>
                        <a:t>HV Nông Nghiệp </a:t>
                      </a:r>
                      <a:r>
                        <a:rPr sz="1400" spc="-15" dirty="0">
                          <a:latin typeface="Arial"/>
                          <a:cs typeface="Arial"/>
                        </a:rPr>
                        <a:t>Việt</a:t>
                      </a:r>
                      <a:r>
                        <a:rPr sz="1400" spc="85" dirty="0">
                          <a:latin typeface="Arial"/>
                          <a:cs typeface="Arial"/>
                        </a:rPr>
                        <a:t> </a:t>
                      </a:r>
                      <a:r>
                        <a:rPr sz="1400" spc="-10" dirty="0">
                          <a:latin typeface="Arial"/>
                          <a:cs typeface="Arial"/>
                        </a:rPr>
                        <a:t>Nam</a:t>
                      </a:r>
                      <a:endParaRPr sz="1400">
                        <a:latin typeface="Arial"/>
                        <a:cs typeface="Arial"/>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220345">
                        <a:lnSpc>
                          <a:spcPct val="100000"/>
                        </a:lnSpc>
                        <a:spcBef>
                          <a:spcPts val="245"/>
                        </a:spcBef>
                      </a:pPr>
                      <a:r>
                        <a:rPr sz="1400" spc="-15" dirty="0">
                          <a:latin typeface="Arial"/>
                          <a:cs typeface="Arial"/>
                        </a:rPr>
                        <a:t>604</a:t>
                      </a:r>
                      <a:endParaRPr sz="1400">
                        <a:latin typeface="Arial"/>
                        <a:cs typeface="Arial"/>
                      </a:endParaRPr>
                    </a:p>
                  </a:txBody>
                  <a:tcPr marL="0" marR="0" marT="3111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10"/>
                  </a:ext>
                </a:extLst>
              </a:tr>
              <a:tr h="361658">
                <a:tc>
                  <a:txBody>
                    <a:bodyPr/>
                    <a:lstStyle/>
                    <a:p>
                      <a:pPr marL="56515">
                        <a:lnSpc>
                          <a:spcPct val="100000"/>
                        </a:lnSpc>
                        <a:spcBef>
                          <a:spcPts val="459"/>
                        </a:spcBef>
                      </a:pPr>
                      <a:r>
                        <a:rPr sz="1400" b="1" spc="-15" dirty="0">
                          <a:solidFill>
                            <a:srgbClr val="FFFFFF"/>
                          </a:solidFill>
                          <a:latin typeface="Carlito"/>
                          <a:cs typeface="Carlito"/>
                        </a:rPr>
                        <a:t>10</a:t>
                      </a:r>
                      <a:endParaRPr sz="1400">
                        <a:latin typeface="Carlito"/>
                        <a:cs typeface="Carlito"/>
                      </a:endParaRPr>
                    </a:p>
                  </a:txBody>
                  <a:tcPr marL="0" marR="0" marT="5841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50"/>
                        </a:spcBef>
                      </a:pPr>
                      <a:r>
                        <a:rPr sz="1400" spc="-15" dirty="0">
                          <a:latin typeface="Arial"/>
                          <a:cs typeface="Arial"/>
                        </a:rPr>
                        <a:t>Trường </a:t>
                      </a:r>
                      <a:r>
                        <a:rPr sz="1400" spc="-10" dirty="0">
                          <a:latin typeface="Arial"/>
                          <a:cs typeface="Arial"/>
                        </a:rPr>
                        <a:t>Đại Học </a:t>
                      </a:r>
                      <a:r>
                        <a:rPr sz="1400" spc="-5" dirty="0">
                          <a:latin typeface="Arial"/>
                          <a:cs typeface="Arial"/>
                        </a:rPr>
                        <a:t>Y </a:t>
                      </a:r>
                      <a:r>
                        <a:rPr sz="1400" dirty="0">
                          <a:latin typeface="Arial"/>
                          <a:cs typeface="Arial"/>
                        </a:rPr>
                        <a:t>Tế </a:t>
                      </a:r>
                      <a:r>
                        <a:rPr sz="1400" spc="-10" dirty="0">
                          <a:latin typeface="Arial"/>
                          <a:cs typeface="Arial"/>
                        </a:rPr>
                        <a:t>Cộng</a:t>
                      </a:r>
                      <a:r>
                        <a:rPr sz="1400" spc="-20" dirty="0">
                          <a:latin typeface="Arial"/>
                          <a:cs typeface="Arial"/>
                        </a:rPr>
                        <a:t> </a:t>
                      </a:r>
                      <a:r>
                        <a:rPr sz="1400" spc="-10" dirty="0">
                          <a:latin typeface="Arial"/>
                          <a:cs typeface="Arial"/>
                        </a:rPr>
                        <a:t>Đồng</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220345">
                        <a:lnSpc>
                          <a:spcPct val="100000"/>
                        </a:lnSpc>
                        <a:spcBef>
                          <a:spcPts val="250"/>
                        </a:spcBef>
                      </a:pPr>
                      <a:r>
                        <a:rPr sz="1400" spc="-15" dirty="0">
                          <a:latin typeface="Arial"/>
                          <a:cs typeface="Arial"/>
                        </a:rPr>
                        <a:t>526</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11"/>
                  </a:ext>
                </a:extLst>
              </a:tr>
              <a:tr h="361796">
                <a:tc>
                  <a:txBody>
                    <a:bodyPr/>
                    <a:lstStyle/>
                    <a:p>
                      <a:pPr marL="56515">
                        <a:lnSpc>
                          <a:spcPct val="100000"/>
                        </a:lnSpc>
                        <a:spcBef>
                          <a:spcPts val="464"/>
                        </a:spcBef>
                      </a:pPr>
                      <a:r>
                        <a:rPr sz="1400" b="1" spc="-15" dirty="0">
                          <a:solidFill>
                            <a:srgbClr val="FFFFFF"/>
                          </a:solidFill>
                          <a:latin typeface="Carlito"/>
                          <a:cs typeface="Carlito"/>
                        </a:rPr>
                        <a:t>11</a:t>
                      </a:r>
                      <a:endParaRPr sz="1400">
                        <a:latin typeface="Carlito"/>
                        <a:cs typeface="Carlito"/>
                      </a:endParaRPr>
                    </a:p>
                  </a:txBody>
                  <a:tcPr marL="0" marR="0" marT="5905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50"/>
                        </a:spcBef>
                      </a:pPr>
                      <a:r>
                        <a:rPr sz="1400" spc="-10" dirty="0">
                          <a:latin typeface="Arial"/>
                          <a:cs typeface="Arial"/>
                        </a:rPr>
                        <a:t>ĐH</a:t>
                      </a:r>
                      <a:r>
                        <a:rPr sz="1400" spc="15" dirty="0">
                          <a:latin typeface="Arial"/>
                          <a:cs typeface="Arial"/>
                        </a:rPr>
                        <a:t> </a:t>
                      </a:r>
                      <a:r>
                        <a:rPr sz="1400" spc="-10" dirty="0">
                          <a:latin typeface="Arial"/>
                          <a:cs typeface="Arial"/>
                        </a:rPr>
                        <a:t>Huế</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220345">
                        <a:lnSpc>
                          <a:spcPct val="100000"/>
                        </a:lnSpc>
                        <a:spcBef>
                          <a:spcPts val="250"/>
                        </a:spcBef>
                      </a:pPr>
                      <a:r>
                        <a:rPr sz="1400" spc="-15" dirty="0">
                          <a:latin typeface="Arial"/>
                          <a:cs typeface="Arial"/>
                        </a:rPr>
                        <a:t>403</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12"/>
                  </a:ext>
                </a:extLst>
              </a:tr>
              <a:tr h="361658">
                <a:tc>
                  <a:txBody>
                    <a:bodyPr/>
                    <a:lstStyle/>
                    <a:p>
                      <a:pPr marL="56515">
                        <a:lnSpc>
                          <a:spcPct val="100000"/>
                        </a:lnSpc>
                        <a:spcBef>
                          <a:spcPts val="459"/>
                        </a:spcBef>
                      </a:pPr>
                      <a:r>
                        <a:rPr sz="1400" b="1" spc="-15" dirty="0">
                          <a:solidFill>
                            <a:srgbClr val="FFFFFF"/>
                          </a:solidFill>
                          <a:latin typeface="Carlito"/>
                          <a:cs typeface="Carlito"/>
                        </a:rPr>
                        <a:t>12</a:t>
                      </a:r>
                      <a:endParaRPr sz="1400">
                        <a:latin typeface="Carlito"/>
                        <a:cs typeface="Carlito"/>
                      </a:endParaRPr>
                    </a:p>
                  </a:txBody>
                  <a:tcPr marL="0" marR="0" marT="5841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50"/>
                        </a:spcBef>
                      </a:pPr>
                      <a:r>
                        <a:rPr sz="1400" spc="-10" dirty="0">
                          <a:latin typeface="Arial"/>
                          <a:cs typeface="Arial"/>
                        </a:rPr>
                        <a:t>ĐH</a:t>
                      </a:r>
                      <a:r>
                        <a:rPr sz="1400" spc="15" dirty="0">
                          <a:latin typeface="Arial"/>
                          <a:cs typeface="Arial"/>
                        </a:rPr>
                        <a:t> </a:t>
                      </a:r>
                      <a:r>
                        <a:rPr sz="1400" spc="-10" dirty="0">
                          <a:latin typeface="Arial"/>
                          <a:cs typeface="Arial"/>
                        </a:rPr>
                        <a:t>Vinh</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220345">
                        <a:lnSpc>
                          <a:spcPct val="100000"/>
                        </a:lnSpc>
                        <a:spcBef>
                          <a:spcPts val="250"/>
                        </a:spcBef>
                      </a:pPr>
                      <a:r>
                        <a:rPr sz="1400" spc="-15" dirty="0">
                          <a:latin typeface="Arial"/>
                          <a:cs typeface="Arial"/>
                        </a:rPr>
                        <a:t>353</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13"/>
                  </a:ext>
                </a:extLst>
              </a:tr>
              <a:tr h="361782">
                <a:tc>
                  <a:txBody>
                    <a:bodyPr/>
                    <a:lstStyle/>
                    <a:p>
                      <a:pPr marL="56515">
                        <a:lnSpc>
                          <a:spcPct val="100000"/>
                        </a:lnSpc>
                        <a:spcBef>
                          <a:spcPts val="465"/>
                        </a:spcBef>
                      </a:pPr>
                      <a:r>
                        <a:rPr sz="1400" b="1" spc="-15" dirty="0">
                          <a:solidFill>
                            <a:srgbClr val="FFFFFF"/>
                          </a:solidFill>
                          <a:latin typeface="Carlito"/>
                          <a:cs typeface="Carlito"/>
                        </a:rPr>
                        <a:t>13</a:t>
                      </a:r>
                      <a:endParaRPr sz="1400">
                        <a:latin typeface="Carlito"/>
                        <a:cs typeface="Carlito"/>
                      </a:endParaRPr>
                    </a:p>
                  </a:txBody>
                  <a:tcPr marL="0" marR="0" marT="590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50"/>
                        </a:spcBef>
                      </a:pPr>
                      <a:r>
                        <a:rPr sz="1400" spc="-10" dirty="0">
                          <a:latin typeface="Arial"/>
                          <a:cs typeface="Arial"/>
                        </a:rPr>
                        <a:t>ĐH Đà</a:t>
                      </a:r>
                      <a:r>
                        <a:rPr sz="1400" spc="10" dirty="0">
                          <a:latin typeface="Arial"/>
                          <a:cs typeface="Arial"/>
                        </a:rPr>
                        <a:t> </a:t>
                      </a:r>
                      <a:r>
                        <a:rPr sz="1400" spc="-10" dirty="0">
                          <a:latin typeface="Arial"/>
                          <a:cs typeface="Arial"/>
                        </a:rPr>
                        <a:t>Nắng</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220345">
                        <a:lnSpc>
                          <a:spcPct val="100000"/>
                        </a:lnSpc>
                        <a:spcBef>
                          <a:spcPts val="250"/>
                        </a:spcBef>
                      </a:pPr>
                      <a:r>
                        <a:rPr sz="1400" spc="-15" dirty="0">
                          <a:latin typeface="Arial"/>
                          <a:cs typeface="Arial"/>
                        </a:rPr>
                        <a:t>232</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14"/>
                  </a:ext>
                </a:extLst>
              </a:tr>
              <a:tr h="361741">
                <a:tc>
                  <a:txBody>
                    <a:bodyPr/>
                    <a:lstStyle/>
                    <a:p>
                      <a:pPr marL="56515">
                        <a:lnSpc>
                          <a:spcPct val="100000"/>
                        </a:lnSpc>
                        <a:spcBef>
                          <a:spcPts val="465"/>
                        </a:spcBef>
                      </a:pPr>
                      <a:r>
                        <a:rPr sz="1400" b="1" spc="-15" dirty="0">
                          <a:solidFill>
                            <a:srgbClr val="FFFFFF"/>
                          </a:solidFill>
                          <a:latin typeface="Carlito"/>
                          <a:cs typeface="Carlito"/>
                        </a:rPr>
                        <a:t>14</a:t>
                      </a:r>
                      <a:endParaRPr sz="1400">
                        <a:latin typeface="Carlito"/>
                        <a:cs typeface="Carlito"/>
                      </a:endParaRPr>
                    </a:p>
                  </a:txBody>
                  <a:tcPr marL="0" marR="0" marT="590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50"/>
                        </a:spcBef>
                      </a:pPr>
                      <a:r>
                        <a:rPr sz="1400" spc="-10" dirty="0">
                          <a:latin typeface="Arial"/>
                          <a:cs typeface="Arial"/>
                        </a:rPr>
                        <a:t>ĐH Thái</a:t>
                      </a:r>
                      <a:r>
                        <a:rPr sz="1400" dirty="0">
                          <a:latin typeface="Arial"/>
                          <a:cs typeface="Arial"/>
                        </a:rPr>
                        <a:t> </a:t>
                      </a:r>
                      <a:r>
                        <a:rPr sz="1400" spc="-20" dirty="0">
                          <a:latin typeface="Arial"/>
                          <a:cs typeface="Arial"/>
                        </a:rPr>
                        <a:t>Nguyên</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a:txBody>
                    <a:bodyPr/>
                    <a:lstStyle/>
                    <a:p>
                      <a:pPr marL="220345">
                        <a:lnSpc>
                          <a:spcPct val="100000"/>
                        </a:lnSpc>
                        <a:spcBef>
                          <a:spcPts val="250"/>
                        </a:spcBef>
                      </a:pPr>
                      <a:r>
                        <a:rPr sz="1400" spc="-15" dirty="0">
                          <a:latin typeface="Arial"/>
                          <a:cs typeface="Arial"/>
                        </a:rPr>
                        <a:t>168</a:t>
                      </a:r>
                      <a:endParaRPr sz="1400">
                        <a:latin typeface="Arial"/>
                        <a:cs typeface="Arial"/>
                      </a:endParaRPr>
                    </a:p>
                  </a:txBody>
                  <a:tcPr marL="0" marR="0" marT="3175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AEB"/>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15"/>
                  </a:ext>
                </a:extLst>
              </a:tr>
              <a:tr h="361727">
                <a:tc>
                  <a:txBody>
                    <a:bodyPr/>
                    <a:lstStyle/>
                    <a:p>
                      <a:pPr marL="56515">
                        <a:lnSpc>
                          <a:spcPct val="100000"/>
                        </a:lnSpc>
                        <a:spcBef>
                          <a:spcPts val="465"/>
                        </a:spcBef>
                      </a:pPr>
                      <a:r>
                        <a:rPr sz="1400" b="1" spc="-15" dirty="0">
                          <a:solidFill>
                            <a:srgbClr val="FFFFFF"/>
                          </a:solidFill>
                          <a:latin typeface="Carlito"/>
                          <a:cs typeface="Carlito"/>
                        </a:rPr>
                        <a:t>15</a:t>
                      </a:r>
                      <a:endParaRPr sz="1400">
                        <a:latin typeface="Carlito"/>
                        <a:cs typeface="Carlito"/>
                      </a:endParaRPr>
                    </a:p>
                  </a:txBody>
                  <a:tcPr marL="0" marR="0" marT="590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F6271"/>
                    </a:solidFill>
                  </a:tcPr>
                </a:tc>
                <a:tc>
                  <a:txBody>
                    <a:bodyPr/>
                    <a:lstStyle/>
                    <a:p>
                      <a:pPr marL="380365">
                        <a:lnSpc>
                          <a:spcPct val="100000"/>
                        </a:lnSpc>
                        <a:spcBef>
                          <a:spcPts val="254"/>
                        </a:spcBef>
                      </a:pPr>
                      <a:r>
                        <a:rPr sz="1400" spc="-5" dirty="0">
                          <a:latin typeface="Arial"/>
                          <a:cs typeface="Arial"/>
                        </a:rPr>
                        <a:t>ĐH </a:t>
                      </a:r>
                      <a:r>
                        <a:rPr sz="1400" spc="-10" dirty="0">
                          <a:latin typeface="Arial"/>
                          <a:cs typeface="Arial"/>
                        </a:rPr>
                        <a:t>Duy</a:t>
                      </a:r>
                      <a:r>
                        <a:rPr sz="1400" spc="-15" dirty="0">
                          <a:latin typeface="Arial"/>
                          <a:cs typeface="Arial"/>
                        </a:rPr>
                        <a:t> </a:t>
                      </a:r>
                      <a:r>
                        <a:rPr sz="1400" spc="-5" dirty="0">
                          <a:latin typeface="Arial"/>
                          <a:cs typeface="Arial"/>
                        </a:rPr>
                        <a:t>Tân</a:t>
                      </a:r>
                      <a:endParaRPr sz="1400">
                        <a:latin typeface="Arial"/>
                        <a:cs typeface="Arial"/>
                      </a:endParaRPr>
                    </a:p>
                  </a:txBody>
                  <a:tcPr marL="0" marR="0" marT="3238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a:txBody>
                    <a:bodyPr/>
                    <a:lstStyle/>
                    <a:p>
                      <a:pPr marL="220345">
                        <a:lnSpc>
                          <a:spcPct val="100000"/>
                        </a:lnSpc>
                        <a:spcBef>
                          <a:spcPts val="254"/>
                        </a:spcBef>
                      </a:pPr>
                      <a:r>
                        <a:rPr sz="1400" spc="-15" dirty="0">
                          <a:latin typeface="Arial"/>
                          <a:cs typeface="Arial"/>
                        </a:rPr>
                        <a:t>136</a:t>
                      </a:r>
                      <a:endParaRPr sz="1400" dirty="0">
                        <a:latin typeface="Arial"/>
                        <a:cs typeface="Arial"/>
                      </a:endParaRPr>
                    </a:p>
                  </a:txBody>
                  <a:tcPr marL="0" marR="0" marT="3238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2D2D4"/>
                    </a:solidFill>
                  </a:tcPr>
                </a:tc>
                <a:tc vMerge="1">
                  <a:txBody>
                    <a:bodyPr/>
                    <a:lstStyle/>
                    <a:p>
                      <a:endParaRPr/>
                    </a:p>
                  </a:txBody>
                  <a:tcPr marL="0" marR="0" marT="0" marB="0">
                    <a:lnL w="12700">
                      <a:solidFill>
                        <a:srgbClr val="FFFFFF"/>
                      </a:solidFill>
                      <a:prstDash val="solid"/>
                    </a:lnL>
                    <a:lnT w="38100">
                      <a:solidFill>
                        <a:srgbClr val="79A8A3"/>
                      </a:solidFill>
                      <a:prstDash val="solid"/>
                    </a:lnT>
                    <a:solidFill>
                      <a:srgbClr val="FDFBF7"/>
                    </a:solidFill>
                  </a:tcPr>
                </a:tc>
                <a:extLst>
                  <a:ext uri="{0D108BD9-81ED-4DB2-BD59-A6C34878D82A}">
                    <a16:rowId xmlns:a16="http://schemas.microsoft.com/office/drawing/2014/main" val="10016"/>
                  </a:ext>
                </a:extLst>
              </a:tr>
            </a:tbl>
          </a:graphicData>
        </a:graphic>
      </p:graphicFrame>
      <p:sp>
        <p:nvSpPr>
          <p:cNvPr id="3" name="object 3"/>
          <p:cNvSpPr txBox="1">
            <a:spLocks noGrp="1"/>
          </p:cNvSpPr>
          <p:nvPr>
            <p:ph type="title"/>
          </p:nvPr>
        </p:nvSpPr>
        <p:spPr>
          <a:xfrm>
            <a:off x="514908" y="294512"/>
            <a:ext cx="8263890" cy="329565"/>
          </a:xfrm>
          <a:prstGeom prst="rect">
            <a:avLst/>
          </a:prstGeom>
        </p:spPr>
        <p:txBody>
          <a:bodyPr vert="horz" wrap="square" lIns="0" tIns="11430" rIns="0" bIns="0" rtlCol="0">
            <a:spAutoFit/>
          </a:bodyPr>
          <a:lstStyle/>
          <a:p>
            <a:pPr marL="12700">
              <a:lnSpc>
                <a:spcPct val="100000"/>
              </a:lnSpc>
              <a:spcBef>
                <a:spcPts val="90"/>
              </a:spcBef>
            </a:pPr>
            <a:r>
              <a:rPr sz="2000" b="1" spc="-10" dirty="0">
                <a:solidFill>
                  <a:srgbClr val="000000"/>
                </a:solidFill>
                <a:latin typeface="Arial"/>
                <a:cs typeface="Arial"/>
              </a:rPr>
              <a:t>Bảng </a:t>
            </a:r>
            <a:r>
              <a:rPr sz="2000" b="1" spc="-5" dirty="0">
                <a:solidFill>
                  <a:srgbClr val="000000"/>
                </a:solidFill>
                <a:latin typeface="Carlito"/>
                <a:cs typeface="Carlito"/>
              </a:rPr>
              <a:t>2: </a:t>
            </a:r>
            <a:r>
              <a:rPr sz="2000" b="1" spc="-45" dirty="0">
                <a:solidFill>
                  <a:srgbClr val="000000"/>
                </a:solidFill>
                <a:latin typeface="Arial"/>
                <a:cs typeface="Arial"/>
              </a:rPr>
              <a:t>Top </a:t>
            </a:r>
            <a:r>
              <a:rPr sz="2000" b="1" spc="-10" dirty="0">
                <a:solidFill>
                  <a:srgbClr val="000000"/>
                </a:solidFill>
                <a:latin typeface="Arial"/>
                <a:cs typeface="Arial"/>
              </a:rPr>
              <a:t>15 trường </a:t>
            </a:r>
            <a:r>
              <a:rPr sz="2000" b="1" spc="-5" dirty="0">
                <a:solidFill>
                  <a:srgbClr val="000000"/>
                </a:solidFill>
                <a:latin typeface="Arial"/>
                <a:cs typeface="Arial"/>
              </a:rPr>
              <a:t>đại học </a:t>
            </a:r>
            <a:r>
              <a:rPr sz="2000" b="1" spc="-20" dirty="0">
                <a:solidFill>
                  <a:srgbClr val="000000"/>
                </a:solidFill>
                <a:latin typeface="Arial"/>
                <a:cs typeface="Arial"/>
              </a:rPr>
              <a:t>Việt </a:t>
            </a:r>
            <a:r>
              <a:rPr sz="2000" b="1" spc="-10" dirty="0">
                <a:solidFill>
                  <a:srgbClr val="000000"/>
                </a:solidFill>
                <a:latin typeface="Arial"/>
                <a:cs typeface="Arial"/>
              </a:rPr>
              <a:t>Nam </a:t>
            </a:r>
            <a:r>
              <a:rPr sz="2000" b="1" spc="5" dirty="0">
                <a:solidFill>
                  <a:srgbClr val="000000"/>
                </a:solidFill>
                <a:latin typeface="Arial"/>
                <a:cs typeface="Arial"/>
              </a:rPr>
              <a:t>về </a:t>
            </a:r>
            <a:r>
              <a:rPr sz="2000" b="1" spc="-5" dirty="0">
                <a:solidFill>
                  <a:srgbClr val="000000"/>
                </a:solidFill>
                <a:latin typeface="Arial"/>
                <a:cs typeface="Arial"/>
              </a:rPr>
              <a:t>công bố ISI </a:t>
            </a:r>
            <a:r>
              <a:rPr sz="2000" b="1" spc="-35" dirty="0">
                <a:solidFill>
                  <a:srgbClr val="000000"/>
                </a:solidFill>
                <a:latin typeface="Arial"/>
                <a:cs typeface="Arial"/>
              </a:rPr>
              <a:t>(2011 </a:t>
            </a:r>
            <a:r>
              <a:rPr sz="2000" b="1" spc="-5" dirty="0">
                <a:solidFill>
                  <a:srgbClr val="000000"/>
                </a:solidFill>
                <a:latin typeface="Arial"/>
                <a:cs typeface="Arial"/>
              </a:rPr>
              <a:t>–</a:t>
            </a:r>
            <a:r>
              <a:rPr sz="2000" b="1" spc="320" dirty="0">
                <a:solidFill>
                  <a:srgbClr val="000000"/>
                </a:solidFill>
                <a:latin typeface="Arial"/>
                <a:cs typeface="Arial"/>
              </a:rPr>
              <a:t> </a:t>
            </a:r>
            <a:r>
              <a:rPr sz="2000" b="1" spc="-10" dirty="0">
                <a:solidFill>
                  <a:srgbClr val="000000"/>
                </a:solidFill>
                <a:latin typeface="Arial"/>
                <a:cs typeface="Arial"/>
              </a:rPr>
              <a:t>2015)</a:t>
            </a:r>
            <a:endParaRPr sz="2000">
              <a:latin typeface="Arial"/>
              <a:cs typeface="Arial"/>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29590926"/>
              </p:ext>
            </p:extLst>
          </p:nvPr>
        </p:nvGraphicFramePr>
        <p:xfrm>
          <a:off x="0" y="0"/>
          <a:ext cx="9144000" cy="7772400"/>
        </p:xfrm>
        <a:graphic>
          <a:graphicData uri="http://schemas.openxmlformats.org/drawingml/2006/table">
            <a:tbl>
              <a:tblPr firstRow="1" firstCol="1" bandRow="1">
                <a:tableStyleId>{5C22544A-7EE6-4342-B048-85BDC9FD1C3A}</a:tableStyleId>
              </a:tblPr>
              <a:tblGrid>
                <a:gridCol w="1168607">
                  <a:extLst>
                    <a:ext uri="{9D8B030D-6E8A-4147-A177-3AD203B41FA5}">
                      <a16:colId xmlns:a16="http://schemas.microsoft.com/office/drawing/2014/main" val="582185745"/>
                    </a:ext>
                  </a:extLst>
                </a:gridCol>
                <a:gridCol w="6018163">
                  <a:extLst>
                    <a:ext uri="{9D8B030D-6E8A-4147-A177-3AD203B41FA5}">
                      <a16:colId xmlns:a16="http://schemas.microsoft.com/office/drawing/2014/main" val="3712305138"/>
                    </a:ext>
                  </a:extLst>
                </a:gridCol>
                <a:gridCol w="1957230">
                  <a:extLst>
                    <a:ext uri="{9D8B030D-6E8A-4147-A177-3AD203B41FA5}">
                      <a16:colId xmlns:a16="http://schemas.microsoft.com/office/drawing/2014/main" val="1308636542"/>
                    </a:ext>
                  </a:extLst>
                </a:gridCol>
              </a:tblGrid>
              <a:tr h="831103">
                <a:tc gridSpan="3">
                  <a:txBody>
                    <a:bodyPr/>
                    <a:lstStyle/>
                    <a:p>
                      <a:pPr indent="431800" algn="ctr">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THỨ HẠNG  THEO TỈ LỆ % TÁC GIẢ LIÊN HỆ (TRONG CÁC BÀI BÁO THUỘC TOP 10% ẢNH HƯỞNG CAO NHẤT)</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41466973"/>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1</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ĐHQG TP. HCM</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a:effectLst/>
                          <a:latin typeface="Times New Roman" panose="02020603050405020304" pitchFamily="18" charset="0"/>
                          <a:cs typeface="Times New Roman" panose="02020603050405020304" pitchFamily="18" charset="0"/>
                        </a:rPr>
                        <a:t>48%</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3136796598"/>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2</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err="1">
                          <a:effectLst/>
                          <a:latin typeface="Times New Roman" panose="02020603050405020304" pitchFamily="18" charset="0"/>
                          <a:cs typeface="Times New Roman" panose="02020603050405020304" pitchFamily="18" charset="0"/>
                        </a:rPr>
                        <a:t>Trường</a:t>
                      </a:r>
                      <a:r>
                        <a:rPr lang="en-US" sz="2000" dirty="0">
                          <a:effectLst/>
                          <a:latin typeface="Times New Roman" panose="02020603050405020304" pitchFamily="18" charset="0"/>
                          <a:cs typeface="Times New Roman" panose="02020603050405020304" pitchFamily="18" charset="0"/>
                        </a:rPr>
                        <a:t> ĐH </a:t>
                      </a:r>
                      <a:r>
                        <a:rPr lang="en-US" sz="2000" dirty="0" err="1">
                          <a:effectLst/>
                          <a:latin typeface="Times New Roman" panose="02020603050405020304" pitchFamily="18" charset="0"/>
                          <a:cs typeface="Times New Roman" panose="02020603050405020304" pitchFamily="18" charset="0"/>
                        </a:rPr>
                        <a:t>Bách</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Khoa</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Hà</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Nội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a:effectLst/>
                          <a:latin typeface="Times New Roman" panose="02020603050405020304" pitchFamily="18" charset="0"/>
                          <a:cs typeface="Times New Roman" panose="02020603050405020304" pitchFamily="18" charset="0"/>
                        </a:rPr>
                        <a:t>27%</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105229891"/>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3</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err="1">
                          <a:effectLst/>
                          <a:latin typeface="Times New Roman" panose="02020603050405020304" pitchFamily="18" charset="0"/>
                          <a:cs typeface="Times New Roman" panose="02020603050405020304" pitchFamily="18" charset="0"/>
                        </a:rPr>
                        <a:t>Trường</a:t>
                      </a:r>
                      <a:r>
                        <a:rPr lang="en-US" sz="2000" dirty="0">
                          <a:effectLst/>
                          <a:latin typeface="Times New Roman" panose="02020603050405020304" pitchFamily="18" charset="0"/>
                          <a:cs typeface="Times New Roman" panose="02020603050405020304" pitchFamily="18" charset="0"/>
                        </a:rPr>
                        <a:t> ĐH </a:t>
                      </a:r>
                      <a:r>
                        <a:rPr lang="en-US" sz="2000" dirty="0" err="1">
                          <a:effectLst/>
                          <a:latin typeface="Times New Roman" panose="02020603050405020304" pitchFamily="18" charset="0"/>
                          <a:cs typeface="Times New Roman" panose="02020603050405020304" pitchFamily="18" charset="0"/>
                        </a:rPr>
                        <a:t>Sư</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phạm</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Hà</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Nội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a:effectLst/>
                          <a:latin typeface="Times New Roman" panose="02020603050405020304" pitchFamily="18" charset="0"/>
                          <a:cs typeface="Times New Roman" panose="02020603050405020304" pitchFamily="18" charset="0"/>
                        </a:rPr>
                        <a:t>20%</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3238056352"/>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3</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ĐH </a:t>
                      </a:r>
                      <a:r>
                        <a:rPr lang="en-US" sz="2000" dirty="0" err="1">
                          <a:effectLst/>
                          <a:latin typeface="Times New Roman" panose="02020603050405020304" pitchFamily="18" charset="0"/>
                          <a:cs typeface="Times New Roman" panose="02020603050405020304" pitchFamily="18" charset="0"/>
                        </a:rPr>
                        <a:t>Vinh</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a:effectLst/>
                          <a:latin typeface="Times New Roman" panose="02020603050405020304" pitchFamily="18" charset="0"/>
                          <a:cs typeface="Times New Roman" panose="02020603050405020304" pitchFamily="18" charset="0"/>
                        </a:rPr>
                        <a:t>16%</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4095079910"/>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5</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err="1">
                          <a:effectLst/>
                          <a:latin typeface="Times New Roman" panose="02020603050405020304" pitchFamily="18" charset="0"/>
                          <a:cs typeface="Times New Roman" panose="02020603050405020304" pitchFamily="18" charset="0"/>
                        </a:rPr>
                        <a:t>Trường</a:t>
                      </a:r>
                      <a:r>
                        <a:rPr lang="en-US" sz="2000" dirty="0">
                          <a:effectLst/>
                          <a:latin typeface="Times New Roman" panose="02020603050405020304" pitchFamily="18" charset="0"/>
                          <a:cs typeface="Times New Roman" panose="02020603050405020304" pitchFamily="18" charset="0"/>
                        </a:rPr>
                        <a:t> ĐH </a:t>
                      </a:r>
                      <a:r>
                        <a:rPr lang="en-US" sz="2000" dirty="0" err="1">
                          <a:effectLst/>
                          <a:latin typeface="Times New Roman" panose="02020603050405020304" pitchFamily="18" charset="0"/>
                          <a:cs typeface="Times New Roman" panose="02020603050405020304" pitchFamily="18" charset="0"/>
                        </a:rPr>
                        <a:t>Tôn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Đức</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Thắng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a:effectLst/>
                          <a:latin typeface="Times New Roman" panose="02020603050405020304" pitchFamily="18" charset="0"/>
                          <a:cs typeface="Times New Roman" panose="02020603050405020304" pitchFamily="18" charset="0"/>
                        </a:rPr>
                        <a:t>16%</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1417446395"/>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6</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ĐH </a:t>
                      </a:r>
                      <a:r>
                        <a:rPr lang="en-US" sz="2000" dirty="0" err="1">
                          <a:effectLst/>
                          <a:latin typeface="Times New Roman" panose="02020603050405020304" pitchFamily="18" charset="0"/>
                          <a:cs typeface="Times New Roman" panose="02020603050405020304" pitchFamily="18" charset="0"/>
                        </a:rPr>
                        <a:t>Duy</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Tân</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a:effectLst/>
                          <a:latin typeface="Times New Roman" panose="02020603050405020304" pitchFamily="18" charset="0"/>
                          <a:cs typeface="Times New Roman" panose="02020603050405020304" pitchFamily="18" charset="0"/>
                        </a:rPr>
                        <a:t>15%</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265132768"/>
                  </a:ext>
                </a:extLst>
              </a:tr>
              <a:tr h="389060">
                <a:tc>
                  <a:txBody>
                    <a:bodyPr/>
                    <a:lstStyle/>
                    <a:p>
                      <a:pPr marL="0" lvl="0" indent="0" algn="ctr">
                        <a:lnSpc>
                          <a:spcPct val="150000"/>
                        </a:lnSpc>
                        <a:spcBef>
                          <a:spcPts val="720"/>
                        </a:spcBef>
                        <a:spcAft>
                          <a:spcPts val="720"/>
                        </a:spcAft>
                        <a:buFont typeface="+mj-lt"/>
                        <a:buNone/>
                      </a:pPr>
                      <a:r>
                        <a:rPr lang="en-US" sz="2000" dirty="0">
                          <a:effectLst/>
                          <a:latin typeface="Times New Roman" panose="02020603050405020304" pitchFamily="18" charset="0"/>
                          <a:cs typeface="Times New Roman" panose="02020603050405020304" pitchFamily="18" charset="0"/>
                        </a:rPr>
                        <a:t> </a:t>
                      </a:r>
                      <a:r>
                        <a:rPr lang="en-US" sz="2000" dirty="0" smtClean="0">
                          <a:effectLst/>
                          <a:latin typeface="Times New Roman" panose="02020603050405020304" pitchFamily="18" charset="0"/>
                          <a:cs typeface="Times New Roman" panose="02020603050405020304" pitchFamily="18" charset="0"/>
                        </a:rPr>
                        <a:t>7</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ĐH Y </a:t>
                      </a:r>
                      <a:r>
                        <a:rPr lang="en-US" sz="2000" dirty="0" err="1">
                          <a:effectLst/>
                          <a:latin typeface="Times New Roman" panose="02020603050405020304" pitchFamily="18" charset="0"/>
                          <a:cs typeface="Times New Roman" panose="02020603050405020304" pitchFamily="18" charset="0"/>
                        </a:rPr>
                        <a:t>Dược</a:t>
                      </a:r>
                      <a:r>
                        <a:rPr lang="en-US" sz="2000" dirty="0">
                          <a:effectLst/>
                          <a:latin typeface="Times New Roman" panose="02020603050405020304" pitchFamily="18" charset="0"/>
                          <a:cs typeface="Times New Roman" panose="02020603050405020304" pitchFamily="18" charset="0"/>
                        </a:rPr>
                        <a:t> TP. HCM</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a:effectLst/>
                          <a:latin typeface="Times New Roman" panose="02020603050405020304" pitchFamily="18" charset="0"/>
                          <a:cs typeface="Times New Roman" panose="02020603050405020304" pitchFamily="18" charset="0"/>
                        </a:rPr>
                        <a:t>14%</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214651976"/>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ea typeface="+mn-ea"/>
                          <a:cs typeface="Times New Roman" panose="02020603050405020304" pitchFamily="18" charset="0"/>
                        </a:rPr>
                        <a:t>8</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ĐH Y </a:t>
                      </a:r>
                      <a:r>
                        <a:rPr lang="en-US" sz="2000" dirty="0" err="1">
                          <a:effectLst/>
                          <a:latin typeface="Times New Roman" panose="02020603050405020304" pitchFamily="18" charset="0"/>
                          <a:cs typeface="Times New Roman" panose="02020603050405020304" pitchFamily="18" charset="0"/>
                        </a:rPr>
                        <a:t>Hầ</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Nội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9%</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2859354334"/>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9</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ĐH </a:t>
                      </a:r>
                      <a:r>
                        <a:rPr lang="en-US" sz="2000" dirty="0" err="1">
                          <a:effectLst/>
                          <a:latin typeface="Times New Roman" panose="02020603050405020304" pitchFamily="18" charset="0"/>
                          <a:cs typeface="Times New Roman" panose="02020603050405020304" pitchFamily="18" charset="0"/>
                        </a:rPr>
                        <a:t>Đà</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Nẵng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tabLst>
                          <a:tab pos="732155" algn="ctr"/>
                        </a:tabLst>
                      </a:pPr>
                      <a:r>
                        <a:rPr lang="en-US" sz="2000" dirty="0">
                          <a:effectLst/>
                          <a:latin typeface="Times New Roman" panose="02020603050405020304" pitchFamily="18" charset="0"/>
                          <a:cs typeface="Times New Roman" panose="02020603050405020304" pitchFamily="18" charset="0"/>
                        </a:rPr>
                        <a:t>8%</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1060921685"/>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10</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ĐH Thai </a:t>
                      </a:r>
                      <a:r>
                        <a:rPr lang="en-US" sz="2000" dirty="0" err="1">
                          <a:effectLst/>
                          <a:latin typeface="Times New Roman" panose="02020603050405020304" pitchFamily="18" charset="0"/>
                          <a:cs typeface="Times New Roman" panose="02020603050405020304" pitchFamily="18" charset="0"/>
                        </a:rPr>
                        <a:t>Nguyên</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7%</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888844417"/>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11</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ĐH </a:t>
                      </a:r>
                      <a:r>
                        <a:rPr lang="en-US" sz="2000" dirty="0" err="1">
                          <a:effectLst/>
                          <a:latin typeface="Times New Roman" panose="02020603050405020304" pitchFamily="18" charset="0"/>
                          <a:cs typeface="Times New Roman" panose="02020603050405020304" pitchFamily="18" charset="0"/>
                        </a:rPr>
                        <a:t>Cần</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Thơ</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6%</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1137699028"/>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12</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ĐHQG </a:t>
                      </a:r>
                      <a:r>
                        <a:rPr lang="en-US" sz="2000" dirty="0" err="1">
                          <a:effectLst/>
                          <a:latin typeface="Times New Roman" panose="02020603050405020304" pitchFamily="18" charset="0"/>
                          <a:cs typeface="Times New Roman" panose="02020603050405020304" pitchFamily="18" charset="0"/>
                        </a:rPr>
                        <a:t>Hà</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Nội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5%</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1399846706"/>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13</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ĐH </a:t>
                      </a:r>
                      <a:r>
                        <a:rPr lang="en-US" sz="2000" dirty="0" err="1">
                          <a:effectLst/>
                          <a:latin typeface="Times New Roman" panose="02020603050405020304" pitchFamily="18" charset="0"/>
                          <a:cs typeface="Times New Roman" panose="02020603050405020304" pitchFamily="18" charset="0"/>
                        </a:rPr>
                        <a:t>Huế</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4%</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4260660495"/>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14</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HV </a:t>
                      </a:r>
                      <a:r>
                        <a:rPr lang="en-US" sz="2000" dirty="0" err="1">
                          <a:effectLst/>
                          <a:latin typeface="Times New Roman" panose="02020603050405020304" pitchFamily="18" charset="0"/>
                          <a:cs typeface="Times New Roman" panose="02020603050405020304" pitchFamily="18" charset="0"/>
                        </a:rPr>
                        <a:t>Nông</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nghiệp</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Việt</a:t>
                      </a:r>
                      <a:r>
                        <a:rPr lang="en-US" sz="2000" dirty="0">
                          <a:effectLst/>
                          <a:latin typeface="Times New Roman" panose="02020603050405020304" pitchFamily="18" charset="0"/>
                          <a:cs typeface="Times New Roman" panose="02020603050405020304" pitchFamily="18" charset="0"/>
                        </a:rPr>
                        <a:t> Nam</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0%</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2637717580"/>
                  </a:ext>
                </a:extLst>
              </a:tr>
              <a:tr h="389060">
                <a:tc>
                  <a:txBody>
                    <a:bodyPr/>
                    <a:lstStyle/>
                    <a:p>
                      <a:pPr marL="0" lvl="0" indent="0" algn="ctr">
                        <a:lnSpc>
                          <a:spcPct val="150000"/>
                        </a:lnSpc>
                        <a:spcBef>
                          <a:spcPts val="720"/>
                        </a:spcBef>
                        <a:spcAft>
                          <a:spcPts val="720"/>
                        </a:spcAft>
                        <a:buFont typeface="+mj-lt"/>
                        <a:buNone/>
                      </a:pPr>
                      <a:r>
                        <a:rPr lang="en-US" sz="2000" dirty="0" smtClean="0">
                          <a:effectLst/>
                          <a:latin typeface="Times New Roman" panose="02020603050405020304" pitchFamily="18" charset="0"/>
                          <a:cs typeface="Times New Roman" panose="02020603050405020304" pitchFamily="18" charset="0"/>
                        </a:rPr>
                        <a:t>15</a:t>
                      </a:r>
                      <a:r>
                        <a:rPr lang="en-US" sz="20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err="1">
                          <a:effectLst/>
                          <a:latin typeface="Times New Roman" panose="02020603050405020304" pitchFamily="18" charset="0"/>
                          <a:cs typeface="Times New Roman" panose="02020603050405020304" pitchFamily="18" charset="0"/>
                        </a:rPr>
                        <a:t>Trường</a:t>
                      </a:r>
                      <a:r>
                        <a:rPr lang="en-US" sz="2000" dirty="0">
                          <a:effectLst/>
                          <a:latin typeface="Times New Roman" panose="02020603050405020304" pitchFamily="18" charset="0"/>
                          <a:cs typeface="Times New Roman" panose="02020603050405020304" pitchFamily="18" charset="0"/>
                        </a:rPr>
                        <a:t> ĐH Y </a:t>
                      </a:r>
                      <a:r>
                        <a:rPr lang="en-US" sz="2000" dirty="0" err="1">
                          <a:effectLst/>
                          <a:latin typeface="Times New Roman" panose="02020603050405020304" pitchFamily="18" charset="0"/>
                          <a:cs typeface="Times New Roman" panose="02020603050405020304" pitchFamily="18" charset="0"/>
                        </a:rPr>
                        <a:t>Tế</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Công</a:t>
                      </a:r>
                      <a:r>
                        <a:rPr lang="en-US" sz="2000" dirty="0">
                          <a:effectLst/>
                          <a:latin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cs typeface="Times New Roman" panose="02020603050405020304" pitchFamily="18" charset="0"/>
                        </a:rPr>
                        <a:t>Đồng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tc>
                  <a:txBody>
                    <a:bodyPr/>
                    <a:lstStyle/>
                    <a:p>
                      <a:pPr indent="431800" algn="just">
                        <a:lnSpc>
                          <a:spcPct val="150000"/>
                        </a:lnSpc>
                        <a:spcBef>
                          <a:spcPts val="720"/>
                        </a:spcBef>
                        <a:spcAft>
                          <a:spcPts val="720"/>
                        </a:spcAft>
                      </a:pPr>
                      <a:r>
                        <a:rPr lang="en-US" sz="2000" dirty="0">
                          <a:effectLst/>
                          <a:latin typeface="Times New Roman" panose="02020603050405020304" pitchFamily="18" charset="0"/>
                          <a:cs typeface="Times New Roman" panose="02020603050405020304" pitchFamily="18" charset="0"/>
                        </a:rPr>
                        <a:t>0%</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944" marR="44944" marT="0" marB="0"/>
                </a:tc>
                <a:extLst>
                  <a:ext uri="{0D108BD9-81ED-4DB2-BD59-A6C34878D82A}">
                    <a16:rowId xmlns:a16="http://schemas.microsoft.com/office/drawing/2014/main" val="1952555865"/>
                  </a:ext>
                </a:extLst>
              </a:tr>
            </a:tbl>
          </a:graphicData>
        </a:graphic>
      </p:graphicFrame>
    </p:spTree>
    <p:extLst>
      <p:ext uri="{BB962C8B-B14F-4D97-AF65-F5344CB8AC3E}">
        <p14:creationId xmlns:p14="http://schemas.microsoft.com/office/powerpoint/2010/main" val="2129299011"/>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005724" y="2969357"/>
            <a:ext cx="1525217" cy="345295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it-IT" sz="2000" dirty="0">
                <a:solidFill>
                  <a:schemeClr val="tx1"/>
                </a:solidFill>
                <a:latin typeface="Times New Roman" panose="02020603050405020304" pitchFamily="18" charset="0"/>
                <a:cs typeface="Times New Roman" panose="02020603050405020304" pitchFamily="18" charset="0"/>
              </a:rPr>
              <a:t>3.2. Mô tả các hoạt động nghiên cứu khoa học ở trường cao đẳng</a:t>
            </a:r>
            <a:endParaRPr lang="en-US" sz="20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5" name="Line 7"/>
          <p:cNvSpPr>
            <a:spLocks noChangeShapeType="1"/>
          </p:cNvSpPr>
          <p:nvPr/>
        </p:nvSpPr>
        <p:spPr bwMode="auto">
          <a:xfrm>
            <a:off x="4750396" y="2368717"/>
            <a:ext cx="3087317" cy="6250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 name="Line 7"/>
          <p:cNvSpPr>
            <a:spLocks noChangeShapeType="1"/>
          </p:cNvSpPr>
          <p:nvPr/>
        </p:nvSpPr>
        <p:spPr bwMode="auto">
          <a:xfrm>
            <a:off x="4727902" y="2340745"/>
            <a:ext cx="1450032" cy="66857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Oval 6"/>
          <p:cNvSpPr/>
          <p:nvPr/>
        </p:nvSpPr>
        <p:spPr>
          <a:xfrm>
            <a:off x="833755" y="627943"/>
            <a:ext cx="7791200" cy="172679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600" b="1" dirty="0">
                <a:solidFill>
                  <a:schemeClr val="bg1"/>
                </a:solidFill>
                <a:latin typeface="Times New Roman" panose="02020603050405020304" pitchFamily="18" charset="0"/>
                <a:cs typeface="Times New Roman" panose="02020603050405020304" pitchFamily="18" charset="0"/>
              </a:rPr>
              <a:t>3. </a:t>
            </a:r>
            <a:r>
              <a:rPr lang="en-US" sz="2600" b="1" dirty="0" err="1">
                <a:solidFill>
                  <a:schemeClr val="bg1"/>
                </a:solidFill>
                <a:latin typeface="Times New Roman" panose="02020603050405020304" pitchFamily="18" charset="0"/>
                <a:cs typeface="Times New Roman" panose="02020603050405020304" pitchFamily="18" charset="0"/>
              </a:rPr>
              <a:t>Thực</a:t>
            </a:r>
            <a:r>
              <a:rPr lang="en-US" sz="2600" b="1" dirty="0">
                <a:solidFill>
                  <a:schemeClr val="bg1"/>
                </a:solidFill>
                <a:latin typeface="Times New Roman" panose="02020603050405020304" pitchFamily="18" charset="0"/>
                <a:cs typeface="Times New Roman" panose="02020603050405020304" pitchFamily="18" charset="0"/>
              </a:rPr>
              <a:t> </a:t>
            </a:r>
            <a:r>
              <a:rPr lang="en-US" sz="2600" b="1" dirty="0" err="1">
                <a:solidFill>
                  <a:schemeClr val="bg1"/>
                </a:solidFill>
                <a:latin typeface="Times New Roman" panose="02020603050405020304" pitchFamily="18" charset="0"/>
                <a:cs typeface="Times New Roman" panose="02020603050405020304" pitchFamily="18" charset="0"/>
              </a:rPr>
              <a:t>hành</a:t>
            </a:r>
            <a:r>
              <a:rPr lang="en-US" sz="2600" b="1" dirty="0">
                <a:solidFill>
                  <a:schemeClr val="bg1"/>
                </a:solidFill>
                <a:latin typeface="Times New Roman" panose="02020603050405020304" pitchFamily="18" charset="0"/>
                <a:cs typeface="Times New Roman" panose="02020603050405020304" pitchFamily="18" charset="0"/>
              </a:rPr>
              <a:t>/</a:t>
            </a:r>
            <a:r>
              <a:rPr lang="en-US" sz="2600" b="1" dirty="0" err="1">
                <a:solidFill>
                  <a:schemeClr val="bg1"/>
                </a:solidFill>
                <a:latin typeface="Times New Roman" panose="02020603050405020304" pitchFamily="18" charset="0"/>
                <a:cs typeface="Times New Roman" panose="02020603050405020304" pitchFamily="18" charset="0"/>
              </a:rPr>
              <a:t>Thảo</a:t>
            </a:r>
            <a:r>
              <a:rPr lang="en-US" sz="2600" b="1" dirty="0">
                <a:solidFill>
                  <a:schemeClr val="bg1"/>
                </a:solidFill>
                <a:latin typeface="Times New Roman" panose="02020603050405020304" pitchFamily="18" charset="0"/>
                <a:cs typeface="Times New Roman" panose="02020603050405020304" pitchFamily="18" charset="0"/>
              </a:rPr>
              <a:t> </a:t>
            </a:r>
            <a:r>
              <a:rPr lang="en-US" sz="2600" b="1" dirty="0" err="1" smtClean="0">
                <a:solidFill>
                  <a:schemeClr val="bg1"/>
                </a:solidFill>
                <a:latin typeface="Times New Roman" panose="02020603050405020304" pitchFamily="18" charset="0"/>
                <a:cs typeface="Times New Roman" panose="02020603050405020304" pitchFamily="18" charset="0"/>
              </a:rPr>
              <a:t>luận</a:t>
            </a:r>
            <a:endParaRPr lang="en-US" sz="2600" b="1" dirty="0">
              <a:solidFill>
                <a:schemeClr val="bg1"/>
              </a:solidFill>
              <a:latin typeface="Times New Roman" panose="02020603050405020304" pitchFamily="18" charset="0"/>
              <a:cs typeface="Times New Roman" panose="02020603050405020304" pitchFamily="18" charset="0"/>
            </a:endParaRPr>
          </a:p>
        </p:txBody>
      </p:sp>
      <p:sp>
        <p:nvSpPr>
          <p:cNvPr id="8" name="Rounded Rectangle 7"/>
          <p:cNvSpPr/>
          <p:nvPr/>
        </p:nvSpPr>
        <p:spPr>
          <a:xfrm>
            <a:off x="276790" y="3035689"/>
            <a:ext cx="1514998" cy="345295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it-IT" sz="2000" dirty="0">
                <a:solidFill>
                  <a:schemeClr val="tx1"/>
                </a:solidFill>
                <a:latin typeface="Times New Roman" panose="02020603050405020304" pitchFamily="18" charset="0"/>
                <a:cs typeface="Times New Roman" panose="02020603050405020304" pitchFamily="18" charset="0"/>
              </a:rPr>
              <a:t>3.1. Phân biệt khái niệm khoa học và công nghệ</a:t>
            </a:r>
            <a:endParaRPr lang="en-US" sz="20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3723993" y="2969358"/>
            <a:ext cx="1587250" cy="345295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it-IT" sz="2000" dirty="0">
                <a:solidFill>
                  <a:schemeClr val="tx1"/>
                </a:solidFill>
                <a:latin typeface="Times New Roman" panose="02020603050405020304" pitchFamily="18" charset="0"/>
                <a:cs typeface="Times New Roman" panose="02020603050405020304" pitchFamily="18" charset="0"/>
              </a:rPr>
              <a:t>3.3. Mô tả hoạt động quản lý khoa học và công nghệ ở trường cao đẳng</a:t>
            </a:r>
            <a:endParaRPr lang="en-US" sz="20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5486141" y="3009320"/>
            <a:ext cx="1583983" cy="345295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it-IT" sz="2000" dirty="0">
                <a:solidFill>
                  <a:schemeClr val="tx1"/>
                </a:solidFill>
                <a:latin typeface="Times New Roman" panose="02020603050405020304" pitchFamily="18" charset="0"/>
                <a:cs typeface="Times New Roman" panose="02020603050405020304" pitchFamily="18" charset="0"/>
              </a:rPr>
              <a:t>3.4. Pháp luật về sở hữu trí tuệ và chuyển giao công nghệ</a:t>
            </a:r>
            <a:endParaRPr lang="en-US" sz="20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en-US" sz="2000" b="1" i="1"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7300440" y="3021705"/>
            <a:ext cx="1587250" cy="345295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it-IT" sz="2000" dirty="0">
                <a:solidFill>
                  <a:schemeClr val="tx1"/>
                </a:solidFill>
                <a:latin typeface="Times New Roman" panose="02020603050405020304" pitchFamily="18" charset="0"/>
                <a:cs typeface="Times New Roman" panose="02020603050405020304" pitchFamily="18" charset="0"/>
              </a:rPr>
              <a:t>3.5. Biện pháp quản lý nhằm đẩy mạnh hoạt động nghiên cứu khoa học và chuyển giao công nghệ ở trường cao </a:t>
            </a:r>
            <a:r>
              <a:rPr lang="it-IT" sz="2000" dirty="0" smtClean="0">
                <a:solidFill>
                  <a:schemeClr val="tx1"/>
                </a:solidFill>
                <a:latin typeface="Times New Roman" panose="02020603050405020304" pitchFamily="18" charset="0"/>
                <a:cs typeface="Times New Roman" panose="02020603050405020304" pitchFamily="18" charset="0"/>
              </a:rPr>
              <a:t>đẳng</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a:off x="4764130" y="2382705"/>
            <a:ext cx="8759" cy="55868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 name="Line 7"/>
          <p:cNvSpPr>
            <a:spLocks noChangeShapeType="1"/>
          </p:cNvSpPr>
          <p:nvPr/>
        </p:nvSpPr>
        <p:spPr bwMode="auto">
          <a:xfrm flipH="1">
            <a:off x="2819400" y="2340745"/>
            <a:ext cx="1930996" cy="60064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Line 7"/>
          <p:cNvSpPr>
            <a:spLocks noChangeShapeType="1"/>
          </p:cNvSpPr>
          <p:nvPr/>
        </p:nvSpPr>
        <p:spPr bwMode="auto">
          <a:xfrm flipH="1">
            <a:off x="1066800" y="2368717"/>
            <a:ext cx="3684958" cy="64060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 name="Date Placeholder 5"/>
          <p:cNvSpPr txBox="1">
            <a:spLocks/>
          </p:cNvSpPr>
          <p:nvPr/>
        </p:nvSpPr>
        <p:spPr>
          <a:xfrm>
            <a:off x="34636" y="64579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275690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a:spLocks noGrp="1"/>
          </p:cNvSpPr>
          <p:nvPr>
            <p:ph type="title"/>
          </p:nvPr>
        </p:nvSpPr>
        <p:spPr>
          <a:xfrm>
            <a:off x="2819400" y="609600"/>
            <a:ext cx="5737225" cy="411651"/>
          </a:xfrm>
          <a:prstGeom prst="rect">
            <a:avLst/>
          </a:prstGeom>
        </p:spPr>
        <p:txBody>
          <a:bodyPr vert="horz" wrap="square" lIns="0" tIns="11430" rIns="0" bIns="0" rtlCol="0">
            <a:spAutoFit/>
          </a:bodyPr>
          <a:lstStyle/>
          <a:p>
            <a:pPr marL="12700">
              <a:lnSpc>
                <a:spcPct val="100000"/>
              </a:lnSpc>
              <a:spcBef>
                <a:spcPts val="90"/>
              </a:spcBef>
            </a:pPr>
            <a:r>
              <a:rPr lang="en-US" sz="2600" b="1" spc="-10" dirty="0" smtClean="0">
                <a:solidFill>
                  <a:schemeClr val="tx1"/>
                </a:solidFill>
                <a:latin typeface="Times New Roman" panose="02020603050405020304" pitchFamily="18" charset="0"/>
                <a:cs typeface="Times New Roman" panose="02020603050405020304" pitchFamily="18" charset="0"/>
              </a:rPr>
              <a:t>1.2. </a:t>
            </a:r>
            <a:r>
              <a:rPr sz="2600" b="1" spc="-10" dirty="0" smtClean="0">
                <a:solidFill>
                  <a:schemeClr val="tx1"/>
                </a:solidFill>
                <a:latin typeface="Times New Roman" panose="02020603050405020304" pitchFamily="18" charset="0"/>
                <a:cs typeface="Times New Roman" panose="02020603050405020304" pitchFamily="18" charset="0"/>
              </a:rPr>
              <a:t>PHÂN </a:t>
            </a:r>
            <a:r>
              <a:rPr sz="2600" b="1" spc="-10" dirty="0">
                <a:solidFill>
                  <a:schemeClr val="tx1"/>
                </a:solidFill>
                <a:latin typeface="Times New Roman" panose="02020603050405020304" pitchFamily="18" charset="0"/>
                <a:cs typeface="Times New Roman" panose="02020603050405020304" pitchFamily="18" charset="0"/>
              </a:rPr>
              <a:t>LOẠI </a:t>
            </a:r>
            <a:r>
              <a:rPr sz="2600" b="1" spc="-5" dirty="0">
                <a:solidFill>
                  <a:schemeClr val="tx1"/>
                </a:solidFill>
                <a:latin typeface="Times New Roman" panose="02020603050405020304" pitchFamily="18" charset="0"/>
                <a:cs typeface="Times New Roman" panose="02020603050405020304" pitchFamily="18" charset="0"/>
              </a:rPr>
              <a:t>KHOA</a:t>
            </a:r>
            <a:r>
              <a:rPr sz="2600" b="1" spc="10" dirty="0">
                <a:solidFill>
                  <a:schemeClr val="tx1"/>
                </a:solidFill>
                <a:latin typeface="Times New Roman" panose="02020603050405020304" pitchFamily="18" charset="0"/>
                <a:cs typeface="Times New Roman" panose="02020603050405020304" pitchFamily="18" charset="0"/>
              </a:rPr>
              <a:t> </a:t>
            </a:r>
            <a:r>
              <a:rPr sz="2600" b="1" spc="-5" dirty="0">
                <a:solidFill>
                  <a:schemeClr val="tx1"/>
                </a:solidFill>
                <a:latin typeface="Times New Roman" panose="02020603050405020304" pitchFamily="18" charset="0"/>
                <a:cs typeface="Times New Roman" panose="02020603050405020304" pitchFamily="18" charset="0"/>
              </a:rPr>
              <a:t>HỌC</a:t>
            </a:r>
          </a:p>
        </p:txBody>
      </p:sp>
      <p:sp>
        <p:nvSpPr>
          <p:cNvPr id="5" name="object 3"/>
          <p:cNvSpPr txBox="1"/>
          <p:nvPr/>
        </p:nvSpPr>
        <p:spPr>
          <a:xfrm>
            <a:off x="1061110" y="1145935"/>
            <a:ext cx="7729855" cy="4483735"/>
          </a:xfrm>
          <a:prstGeom prst="rect">
            <a:avLst/>
          </a:prstGeom>
        </p:spPr>
        <p:txBody>
          <a:bodyPr vert="horz" wrap="square" lIns="0" tIns="151130" rIns="0" bIns="0" rtlCol="0">
            <a:spAutoFit/>
          </a:bodyPr>
          <a:lstStyle/>
          <a:p>
            <a:pPr marL="253365" indent="-241300">
              <a:lnSpc>
                <a:spcPct val="100000"/>
              </a:lnSpc>
              <a:spcBef>
                <a:spcPts val="1190"/>
              </a:spcBef>
              <a:buFont typeface="Arial"/>
              <a:buChar char="–"/>
              <a:tabLst>
                <a:tab pos="254000" algn="l"/>
              </a:tabLst>
            </a:pPr>
            <a:r>
              <a:rPr sz="2800" b="1" dirty="0">
                <a:latin typeface="Times New Roman" panose="02020603050405020304" pitchFamily="18" charset="0"/>
                <a:cs typeface="Times New Roman" panose="02020603050405020304" pitchFamily="18" charset="0"/>
              </a:rPr>
              <a:t>Theo </a:t>
            </a:r>
            <a:r>
              <a:rPr sz="2800" b="1" spc="-235" dirty="0">
                <a:latin typeface="Times New Roman" panose="02020603050405020304" pitchFamily="18" charset="0"/>
                <a:cs typeface="Times New Roman" panose="02020603050405020304" pitchFamily="18" charset="0"/>
              </a:rPr>
              <a:t>phương </a:t>
            </a:r>
            <a:r>
              <a:rPr sz="2800" b="1" spc="5" dirty="0">
                <a:latin typeface="Times New Roman" panose="02020603050405020304" pitchFamily="18" charset="0"/>
                <a:cs typeface="Times New Roman" panose="02020603050405020304" pitchFamily="18" charset="0"/>
              </a:rPr>
              <a:t>pháp hình thành </a:t>
            </a:r>
            <a:r>
              <a:rPr sz="2800" b="1" spc="-315" dirty="0" err="1">
                <a:latin typeface="Times New Roman" panose="02020603050405020304" pitchFamily="18" charset="0"/>
                <a:cs typeface="Times New Roman" panose="02020603050405020304" pitchFamily="18" charset="0"/>
              </a:rPr>
              <a:t>cơ</a:t>
            </a:r>
            <a:r>
              <a:rPr sz="2800" b="1" spc="-315" dirty="0">
                <a:latin typeface="Times New Roman" panose="02020603050405020304" pitchFamily="18" charset="0"/>
                <a:cs typeface="Times New Roman" panose="02020603050405020304" pitchFamily="18" charset="0"/>
              </a:rPr>
              <a:t> </a:t>
            </a:r>
            <a:r>
              <a:rPr lang="en-US" sz="2800" b="1" spc="-315" dirty="0" smtClean="0">
                <a:latin typeface="Times New Roman" panose="02020603050405020304" pitchFamily="18" charset="0"/>
                <a:cs typeface="Times New Roman" panose="02020603050405020304" pitchFamily="18" charset="0"/>
              </a:rPr>
              <a:t> </a:t>
            </a:r>
            <a:r>
              <a:rPr sz="2800" b="1" spc="-325" dirty="0" smtClean="0">
                <a:latin typeface="Times New Roman" panose="02020603050405020304" pitchFamily="18" charset="0"/>
                <a:cs typeface="Times New Roman" panose="02020603050405020304" pitchFamily="18" charset="0"/>
              </a:rPr>
              <a:t>s</a:t>
            </a:r>
            <a:r>
              <a:rPr lang="en-US" sz="2800" b="1" spc="-325" dirty="0" smtClean="0">
                <a:latin typeface="Times New Roman" panose="02020603050405020304" pitchFamily="18" charset="0"/>
                <a:cs typeface="Times New Roman" panose="02020603050405020304" pitchFamily="18" charset="0"/>
              </a:rPr>
              <a:t> </a:t>
            </a:r>
            <a:r>
              <a:rPr sz="2800" b="1" spc="-325" dirty="0" smtClean="0">
                <a:latin typeface="Times New Roman" panose="02020603050405020304" pitchFamily="18" charset="0"/>
                <a:cs typeface="Times New Roman" panose="02020603050405020304" pitchFamily="18" charset="0"/>
              </a:rPr>
              <a:t>ở </a:t>
            </a:r>
            <a:r>
              <a:rPr lang="en-US" sz="2800" b="1" spc="-325" dirty="0" smtClean="0">
                <a:latin typeface="Times New Roman" panose="02020603050405020304" pitchFamily="18" charset="0"/>
                <a:cs typeface="Times New Roman" panose="02020603050405020304" pitchFamily="18" charset="0"/>
              </a:rPr>
              <a:t> </a:t>
            </a:r>
            <a:r>
              <a:rPr sz="2800" b="1" spc="5" dirty="0" err="1" smtClean="0">
                <a:latin typeface="Times New Roman" panose="02020603050405020304" pitchFamily="18" charset="0"/>
                <a:cs typeface="Times New Roman" panose="02020603050405020304" pitchFamily="18" charset="0"/>
              </a:rPr>
              <a:t>lý</a:t>
            </a:r>
            <a:r>
              <a:rPr sz="2800" b="1" spc="190" dirty="0" smtClean="0">
                <a:latin typeface="Times New Roman" panose="02020603050405020304" pitchFamily="18" charset="0"/>
                <a:cs typeface="Times New Roman" panose="02020603050405020304" pitchFamily="18" charset="0"/>
              </a:rPr>
              <a:t> </a:t>
            </a:r>
            <a:r>
              <a:rPr sz="2800" b="1" spc="-105" dirty="0">
                <a:latin typeface="Times New Roman" panose="02020603050405020304" pitchFamily="18" charset="0"/>
                <a:cs typeface="Times New Roman" panose="02020603050405020304" pitchFamily="18" charset="0"/>
              </a:rPr>
              <a:t>thuyết</a:t>
            </a:r>
            <a:r>
              <a:rPr sz="2800" spc="-105" dirty="0">
                <a:latin typeface="Times New Roman" panose="02020603050405020304" pitchFamily="18" charset="0"/>
                <a:cs typeface="Times New Roman" panose="02020603050405020304" pitchFamily="18" charset="0"/>
              </a:rPr>
              <a:t>:</a:t>
            </a:r>
            <a:endParaRPr sz="2800" dirty="0">
              <a:latin typeface="Times New Roman" panose="02020603050405020304" pitchFamily="18" charset="0"/>
              <a:cs typeface="Times New Roman" panose="02020603050405020304" pitchFamily="18" charset="0"/>
            </a:endParaRPr>
          </a:p>
          <a:p>
            <a:pPr marL="494030" lvl="1" indent="-241300">
              <a:lnSpc>
                <a:spcPct val="100000"/>
              </a:lnSpc>
              <a:spcBef>
                <a:spcPts val="930"/>
              </a:spcBef>
              <a:buFont typeface="Wingdings"/>
              <a:buChar char=""/>
              <a:tabLst>
                <a:tab pos="494665" algn="l"/>
                <a:tab pos="7716520" algn="l"/>
              </a:tabLst>
            </a:pPr>
            <a:r>
              <a:rPr sz="2400" spc="35" dirty="0">
                <a:latin typeface="Times New Roman" panose="02020603050405020304" pitchFamily="18" charset="0"/>
                <a:cs typeface="Times New Roman" panose="02020603050405020304" pitchFamily="18" charset="0"/>
              </a:rPr>
              <a:t>Khoa</a:t>
            </a:r>
            <a:r>
              <a:rPr sz="2400" u="heavy" spc="35" dirty="0">
                <a:uFill>
                  <a:solidFill>
                    <a:srgbClr val="79A8A3"/>
                  </a:solidFill>
                </a:uFill>
                <a:latin typeface="Times New Roman" panose="02020603050405020304" pitchFamily="18" charset="0"/>
                <a:cs typeface="Times New Roman" panose="02020603050405020304" pitchFamily="18" charset="0"/>
              </a:rPr>
              <a:t> </a:t>
            </a:r>
            <a:r>
              <a:rPr sz="2400" u="heavy" spc="-105" dirty="0">
                <a:uFill>
                  <a:solidFill>
                    <a:srgbClr val="79A8A3"/>
                  </a:solidFill>
                </a:uFill>
                <a:latin typeface="Times New Roman" panose="02020603050405020304" pitchFamily="18" charset="0"/>
                <a:cs typeface="Times New Roman" panose="02020603050405020304" pitchFamily="18" charset="0"/>
              </a:rPr>
              <a:t>học </a:t>
            </a:r>
            <a:r>
              <a:rPr sz="2400" u="heavy" spc="-204" dirty="0" err="1">
                <a:uFill>
                  <a:solidFill>
                    <a:srgbClr val="79A8A3"/>
                  </a:solidFill>
                </a:uFill>
                <a:latin typeface="Times New Roman" panose="02020603050405020304" pitchFamily="18" charset="0"/>
                <a:cs typeface="Times New Roman" panose="02020603050405020304" pitchFamily="18" charset="0"/>
              </a:rPr>
              <a:t>cơ</a:t>
            </a:r>
            <a:r>
              <a:rPr sz="2400" u="heavy" spc="-204" dirty="0">
                <a:uFill>
                  <a:solidFill>
                    <a:srgbClr val="79A8A3"/>
                  </a:solidFill>
                </a:uFill>
                <a:latin typeface="Times New Roman" panose="02020603050405020304" pitchFamily="18" charset="0"/>
                <a:cs typeface="Times New Roman" panose="02020603050405020304" pitchFamily="18" charset="0"/>
              </a:rPr>
              <a:t> </a:t>
            </a:r>
            <a:r>
              <a:rPr lang="en-US" sz="2400" u="heavy" spc="-204" dirty="0" smtClean="0">
                <a:uFill>
                  <a:solidFill>
                    <a:srgbClr val="79A8A3"/>
                  </a:solidFill>
                </a:uFill>
                <a:latin typeface="Times New Roman" panose="02020603050405020304" pitchFamily="18" charset="0"/>
                <a:cs typeface="Times New Roman" panose="02020603050405020304" pitchFamily="18" charset="0"/>
              </a:rPr>
              <a:t> </a:t>
            </a:r>
            <a:r>
              <a:rPr sz="2400" u="heavy" spc="-110" dirty="0" err="1" smtClean="0">
                <a:uFill>
                  <a:solidFill>
                    <a:srgbClr val="79A8A3"/>
                  </a:solidFill>
                </a:uFill>
                <a:latin typeface="Times New Roman" panose="02020603050405020304" pitchFamily="18" charset="0"/>
                <a:cs typeface="Times New Roman" panose="02020603050405020304" pitchFamily="18" charset="0"/>
              </a:rPr>
              <a:t>bản</a:t>
            </a:r>
            <a:r>
              <a:rPr sz="2400" u="heavy" spc="-110" dirty="0" smtClean="0">
                <a:uFill>
                  <a:solidFill>
                    <a:srgbClr val="79A8A3"/>
                  </a:solidFill>
                </a:uFill>
                <a:latin typeface="Times New Roman" panose="02020603050405020304" pitchFamily="18" charset="0"/>
                <a:cs typeface="Times New Roman" panose="02020603050405020304" pitchFamily="18" charset="0"/>
              </a:rPr>
              <a:t> </a:t>
            </a:r>
            <a:r>
              <a:rPr sz="2400" u="heavy" spc="-5" dirty="0">
                <a:uFill>
                  <a:solidFill>
                    <a:srgbClr val="79A8A3"/>
                  </a:solidFill>
                </a:uFill>
                <a:latin typeface="Times New Roman" panose="02020603050405020304" pitchFamily="18" charset="0"/>
                <a:cs typeface="Times New Roman" panose="02020603050405020304" pitchFamily="18" charset="0"/>
              </a:rPr>
              <a:t>(lý</a:t>
            </a:r>
            <a:r>
              <a:rPr sz="2400" u="heavy" spc="-240" dirty="0">
                <a:uFill>
                  <a:solidFill>
                    <a:srgbClr val="79A8A3"/>
                  </a:solidFill>
                </a:uFill>
                <a:latin typeface="Times New Roman" panose="02020603050405020304" pitchFamily="18" charset="0"/>
                <a:cs typeface="Times New Roman" panose="02020603050405020304" pitchFamily="18" charset="0"/>
              </a:rPr>
              <a:t> </a:t>
            </a:r>
            <a:r>
              <a:rPr sz="2400" u="heavy" spc="-25" dirty="0">
                <a:uFill>
                  <a:solidFill>
                    <a:srgbClr val="79A8A3"/>
                  </a:solidFill>
                </a:uFill>
                <a:latin typeface="Times New Roman" panose="02020603050405020304" pitchFamily="18" charset="0"/>
                <a:cs typeface="Times New Roman" panose="02020603050405020304" pitchFamily="18" charset="0"/>
              </a:rPr>
              <a:t>thuyết)	</a:t>
            </a:r>
            <a:endParaRPr sz="2400" dirty="0">
              <a:latin typeface="Times New Roman" panose="02020603050405020304" pitchFamily="18" charset="0"/>
              <a:cs typeface="Times New Roman" panose="02020603050405020304" pitchFamily="18" charset="0"/>
            </a:endParaRPr>
          </a:p>
          <a:p>
            <a:pPr marL="494030" lvl="1" indent="-241300">
              <a:lnSpc>
                <a:spcPct val="100000"/>
              </a:lnSpc>
              <a:spcBef>
                <a:spcPts val="865"/>
              </a:spcBef>
              <a:buFont typeface="Wingdings"/>
              <a:buChar char=""/>
              <a:tabLst>
                <a:tab pos="494665" algn="l"/>
              </a:tabLst>
            </a:pPr>
            <a:r>
              <a:rPr sz="2400" dirty="0">
                <a:latin typeface="Times New Roman" panose="02020603050405020304" pitchFamily="18" charset="0"/>
                <a:cs typeface="Times New Roman" panose="02020603050405020304" pitchFamily="18" charset="0"/>
              </a:rPr>
              <a:t>Khoa </a:t>
            </a:r>
            <a:r>
              <a:rPr sz="2400" spc="-110" dirty="0">
                <a:latin typeface="Times New Roman" panose="02020603050405020304" pitchFamily="18" charset="0"/>
                <a:cs typeface="Times New Roman" panose="02020603050405020304" pitchFamily="18" charset="0"/>
              </a:rPr>
              <a:t>học </a:t>
            </a:r>
            <a:r>
              <a:rPr sz="2400" spc="-70" dirty="0">
                <a:latin typeface="Times New Roman" panose="02020603050405020304" pitchFamily="18" charset="0"/>
                <a:cs typeface="Times New Roman" panose="02020603050405020304" pitchFamily="18" charset="0"/>
              </a:rPr>
              <a:t>thực </a:t>
            </a:r>
            <a:r>
              <a:rPr sz="2400" spc="-114" dirty="0">
                <a:latin typeface="Times New Roman" panose="02020603050405020304" pitchFamily="18" charset="0"/>
                <a:cs typeface="Times New Roman" panose="02020603050405020304" pitchFamily="18" charset="0"/>
              </a:rPr>
              <a:t>chứng, </a:t>
            </a:r>
            <a:r>
              <a:rPr sz="2400" spc="-70" dirty="0">
                <a:latin typeface="Times New Roman" panose="02020603050405020304" pitchFamily="18" charset="0"/>
                <a:cs typeface="Times New Roman" panose="02020603050405020304" pitchFamily="18" charset="0"/>
              </a:rPr>
              <a:t>thực</a:t>
            </a:r>
            <a:r>
              <a:rPr sz="2400" spc="-215" dirty="0">
                <a:latin typeface="Times New Roman" panose="02020603050405020304" pitchFamily="18" charset="0"/>
                <a:cs typeface="Times New Roman" panose="02020603050405020304" pitchFamily="18" charset="0"/>
              </a:rPr>
              <a:t> </a:t>
            </a:r>
            <a:r>
              <a:rPr sz="2400" spc="-90" dirty="0">
                <a:latin typeface="Times New Roman" panose="02020603050405020304" pitchFamily="18" charset="0"/>
                <a:cs typeface="Times New Roman" panose="02020603050405020304" pitchFamily="18" charset="0"/>
              </a:rPr>
              <a:t>nghiệm</a:t>
            </a:r>
            <a:endParaRPr sz="2400" dirty="0">
              <a:latin typeface="Times New Roman" panose="02020603050405020304" pitchFamily="18" charset="0"/>
              <a:cs typeface="Times New Roman" panose="02020603050405020304" pitchFamily="18" charset="0"/>
            </a:endParaRPr>
          </a:p>
          <a:p>
            <a:pPr marL="253365" indent="-241300">
              <a:lnSpc>
                <a:spcPct val="100000"/>
              </a:lnSpc>
              <a:spcBef>
                <a:spcPts val="944"/>
              </a:spcBef>
              <a:buFont typeface="Arial"/>
              <a:buChar char="–"/>
              <a:tabLst>
                <a:tab pos="254000" algn="l"/>
              </a:tabLst>
            </a:pPr>
            <a:r>
              <a:rPr sz="2800" b="1" dirty="0">
                <a:latin typeface="Times New Roman" panose="02020603050405020304" pitchFamily="18" charset="0"/>
                <a:cs typeface="Times New Roman" panose="02020603050405020304" pitchFamily="18" charset="0"/>
              </a:rPr>
              <a:t>Theo </a:t>
            </a:r>
            <a:r>
              <a:rPr sz="2800" b="1" spc="-135" dirty="0">
                <a:latin typeface="Times New Roman" panose="02020603050405020304" pitchFamily="18" charset="0"/>
                <a:cs typeface="Times New Roman" panose="02020603050405020304" pitchFamily="18" charset="0"/>
              </a:rPr>
              <a:t>đối </a:t>
            </a:r>
            <a:r>
              <a:rPr sz="2800" b="1" spc="-195" dirty="0">
                <a:latin typeface="Times New Roman" panose="02020603050405020304" pitchFamily="18" charset="0"/>
                <a:cs typeface="Times New Roman" panose="02020603050405020304" pitchFamily="18" charset="0"/>
              </a:rPr>
              <a:t>tượng </a:t>
            </a:r>
            <a:r>
              <a:rPr sz="2800" b="1" spc="5" dirty="0">
                <a:latin typeface="Times New Roman" panose="02020603050405020304" pitchFamily="18" charset="0"/>
                <a:cs typeface="Times New Roman" panose="02020603050405020304" pitchFamily="18" charset="0"/>
              </a:rPr>
              <a:t>nghiên</a:t>
            </a:r>
            <a:r>
              <a:rPr sz="2800" b="1" spc="-110" dirty="0">
                <a:latin typeface="Times New Roman" panose="02020603050405020304" pitchFamily="18" charset="0"/>
                <a:cs typeface="Times New Roman" panose="02020603050405020304" pitchFamily="18" charset="0"/>
              </a:rPr>
              <a:t> </a:t>
            </a:r>
            <a:r>
              <a:rPr sz="2800" b="1" spc="-200" dirty="0">
                <a:latin typeface="Times New Roman" panose="02020603050405020304" pitchFamily="18" charset="0"/>
                <a:cs typeface="Times New Roman" panose="02020603050405020304" pitchFamily="18" charset="0"/>
              </a:rPr>
              <a:t>cứu</a:t>
            </a:r>
            <a:r>
              <a:rPr sz="2800" spc="-200" dirty="0">
                <a:latin typeface="Times New Roman" panose="02020603050405020304" pitchFamily="18" charset="0"/>
                <a:cs typeface="Times New Roman" panose="02020603050405020304" pitchFamily="18" charset="0"/>
              </a:rPr>
              <a:t>:</a:t>
            </a:r>
            <a:endParaRPr sz="2800" dirty="0">
              <a:latin typeface="Times New Roman" panose="02020603050405020304" pitchFamily="18" charset="0"/>
              <a:cs typeface="Times New Roman" panose="02020603050405020304" pitchFamily="18" charset="0"/>
            </a:endParaRPr>
          </a:p>
          <a:p>
            <a:pPr marL="494030" lvl="1" indent="-241300">
              <a:lnSpc>
                <a:spcPct val="100000"/>
              </a:lnSpc>
              <a:spcBef>
                <a:spcPts val="930"/>
              </a:spcBef>
              <a:buFont typeface="Wingdings"/>
              <a:buChar char=""/>
              <a:tabLst>
                <a:tab pos="494665" algn="l"/>
              </a:tabLst>
            </a:pPr>
            <a:r>
              <a:rPr sz="2400" spc="5" dirty="0">
                <a:latin typeface="Times New Roman" panose="02020603050405020304" pitchFamily="18" charset="0"/>
                <a:cs typeface="Times New Roman" panose="02020603050405020304" pitchFamily="18" charset="0"/>
              </a:rPr>
              <a:t>Khoa </a:t>
            </a:r>
            <a:r>
              <a:rPr sz="2400" spc="-105" dirty="0">
                <a:latin typeface="Times New Roman" panose="02020603050405020304" pitchFamily="18" charset="0"/>
                <a:cs typeface="Times New Roman" panose="02020603050405020304" pitchFamily="18" charset="0"/>
              </a:rPr>
              <a:t>học </a:t>
            </a:r>
            <a:r>
              <a:rPr sz="2400" spc="-10" dirty="0">
                <a:latin typeface="Times New Roman" panose="02020603050405020304" pitchFamily="18" charset="0"/>
                <a:cs typeface="Times New Roman" panose="02020603050405020304" pitchFamily="18" charset="0"/>
              </a:rPr>
              <a:t>tự</a:t>
            </a:r>
            <a:r>
              <a:rPr sz="2400" spc="-215" dirty="0">
                <a:latin typeface="Times New Roman" panose="02020603050405020304" pitchFamily="18" charset="0"/>
                <a:cs typeface="Times New Roman" panose="02020603050405020304" pitchFamily="18" charset="0"/>
              </a:rPr>
              <a:t> </a:t>
            </a:r>
            <a:r>
              <a:rPr sz="2400" spc="5" dirty="0">
                <a:latin typeface="Times New Roman" panose="02020603050405020304" pitchFamily="18" charset="0"/>
                <a:cs typeface="Times New Roman" panose="02020603050405020304" pitchFamily="18" charset="0"/>
              </a:rPr>
              <a:t>nhiên</a:t>
            </a:r>
            <a:endParaRPr sz="2400" dirty="0">
              <a:latin typeface="Times New Roman" panose="02020603050405020304" pitchFamily="18" charset="0"/>
              <a:cs typeface="Times New Roman" panose="02020603050405020304" pitchFamily="18" charset="0"/>
            </a:endParaRPr>
          </a:p>
          <a:p>
            <a:pPr marL="494030" lvl="1" indent="-241300">
              <a:lnSpc>
                <a:spcPct val="100000"/>
              </a:lnSpc>
              <a:spcBef>
                <a:spcPts val="865"/>
              </a:spcBef>
              <a:buFont typeface="Wingdings"/>
              <a:buChar char=""/>
              <a:tabLst>
                <a:tab pos="494665" algn="l"/>
              </a:tabLst>
            </a:pPr>
            <a:r>
              <a:rPr sz="2400" spc="5" dirty="0">
                <a:latin typeface="Times New Roman" panose="02020603050405020304" pitchFamily="18" charset="0"/>
                <a:cs typeface="Times New Roman" panose="02020603050405020304" pitchFamily="18" charset="0"/>
              </a:rPr>
              <a:t>Khoa </a:t>
            </a:r>
            <a:r>
              <a:rPr sz="2400" spc="-105" dirty="0">
                <a:latin typeface="Times New Roman" panose="02020603050405020304" pitchFamily="18" charset="0"/>
                <a:cs typeface="Times New Roman" panose="02020603050405020304" pitchFamily="18" charset="0"/>
              </a:rPr>
              <a:t>học </a:t>
            </a:r>
            <a:r>
              <a:rPr sz="2400" spc="-30" dirty="0">
                <a:latin typeface="Times New Roman" panose="02020603050405020304" pitchFamily="18" charset="0"/>
                <a:cs typeface="Times New Roman" panose="02020603050405020304" pitchFamily="18" charset="0"/>
              </a:rPr>
              <a:t>xã</a:t>
            </a:r>
            <a:r>
              <a:rPr sz="2400" spc="-80" dirty="0">
                <a:latin typeface="Times New Roman" panose="02020603050405020304" pitchFamily="18" charset="0"/>
                <a:cs typeface="Times New Roman" panose="02020603050405020304" pitchFamily="18" charset="0"/>
              </a:rPr>
              <a:t> </a:t>
            </a:r>
            <a:r>
              <a:rPr sz="2400" spc="-40" dirty="0">
                <a:latin typeface="Times New Roman" panose="02020603050405020304" pitchFamily="18" charset="0"/>
                <a:cs typeface="Times New Roman" panose="02020603050405020304" pitchFamily="18" charset="0"/>
              </a:rPr>
              <a:t>hội</a:t>
            </a:r>
            <a:endParaRPr sz="2400" dirty="0">
              <a:latin typeface="Times New Roman" panose="02020603050405020304" pitchFamily="18" charset="0"/>
              <a:cs typeface="Times New Roman" panose="02020603050405020304" pitchFamily="18" charset="0"/>
            </a:endParaRPr>
          </a:p>
          <a:p>
            <a:pPr marL="494030" lvl="1" indent="-241300">
              <a:lnSpc>
                <a:spcPct val="100000"/>
              </a:lnSpc>
              <a:spcBef>
                <a:spcPts val="865"/>
              </a:spcBef>
              <a:buFont typeface="Wingdings"/>
              <a:buChar char=""/>
              <a:tabLst>
                <a:tab pos="494665" algn="l"/>
              </a:tabLst>
            </a:pPr>
            <a:r>
              <a:rPr sz="2400" dirty="0">
                <a:latin typeface="Times New Roman" panose="02020603050405020304" pitchFamily="18" charset="0"/>
                <a:cs typeface="Times New Roman" panose="02020603050405020304" pitchFamily="18" charset="0"/>
              </a:rPr>
              <a:t>Khoa </a:t>
            </a:r>
            <a:r>
              <a:rPr sz="2400" spc="-110" dirty="0">
                <a:latin typeface="Times New Roman" panose="02020603050405020304" pitchFamily="18" charset="0"/>
                <a:cs typeface="Times New Roman" panose="02020603050405020304" pitchFamily="18" charset="0"/>
              </a:rPr>
              <a:t>học </a:t>
            </a:r>
            <a:r>
              <a:rPr sz="2400" spc="-10" dirty="0">
                <a:latin typeface="Times New Roman" panose="02020603050405020304" pitchFamily="18" charset="0"/>
                <a:cs typeface="Times New Roman" panose="02020603050405020304" pitchFamily="18" charset="0"/>
              </a:rPr>
              <a:t>công</a:t>
            </a:r>
            <a:r>
              <a:rPr sz="2400" spc="-100" dirty="0">
                <a:latin typeface="Times New Roman" panose="02020603050405020304" pitchFamily="18" charset="0"/>
                <a:cs typeface="Times New Roman" panose="02020603050405020304" pitchFamily="18" charset="0"/>
              </a:rPr>
              <a:t> </a:t>
            </a:r>
            <a:r>
              <a:rPr sz="2400" spc="-120" dirty="0">
                <a:latin typeface="Times New Roman" panose="02020603050405020304" pitchFamily="18" charset="0"/>
                <a:cs typeface="Times New Roman" panose="02020603050405020304" pitchFamily="18" charset="0"/>
              </a:rPr>
              <a:t>nghệ</a:t>
            </a:r>
            <a:endParaRPr sz="2400" dirty="0">
              <a:latin typeface="Times New Roman" panose="02020603050405020304" pitchFamily="18" charset="0"/>
              <a:cs typeface="Times New Roman" panose="02020603050405020304" pitchFamily="18" charset="0"/>
            </a:endParaRPr>
          </a:p>
          <a:p>
            <a:pPr marL="494030" lvl="1" indent="-241300">
              <a:lnSpc>
                <a:spcPct val="100000"/>
              </a:lnSpc>
              <a:spcBef>
                <a:spcPts val="870"/>
              </a:spcBef>
              <a:buFont typeface="Wingdings"/>
              <a:buChar char=""/>
              <a:tabLst>
                <a:tab pos="494665" algn="l"/>
              </a:tabLst>
            </a:pPr>
            <a:r>
              <a:rPr sz="2400" dirty="0">
                <a:latin typeface="Times New Roman" panose="02020603050405020304" pitchFamily="18" charset="0"/>
                <a:cs typeface="Times New Roman" panose="02020603050405020304" pitchFamily="18" charset="0"/>
              </a:rPr>
              <a:t>Khoa </a:t>
            </a:r>
            <a:r>
              <a:rPr sz="2400" spc="-110" dirty="0">
                <a:latin typeface="Times New Roman" panose="02020603050405020304" pitchFamily="18" charset="0"/>
                <a:cs typeface="Times New Roman" panose="02020603050405020304" pitchFamily="18" charset="0"/>
              </a:rPr>
              <a:t>học </a:t>
            </a:r>
            <a:r>
              <a:rPr sz="2400" spc="-204" dirty="0">
                <a:latin typeface="Times New Roman" panose="02020603050405020304" pitchFamily="18" charset="0"/>
                <a:cs typeface="Times New Roman" panose="02020603050405020304" pitchFamily="18" charset="0"/>
              </a:rPr>
              <a:t>sức</a:t>
            </a:r>
            <a:r>
              <a:rPr sz="2400" spc="-215" dirty="0">
                <a:latin typeface="Times New Roman" panose="02020603050405020304" pitchFamily="18" charset="0"/>
                <a:cs typeface="Times New Roman" panose="02020603050405020304" pitchFamily="18" charset="0"/>
              </a:rPr>
              <a:t> </a:t>
            </a:r>
            <a:r>
              <a:rPr sz="2400" spc="-100" dirty="0">
                <a:latin typeface="Times New Roman" panose="02020603050405020304" pitchFamily="18" charset="0"/>
                <a:cs typeface="Times New Roman" panose="02020603050405020304" pitchFamily="18" charset="0"/>
              </a:rPr>
              <a:t>khoẻ</a:t>
            </a:r>
            <a:endParaRPr sz="2400" dirty="0">
              <a:latin typeface="Times New Roman" panose="02020603050405020304" pitchFamily="18" charset="0"/>
              <a:cs typeface="Times New Roman" panose="02020603050405020304" pitchFamily="18" charset="0"/>
            </a:endParaRPr>
          </a:p>
          <a:p>
            <a:pPr marL="494030" lvl="1" indent="-241300">
              <a:lnSpc>
                <a:spcPct val="100000"/>
              </a:lnSpc>
              <a:spcBef>
                <a:spcPts val="860"/>
              </a:spcBef>
              <a:buFont typeface="Wingdings"/>
              <a:buChar char=""/>
              <a:tabLst>
                <a:tab pos="494665" algn="l"/>
              </a:tabLst>
            </a:pPr>
            <a:r>
              <a:rPr sz="2400" spc="5" dirty="0">
                <a:latin typeface="Times New Roman" panose="02020603050405020304" pitchFamily="18" charset="0"/>
                <a:cs typeface="Times New Roman" panose="02020603050405020304" pitchFamily="18" charset="0"/>
              </a:rPr>
              <a:t>Khoa </a:t>
            </a:r>
            <a:r>
              <a:rPr sz="2400" spc="-105" dirty="0">
                <a:latin typeface="Times New Roman" panose="02020603050405020304" pitchFamily="18" charset="0"/>
                <a:cs typeface="Times New Roman" panose="02020603050405020304" pitchFamily="18" charset="0"/>
              </a:rPr>
              <a:t>học </a:t>
            </a:r>
            <a:r>
              <a:rPr sz="2400" spc="5" dirty="0">
                <a:latin typeface="Times New Roman" panose="02020603050405020304" pitchFamily="18" charset="0"/>
                <a:cs typeface="Times New Roman" panose="02020603050405020304" pitchFamily="18" charset="0"/>
              </a:rPr>
              <a:t>nông</a:t>
            </a:r>
            <a:r>
              <a:rPr sz="2400" spc="-130" dirty="0">
                <a:latin typeface="Times New Roman" panose="02020603050405020304" pitchFamily="18" charset="0"/>
                <a:cs typeface="Times New Roman" panose="02020603050405020304" pitchFamily="18" charset="0"/>
              </a:rPr>
              <a:t> </a:t>
            </a:r>
            <a:r>
              <a:rPr sz="2400" spc="-90" dirty="0">
                <a:latin typeface="Times New Roman" panose="02020603050405020304" pitchFamily="18" charset="0"/>
                <a:cs typeface="Times New Roman" panose="02020603050405020304" pitchFamily="18" charset="0"/>
              </a:rPr>
              <a:t>nghiệp</a:t>
            </a:r>
            <a:endParaRPr sz="2400" dirty="0">
              <a:latin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41152054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00275" y="2176017"/>
            <a:ext cx="6577965" cy="0"/>
          </a:xfrm>
          <a:custGeom>
            <a:avLst/>
            <a:gdLst/>
            <a:ahLst/>
            <a:cxnLst/>
            <a:rect l="l" t="t" r="r" b="b"/>
            <a:pathLst>
              <a:path w="6577965">
                <a:moveTo>
                  <a:pt x="0" y="0"/>
                </a:moveTo>
                <a:lnTo>
                  <a:pt x="6577965" y="0"/>
                </a:lnTo>
              </a:path>
            </a:pathLst>
          </a:custGeom>
          <a:ln w="38100">
            <a:solidFill>
              <a:srgbClr val="79A8A3"/>
            </a:solidFill>
          </a:ln>
        </p:spPr>
        <p:txBody>
          <a:bodyPr wrap="square" lIns="0" tIns="0" rIns="0" bIns="0" rtlCol="0"/>
          <a:lstStyle/>
          <a:p>
            <a:endParaRPr/>
          </a:p>
        </p:txBody>
      </p:sp>
      <p:sp>
        <p:nvSpPr>
          <p:cNvPr id="4" name="object 4"/>
          <p:cNvSpPr txBox="1"/>
          <p:nvPr/>
        </p:nvSpPr>
        <p:spPr>
          <a:xfrm>
            <a:off x="612470" y="2668460"/>
            <a:ext cx="4035730" cy="2704330"/>
          </a:xfrm>
          <a:prstGeom prst="rect">
            <a:avLst/>
          </a:prstGeom>
        </p:spPr>
        <p:txBody>
          <a:bodyPr vert="horz" wrap="square" lIns="0" tIns="13970" rIns="0" bIns="0" rtlCol="0">
            <a:spAutoFit/>
          </a:bodyPr>
          <a:lstStyle/>
          <a:p>
            <a:pPr marL="12065" marR="5080" algn="just">
              <a:lnSpc>
                <a:spcPct val="111100"/>
              </a:lnSpc>
              <a:spcBef>
                <a:spcPts val="110"/>
              </a:spcBef>
              <a:tabLst>
                <a:tab pos="254000" algn="l"/>
              </a:tabLst>
            </a:pPr>
            <a:r>
              <a:rPr lang="en-US" sz="2600" spc="5" dirty="0" smtClean="0">
                <a:latin typeface="Times New Roman" panose="02020603050405020304" pitchFamily="18" charset="0"/>
                <a:cs typeface="Times New Roman" panose="02020603050405020304" pitchFamily="18" charset="0"/>
              </a:rPr>
              <a:t>	</a:t>
            </a:r>
            <a:r>
              <a:rPr lang="vi-VN"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spc="5" dirty="0" smtClean="0">
                <a:latin typeface="Times New Roman" panose="02020603050405020304" pitchFamily="18" charset="0"/>
                <a:cs typeface="Times New Roman" panose="02020603050405020304" pitchFamily="18" charset="0"/>
              </a:rPr>
              <a:t>	</a:t>
            </a:r>
            <a:r>
              <a:rPr lang="en-US" sz="2600" b="1" spc="5" dirty="0" smtClean="0">
                <a:latin typeface="Times New Roman" panose="02020603050405020304" pitchFamily="18" charset="0"/>
                <a:cs typeface="Times New Roman" panose="02020603050405020304" pitchFamily="18" charset="0"/>
              </a:rPr>
              <a:t>a. </a:t>
            </a:r>
            <a:r>
              <a:rPr lang="en-US" sz="2600" b="1" spc="5" dirty="0" err="1" smtClean="0">
                <a:latin typeface="Times New Roman" panose="02020603050405020304" pitchFamily="18" charset="0"/>
                <a:cs typeface="Times New Roman" panose="02020603050405020304" pitchFamily="18" charset="0"/>
              </a:rPr>
              <a:t>Khái</a:t>
            </a:r>
            <a:r>
              <a:rPr lang="en-US" sz="2600" b="1" spc="5" dirty="0" smtClean="0">
                <a:latin typeface="Times New Roman" panose="02020603050405020304" pitchFamily="18" charset="0"/>
                <a:cs typeface="Times New Roman" panose="02020603050405020304" pitchFamily="18" charset="0"/>
              </a:rPr>
              <a:t> </a:t>
            </a:r>
            <a:r>
              <a:rPr lang="en-US" sz="2600" b="1" spc="5" dirty="0" err="1" smtClean="0">
                <a:latin typeface="Times New Roman" panose="02020603050405020304" pitchFamily="18" charset="0"/>
                <a:cs typeface="Times New Roman" panose="02020603050405020304" pitchFamily="18" charset="0"/>
              </a:rPr>
              <a:t>niệm</a:t>
            </a:r>
            <a:endParaRPr lang="en-US" sz="2600" b="1" spc="5" dirty="0" smtClean="0">
              <a:latin typeface="Times New Roman" panose="02020603050405020304" pitchFamily="18" charset="0"/>
              <a:cs typeface="Times New Roman" panose="02020603050405020304" pitchFamily="18" charset="0"/>
            </a:endParaRPr>
          </a:p>
          <a:p>
            <a:pPr marL="12065" marR="5080" algn="just">
              <a:lnSpc>
                <a:spcPct val="111100"/>
              </a:lnSpc>
              <a:spcBef>
                <a:spcPts val="110"/>
              </a:spcBef>
              <a:tabLst>
                <a:tab pos="254000" algn="l"/>
              </a:tabLst>
            </a:pPr>
            <a:r>
              <a:rPr lang="en-US" sz="2600" spc="5" dirty="0">
                <a:latin typeface="Times New Roman" panose="02020603050405020304" pitchFamily="18" charset="0"/>
                <a:cs typeface="Times New Roman" panose="02020603050405020304" pitchFamily="18" charset="0"/>
              </a:rPr>
              <a:t>	</a:t>
            </a:r>
            <a:r>
              <a:rPr lang="en-US" sz="2600" spc="5" dirty="0" smtClean="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N</a:t>
            </a:r>
            <a:r>
              <a:rPr sz="2600" spc="5" dirty="0" err="1" smtClean="0">
                <a:latin typeface="Times New Roman" panose="02020603050405020304" pitchFamily="18" charset="0"/>
                <a:cs typeface="Times New Roman" panose="02020603050405020304" pitchFamily="18" charset="0"/>
              </a:rPr>
              <a:t>ghiên</a:t>
            </a:r>
            <a:r>
              <a:rPr sz="2600" spc="5" dirty="0" smtClean="0">
                <a:latin typeface="Times New Roman" panose="02020603050405020304" pitchFamily="18" charset="0"/>
                <a:cs typeface="Times New Roman" panose="02020603050405020304" pitchFamily="18" charset="0"/>
              </a:rPr>
              <a:t> </a:t>
            </a:r>
            <a:r>
              <a:rPr sz="2600" dirty="0">
                <a:latin typeface="Times New Roman" panose="02020603050405020304" pitchFamily="18" charset="0"/>
                <a:cs typeface="Times New Roman" panose="02020603050405020304" pitchFamily="18" charset="0"/>
              </a:rPr>
              <a:t>cứu </a:t>
            </a:r>
            <a:r>
              <a:rPr sz="2600" spc="5" dirty="0">
                <a:latin typeface="Times New Roman" panose="02020603050405020304" pitchFamily="18" charset="0"/>
                <a:cs typeface="Times New Roman" panose="02020603050405020304" pitchFamily="18" charset="0"/>
              </a:rPr>
              <a:t>là </a:t>
            </a:r>
            <a:r>
              <a:rPr sz="2600" spc="-10" dirty="0">
                <a:latin typeface="Times New Roman" panose="02020603050405020304" pitchFamily="18" charset="0"/>
                <a:cs typeface="Times New Roman" panose="02020603050405020304" pitchFamily="18" charset="0"/>
              </a:rPr>
              <a:t>một </a:t>
            </a:r>
            <a:r>
              <a:rPr sz="2600" spc="-5" dirty="0">
                <a:latin typeface="Times New Roman" panose="02020603050405020304" pitchFamily="18" charset="0"/>
                <a:cs typeface="Times New Roman" panose="02020603050405020304" pitchFamily="18" charset="0"/>
              </a:rPr>
              <a:t>hoạt </a:t>
            </a:r>
            <a:r>
              <a:rPr sz="2600" spc="55" dirty="0">
                <a:latin typeface="Times New Roman" panose="02020603050405020304" pitchFamily="18" charset="0"/>
                <a:cs typeface="Times New Roman" panose="02020603050405020304" pitchFamily="18" charset="0"/>
              </a:rPr>
              <a:t>động </a:t>
            </a:r>
            <a:r>
              <a:rPr sz="2600" dirty="0">
                <a:latin typeface="Times New Roman" panose="02020603050405020304" pitchFamily="18" charset="0"/>
                <a:cs typeface="Times New Roman" panose="02020603050405020304" pitchFamily="18" charset="0"/>
              </a:rPr>
              <a:t>có </a:t>
            </a:r>
            <a:r>
              <a:rPr sz="2600" b="1" spc="-5" dirty="0" err="1">
                <a:latin typeface="Times New Roman" panose="02020603050405020304" pitchFamily="18" charset="0"/>
                <a:cs typeface="Times New Roman" panose="02020603050405020304" pitchFamily="18" charset="0"/>
              </a:rPr>
              <a:t>mục</a:t>
            </a:r>
            <a:r>
              <a:rPr sz="2600" b="1" spc="-5" dirty="0">
                <a:latin typeface="Times New Roman" panose="02020603050405020304" pitchFamily="18" charset="0"/>
                <a:cs typeface="Times New Roman" panose="02020603050405020304" pitchFamily="18" charset="0"/>
              </a:rPr>
              <a:t> </a:t>
            </a:r>
            <a:r>
              <a:rPr sz="2600" b="1" spc="245" dirty="0" err="1" smtClean="0">
                <a:latin typeface="Times New Roman" panose="02020603050405020304" pitchFamily="18" charset="0"/>
                <a:cs typeface="Times New Roman" panose="02020603050405020304" pitchFamily="18" charset="0"/>
              </a:rPr>
              <a:t>đích</a:t>
            </a:r>
            <a:r>
              <a:rPr sz="2600" spc="245" dirty="0" smtClean="0">
                <a:latin typeface="Times New Roman" panose="02020603050405020304" pitchFamily="18" charset="0"/>
                <a:cs typeface="Times New Roman" panose="02020603050405020304" pitchFamily="18" charset="0"/>
              </a:rPr>
              <a:t>,</a:t>
            </a:r>
            <a:r>
              <a:rPr lang="en-US" sz="2600" spc="245" dirty="0">
                <a:latin typeface="Times New Roman" panose="02020603050405020304" pitchFamily="18" charset="0"/>
                <a:cs typeface="Times New Roman" panose="02020603050405020304" pitchFamily="18" charset="0"/>
              </a:rPr>
              <a:t> </a:t>
            </a:r>
            <a:r>
              <a:rPr sz="2600" b="1" dirty="0" err="1" smtClean="0">
                <a:latin typeface="Times New Roman" panose="02020603050405020304" pitchFamily="18" charset="0"/>
                <a:cs typeface="Times New Roman" panose="02020603050405020304" pitchFamily="18" charset="0"/>
              </a:rPr>
              <a:t>có</a:t>
            </a:r>
            <a:r>
              <a:rPr sz="2600" b="1" dirty="0" smtClean="0">
                <a:latin typeface="Times New Roman" panose="02020603050405020304" pitchFamily="18" charset="0"/>
                <a:cs typeface="Times New Roman" panose="02020603050405020304" pitchFamily="18" charset="0"/>
              </a:rPr>
              <a:t> </a:t>
            </a:r>
            <a:r>
              <a:rPr sz="2600" b="1" dirty="0">
                <a:latin typeface="Times New Roman" panose="02020603050405020304" pitchFamily="18" charset="0"/>
                <a:cs typeface="Times New Roman" panose="02020603050405020304" pitchFamily="18" charset="0"/>
              </a:rPr>
              <a:t>hệ thống </a:t>
            </a:r>
            <a:r>
              <a:rPr sz="2600" spc="-10" dirty="0">
                <a:latin typeface="Times New Roman" panose="02020603050405020304" pitchFamily="18" charset="0"/>
                <a:cs typeface="Times New Roman" panose="02020603050405020304" pitchFamily="18" charset="0"/>
              </a:rPr>
              <a:t>nhằm </a:t>
            </a:r>
            <a:r>
              <a:rPr sz="2600" spc="65" dirty="0">
                <a:latin typeface="Times New Roman" panose="02020603050405020304" pitchFamily="18" charset="0"/>
                <a:cs typeface="Times New Roman" panose="02020603050405020304" pitchFamily="18" charset="0"/>
              </a:rPr>
              <a:t>đưa </a:t>
            </a:r>
            <a:r>
              <a:rPr sz="2600" dirty="0">
                <a:latin typeface="Times New Roman" panose="02020603050405020304" pitchFamily="18" charset="0"/>
                <a:cs typeface="Times New Roman" panose="02020603050405020304" pitchFamily="18" charset="0"/>
              </a:rPr>
              <a:t>ra sự </a:t>
            </a:r>
            <a:r>
              <a:rPr sz="2600" b="1" dirty="0">
                <a:latin typeface="Times New Roman" panose="02020603050405020304" pitchFamily="18" charset="0"/>
                <a:cs typeface="Times New Roman" panose="02020603050405020304" pitchFamily="18" charset="0"/>
              </a:rPr>
              <a:t>hiểu </a:t>
            </a:r>
            <a:r>
              <a:rPr sz="2600" b="1" spc="-5" dirty="0" err="1">
                <a:latin typeface="Times New Roman" panose="02020603050405020304" pitchFamily="18" charset="0"/>
                <a:cs typeface="Times New Roman" panose="02020603050405020304" pitchFamily="18" charset="0"/>
              </a:rPr>
              <a:t>biết</a:t>
            </a:r>
            <a:r>
              <a:rPr sz="2600" b="1" spc="-5" dirty="0">
                <a:latin typeface="Times New Roman" panose="02020603050405020304" pitchFamily="18" charset="0"/>
                <a:cs typeface="Times New Roman" panose="02020603050405020304" pitchFamily="18" charset="0"/>
              </a:rPr>
              <a:t> </a:t>
            </a:r>
            <a:r>
              <a:rPr sz="2600" b="1" dirty="0" err="1" smtClean="0">
                <a:latin typeface="Times New Roman" panose="02020603050405020304" pitchFamily="18" charset="0"/>
                <a:cs typeface="Times New Roman" panose="02020603050405020304" pitchFamily="18" charset="0"/>
              </a:rPr>
              <a:t>có</a:t>
            </a:r>
            <a:r>
              <a:rPr lang="en-US" sz="2600" b="1" dirty="0">
                <a:latin typeface="Times New Roman" panose="02020603050405020304" pitchFamily="18" charset="0"/>
                <a:cs typeface="Times New Roman" panose="02020603050405020304" pitchFamily="18" charset="0"/>
              </a:rPr>
              <a:t> </a:t>
            </a:r>
            <a:r>
              <a:rPr sz="2600" b="1" dirty="0" err="1" smtClean="0">
                <a:latin typeface="Times New Roman" panose="02020603050405020304" pitchFamily="18" charset="0"/>
                <a:cs typeface="Times New Roman" panose="02020603050405020304" pitchFamily="18" charset="0"/>
              </a:rPr>
              <a:t>kiểm</a:t>
            </a:r>
            <a:r>
              <a:rPr sz="2600" b="1" spc="-35" dirty="0" smtClean="0">
                <a:latin typeface="Times New Roman" panose="02020603050405020304" pitchFamily="18" charset="0"/>
                <a:cs typeface="Times New Roman" panose="02020603050405020304" pitchFamily="18" charset="0"/>
              </a:rPr>
              <a:t> </a:t>
            </a:r>
            <a:r>
              <a:rPr sz="2600" b="1" spc="-5" dirty="0" err="1">
                <a:latin typeface="Times New Roman" panose="02020603050405020304" pitchFamily="18" charset="0"/>
                <a:cs typeface="Times New Roman" panose="02020603050405020304" pitchFamily="18" charset="0"/>
              </a:rPr>
              <a:t>chứng</a:t>
            </a:r>
            <a:r>
              <a:rPr sz="2600" spc="-5" dirty="0" smtClean="0">
                <a:latin typeface="Times New Roman" panose="02020603050405020304" pitchFamily="18" charset="0"/>
                <a:cs typeface="Times New Roman" panose="02020603050405020304" pitchFamily="18" charset="0"/>
              </a:rPr>
              <a:t>.</a:t>
            </a:r>
            <a:endParaRPr lang="en-US" sz="2600" spc="-5" dirty="0" smtClean="0">
              <a:latin typeface="Times New Roman" panose="02020603050405020304" pitchFamily="18" charset="0"/>
              <a:cs typeface="Times New Roman" panose="02020603050405020304" pitchFamily="18" charset="0"/>
            </a:endParaRPr>
          </a:p>
          <a:p>
            <a:pPr marL="12065" marR="5080" algn="just">
              <a:lnSpc>
                <a:spcPct val="111100"/>
              </a:lnSpc>
              <a:spcBef>
                <a:spcPts val="110"/>
              </a:spcBef>
              <a:tabLst>
                <a:tab pos="254000" algn="l"/>
              </a:tabLst>
            </a:pPr>
            <a:r>
              <a:rPr lang="en-US" sz="2600" dirty="0" smtClean="0">
                <a:latin typeface="Times New Roman" panose="02020603050405020304" pitchFamily="18" charset="0"/>
                <a:cs typeface="Times New Roman" panose="02020603050405020304" pitchFamily="18" charset="0"/>
              </a:rPr>
              <a:t>	</a:t>
            </a:r>
            <a:endParaRPr sz="2600" dirty="0">
              <a:latin typeface="Times New Roman" panose="02020603050405020304" pitchFamily="18" charset="0"/>
              <a:cs typeface="Times New Roman" panose="02020603050405020304" pitchFamily="18" charset="0"/>
            </a:endParaRPr>
          </a:p>
        </p:txBody>
      </p:sp>
      <p:sp>
        <p:nvSpPr>
          <p:cNvPr id="6" name="Rectangle 5"/>
          <p:cNvSpPr/>
          <p:nvPr/>
        </p:nvSpPr>
        <p:spPr>
          <a:xfrm>
            <a:off x="612470" y="1319948"/>
            <a:ext cx="4267200" cy="492443"/>
          </a:xfrm>
          <a:prstGeom prst="rect">
            <a:avLst/>
          </a:prstGeom>
        </p:spPr>
        <p:txBody>
          <a:bodyPr wrap="square">
            <a:spAutoFit/>
          </a:bodyPr>
          <a:lstStyle/>
          <a:p>
            <a:pPr lvl="0" algn="just">
              <a:spcBef>
                <a:spcPts val="300"/>
              </a:spcBef>
              <a:spcAft>
                <a:spcPts val="240"/>
              </a:spcAft>
              <a:buClr>
                <a:srgbClr val="000000"/>
              </a:buClr>
              <a:buSzPts val="1200"/>
              <a:tabLst>
                <a:tab pos="313690" algn="l"/>
              </a:tabLst>
            </a:pP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1.3. </a:t>
            </a:r>
            <a:r>
              <a:rPr lang="vi-VN"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Nghiên </a:t>
            </a:r>
            <a:r>
              <a:rPr lang="vi-VN"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cứu khoa </a:t>
            </a:r>
            <a:r>
              <a:rPr lang="vi-VN"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endParaRPr lang="en-US" sz="26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Oval 5" descr="TT"/>
          <p:cNvSpPr>
            <a:spLocks noChangeArrowheads="1"/>
          </p:cNvSpPr>
          <p:nvPr/>
        </p:nvSpPr>
        <p:spPr bwMode="auto">
          <a:xfrm>
            <a:off x="5334000" y="1319948"/>
            <a:ext cx="3063240" cy="4845209"/>
          </a:xfrm>
          <a:prstGeom prst="ellipse">
            <a:avLst/>
          </a:prstGeom>
          <a:blipFill dpi="0" rotWithShape="1">
            <a:blip r:embed="rId2"/>
            <a:srcRect/>
            <a:stretch>
              <a:fillRect/>
            </a:stretch>
          </a:blipFill>
          <a:ln w="9525">
            <a:solidFill>
              <a:schemeClr val="tx1"/>
            </a:solidFill>
            <a:round/>
            <a:headEnd/>
            <a:tailEnd/>
          </a:ln>
        </p:spPr>
        <p:txBody>
          <a:bodyPr wrap="none" anchor="ctr"/>
          <a:lstStyle>
            <a:lvl1pPr>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
        <p:nvSpPr>
          <p:cNvPr id="7"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0117670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371600"/>
            <a:ext cx="7239000" cy="4221669"/>
          </a:xfrm>
          <a:prstGeom prst="rect">
            <a:avLst/>
          </a:prstGeom>
        </p:spPr>
        <p:txBody>
          <a:bodyPr wrap="square">
            <a:spAutoFit/>
          </a:bodyPr>
          <a:lstStyle/>
          <a:p>
            <a:pPr lvl="0" algn="just">
              <a:spcBef>
                <a:spcPts val="300"/>
              </a:spcBef>
              <a:spcAft>
                <a:spcPts val="240"/>
              </a:spcAft>
              <a:buClr>
                <a:srgbClr val="000000"/>
              </a:buClr>
              <a:buSzPts val="1200"/>
              <a:tabLst>
                <a:tab pos="313690" algn="l"/>
              </a:tabLst>
            </a:pP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1.3. </a:t>
            </a:r>
            <a:r>
              <a:rPr lang="vi-VN"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Nghiên cứu khoa học </a:t>
            </a:r>
            <a:endPar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spcBef>
                <a:spcPts val="300"/>
              </a:spcBef>
              <a:spcAft>
                <a:spcPts val="240"/>
              </a:spcAft>
              <a:buClr>
                <a:srgbClr val="000000"/>
              </a:buClr>
              <a:buSzPts val="1200"/>
              <a:tabLst>
                <a:tab pos="313690" algn="l"/>
              </a:tabLst>
            </a:pPr>
            <a:r>
              <a:rPr lang="en-US"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 </a:t>
            </a:r>
            <a:r>
              <a:rPr lang="en-US" sz="2600" b="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Khái</a:t>
            </a: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niệm</a:t>
            </a:r>
            <a:endPar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defRPr/>
            </a:pP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dirty="0" smtClean="0">
                <a:latin typeface="Times New Roman" panose="02020603050405020304" pitchFamily="18" charset="0"/>
                <a:cs typeface="Times New Roman" panose="02020603050405020304" pitchFamily="18" charset="0"/>
                <a:sym typeface="Symbol" panose="05050102010706020507" pitchFamily="18" charset="2"/>
              </a:rPr>
              <a:t>Nghiên </a:t>
            </a:r>
            <a:r>
              <a:rPr lang="vi-VN" sz="2600" dirty="0">
                <a:latin typeface="Times New Roman" panose="02020603050405020304" pitchFamily="18" charset="0"/>
                <a:cs typeface="Times New Roman" panose="02020603050405020304" pitchFamily="18" charset="0"/>
                <a:sym typeface="Symbol" panose="05050102010706020507" pitchFamily="18" charset="2"/>
              </a:rPr>
              <a:t>cứu là một quá trình có các bước thu thập và phân tích thông tin nhằm gia tăng sự hiểu biết của chúng ta về một chủ đề hay một vấn đề. </a:t>
            </a:r>
            <a:endParaRPr lang="en-US" sz="2600" dirty="0">
              <a:latin typeface="Times New Roman" panose="02020603050405020304" pitchFamily="18" charset="0"/>
              <a:cs typeface="Times New Roman" panose="02020603050405020304" pitchFamily="18" charset="0"/>
              <a:sym typeface="Symbol" panose="05050102010706020507" pitchFamily="18" charset="2"/>
            </a:endParaRPr>
          </a:p>
          <a:p>
            <a:pPr algn="just">
              <a:defRPr/>
            </a:pPr>
            <a:r>
              <a:rPr lang="en-US" sz="2600" dirty="0" smtClean="0">
                <a:latin typeface="Times New Roman" panose="02020603050405020304" pitchFamily="18" charset="0"/>
                <a:cs typeface="Times New Roman" panose="02020603050405020304" pitchFamily="18" charset="0"/>
                <a:sym typeface="Symbol" panose="05050102010706020507" pitchFamily="18" charset="2"/>
              </a:rPr>
              <a:t>	Hai </a:t>
            </a:r>
            <a:r>
              <a:rPr lang="vi-VN" sz="2600" dirty="0">
                <a:latin typeface="Times New Roman" panose="02020603050405020304" pitchFamily="18" charset="0"/>
                <a:cs typeface="Times New Roman" panose="02020603050405020304" pitchFamily="18" charset="0"/>
                <a:sym typeface="Symbol" panose="05050102010706020507" pitchFamily="18" charset="2"/>
              </a:rPr>
              <a:t>dấu </a:t>
            </a:r>
            <a:r>
              <a:rPr lang="vi-VN" sz="2600" dirty="0" smtClean="0">
                <a:latin typeface="Times New Roman" panose="02020603050405020304" pitchFamily="18" charset="0"/>
                <a:cs typeface="Times New Roman" panose="02020603050405020304" pitchFamily="18" charset="0"/>
                <a:sym typeface="Symbol" panose="05050102010706020507" pitchFamily="18" charset="2"/>
              </a:rPr>
              <a:t>hiệu:</a:t>
            </a:r>
            <a:endParaRPr lang="vi-VN" sz="2600" dirty="0">
              <a:latin typeface="Times New Roman" panose="02020603050405020304" pitchFamily="18" charset="0"/>
              <a:cs typeface="Times New Roman" panose="02020603050405020304" pitchFamily="18" charset="0"/>
              <a:sym typeface="Symbol" panose="05050102010706020507" pitchFamily="18" charset="2"/>
            </a:endParaRPr>
          </a:p>
          <a:p>
            <a:pPr algn="just">
              <a:defRPr/>
            </a:pP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dirty="0" smtClean="0">
                <a:latin typeface="Times New Roman" panose="02020603050405020304" pitchFamily="18" charset="0"/>
                <a:cs typeface="Times New Roman" panose="02020603050405020304" pitchFamily="18" charset="0"/>
                <a:sym typeface="Symbol" panose="05050102010706020507" pitchFamily="18" charset="2"/>
              </a:rPr>
              <a:t>-</a:t>
            </a:r>
            <a:r>
              <a:rPr lang="en-US" sz="2600" dirty="0" smtClean="0">
                <a:latin typeface="Times New Roman" panose="02020603050405020304" pitchFamily="18" charset="0"/>
                <a:cs typeface="Times New Roman" panose="02020603050405020304" pitchFamily="18" charset="0"/>
                <a:sym typeface="Symbol" panose="05050102010706020507" pitchFamily="18" charset="2"/>
              </a:rPr>
              <a:t> </a:t>
            </a:r>
            <a:r>
              <a:rPr lang="vi-VN" sz="2600" dirty="0">
                <a:latin typeface="Times New Roman" panose="02020603050405020304" pitchFamily="18" charset="0"/>
                <a:cs typeface="Times New Roman" panose="02020603050405020304" pitchFamily="18" charset="0"/>
                <a:sym typeface="Symbol" panose="05050102010706020507" pitchFamily="18" charset="2"/>
              </a:rPr>
              <a:t>Con người làm việc (tìm kiếm) </a:t>
            </a:r>
            <a:r>
              <a:rPr lang="vi-VN" sz="2600" b="1" dirty="0">
                <a:solidFill>
                  <a:srgbClr val="C00000"/>
                </a:solidFill>
                <a:latin typeface="Times New Roman" panose="02020603050405020304" pitchFamily="18" charset="0"/>
                <a:cs typeface="Times New Roman" panose="02020603050405020304" pitchFamily="18" charset="0"/>
                <a:sym typeface="Symbol" panose="05050102010706020507" pitchFamily="18" charset="2"/>
              </a:rPr>
              <a:t>tự lực </a:t>
            </a:r>
            <a:r>
              <a:rPr lang="vi-VN" sz="2600" dirty="0">
                <a:latin typeface="Times New Roman" panose="02020603050405020304" pitchFamily="18" charset="0"/>
                <a:cs typeface="Times New Roman" panose="02020603050405020304" pitchFamily="18" charset="0"/>
                <a:sym typeface="Symbol" panose="05050102010706020507" pitchFamily="18" charset="2"/>
              </a:rPr>
              <a:t>(cá nhân hoặc nhóm)</a:t>
            </a:r>
          </a:p>
          <a:p>
            <a:pPr algn="just">
              <a:defRPr/>
            </a:pP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dirty="0" smtClean="0">
                <a:latin typeface="Times New Roman" panose="02020603050405020304" pitchFamily="18" charset="0"/>
                <a:cs typeface="Times New Roman" panose="02020603050405020304" pitchFamily="18" charset="0"/>
                <a:sym typeface="Symbol" panose="05050102010706020507" pitchFamily="18" charset="2"/>
              </a:rPr>
              <a:t>-</a:t>
            </a:r>
            <a:r>
              <a:rPr lang="en-US" sz="2600" dirty="0" smtClean="0">
                <a:latin typeface="Times New Roman" panose="02020603050405020304" pitchFamily="18" charset="0"/>
                <a:cs typeface="Times New Roman" panose="02020603050405020304" pitchFamily="18" charset="0"/>
                <a:sym typeface="Symbol" panose="05050102010706020507" pitchFamily="18" charset="2"/>
              </a:rPr>
              <a:t> </a:t>
            </a:r>
            <a:r>
              <a:rPr lang="vi-VN" sz="2600" dirty="0">
                <a:latin typeface="Times New Roman" panose="02020603050405020304" pitchFamily="18" charset="0"/>
                <a:cs typeface="Times New Roman" panose="02020603050405020304" pitchFamily="18" charset="0"/>
                <a:sym typeface="Symbol" panose="05050102010706020507" pitchFamily="18" charset="2"/>
              </a:rPr>
              <a:t>Tìm ra </a:t>
            </a:r>
            <a:r>
              <a:rPr lang="vi-VN" sz="2600" b="1" dirty="0">
                <a:solidFill>
                  <a:srgbClr val="C00000"/>
                </a:solidFill>
                <a:latin typeface="Times New Roman" panose="02020603050405020304" pitchFamily="18" charset="0"/>
                <a:cs typeface="Times New Roman" panose="02020603050405020304" pitchFamily="18" charset="0"/>
                <a:sym typeface="Symbol" panose="05050102010706020507" pitchFamily="18" charset="2"/>
              </a:rPr>
              <a:t>cái mới </a:t>
            </a:r>
            <a:r>
              <a:rPr lang="vi-VN" sz="2600" dirty="0">
                <a:latin typeface="Times New Roman" panose="02020603050405020304" pitchFamily="18" charset="0"/>
                <a:cs typeface="Times New Roman" panose="02020603050405020304" pitchFamily="18" charset="0"/>
                <a:sym typeface="Symbol" panose="05050102010706020507" pitchFamily="18" charset="2"/>
              </a:rPr>
              <a:t>cho chủ thể, cho mọi người.</a:t>
            </a:r>
          </a:p>
          <a:p>
            <a:pPr lvl="0" algn="just">
              <a:spcBef>
                <a:spcPts val="300"/>
              </a:spcBef>
              <a:spcAft>
                <a:spcPts val="240"/>
              </a:spcAft>
              <a:buClr>
                <a:srgbClr val="000000"/>
              </a:buClr>
              <a:buSzPts val="1200"/>
              <a:tabLst>
                <a:tab pos="313690" algn="l"/>
              </a:tabLst>
            </a:pPr>
            <a:endParaRPr lang="en-US" sz="26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0790806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01436" y="1447800"/>
            <a:ext cx="7162800" cy="2893100"/>
          </a:xfrm>
          <a:prstGeom prst="rect">
            <a:avLst/>
          </a:prstGeom>
        </p:spPr>
        <p:txBody>
          <a:bodyPr wrap="square">
            <a:spAutoFit/>
          </a:bodyPr>
          <a:lstStyle/>
          <a:p>
            <a:pPr algn="just"/>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1.3</a:t>
            </a:r>
            <a:r>
              <a:rPr lang="en-US"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Nghiên cứu khoa học </a:t>
            </a:r>
            <a:endPar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2600" b="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Khái</a:t>
            </a: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niệm</a:t>
            </a:r>
            <a:endPar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Khoản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4, Điều 3, Luật KH&amp;CN năm 2013 đã giải thích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“NCKH là hoại động khám phá, phát hiện, tìm hỉểu bản chất, quy luật của sự vật</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hiện tượng tự nhiên, xã hội và tư duy; sáng tạo giải pháp nhằm </a:t>
            </a:r>
            <a:r>
              <a:rPr lang="en-US"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ứ</a:t>
            </a:r>
            <a:r>
              <a:rPr lang="vi-VN" sz="2600" i="1"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mg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dụng vào thực tiễn</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7872019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828800" y="2432050"/>
            <a:ext cx="3548506" cy="3663950"/>
            <a:chOff x="2197226" y="2432050"/>
            <a:chExt cx="3180080" cy="3663950"/>
          </a:xfrm>
        </p:grpSpPr>
        <p:sp>
          <p:nvSpPr>
            <p:cNvPr id="3" name="object 3"/>
            <p:cNvSpPr/>
            <p:nvPr/>
          </p:nvSpPr>
          <p:spPr>
            <a:xfrm>
              <a:off x="2203576" y="2438400"/>
              <a:ext cx="3167380" cy="3651250"/>
            </a:xfrm>
            <a:custGeom>
              <a:avLst/>
              <a:gdLst/>
              <a:ahLst/>
              <a:cxnLst/>
              <a:rect l="l" t="t" r="r" b="b"/>
              <a:pathLst>
                <a:path w="3167379" h="3651250">
                  <a:moveTo>
                    <a:pt x="0" y="0"/>
                  </a:moveTo>
                  <a:lnTo>
                    <a:pt x="0" y="3651250"/>
                  </a:lnTo>
                  <a:lnTo>
                    <a:pt x="3167253" y="2921000"/>
                  </a:lnTo>
                  <a:lnTo>
                    <a:pt x="3167253" y="730250"/>
                  </a:lnTo>
                  <a:lnTo>
                    <a:pt x="0" y="0"/>
                  </a:lnTo>
                  <a:close/>
                </a:path>
              </a:pathLst>
            </a:custGeom>
            <a:solidFill>
              <a:srgbClr val="00AF50"/>
            </a:solidFill>
          </p:spPr>
          <p:txBody>
            <a:bodyPr wrap="square" lIns="0" tIns="0" rIns="0" bIns="0" rtlCol="0"/>
            <a:lstStyle/>
            <a:p>
              <a:endParaRPr>
                <a:latin typeface="Times New Roman" panose="02020603050405020304" pitchFamily="18" charset="0"/>
                <a:cs typeface="Times New Roman" panose="02020603050405020304" pitchFamily="18" charset="0"/>
              </a:endParaRPr>
            </a:p>
          </p:txBody>
        </p:sp>
        <p:sp>
          <p:nvSpPr>
            <p:cNvPr id="4" name="object 4"/>
            <p:cNvSpPr/>
            <p:nvPr/>
          </p:nvSpPr>
          <p:spPr>
            <a:xfrm>
              <a:off x="2203576" y="2438400"/>
              <a:ext cx="3167380" cy="3651250"/>
            </a:xfrm>
            <a:custGeom>
              <a:avLst/>
              <a:gdLst/>
              <a:ahLst/>
              <a:cxnLst/>
              <a:rect l="l" t="t" r="r" b="b"/>
              <a:pathLst>
                <a:path w="3167379" h="3651250">
                  <a:moveTo>
                    <a:pt x="0" y="3651250"/>
                  </a:moveTo>
                  <a:lnTo>
                    <a:pt x="0" y="0"/>
                  </a:lnTo>
                  <a:lnTo>
                    <a:pt x="3167253" y="730250"/>
                  </a:lnTo>
                  <a:lnTo>
                    <a:pt x="3167253" y="2921000"/>
                  </a:lnTo>
                  <a:lnTo>
                    <a:pt x="0" y="3651250"/>
                  </a:lnTo>
                  <a:close/>
                </a:path>
              </a:pathLst>
            </a:custGeom>
            <a:ln w="12700">
              <a:solidFill>
                <a:srgbClr val="FFFFFF"/>
              </a:solidFill>
            </a:ln>
          </p:spPr>
          <p:txBody>
            <a:bodyPr wrap="square" lIns="0" tIns="0" rIns="0" bIns="0" rtlCol="0"/>
            <a:lstStyle/>
            <a:p>
              <a:endParaRPr>
                <a:latin typeface="Times New Roman" panose="02020603050405020304" pitchFamily="18" charset="0"/>
                <a:cs typeface="Times New Roman" panose="02020603050405020304" pitchFamily="18" charset="0"/>
              </a:endParaRPr>
            </a:p>
          </p:txBody>
        </p:sp>
      </p:grpSp>
      <p:sp>
        <p:nvSpPr>
          <p:cNvPr id="5" name="object 5"/>
          <p:cNvSpPr txBox="1"/>
          <p:nvPr/>
        </p:nvSpPr>
        <p:spPr>
          <a:xfrm>
            <a:off x="1981200" y="3241370"/>
            <a:ext cx="3389756" cy="1602362"/>
          </a:xfrm>
          <a:prstGeom prst="rect">
            <a:avLst/>
          </a:prstGeom>
        </p:spPr>
        <p:txBody>
          <a:bodyPr vert="horz" wrap="square" lIns="0" tIns="62865" rIns="0" bIns="0" rtlCol="0">
            <a:spAutoFit/>
          </a:bodyPr>
          <a:lstStyle/>
          <a:p>
            <a:pPr marL="671195" marR="448309" indent="-216535">
              <a:lnSpc>
                <a:spcPts val="3020"/>
              </a:lnSpc>
              <a:spcBef>
                <a:spcPts val="495"/>
              </a:spcBef>
            </a:pPr>
            <a:r>
              <a:rPr sz="2600" dirty="0">
                <a:solidFill>
                  <a:srgbClr val="FFFFFF"/>
                </a:solidFill>
                <a:latin typeface="Times New Roman" panose="02020603050405020304" pitchFamily="18" charset="0"/>
                <a:cs typeface="Times New Roman" panose="02020603050405020304" pitchFamily="18" charset="0"/>
              </a:rPr>
              <a:t>1.</a:t>
            </a:r>
            <a:r>
              <a:rPr sz="2600" spc="-80" dirty="0">
                <a:solidFill>
                  <a:srgbClr val="FFFFFF"/>
                </a:solidFill>
                <a:latin typeface="Times New Roman" panose="02020603050405020304" pitchFamily="18" charset="0"/>
                <a:cs typeface="Times New Roman" panose="02020603050405020304" pitchFamily="18" charset="0"/>
              </a:rPr>
              <a:t> </a:t>
            </a:r>
            <a:r>
              <a:rPr sz="2600" spc="-5" dirty="0" smtClean="0">
                <a:solidFill>
                  <a:srgbClr val="FFFFFF"/>
                </a:solidFill>
                <a:latin typeface="Times New Roman" panose="02020603050405020304" pitchFamily="18" charset="0"/>
                <a:cs typeface="Times New Roman" panose="02020603050405020304" pitchFamily="18" charset="0"/>
              </a:rPr>
              <a:t>NHỮNG</a:t>
            </a:r>
            <a:r>
              <a:rPr lang="en-US" sz="2600" spc="-5" dirty="0" smtClean="0">
                <a:solidFill>
                  <a:srgbClr val="FFFFFF"/>
                </a:solidFill>
                <a:latin typeface="Times New Roman" panose="02020603050405020304" pitchFamily="18" charset="0"/>
                <a:cs typeface="Times New Roman" panose="02020603050405020304" pitchFamily="18" charset="0"/>
              </a:rPr>
              <a:t> </a:t>
            </a:r>
            <a:r>
              <a:rPr sz="2600" spc="105" dirty="0" smtClean="0">
                <a:solidFill>
                  <a:srgbClr val="FFFFFF"/>
                </a:solidFill>
                <a:latin typeface="Times New Roman" panose="02020603050405020304" pitchFamily="18" charset="0"/>
                <a:cs typeface="Times New Roman" panose="02020603050405020304" pitchFamily="18" charset="0"/>
              </a:rPr>
              <a:t>VẤN</a:t>
            </a:r>
            <a:r>
              <a:rPr sz="2600" spc="50" dirty="0" smtClean="0">
                <a:solidFill>
                  <a:srgbClr val="FFFFFF"/>
                </a:solidFill>
                <a:latin typeface="Times New Roman" panose="02020603050405020304" pitchFamily="18" charset="0"/>
                <a:cs typeface="Times New Roman" panose="02020603050405020304" pitchFamily="18" charset="0"/>
              </a:rPr>
              <a:t> </a:t>
            </a:r>
            <a:r>
              <a:rPr sz="2600" spc="155" dirty="0" smtClean="0">
                <a:solidFill>
                  <a:srgbClr val="FFFFFF"/>
                </a:solidFill>
                <a:latin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cs typeface="Times New Roman" panose="02020603050405020304" pitchFamily="18" charset="0"/>
              </a:rPr>
              <a:t> </a:t>
            </a:r>
            <a:r>
              <a:rPr sz="2600" dirty="0" smtClean="0">
                <a:solidFill>
                  <a:srgbClr val="FFFFFF"/>
                </a:solidFill>
                <a:latin typeface="Times New Roman" panose="02020603050405020304" pitchFamily="18" charset="0"/>
                <a:cs typeface="Times New Roman" panose="02020603050405020304" pitchFamily="18" charset="0"/>
              </a:rPr>
              <a:t>CHUNG </a:t>
            </a:r>
            <a:r>
              <a:rPr sz="2600" spc="5" dirty="0">
                <a:solidFill>
                  <a:srgbClr val="FFFFFF"/>
                </a:solidFill>
                <a:latin typeface="Times New Roman" panose="02020603050405020304" pitchFamily="18" charset="0"/>
                <a:cs typeface="Times New Roman" panose="02020603050405020304" pitchFamily="18" charset="0"/>
              </a:rPr>
              <a:t>VỀ  </a:t>
            </a:r>
            <a:r>
              <a:rPr sz="2600" dirty="0">
                <a:solidFill>
                  <a:srgbClr val="FFFFFF"/>
                </a:solidFill>
                <a:latin typeface="Times New Roman" panose="02020603050405020304" pitchFamily="18" charset="0"/>
                <a:cs typeface="Times New Roman" panose="02020603050405020304" pitchFamily="18" charset="0"/>
              </a:rPr>
              <a:t>KHOA </a:t>
            </a:r>
            <a:r>
              <a:rPr sz="2600" spc="5" dirty="0">
                <a:solidFill>
                  <a:srgbClr val="FFFFFF"/>
                </a:solidFill>
                <a:latin typeface="Times New Roman" panose="02020603050405020304" pitchFamily="18" charset="0"/>
                <a:cs typeface="Times New Roman" panose="02020603050405020304" pitchFamily="18" charset="0"/>
              </a:rPr>
              <a:t>HỌC</a:t>
            </a:r>
            <a:r>
              <a:rPr sz="2600" spc="-140" dirty="0">
                <a:solidFill>
                  <a:srgbClr val="FFFFFF"/>
                </a:solidFill>
                <a:latin typeface="Times New Roman" panose="02020603050405020304" pitchFamily="18" charset="0"/>
                <a:cs typeface="Times New Roman" panose="02020603050405020304" pitchFamily="18" charset="0"/>
              </a:rPr>
              <a:t> </a:t>
            </a:r>
            <a:r>
              <a:rPr sz="2600" spc="5" dirty="0" smtClean="0">
                <a:solidFill>
                  <a:srgbClr val="FFFFFF"/>
                </a:solidFill>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sz="2600" spc="-5" dirty="0" smtClean="0">
                <a:solidFill>
                  <a:srgbClr val="FFFFFF"/>
                </a:solidFill>
                <a:latin typeface="Times New Roman" panose="02020603050405020304" pitchFamily="18" charset="0"/>
                <a:cs typeface="Times New Roman" panose="02020603050405020304" pitchFamily="18" charset="0"/>
              </a:rPr>
              <a:t>CÔNG</a:t>
            </a:r>
            <a:r>
              <a:rPr sz="2600" spc="-35" dirty="0" smtClean="0">
                <a:solidFill>
                  <a:srgbClr val="FFFFFF"/>
                </a:solidFill>
                <a:latin typeface="Times New Roman" panose="02020603050405020304" pitchFamily="18" charset="0"/>
                <a:cs typeface="Times New Roman" panose="02020603050405020304" pitchFamily="18" charset="0"/>
              </a:rPr>
              <a:t> </a:t>
            </a:r>
            <a:r>
              <a:rPr sz="2600" dirty="0">
                <a:solidFill>
                  <a:srgbClr val="FFFFFF"/>
                </a:solidFill>
                <a:latin typeface="Times New Roman" panose="02020603050405020304" pitchFamily="18" charset="0"/>
                <a:cs typeface="Times New Roman" panose="02020603050405020304" pitchFamily="18" charset="0"/>
              </a:rPr>
              <a:t>NGHỆ</a:t>
            </a:r>
            <a:endParaRPr sz="2600" dirty="0">
              <a:latin typeface="Times New Roman" panose="02020603050405020304" pitchFamily="18" charset="0"/>
              <a:cs typeface="Times New Roman" panose="02020603050405020304" pitchFamily="18" charset="0"/>
            </a:endParaRPr>
          </a:p>
        </p:txBody>
      </p:sp>
      <p:grpSp>
        <p:nvGrpSpPr>
          <p:cNvPr id="6" name="object 6"/>
          <p:cNvGrpSpPr/>
          <p:nvPr/>
        </p:nvGrpSpPr>
        <p:grpSpPr>
          <a:xfrm>
            <a:off x="5601970" y="2432050"/>
            <a:ext cx="3180080" cy="3663950"/>
            <a:chOff x="5601970" y="2432050"/>
            <a:chExt cx="3180080" cy="3663950"/>
          </a:xfrm>
        </p:grpSpPr>
        <p:sp>
          <p:nvSpPr>
            <p:cNvPr id="7" name="object 7"/>
            <p:cNvSpPr/>
            <p:nvPr/>
          </p:nvSpPr>
          <p:spPr>
            <a:xfrm>
              <a:off x="5608320" y="2438400"/>
              <a:ext cx="3167380" cy="3651250"/>
            </a:xfrm>
            <a:custGeom>
              <a:avLst/>
              <a:gdLst/>
              <a:ahLst/>
              <a:cxnLst/>
              <a:rect l="l" t="t" r="r" b="b"/>
              <a:pathLst>
                <a:path w="3167379" h="3651250">
                  <a:moveTo>
                    <a:pt x="0" y="0"/>
                  </a:moveTo>
                  <a:lnTo>
                    <a:pt x="0" y="3651250"/>
                  </a:lnTo>
                  <a:lnTo>
                    <a:pt x="3167253" y="2921000"/>
                  </a:lnTo>
                  <a:lnTo>
                    <a:pt x="3167253" y="730250"/>
                  </a:lnTo>
                  <a:lnTo>
                    <a:pt x="0" y="0"/>
                  </a:lnTo>
                  <a:close/>
                </a:path>
              </a:pathLst>
            </a:custGeom>
            <a:solidFill>
              <a:srgbClr val="FFC000"/>
            </a:solidFill>
          </p:spPr>
          <p:txBody>
            <a:bodyPr wrap="square" lIns="0" tIns="0" rIns="0" bIns="0" rtlCol="0"/>
            <a:lstStyle/>
            <a:p>
              <a:endParaRPr/>
            </a:p>
          </p:txBody>
        </p:sp>
        <p:sp>
          <p:nvSpPr>
            <p:cNvPr id="8" name="object 8"/>
            <p:cNvSpPr/>
            <p:nvPr/>
          </p:nvSpPr>
          <p:spPr>
            <a:xfrm>
              <a:off x="5608320" y="2438400"/>
              <a:ext cx="3167380" cy="3651250"/>
            </a:xfrm>
            <a:custGeom>
              <a:avLst/>
              <a:gdLst/>
              <a:ahLst/>
              <a:cxnLst/>
              <a:rect l="l" t="t" r="r" b="b"/>
              <a:pathLst>
                <a:path w="3167379" h="3651250">
                  <a:moveTo>
                    <a:pt x="0" y="3651250"/>
                  </a:moveTo>
                  <a:lnTo>
                    <a:pt x="0" y="0"/>
                  </a:lnTo>
                  <a:lnTo>
                    <a:pt x="3167253" y="730250"/>
                  </a:lnTo>
                  <a:lnTo>
                    <a:pt x="3167253" y="2921000"/>
                  </a:lnTo>
                  <a:lnTo>
                    <a:pt x="0" y="3651250"/>
                  </a:lnTo>
                  <a:close/>
                </a:path>
              </a:pathLst>
            </a:custGeom>
            <a:ln w="12700">
              <a:solidFill>
                <a:srgbClr val="FFFFFF"/>
              </a:solidFill>
            </a:ln>
          </p:spPr>
          <p:txBody>
            <a:bodyPr wrap="square" lIns="0" tIns="0" rIns="0" bIns="0" rtlCol="0"/>
            <a:lstStyle/>
            <a:p>
              <a:endParaRPr/>
            </a:p>
          </p:txBody>
        </p:sp>
      </p:grpSp>
      <p:sp>
        <p:nvSpPr>
          <p:cNvPr id="9" name="object 9"/>
          <p:cNvSpPr txBox="1"/>
          <p:nvPr/>
        </p:nvSpPr>
        <p:spPr>
          <a:xfrm>
            <a:off x="5985764" y="3626866"/>
            <a:ext cx="2413000" cy="1224915"/>
          </a:xfrm>
          <a:prstGeom prst="rect">
            <a:avLst/>
          </a:prstGeom>
        </p:spPr>
        <p:txBody>
          <a:bodyPr vert="horz" wrap="square" lIns="0" tIns="60960" rIns="0" bIns="0" rtlCol="0">
            <a:spAutoFit/>
          </a:bodyPr>
          <a:lstStyle/>
          <a:p>
            <a:pPr marL="12700" marR="5080" indent="112395">
              <a:lnSpc>
                <a:spcPts val="3030"/>
              </a:lnSpc>
              <a:spcBef>
                <a:spcPts val="480"/>
              </a:spcBef>
            </a:pPr>
            <a:r>
              <a:rPr sz="2600" dirty="0">
                <a:solidFill>
                  <a:srgbClr val="121216"/>
                </a:solidFill>
                <a:latin typeface="Times New Roman" panose="02020603050405020304" pitchFamily="18" charset="0"/>
                <a:cs typeface="Times New Roman" panose="02020603050405020304" pitchFamily="18" charset="0"/>
              </a:rPr>
              <a:t>2. </a:t>
            </a:r>
            <a:r>
              <a:rPr sz="2600" spc="-5" dirty="0">
                <a:solidFill>
                  <a:srgbClr val="121216"/>
                </a:solidFill>
                <a:latin typeface="Times New Roman" panose="02020603050405020304" pitchFamily="18" charset="0"/>
                <a:cs typeface="Times New Roman" panose="02020603050405020304" pitchFamily="18" charset="0"/>
              </a:rPr>
              <a:t>QUẢN LÝ  </a:t>
            </a:r>
            <a:r>
              <a:rPr sz="2600" spc="35" dirty="0">
                <a:solidFill>
                  <a:srgbClr val="121216"/>
                </a:solidFill>
                <a:latin typeface="Times New Roman" panose="02020603050405020304" pitchFamily="18" charset="0"/>
                <a:cs typeface="Times New Roman" panose="02020603050405020304" pitchFamily="18" charset="0"/>
              </a:rPr>
              <a:t>HOẠT</a:t>
            </a:r>
            <a:r>
              <a:rPr sz="2600" spc="30" dirty="0">
                <a:solidFill>
                  <a:srgbClr val="121216"/>
                </a:solidFill>
                <a:latin typeface="Times New Roman" panose="02020603050405020304" pitchFamily="18" charset="0"/>
                <a:cs typeface="Times New Roman" panose="02020603050405020304" pitchFamily="18" charset="0"/>
              </a:rPr>
              <a:t> </a:t>
            </a:r>
            <a:r>
              <a:rPr sz="2600" spc="70" dirty="0">
                <a:solidFill>
                  <a:srgbClr val="121216"/>
                </a:solidFill>
                <a:latin typeface="Times New Roman" panose="02020603050405020304" pitchFamily="18" charset="0"/>
                <a:cs typeface="Times New Roman" panose="02020603050405020304" pitchFamily="18" charset="0"/>
              </a:rPr>
              <a:t>ĐỘNG</a:t>
            </a:r>
            <a:endParaRPr sz="2600" dirty="0">
              <a:latin typeface="Times New Roman" panose="02020603050405020304" pitchFamily="18" charset="0"/>
              <a:cs typeface="Times New Roman" panose="02020603050405020304" pitchFamily="18" charset="0"/>
            </a:endParaRPr>
          </a:p>
          <a:p>
            <a:pPr marL="619125">
              <a:lnSpc>
                <a:spcPts val="3000"/>
              </a:lnSpc>
            </a:pPr>
            <a:r>
              <a:rPr sz="2600" dirty="0">
                <a:solidFill>
                  <a:srgbClr val="121216"/>
                </a:solidFill>
                <a:latin typeface="Times New Roman" panose="02020603050405020304" pitchFamily="18" charset="0"/>
                <a:cs typeface="Times New Roman" panose="02020603050405020304" pitchFamily="18" charset="0"/>
              </a:rPr>
              <a:t>KHCN</a:t>
            </a:r>
            <a:endParaRPr sz="2600" dirty="0">
              <a:latin typeface="Times New Roman" panose="02020603050405020304" pitchFamily="18" charset="0"/>
              <a:cs typeface="Times New Roman" panose="02020603050405020304" pitchFamily="18" charset="0"/>
            </a:endParaRPr>
          </a:p>
        </p:txBody>
      </p:sp>
      <p:sp>
        <p:nvSpPr>
          <p:cNvPr id="10" name="object 4"/>
          <p:cNvSpPr txBox="1"/>
          <p:nvPr/>
        </p:nvSpPr>
        <p:spPr>
          <a:xfrm>
            <a:off x="1447800" y="605744"/>
            <a:ext cx="6950964" cy="811761"/>
          </a:xfrm>
          <a:prstGeom prst="rect">
            <a:avLst/>
          </a:prstGeom>
        </p:spPr>
        <p:txBody>
          <a:bodyPr vert="horz" wrap="square" lIns="0" tIns="11430" rIns="0" bIns="0" rtlCol="0">
            <a:spAutoFit/>
          </a:bodyPr>
          <a:lstStyle/>
          <a:p>
            <a:pPr marL="12700" marR="5080" algn="ctr">
              <a:lnSpc>
                <a:spcPct val="100000"/>
              </a:lnSpc>
              <a:spcBef>
                <a:spcPts val="90"/>
              </a:spcBef>
            </a:pPr>
            <a:r>
              <a:rPr sz="2600" spc="-15" dirty="0">
                <a:solidFill>
                  <a:srgbClr val="FF0000"/>
                </a:solidFill>
                <a:latin typeface="Times New Roman" panose="02020603050405020304" pitchFamily="18" charset="0"/>
                <a:cs typeface="Times New Roman" panose="02020603050405020304" pitchFamily="18" charset="0"/>
              </a:rPr>
              <a:t>QUẢN </a:t>
            </a:r>
            <a:r>
              <a:rPr sz="2600" spc="-10" dirty="0">
                <a:solidFill>
                  <a:srgbClr val="FF0000"/>
                </a:solidFill>
                <a:latin typeface="Times New Roman" panose="02020603050405020304" pitchFamily="18" charset="0"/>
                <a:cs typeface="Times New Roman" panose="02020603050405020304" pitchFamily="18" charset="0"/>
              </a:rPr>
              <a:t>LÝ  </a:t>
            </a:r>
            <a:r>
              <a:rPr sz="2600" spc="35" dirty="0">
                <a:solidFill>
                  <a:srgbClr val="FF0000"/>
                </a:solidFill>
                <a:latin typeface="Times New Roman" panose="02020603050405020304" pitchFamily="18" charset="0"/>
                <a:cs typeface="Times New Roman" panose="02020603050405020304" pitchFamily="18" charset="0"/>
              </a:rPr>
              <a:t>HOẠT ĐỘNG  </a:t>
            </a:r>
            <a:r>
              <a:rPr sz="2600" spc="-10" dirty="0">
                <a:solidFill>
                  <a:srgbClr val="FF0000"/>
                </a:solidFill>
                <a:latin typeface="Times New Roman" panose="02020603050405020304" pitchFamily="18" charset="0"/>
                <a:cs typeface="Times New Roman" panose="02020603050405020304" pitchFamily="18" charset="0"/>
              </a:rPr>
              <a:t>NGHIÊN CỨU  </a:t>
            </a:r>
            <a:r>
              <a:rPr sz="2600" spc="-15" dirty="0">
                <a:solidFill>
                  <a:srgbClr val="FF0000"/>
                </a:solidFill>
                <a:latin typeface="Times New Roman" panose="02020603050405020304" pitchFamily="18" charset="0"/>
                <a:cs typeface="Times New Roman" panose="02020603050405020304" pitchFamily="18" charset="0"/>
              </a:rPr>
              <a:t>KHOA </a:t>
            </a:r>
            <a:r>
              <a:rPr sz="2600" spc="-5" dirty="0">
                <a:solidFill>
                  <a:srgbClr val="FF0000"/>
                </a:solidFill>
                <a:latin typeface="Times New Roman" panose="02020603050405020304" pitchFamily="18" charset="0"/>
                <a:cs typeface="Times New Roman" panose="02020603050405020304" pitchFamily="18" charset="0"/>
              </a:rPr>
              <a:t>HỌC </a:t>
            </a:r>
            <a:r>
              <a:rPr sz="2600" spc="-10" dirty="0">
                <a:solidFill>
                  <a:srgbClr val="FF0000"/>
                </a:solidFill>
                <a:latin typeface="Times New Roman" panose="02020603050405020304" pitchFamily="18" charset="0"/>
                <a:cs typeface="Times New Roman" panose="02020603050405020304" pitchFamily="18" charset="0"/>
              </a:rPr>
              <a:t>VÀ  CHUYỂN</a:t>
            </a:r>
            <a:r>
              <a:rPr sz="2600" spc="-50" dirty="0">
                <a:solidFill>
                  <a:srgbClr val="FF0000"/>
                </a:solidFill>
                <a:latin typeface="Times New Roman" panose="02020603050405020304" pitchFamily="18" charset="0"/>
                <a:cs typeface="Times New Roman" panose="02020603050405020304" pitchFamily="18" charset="0"/>
              </a:rPr>
              <a:t> </a:t>
            </a:r>
            <a:r>
              <a:rPr sz="2600" spc="-15" dirty="0">
                <a:solidFill>
                  <a:srgbClr val="FF0000"/>
                </a:solidFill>
                <a:latin typeface="Times New Roman" panose="02020603050405020304" pitchFamily="18" charset="0"/>
                <a:cs typeface="Times New Roman" panose="02020603050405020304" pitchFamily="18" charset="0"/>
              </a:rPr>
              <a:t>GIAO  CÔNG</a:t>
            </a:r>
            <a:r>
              <a:rPr sz="2600" spc="10" dirty="0">
                <a:solidFill>
                  <a:srgbClr val="FF0000"/>
                </a:solidFill>
                <a:latin typeface="Times New Roman" panose="02020603050405020304" pitchFamily="18" charset="0"/>
                <a:cs typeface="Times New Roman" panose="02020603050405020304" pitchFamily="18" charset="0"/>
              </a:rPr>
              <a:t> </a:t>
            </a:r>
            <a:r>
              <a:rPr sz="2600" spc="-10" dirty="0">
                <a:solidFill>
                  <a:srgbClr val="FF0000"/>
                </a:solidFill>
                <a:latin typeface="Times New Roman" panose="02020603050405020304" pitchFamily="18" charset="0"/>
                <a:cs typeface="Times New Roman" panose="02020603050405020304" pitchFamily="18" charset="0"/>
              </a:rPr>
              <a:t>NGHỆ</a:t>
            </a:r>
            <a:endParaRPr sz="2600" dirty="0">
              <a:solidFill>
                <a:srgbClr val="FF0000"/>
              </a:solidFill>
              <a:latin typeface="Times New Roman" panose="02020603050405020304" pitchFamily="18" charset="0"/>
              <a:cs typeface="Times New Roman" panose="02020603050405020304" pitchFamily="18" charset="0"/>
            </a:endParaRPr>
          </a:p>
        </p:txBody>
      </p:sp>
      <p:sp>
        <p:nvSpPr>
          <p:cNvPr id="11" name="Date Placeholder 5"/>
          <p:cNvSpPr txBox="1">
            <a:spLocks/>
          </p:cNvSpPr>
          <p:nvPr/>
        </p:nvSpPr>
        <p:spPr>
          <a:xfrm>
            <a:off x="6883201" y="6325212"/>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fld id="{9E5C560E-1B57-4FD8-946C-4FAFCE8919F6}" type="datetime1">
              <a:rPr lang="en-US" smtClean="0"/>
              <a:pPr algn="r">
                <a:defRPr/>
              </a:pPr>
              <a:t>11/27/2020</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7709" y="3048000"/>
            <a:ext cx="4191000" cy="3352800"/>
          </a:xfrm>
          <a:prstGeom prst="rect">
            <a:avLst/>
          </a:prstGeo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pic>
      <p:sp>
        <p:nvSpPr>
          <p:cNvPr id="9" name="Rectangle 1"/>
          <p:cNvSpPr>
            <a:spLocks noChangeArrowheads="1"/>
          </p:cNvSpPr>
          <p:nvPr/>
        </p:nvSpPr>
        <p:spPr bwMode="auto">
          <a:xfrm>
            <a:off x="4191000" y="3048000"/>
            <a:ext cx="487680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rgbClr val="000066"/>
                </a:solidFill>
                <a:latin typeface="Arial" panose="020B0604020202020204" pitchFamily="34" charset="0"/>
              </a:defRPr>
            </a:lvl1pPr>
            <a:lvl2pPr marL="742950" indent="-285750">
              <a:spcBef>
                <a:spcPct val="20000"/>
              </a:spcBef>
              <a:buChar char="–"/>
              <a:defRPr sz="2800">
                <a:solidFill>
                  <a:srgbClr val="000066"/>
                </a:solidFill>
                <a:latin typeface="Arial" panose="020B0604020202020204" pitchFamily="34" charset="0"/>
              </a:defRPr>
            </a:lvl2pPr>
            <a:lvl3pPr marL="1143000" indent="-228600">
              <a:spcBef>
                <a:spcPct val="20000"/>
              </a:spcBef>
              <a:buChar char="•"/>
              <a:defRPr sz="2400">
                <a:solidFill>
                  <a:srgbClr val="000066"/>
                </a:solidFill>
                <a:latin typeface="Arial" panose="020B0604020202020204" pitchFamily="34" charset="0"/>
              </a:defRPr>
            </a:lvl3pPr>
            <a:lvl4pPr marL="1600200" indent="-228600">
              <a:spcBef>
                <a:spcPct val="20000"/>
              </a:spcBef>
              <a:buChar char="–"/>
              <a:defRPr sz="2000">
                <a:solidFill>
                  <a:srgbClr val="000066"/>
                </a:solidFill>
                <a:latin typeface="Arial" panose="020B0604020202020204" pitchFamily="34" charset="0"/>
              </a:defRPr>
            </a:lvl4pPr>
            <a:lvl5pPr marL="2057400" indent="-228600">
              <a:spcBef>
                <a:spcPct val="20000"/>
              </a:spcBef>
              <a:buChar char="»"/>
              <a:defRPr sz="2000">
                <a:solidFill>
                  <a:srgbClr val="000066"/>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000066"/>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000066"/>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000066"/>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000066"/>
                </a:solidFill>
                <a:latin typeface="Arial" panose="020B0604020202020204" pitchFamily="34" charset="0"/>
              </a:defRPr>
            </a:lvl9pPr>
          </a:lstStyle>
          <a:p>
            <a:pPr>
              <a:spcBef>
                <a:spcPct val="0"/>
              </a:spcBef>
              <a:buFontTx/>
              <a:buNone/>
            </a:pPr>
            <a:r>
              <a:rPr lang="vi-VN" altLang="en-US" sz="2600" dirty="0">
                <a:latin typeface="Times New Roman" panose="02020603050405020304" pitchFamily="18" charset="0"/>
                <a:cs typeface="Times New Roman" panose="02020603050405020304" pitchFamily="18" charset="0"/>
              </a:rPr>
              <a:t>. </a:t>
            </a:r>
            <a:r>
              <a:rPr lang="vi-VN" altLang="en-US" sz="2600" b="1" dirty="0">
                <a:solidFill>
                  <a:srgbClr val="FF0000"/>
                </a:solidFill>
                <a:latin typeface="Times New Roman" panose="02020603050405020304" pitchFamily="18" charset="0"/>
                <a:cs typeface="Times New Roman" panose="02020603050405020304" pitchFamily="18" charset="0"/>
              </a:rPr>
              <a:t>Suy nghĩ: </a:t>
            </a:r>
            <a:r>
              <a:rPr lang="vi-VN" altLang="en-US" sz="2600" dirty="0">
                <a:solidFill>
                  <a:schemeClr val="tx1"/>
                </a:solidFill>
                <a:latin typeface="Times New Roman" panose="02020603050405020304" pitchFamily="18" charset="0"/>
                <a:cs typeface="Times New Roman" panose="02020603050405020304" pitchFamily="18" charset="0"/>
              </a:rPr>
              <a:t>Quan sát thấy có vấn đề và nghĩ tới giải pháp thay thế.</a:t>
            </a:r>
          </a:p>
          <a:p>
            <a:pPr>
              <a:spcBef>
                <a:spcPct val="0"/>
              </a:spcBef>
              <a:buFontTx/>
              <a:buNone/>
            </a:pPr>
            <a:r>
              <a:rPr lang="vi-VN" altLang="en-US" sz="2600" dirty="0">
                <a:latin typeface="Times New Roman" panose="02020603050405020304" pitchFamily="18" charset="0"/>
                <a:cs typeface="Times New Roman" panose="02020603050405020304" pitchFamily="18" charset="0"/>
              </a:rPr>
              <a:t>. </a:t>
            </a:r>
            <a:r>
              <a:rPr lang="vi-VN" altLang="en-US" sz="2600" b="1" dirty="0">
                <a:solidFill>
                  <a:srgbClr val="00B050"/>
                </a:solidFill>
                <a:latin typeface="Times New Roman" panose="02020603050405020304" pitchFamily="18" charset="0"/>
                <a:cs typeface="Times New Roman" panose="02020603050405020304" pitchFamily="18" charset="0"/>
              </a:rPr>
              <a:t>Thử nghiệm: </a:t>
            </a:r>
            <a:r>
              <a:rPr lang="vi-VN" altLang="en-US" sz="2600" dirty="0">
                <a:solidFill>
                  <a:schemeClr val="tx1"/>
                </a:solidFill>
                <a:latin typeface="Times New Roman" panose="02020603050405020304" pitchFamily="18" charset="0"/>
                <a:cs typeface="Times New Roman" panose="02020603050405020304" pitchFamily="18" charset="0"/>
              </a:rPr>
              <a:t>Thử nghiệm giải pháp thay thế trong </a:t>
            </a:r>
            <a:r>
              <a:rPr lang="vi-VN" altLang="en-US" sz="2600" dirty="0" smtClean="0">
                <a:solidFill>
                  <a:schemeClr val="tx1"/>
                </a:solidFill>
                <a:latin typeface="Times New Roman" panose="02020603050405020304" pitchFamily="18" charset="0"/>
                <a:cs typeface="Times New Roman" panose="02020603050405020304" pitchFamily="18" charset="0"/>
              </a:rPr>
              <a:t>lớp</a:t>
            </a:r>
            <a:r>
              <a:rPr lang="en-US" altLang="en-US" sz="2600" dirty="0">
                <a:solidFill>
                  <a:schemeClr val="tx1"/>
                </a:solidFill>
                <a:latin typeface="Times New Roman" panose="02020603050405020304" pitchFamily="18" charset="0"/>
                <a:cs typeface="Times New Roman" panose="02020603050405020304" pitchFamily="18" charset="0"/>
              </a:rPr>
              <a:t> </a:t>
            </a:r>
            <a:r>
              <a:rPr lang="vi-VN" altLang="en-US" sz="2600" dirty="0" smtClean="0">
                <a:latin typeface="Times New Roman" panose="02020603050405020304" pitchFamily="18" charset="0"/>
                <a:cs typeface="Times New Roman" panose="02020603050405020304" pitchFamily="18" charset="0"/>
              </a:rPr>
              <a:t>học/trường </a:t>
            </a:r>
            <a:r>
              <a:rPr lang="vi-VN" altLang="en-US" sz="2600" dirty="0">
                <a:latin typeface="Times New Roman" panose="02020603050405020304" pitchFamily="18" charset="0"/>
                <a:cs typeface="Times New Roman" panose="02020603050405020304" pitchFamily="18" charset="0"/>
              </a:rPr>
              <a:t>học.</a:t>
            </a:r>
          </a:p>
          <a:p>
            <a:pPr>
              <a:spcBef>
                <a:spcPct val="0"/>
              </a:spcBef>
              <a:buFontTx/>
              <a:buNone/>
            </a:pPr>
            <a:r>
              <a:rPr lang="vi-VN" altLang="en-US" sz="2600" dirty="0">
                <a:latin typeface="Times New Roman" panose="02020603050405020304" pitchFamily="18" charset="0"/>
                <a:cs typeface="Times New Roman" panose="02020603050405020304" pitchFamily="18" charset="0"/>
              </a:rPr>
              <a:t>. </a:t>
            </a:r>
            <a:r>
              <a:rPr lang="vi-VN" altLang="en-US" sz="2600" b="1" dirty="0">
                <a:solidFill>
                  <a:srgbClr val="0033CC"/>
                </a:solidFill>
                <a:latin typeface="Times New Roman" panose="02020603050405020304" pitchFamily="18" charset="0"/>
                <a:cs typeface="Times New Roman" panose="02020603050405020304" pitchFamily="18" charset="0"/>
              </a:rPr>
              <a:t>Kiểm chứng: </a:t>
            </a:r>
            <a:r>
              <a:rPr lang="vi-VN" altLang="en-US" sz="2600" dirty="0">
                <a:solidFill>
                  <a:schemeClr val="tx1"/>
                </a:solidFill>
                <a:latin typeface="Times New Roman" panose="02020603050405020304" pitchFamily="18" charset="0"/>
                <a:cs typeface="Times New Roman" panose="02020603050405020304" pitchFamily="18" charset="0"/>
              </a:rPr>
              <a:t>Tìm xem giải pháp thay thế có hiệu quả hay không.</a:t>
            </a:r>
          </a:p>
        </p:txBody>
      </p:sp>
      <p:sp>
        <p:nvSpPr>
          <p:cNvPr id="2" name="Rectangle 1"/>
          <p:cNvSpPr/>
          <p:nvPr/>
        </p:nvSpPr>
        <p:spPr>
          <a:xfrm>
            <a:off x="1066800" y="689508"/>
            <a:ext cx="7467600" cy="1894365"/>
          </a:xfrm>
          <a:prstGeom prst="rect">
            <a:avLst/>
          </a:prstGeom>
        </p:spPr>
        <p:txBody>
          <a:bodyPr wrap="square">
            <a:spAutoFit/>
          </a:bodyPr>
          <a:lstStyle/>
          <a:p>
            <a:pPr marL="12065" marR="5080" algn="just">
              <a:lnSpc>
                <a:spcPct val="111100"/>
              </a:lnSpc>
              <a:spcBef>
                <a:spcPts val="110"/>
              </a:spcBef>
              <a:tabLst>
                <a:tab pos="254000" algn="l"/>
              </a:tabLst>
            </a:pPr>
            <a:r>
              <a:rPr lang="en-US"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1.3. </a:t>
            </a:r>
            <a:r>
              <a:rPr lang="vi-VN"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Nghiên cứu khoa </a:t>
            </a:r>
            <a:r>
              <a:rPr lang="vi-VN"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endPar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12065" marR="5080" algn="just">
              <a:lnSpc>
                <a:spcPct val="111100"/>
              </a:lnSpc>
              <a:spcBef>
                <a:spcPts val="110"/>
              </a:spcBef>
              <a:tabLst>
                <a:tab pos="254000" algn="l"/>
              </a:tabLst>
            </a:pPr>
            <a:r>
              <a:rPr lang="en-US"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2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Khái</a:t>
            </a:r>
            <a:r>
              <a:rPr lang="en-US"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niệm</a:t>
            </a:r>
            <a:endPar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12065" marR="5080" algn="just">
              <a:lnSpc>
                <a:spcPct val="111100"/>
              </a:lnSpc>
              <a:spcBef>
                <a:spcPts val="110"/>
              </a:spcBef>
              <a:tabLst>
                <a:tab pos="254000" algn="l"/>
              </a:tabLst>
            </a:pPr>
            <a:r>
              <a:rPr lang="vi-VN" sz="2600" dirty="0" smtClean="0">
                <a:latin typeface="Times New Roman" panose="02020603050405020304" pitchFamily="18" charset="0"/>
                <a:cs typeface="Times New Roman" panose="02020603050405020304" pitchFamily="18" charset="0"/>
              </a:rPr>
              <a:t>NCKH </a:t>
            </a:r>
            <a:r>
              <a:rPr lang="vi-VN" sz="2600" dirty="0">
                <a:latin typeface="Times New Roman" panose="02020603050405020304" pitchFamily="18" charset="0"/>
                <a:cs typeface="Times New Roman" panose="02020603050405020304" pitchFamily="18" charset="0"/>
              </a:rPr>
              <a:t>là một hoạt động </a:t>
            </a:r>
            <a:r>
              <a:rPr lang="en-US" sz="2600" dirty="0" err="1" smtClean="0">
                <a:solidFill>
                  <a:srgbClr val="FF0000"/>
                </a:solidFill>
                <a:latin typeface="Times New Roman" panose="02020603050405020304" pitchFamily="18" charset="0"/>
                <a:cs typeface="Times New Roman" panose="02020603050405020304" pitchFamily="18" charset="0"/>
              </a:rPr>
              <a:t>suy</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nghĩ</a:t>
            </a:r>
            <a:r>
              <a:rPr lang="en-US" sz="2600" dirty="0" smtClean="0">
                <a:latin typeface="Times New Roman" panose="02020603050405020304" pitchFamily="18" charset="0"/>
                <a:cs typeface="Times New Roman" panose="02020603050405020304" pitchFamily="18" charset="0"/>
              </a:rPr>
              <a:t>, </a:t>
            </a:r>
            <a:r>
              <a:rPr lang="vi-VN" sz="2600" dirty="0" smtClean="0">
                <a:solidFill>
                  <a:srgbClr val="FF0000"/>
                </a:solidFill>
                <a:latin typeface="Times New Roman" panose="02020603050405020304" pitchFamily="18" charset="0"/>
                <a:cs typeface="Times New Roman" panose="02020603050405020304" pitchFamily="18" charset="0"/>
              </a:rPr>
              <a:t>tìm </a:t>
            </a:r>
            <a:r>
              <a:rPr lang="vi-VN" sz="2600" dirty="0">
                <a:solidFill>
                  <a:srgbClr val="FF0000"/>
                </a:solidFill>
                <a:latin typeface="Times New Roman" panose="02020603050405020304" pitchFamily="18" charset="0"/>
                <a:cs typeface="Times New Roman" panose="02020603050405020304" pitchFamily="18" charset="0"/>
              </a:rPr>
              <a:t>kiếm, xem xét, điều tra </a:t>
            </a:r>
            <a:r>
              <a:rPr lang="vi-VN" sz="2600" dirty="0">
                <a:latin typeface="Times New Roman" panose="02020603050405020304" pitchFamily="18" charset="0"/>
                <a:cs typeface="Times New Roman" panose="02020603050405020304" pitchFamily="18" charset="0"/>
              </a:rPr>
              <a:t>hoặc </a:t>
            </a:r>
            <a:r>
              <a:rPr lang="vi-VN" sz="2600" dirty="0">
                <a:solidFill>
                  <a:srgbClr val="FF0000"/>
                </a:solidFill>
                <a:latin typeface="Times New Roman" panose="02020603050405020304" pitchFamily="18" charset="0"/>
                <a:cs typeface="Times New Roman" panose="02020603050405020304" pitchFamily="18" charset="0"/>
              </a:rPr>
              <a:t>thử </a:t>
            </a:r>
            <a:r>
              <a:rPr lang="vi-VN" sz="2600" dirty="0" smtClean="0">
                <a:solidFill>
                  <a:srgbClr val="FF0000"/>
                </a:solidFill>
                <a:latin typeface="Times New Roman" panose="02020603050405020304" pitchFamily="18" charset="0"/>
                <a:cs typeface="Times New Roman" panose="02020603050405020304" pitchFamily="18" charset="0"/>
              </a:rPr>
              <a:t>nghiệm</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kiểm</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chứng</a:t>
            </a:r>
            <a:r>
              <a:rPr lang="vi-VN" sz="2600" dirty="0" smtClean="0">
                <a:latin typeface="Times New Roman" panose="02020603050405020304" pitchFamily="18" charset="0"/>
                <a:cs typeface="Times New Roman" panose="02020603050405020304" pitchFamily="18" charset="0"/>
              </a:rPr>
              <a:t>.</a:t>
            </a:r>
            <a:endParaRPr lang="vi-VN" sz="2600" dirty="0">
              <a:latin typeface="Times New Roman" panose="02020603050405020304" pitchFamily="18" charset="0"/>
              <a:cs typeface="Times New Roman" panose="02020603050405020304" pitchFamily="18" charset="0"/>
            </a:endParaRPr>
          </a:p>
        </p:txBody>
      </p:sp>
      <p:sp>
        <p:nvSpPr>
          <p:cNvPr id="7"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9853422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550718" y="503580"/>
            <a:ext cx="8382000" cy="6102440"/>
          </a:xfrm>
          <a:prstGeom prst="rect">
            <a:avLst/>
          </a:prstGeom>
        </p:spPr>
        <p:txBody>
          <a:bodyPr wrap="square" lIns="0" tIns="0" rIns="0" bIns="0">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065" marR="5080" algn="just">
              <a:lnSpc>
                <a:spcPct val="111100"/>
              </a:lnSpc>
              <a:spcBef>
                <a:spcPts val="110"/>
              </a:spcBef>
              <a:tabLst>
                <a:tab pos="254000" algn="l"/>
              </a:tabLst>
            </a:pPr>
            <a:r>
              <a:rPr lang="en-US" kern="0" dirty="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en-US"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1.3</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Nghiên cứu khoa học</a:t>
            </a:r>
            <a:endPar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12065" marR="5080" algn="just">
              <a:lnSpc>
                <a:spcPct val="111100"/>
              </a:lnSpc>
              <a:spcBef>
                <a:spcPts val="110"/>
              </a:spcBef>
              <a:tabLst>
                <a:tab pos="254000" algn="l"/>
              </a:tabLst>
            </a:pPr>
            <a:r>
              <a:rPr lang="en-US"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Khái</a:t>
            </a:r>
            <a:r>
              <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niệm</a:t>
            </a:r>
            <a:endParaRPr lang="en-US"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defRPr/>
            </a:pPr>
            <a:r>
              <a:rPr lang="en-US" kern="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 </a:t>
            </a:r>
            <a:r>
              <a:rPr lang="vi-VN"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Nghiên cứu </a:t>
            </a:r>
            <a:r>
              <a:rPr lang="en-US" b="1" kern="0" dirty="0" err="1"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khoa</a:t>
            </a:r>
            <a:r>
              <a:rPr lang="en-US"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học</a:t>
            </a:r>
            <a:r>
              <a:rPr lang="en-US"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là</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giải</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quyết</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các</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vấn</a:t>
            </a:r>
            <a:r>
              <a:rPr lang="en-US"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đề</a:t>
            </a:r>
            <a:r>
              <a:rPr lang="en-US"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khoa</a:t>
            </a:r>
            <a:r>
              <a:rPr lang="en-US"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học</a:t>
            </a:r>
            <a:r>
              <a:rPr lang="en-US" kern="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tức</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mang</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lại</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tri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thức</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mới</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cho</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khoa</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err="1"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học</a:t>
            </a:r>
            <a:r>
              <a:rPr lang="en-US"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Nội</a:t>
            </a:r>
            <a:r>
              <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 dung </a:t>
            </a:r>
            <a:r>
              <a:rPr lang="en-US" b="1" kern="0" dirty="0" err="1"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nghiên</a:t>
            </a:r>
            <a:r>
              <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cứu</a:t>
            </a:r>
            <a:r>
              <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a:t>
            </a:r>
          </a:p>
          <a:p>
            <a:pPr algn="just">
              <a:defRPr/>
            </a:pPr>
            <a:endPar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endParaRPr>
          </a:p>
          <a:p>
            <a:pPr lvl="2" algn="just">
              <a:buFont typeface="Wingdings" panose="05000000000000000000" pitchFamily="2" charset="2"/>
              <a:buChar char="Ø"/>
              <a:defRPr/>
            </a:pPr>
            <a:r>
              <a:rPr lang="en-US" sz="2600" kern="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kern="0" dirty="0" smtClean="0">
                <a:latin typeface="Times New Roman" panose="02020603050405020304" pitchFamily="18" charset="0"/>
                <a:cs typeface="Times New Roman" panose="02020603050405020304" pitchFamily="18" charset="0"/>
                <a:sym typeface="Symbol" panose="05050102010706020507" pitchFamily="18" charset="2"/>
              </a:rPr>
              <a:t>Khám phá những </a:t>
            </a:r>
            <a:r>
              <a:rPr lang="vi-VN" sz="2600"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thuộc tính bản chất </a:t>
            </a:r>
            <a:r>
              <a:rPr lang="vi-VN" sz="2600" kern="0" dirty="0" smtClean="0">
                <a:latin typeface="Times New Roman" panose="02020603050405020304" pitchFamily="18" charset="0"/>
                <a:cs typeface="Times New Roman" panose="02020603050405020304" pitchFamily="18" charset="0"/>
                <a:sym typeface="Symbol" panose="05050102010706020507" pitchFamily="18" charset="2"/>
              </a:rPr>
              <a:t>của sự vật, hiện tượng;</a:t>
            </a:r>
          </a:p>
          <a:p>
            <a:pPr lvl="2" algn="just">
              <a:buFont typeface="Wingdings" panose="05000000000000000000" pitchFamily="2" charset="2"/>
              <a:buChar char="Ø"/>
              <a:defRPr/>
            </a:pPr>
            <a:r>
              <a:rPr lang="en-US" sz="2600" kern="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kern="0" dirty="0" smtClean="0">
                <a:latin typeface="Times New Roman" panose="02020603050405020304" pitchFamily="18" charset="0"/>
                <a:cs typeface="Times New Roman" panose="02020603050405020304" pitchFamily="18" charset="0"/>
                <a:sym typeface="Symbol" panose="05050102010706020507" pitchFamily="18" charset="2"/>
              </a:rPr>
              <a:t>Phát hiện </a:t>
            </a:r>
            <a:r>
              <a:rPr lang="vi-VN" sz="2600"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quy luật vận động </a:t>
            </a:r>
            <a:r>
              <a:rPr lang="vi-VN" sz="2600" kern="0" dirty="0" smtClean="0">
                <a:latin typeface="Times New Roman" panose="02020603050405020304" pitchFamily="18" charset="0"/>
                <a:cs typeface="Times New Roman" panose="02020603050405020304" pitchFamily="18" charset="0"/>
                <a:sym typeface="Symbol" panose="05050102010706020507" pitchFamily="18" charset="2"/>
              </a:rPr>
              <a:t>của sự vật và hiện tượng;</a:t>
            </a:r>
          </a:p>
          <a:p>
            <a:pPr lvl="2" algn="just">
              <a:buFont typeface="Wingdings" panose="05000000000000000000" pitchFamily="2" charset="2"/>
              <a:buChar char="Ø"/>
              <a:defRPr/>
            </a:pPr>
            <a:r>
              <a:rPr lang="en-US" sz="2600" kern="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en-US" sz="2600" kern="0" dirty="0" smtClean="0">
                <a:latin typeface="Times New Roman" panose="02020603050405020304" pitchFamily="18" charset="0"/>
                <a:cs typeface="Times New Roman" panose="02020603050405020304" pitchFamily="18" charset="0"/>
                <a:sym typeface="Symbol" panose="05050102010706020507" pitchFamily="18" charset="2"/>
              </a:rPr>
              <a:t>S</a:t>
            </a:r>
            <a:r>
              <a:rPr lang="vi-VN" sz="2600" kern="0" dirty="0" smtClean="0">
                <a:latin typeface="Times New Roman" panose="02020603050405020304" pitchFamily="18" charset="0"/>
                <a:cs typeface="Times New Roman" panose="02020603050405020304" pitchFamily="18" charset="0"/>
                <a:sym typeface="Symbol" panose="05050102010706020507" pitchFamily="18" charset="2"/>
              </a:rPr>
              <a:t>áng tạo </a:t>
            </a:r>
            <a:r>
              <a:rPr lang="vi-VN" sz="2600"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giải pháp</a:t>
            </a:r>
            <a:r>
              <a:rPr lang="vi-VN" sz="2600" kern="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kern="0" dirty="0" smtClean="0">
                <a:latin typeface="Times New Roman" panose="02020603050405020304" pitchFamily="18" charset="0"/>
                <a:cs typeface="Times New Roman" panose="02020603050405020304" pitchFamily="18" charset="0"/>
                <a:sym typeface="Symbol" panose="05050102010706020507" pitchFamily="18" charset="2"/>
              </a:rPr>
              <a:t>tác động lên sự vật, hiện tượng.</a:t>
            </a:r>
            <a:endParaRPr lang="en-US" sz="2600" kern="0" dirty="0" smtClean="0">
              <a:latin typeface="Times New Roman" panose="02020603050405020304" pitchFamily="18" charset="0"/>
              <a:cs typeface="Times New Roman" panose="02020603050405020304" pitchFamily="18" charset="0"/>
              <a:sym typeface="Symbol" panose="05050102010706020507" pitchFamily="18" charset="2"/>
            </a:endParaRPr>
          </a:p>
          <a:p>
            <a:pPr algn="just">
              <a:defRPr/>
            </a:pPr>
            <a:endParaRPr lang="vi-VN" kern="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endParaRPr>
          </a:p>
          <a:p>
            <a:pPr algn="just">
              <a:defRPr/>
            </a:pPr>
            <a:r>
              <a:rPr lang="en-US" kern="0" dirty="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en-US" kern="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Nghiên cứu </a:t>
            </a:r>
            <a:r>
              <a:rPr lang="vi-VN"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khoa học </a:t>
            </a:r>
            <a:r>
              <a:rPr lang="vi-VN"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là một hoạt động tìm hiểu có </a:t>
            </a:r>
            <a:r>
              <a:rPr lang="vi-VN"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tính hệ thống </a:t>
            </a:r>
            <a:r>
              <a:rPr lang="vi-VN" kern="0" dirty="0" smtClean="0">
                <a:solidFill>
                  <a:schemeClr val="tx1"/>
                </a:solidFill>
                <a:latin typeface="Times New Roman" panose="02020603050405020304" pitchFamily="18" charset="0"/>
                <a:cs typeface="Times New Roman" panose="02020603050405020304" pitchFamily="18" charset="0"/>
                <a:sym typeface="Symbol" panose="05050102010706020507" pitchFamily="18" charset="2"/>
              </a:rPr>
              <a:t>đạt đến sự hiểu biết </a:t>
            </a:r>
            <a:r>
              <a:rPr lang="vi-VN"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được</a:t>
            </a:r>
            <a:r>
              <a:rPr lang="vi-VN"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 </a:t>
            </a:r>
            <a:r>
              <a:rPr lang="vi-VN" b="1" kern="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kiểm chứng</a:t>
            </a:r>
            <a:r>
              <a:rPr lang="vi-VN" kern="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a:t>
            </a:r>
            <a:r>
              <a:rPr lang="en-US" kern="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Phương</a:t>
            </a:r>
            <a:r>
              <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pháp</a:t>
            </a:r>
            <a:r>
              <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nghiên</a:t>
            </a:r>
            <a:r>
              <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cứu</a:t>
            </a:r>
            <a:r>
              <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khoa</a:t>
            </a:r>
            <a:r>
              <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 </a:t>
            </a:r>
            <a:r>
              <a:rPr lang="en-US" b="1" kern="0" dirty="0" err="1"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học</a:t>
            </a:r>
            <a:r>
              <a:rPr lang="en-US" b="1" kern="0" dirty="0" smtClean="0">
                <a:solidFill>
                  <a:srgbClr val="0033CC"/>
                </a:solidFill>
                <a:latin typeface="Times New Roman" panose="02020603050405020304" pitchFamily="18" charset="0"/>
                <a:cs typeface="Times New Roman" panose="02020603050405020304" pitchFamily="18" charset="0"/>
                <a:sym typeface="Symbol" panose="05050102010706020507" pitchFamily="18" charset="2"/>
              </a:rPr>
              <a:t>:</a:t>
            </a: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37732117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914400" y="2286000"/>
            <a:ext cx="7554595" cy="2794098"/>
          </a:xfrm>
          <a:prstGeom prst="rect">
            <a:avLst/>
          </a:prstGeom>
        </p:spPr>
        <p:txBody>
          <a:bodyPr vert="horz" wrap="square" lIns="0" tIns="13970" rIns="0" bIns="0" rtlCol="0">
            <a:spAutoFit/>
          </a:bodyPr>
          <a:lstStyle/>
          <a:p>
            <a:pPr marL="12065" marR="5080" algn="just">
              <a:lnSpc>
                <a:spcPct val="111100"/>
              </a:lnSpc>
              <a:spcBef>
                <a:spcPts val="110"/>
              </a:spcBef>
              <a:tabLst>
                <a:tab pos="254000" algn="l"/>
              </a:tabLst>
            </a:pPr>
            <a:r>
              <a:rPr lang="en-US" sz="2600" b="1" spc="5" dirty="0" smtClean="0">
                <a:latin typeface="Times New Roman" panose="02020603050405020304" pitchFamily="18" charset="0"/>
                <a:cs typeface="Times New Roman" panose="02020603050405020304" pitchFamily="18" charset="0"/>
              </a:rPr>
              <a:t>- </a:t>
            </a:r>
            <a:r>
              <a:rPr sz="2600" b="1" spc="5" dirty="0" err="1" smtClean="0">
                <a:latin typeface="Times New Roman" panose="02020603050405020304" pitchFamily="18" charset="0"/>
                <a:cs typeface="Times New Roman" panose="02020603050405020304" pitchFamily="18" charset="0"/>
              </a:rPr>
              <a:t>Mục</a:t>
            </a:r>
            <a:r>
              <a:rPr sz="2600" b="1" spc="5" dirty="0" smtClean="0">
                <a:latin typeface="Times New Roman" panose="02020603050405020304" pitchFamily="18" charset="0"/>
                <a:cs typeface="Times New Roman" panose="02020603050405020304" pitchFamily="18" charset="0"/>
              </a:rPr>
              <a:t> </a:t>
            </a:r>
            <a:r>
              <a:rPr sz="2600" b="1" spc="240" dirty="0">
                <a:latin typeface="Times New Roman" panose="02020603050405020304" pitchFamily="18" charset="0"/>
                <a:cs typeface="Times New Roman" panose="02020603050405020304" pitchFamily="18" charset="0"/>
              </a:rPr>
              <a:t>đích</a:t>
            </a:r>
            <a:r>
              <a:rPr sz="2600" spc="240" dirty="0">
                <a:latin typeface="Times New Roman" panose="02020603050405020304" pitchFamily="18" charset="0"/>
                <a:cs typeface="Times New Roman" panose="02020603050405020304" pitchFamily="18" charset="0"/>
              </a:rPr>
              <a:t>: </a:t>
            </a:r>
            <a:r>
              <a:rPr sz="2600" spc="-5" dirty="0">
                <a:latin typeface="Times New Roman" panose="02020603050405020304" pitchFamily="18" charset="0"/>
                <a:cs typeface="Times New Roman" panose="02020603050405020304" pitchFamily="18" charset="0"/>
              </a:rPr>
              <a:t>Nghiên </a:t>
            </a:r>
            <a:r>
              <a:rPr sz="2600" dirty="0">
                <a:latin typeface="Times New Roman" panose="02020603050405020304" pitchFamily="18" charset="0"/>
                <a:cs typeface="Times New Roman" panose="02020603050405020304" pitchFamily="18" charset="0"/>
              </a:rPr>
              <a:t>cứu khoa học </a:t>
            </a:r>
            <a:r>
              <a:rPr sz="2600" spc="-10" dirty="0">
                <a:latin typeface="Times New Roman" panose="02020603050405020304" pitchFamily="18" charset="0"/>
                <a:cs typeface="Times New Roman" panose="02020603050405020304" pitchFamily="18" charset="0"/>
              </a:rPr>
              <a:t>hướng </a:t>
            </a:r>
            <a:r>
              <a:rPr sz="2600" spc="-5" dirty="0" err="1">
                <a:latin typeface="Times New Roman" panose="02020603050405020304" pitchFamily="18" charset="0"/>
                <a:cs typeface="Times New Roman" panose="02020603050405020304" pitchFamily="18" charset="0"/>
              </a:rPr>
              <a:t>tới</a:t>
            </a:r>
            <a:r>
              <a:rPr sz="2600" spc="-5" dirty="0">
                <a:latin typeface="Times New Roman" panose="02020603050405020304" pitchFamily="18" charset="0"/>
                <a:cs typeface="Times New Roman" panose="02020603050405020304" pitchFamily="18" charset="0"/>
              </a:rPr>
              <a:t> </a:t>
            </a:r>
            <a:r>
              <a:rPr sz="2600" dirty="0" err="1" smtClean="0">
                <a:latin typeface="Times New Roman" panose="02020603050405020304" pitchFamily="18" charset="0"/>
                <a:cs typeface="Times New Roman" panose="02020603050405020304" pitchFamily="18" charset="0"/>
              </a:rPr>
              <a:t>sự</a:t>
            </a:r>
            <a:r>
              <a:rPr sz="2600" dirty="0" smtClean="0">
                <a:latin typeface="Times New Roman" panose="02020603050405020304" pitchFamily="18" charset="0"/>
                <a:cs typeface="Times New Roman" panose="02020603050405020304" pitchFamily="18" charset="0"/>
              </a:rPr>
              <a:t> </a:t>
            </a:r>
            <a:r>
              <a:rPr sz="2600" spc="-5" dirty="0">
                <a:latin typeface="Times New Roman" panose="02020603050405020304" pitchFamily="18" charset="0"/>
                <a:cs typeface="Times New Roman" panose="02020603050405020304" pitchFamily="18" charset="0"/>
              </a:rPr>
              <a:t>phát </a:t>
            </a:r>
            <a:r>
              <a:rPr sz="2600" dirty="0">
                <a:latin typeface="Times New Roman" panose="02020603050405020304" pitchFamily="18" charset="0"/>
                <a:cs typeface="Times New Roman" panose="02020603050405020304" pitchFamily="18" charset="0"/>
              </a:rPr>
              <a:t>hiện </a:t>
            </a:r>
            <a:r>
              <a:rPr sz="2600" spc="5" dirty="0">
                <a:latin typeface="Times New Roman" panose="02020603050405020304" pitchFamily="18" charset="0"/>
                <a:cs typeface="Times New Roman" panose="02020603050405020304" pitchFamily="18" charset="0"/>
              </a:rPr>
              <a:t>bản </a:t>
            </a:r>
            <a:r>
              <a:rPr sz="2600" spc="-5" dirty="0">
                <a:latin typeface="Times New Roman" panose="02020603050405020304" pitchFamily="18" charset="0"/>
                <a:cs typeface="Times New Roman" panose="02020603050405020304" pitchFamily="18" charset="0"/>
              </a:rPr>
              <a:t>chất, </a:t>
            </a:r>
            <a:r>
              <a:rPr sz="2600" dirty="0">
                <a:latin typeface="Times New Roman" panose="02020603050405020304" pitchFamily="18" charset="0"/>
                <a:cs typeface="Times New Roman" panose="02020603050405020304" pitchFamily="18" charset="0"/>
              </a:rPr>
              <a:t>quy </a:t>
            </a:r>
            <a:r>
              <a:rPr sz="2600" spc="-5" dirty="0">
                <a:latin typeface="Times New Roman" panose="02020603050405020304" pitchFamily="18" charset="0"/>
                <a:cs typeface="Times New Roman" panose="02020603050405020304" pitchFamily="18" charset="0"/>
              </a:rPr>
              <a:t>luật </a:t>
            </a:r>
            <a:r>
              <a:rPr sz="2600" spc="5" dirty="0">
                <a:latin typeface="Times New Roman" panose="02020603050405020304" pitchFamily="18" charset="0"/>
                <a:cs typeface="Times New Roman" panose="02020603050405020304" pitchFamily="18" charset="0"/>
              </a:rPr>
              <a:t>vận </a:t>
            </a:r>
            <a:r>
              <a:rPr sz="2600" spc="-10" dirty="0">
                <a:latin typeface="Times New Roman" panose="02020603050405020304" pitchFamily="18" charset="0"/>
                <a:cs typeface="Times New Roman" panose="02020603050405020304" pitchFamily="18" charset="0"/>
              </a:rPr>
              <a:t>động </a:t>
            </a:r>
            <a:r>
              <a:rPr sz="2600" dirty="0">
                <a:latin typeface="Times New Roman" panose="02020603050405020304" pitchFamily="18" charset="0"/>
                <a:cs typeface="Times New Roman" panose="02020603050405020304" pitchFamily="18" charset="0"/>
              </a:rPr>
              <a:t>của  sự </a:t>
            </a:r>
            <a:r>
              <a:rPr sz="2600" spc="-5" dirty="0">
                <a:latin typeface="Times New Roman" panose="02020603050405020304" pitchFamily="18" charset="0"/>
                <a:cs typeface="Times New Roman" panose="02020603050405020304" pitchFamily="18" charset="0"/>
              </a:rPr>
              <a:t>vật, </a:t>
            </a:r>
            <a:r>
              <a:rPr sz="2600" dirty="0">
                <a:latin typeface="Times New Roman" panose="02020603050405020304" pitchFamily="18" charset="0"/>
                <a:cs typeface="Times New Roman" panose="02020603050405020304" pitchFamily="18" charset="0"/>
              </a:rPr>
              <a:t>hiện </a:t>
            </a:r>
            <a:r>
              <a:rPr sz="2600" spc="-5" dirty="0">
                <a:latin typeface="Times New Roman" panose="02020603050405020304" pitchFamily="18" charset="0"/>
                <a:cs typeface="Times New Roman" panose="02020603050405020304" pitchFamily="18" charset="0"/>
              </a:rPr>
              <a:t>tượng </a:t>
            </a:r>
            <a:r>
              <a:rPr sz="2600" spc="5" dirty="0">
                <a:latin typeface="Times New Roman" panose="02020603050405020304" pitchFamily="18" charset="0"/>
                <a:cs typeface="Times New Roman" panose="02020603050405020304" pitchFamily="18" charset="0"/>
              </a:rPr>
              <a:t>và vận </a:t>
            </a:r>
            <a:r>
              <a:rPr sz="2600" dirty="0">
                <a:latin typeface="Times New Roman" panose="02020603050405020304" pitchFamily="18" charset="0"/>
                <a:cs typeface="Times New Roman" panose="02020603050405020304" pitchFamily="18" charset="0"/>
              </a:rPr>
              <a:t>dụng hiểu </a:t>
            </a:r>
            <a:r>
              <a:rPr sz="2600" spc="-5" dirty="0">
                <a:latin typeface="Times New Roman" panose="02020603050405020304" pitchFamily="18" charset="0"/>
                <a:cs typeface="Times New Roman" panose="02020603050405020304" pitchFamily="18" charset="0"/>
              </a:rPr>
              <a:t>biết, quy  </a:t>
            </a:r>
            <a:r>
              <a:rPr sz="2600" dirty="0">
                <a:latin typeface="Times New Roman" panose="02020603050405020304" pitchFamily="18" charset="0"/>
                <a:cs typeface="Times New Roman" panose="02020603050405020304" pitchFamily="18" charset="0"/>
              </a:rPr>
              <a:t>luật </a:t>
            </a:r>
            <a:r>
              <a:rPr sz="2600" spc="-170" dirty="0">
                <a:latin typeface="Times New Roman" panose="02020603050405020304" pitchFamily="18" charset="0"/>
                <a:cs typeface="Times New Roman" panose="02020603050405020304" pitchFamily="18" charset="0"/>
              </a:rPr>
              <a:t>đó </a:t>
            </a:r>
            <a:r>
              <a:rPr sz="2600" spc="-20" dirty="0">
                <a:latin typeface="Times New Roman" panose="02020603050405020304" pitchFamily="18" charset="0"/>
                <a:cs typeface="Times New Roman" panose="02020603050405020304" pitchFamily="18" charset="0"/>
              </a:rPr>
              <a:t>để </a:t>
            </a:r>
            <a:r>
              <a:rPr sz="2600" dirty="0">
                <a:latin typeface="Times New Roman" panose="02020603050405020304" pitchFamily="18" charset="0"/>
                <a:cs typeface="Times New Roman" panose="02020603050405020304" pitchFamily="18" charset="0"/>
              </a:rPr>
              <a:t>sáng </a:t>
            </a:r>
            <a:r>
              <a:rPr sz="2600" spc="-5" dirty="0">
                <a:latin typeface="Times New Roman" panose="02020603050405020304" pitchFamily="18" charset="0"/>
                <a:cs typeface="Times New Roman" panose="02020603050405020304" pitchFamily="18" charset="0"/>
              </a:rPr>
              <a:t>tạo </a:t>
            </a:r>
            <a:r>
              <a:rPr sz="2600" spc="5" dirty="0">
                <a:latin typeface="Times New Roman" panose="02020603050405020304" pitchFamily="18" charset="0"/>
                <a:cs typeface="Times New Roman" panose="02020603050405020304" pitchFamily="18" charset="0"/>
              </a:rPr>
              <a:t>các </a:t>
            </a:r>
            <a:r>
              <a:rPr sz="2600" spc="-5" dirty="0">
                <a:latin typeface="Times New Roman" panose="02020603050405020304" pitchFamily="18" charset="0"/>
                <a:cs typeface="Times New Roman" panose="02020603050405020304" pitchFamily="18" charset="0"/>
              </a:rPr>
              <a:t>giải </a:t>
            </a:r>
            <a:r>
              <a:rPr sz="2600" dirty="0">
                <a:latin typeface="Times New Roman" panose="02020603050405020304" pitchFamily="18" charset="0"/>
                <a:cs typeface="Times New Roman" panose="02020603050405020304" pitchFamily="18" charset="0"/>
              </a:rPr>
              <a:t>pháp có </a:t>
            </a:r>
            <a:r>
              <a:rPr sz="2600" spc="-5" dirty="0">
                <a:latin typeface="Times New Roman" panose="02020603050405020304" pitchFamily="18" charset="0"/>
                <a:cs typeface="Times New Roman" panose="02020603050405020304" pitchFamily="18" charset="0"/>
              </a:rPr>
              <a:t>tính  thực</a:t>
            </a:r>
            <a:r>
              <a:rPr sz="2600" spc="-15" dirty="0">
                <a:latin typeface="Times New Roman" panose="02020603050405020304" pitchFamily="18" charset="0"/>
                <a:cs typeface="Times New Roman" panose="02020603050405020304" pitchFamily="18" charset="0"/>
              </a:rPr>
              <a:t> </a:t>
            </a:r>
            <a:r>
              <a:rPr sz="2600" spc="-5" dirty="0">
                <a:latin typeface="Times New Roman" panose="02020603050405020304" pitchFamily="18" charset="0"/>
                <a:cs typeface="Times New Roman" panose="02020603050405020304" pitchFamily="18" charset="0"/>
              </a:rPr>
              <a:t>tiễn.</a:t>
            </a:r>
            <a:endParaRPr sz="2600" dirty="0">
              <a:latin typeface="Times New Roman" panose="02020603050405020304" pitchFamily="18" charset="0"/>
              <a:cs typeface="Times New Roman" panose="02020603050405020304" pitchFamily="18" charset="0"/>
            </a:endParaRPr>
          </a:p>
          <a:p>
            <a:pPr marL="12065" marR="5715" algn="just">
              <a:lnSpc>
                <a:spcPct val="110800"/>
              </a:lnSpc>
              <a:spcBef>
                <a:spcPts val="910"/>
              </a:spcBef>
              <a:tabLst>
                <a:tab pos="254000" algn="l"/>
              </a:tabLst>
            </a:pPr>
            <a:r>
              <a:rPr lang="en-US" sz="2600" b="1" dirty="0" smtClean="0">
                <a:latin typeface="Times New Roman" panose="02020603050405020304" pitchFamily="18" charset="0"/>
                <a:cs typeface="Times New Roman" panose="02020603050405020304" pitchFamily="18" charset="0"/>
              </a:rPr>
              <a:t>- </a:t>
            </a:r>
            <a:r>
              <a:rPr sz="2600" b="1" dirty="0" err="1" smtClean="0">
                <a:latin typeface="Times New Roman" panose="02020603050405020304" pitchFamily="18" charset="0"/>
                <a:cs typeface="Times New Roman" panose="02020603050405020304" pitchFamily="18" charset="0"/>
              </a:rPr>
              <a:t>Chức</a:t>
            </a:r>
            <a:r>
              <a:rPr sz="2600" b="1" dirty="0" smtClean="0">
                <a:latin typeface="Times New Roman" panose="02020603050405020304" pitchFamily="18" charset="0"/>
                <a:cs typeface="Times New Roman" panose="02020603050405020304" pitchFamily="18" charset="0"/>
              </a:rPr>
              <a:t> </a:t>
            </a:r>
            <a:r>
              <a:rPr sz="2600" b="1" spc="330" dirty="0">
                <a:latin typeface="Times New Roman" panose="02020603050405020304" pitchFamily="18" charset="0"/>
                <a:cs typeface="Times New Roman" panose="02020603050405020304" pitchFamily="18" charset="0"/>
              </a:rPr>
              <a:t>năng </a:t>
            </a:r>
            <a:r>
              <a:rPr sz="2600" dirty="0">
                <a:latin typeface="Times New Roman" panose="02020603050405020304" pitchFamily="18" charset="0"/>
                <a:cs typeface="Times New Roman" panose="02020603050405020304" pitchFamily="18" charset="0"/>
              </a:rPr>
              <a:t>cơ </a:t>
            </a:r>
            <a:r>
              <a:rPr sz="2600" spc="-10" dirty="0">
                <a:latin typeface="Times New Roman" panose="02020603050405020304" pitchFamily="18" charset="0"/>
                <a:cs typeface="Times New Roman" panose="02020603050405020304" pitchFamily="18" charset="0"/>
              </a:rPr>
              <a:t>bản </a:t>
            </a:r>
            <a:r>
              <a:rPr sz="2600" spc="5" dirty="0">
                <a:latin typeface="Times New Roman" panose="02020603050405020304" pitchFamily="18" charset="0"/>
                <a:cs typeface="Times New Roman" panose="02020603050405020304" pitchFamily="18" charset="0"/>
              </a:rPr>
              <a:t>của </a:t>
            </a:r>
            <a:r>
              <a:rPr sz="2600" spc="-5" dirty="0">
                <a:latin typeface="Times New Roman" panose="02020603050405020304" pitchFamily="18" charset="0"/>
                <a:cs typeface="Times New Roman" panose="02020603050405020304" pitchFamily="18" charset="0"/>
              </a:rPr>
              <a:t>nghiên </a:t>
            </a:r>
            <a:r>
              <a:rPr sz="2600" dirty="0">
                <a:latin typeface="Times New Roman" panose="02020603050405020304" pitchFamily="18" charset="0"/>
                <a:cs typeface="Times New Roman" panose="02020603050405020304" pitchFamily="18" charset="0"/>
              </a:rPr>
              <a:t>cứu </a:t>
            </a:r>
            <a:r>
              <a:rPr sz="2600" spc="-5" dirty="0">
                <a:latin typeface="Times New Roman" panose="02020603050405020304" pitchFamily="18" charset="0"/>
                <a:cs typeface="Times New Roman" panose="02020603050405020304" pitchFamily="18" charset="0"/>
              </a:rPr>
              <a:t>khoa học  </a:t>
            </a:r>
            <a:r>
              <a:rPr sz="2600" spc="5" dirty="0">
                <a:latin typeface="Times New Roman" panose="02020603050405020304" pitchFamily="18" charset="0"/>
                <a:cs typeface="Times New Roman" panose="02020603050405020304" pitchFamily="18" charset="0"/>
              </a:rPr>
              <a:t>là </a:t>
            </a:r>
            <a:r>
              <a:rPr sz="2600" i="1" dirty="0">
                <a:latin typeface="Times New Roman" panose="02020603050405020304" pitchFamily="18" charset="0"/>
                <a:cs typeface="Times New Roman" panose="02020603050405020304" pitchFamily="18" charset="0"/>
              </a:rPr>
              <a:t>nhận </a:t>
            </a:r>
            <a:r>
              <a:rPr sz="2600" i="1" spc="-5" dirty="0">
                <a:latin typeface="Times New Roman" panose="02020603050405020304" pitchFamily="18" charset="0"/>
                <a:cs typeface="Times New Roman" panose="02020603050405020304" pitchFamily="18" charset="0"/>
              </a:rPr>
              <a:t>thức thế giới </a:t>
            </a:r>
            <a:r>
              <a:rPr sz="2600" i="1" spc="5" dirty="0">
                <a:latin typeface="Times New Roman" panose="02020603050405020304" pitchFamily="18" charset="0"/>
                <a:cs typeface="Times New Roman" panose="02020603050405020304" pitchFamily="18" charset="0"/>
              </a:rPr>
              <a:t>và cải tạo </a:t>
            </a:r>
            <a:r>
              <a:rPr sz="2600" i="1" spc="-5" dirty="0">
                <a:latin typeface="Times New Roman" panose="02020603050405020304" pitchFamily="18" charset="0"/>
                <a:cs typeface="Times New Roman" panose="02020603050405020304" pitchFamily="18" charset="0"/>
              </a:rPr>
              <a:t>thế</a:t>
            </a:r>
            <a:r>
              <a:rPr sz="2600" i="1" spc="20" dirty="0">
                <a:latin typeface="Times New Roman" panose="02020603050405020304" pitchFamily="18" charset="0"/>
                <a:cs typeface="Times New Roman" panose="02020603050405020304" pitchFamily="18" charset="0"/>
              </a:rPr>
              <a:t> </a:t>
            </a:r>
            <a:r>
              <a:rPr sz="2600" i="1" dirty="0">
                <a:latin typeface="Times New Roman" panose="02020603050405020304" pitchFamily="18" charset="0"/>
                <a:cs typeface="Times New Roman" panose="02020603050405020304" pitchFamily="18" charset="0"/>
              </a:rPr>
              <a:t>giới.</a:t>
            </a:r>
            <a:endParaRPr sz="2600" dirty="0">
              <a:latin typeface="Times New Roman" panose="02020603050405020304" pitchFamily="18" charset="0"/>
              <a:cs typeface="Times New Roman" panose="02020603050405020304" pitchFamily="18" charset="0"/>
            </a:endParaRPr>
          </a:p>
        </p:txBody>
      </p:sp>
      <p:sp>
        <p:nvSpPr>
          <p:cNvPr id="5" name="Rectangle 4"/>
          <p:cNvSpPr/>
          <p:nvPr/>
        </p:nvSpPr>
        <p:spPr>
          <a:xfrm>
            <a:off x="2438400" y="1295400"/>
            <a:ext cx="5101076" cy="492443"/>
          </a:xfrm>
          <a:prstGeom prst="rect">
            <a:avLst/>
          </a:prstGeom>
        </p:spPr>
        <p:txBody>
          <a:bodyPr wrap="none">
            <a:spAutoFit/>
          </a:bodyPr>
          <a:lstStyle/>
          <a:p>
            <a:r>
              <a:rPr lang="vi-VN" sz="2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2600" b="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Mục</a:t>
            </a: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đích</a:t>
            </a: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chức</a:t>
            </a: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26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NCKH</a:t>
            </a:r>
            <a:endParaRPr lang="en-US" sz="2600" dirty="0"/>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038848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3"/>
          <p:cNvGrpSpPr/>
          <p:nvPr/>
        </p:nvGrpSpPr>
        <p:grpSpPr>
          <a:xfrm>
            <a:off x="1295400" y="1806825"/>
            <a:ext cx="7204689" cy="3625215"/>
            <a:chOff x="1609426" y="2065634"/>
            <a:chExt cx="6355080" cy="3625215"/>
          </a:xfrm>
        </p:grpSpPr>
        <p:sp>
          <p:nvSpPr>
            <p:cNvPr id="5" name="object 4"/>
            <p:cNvSpPr/>
            <p:nvPr/>
          </p:nvSpPr>
          <p:spPr>
            <a:xfrm>
              <a:off x="1933320" y="5521832"/>
              <a:ext cx="164084" cy="164058"/>
            </a:xfrm>
            <a:prstGeom prst="rect">
              <a:avLst/>
            </a:prstGeom>
            <a:blipFill>
              <a:blip r:embed="rId2"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6" name="object 5"/>
            <p:cNvSpPr/>
            <p:nvPr/>
          </p:nvSpPr>
          <p:spPr>
            <a:xfrm>
              <a:off x="1609426" y="2065634"/>
              <a:ext cx="6354839" cy="3468077"/>
            </a:xfrm>
            <a:prstGeom prst="rect">
              <a:avLst/>
            </a:prstGeom>
            <a:blipFill>
              <a:blip r:embed="rId3"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7" name="object 6"/>
            <p:cNvSpPr/>
            <p:nvPr/>
          </p:nvSpPr>
          <p:spPr>
            <a:xfrm>
              <a:off x="1928553" y="5517065"/>
              <a:ext cx="173618" cy="173593"/>
            </a:xfrm>
            <a:prstGeom prst="rect">
              <a:avLst/>
            </a:prstGeom>
            <a:blipFill>
              <a:blip r:embed="rId4"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grpSp>
      <p:sp>
        <p:nvSpPr>
          <p:cNvPr id="8" name="object 7"/>
          <p:cNvSpPr txBox="1"/>
          <p:nvPr/>
        </p:nvSpPr>
        <p:spPr>
          <a:xfrm>
            <a:off x="2133600" y="2799080"/>
            <a:ext cx="5791200" cy="820353"/>
          </a:xfrm>
          <a:prstGeom prst="rect">
            <a:avLst/>
          </a:prstGeom>
        </p:spPr>
        <p:txBody>
          <a:bodyPr vert="horz" wrap="square" lIns="0" tIns="12065" rIns="0" bIns="0" rtlCol="0">
            <a:spAutoFit/>
          </a:bodyPr>
          <a:lstStyle/>
          <a:p>
            <a:pPr marL="12700" marR="5080" indent="-15875" algn="just">
              <a:lnSpc>
                <a:spcPct val="101099"/>
              </a:lnSpc>
              <a:spcBef>
                <a:spcPts val="95"/>
              </a:spcBef>
            </a:pPr>
            <a:r>
              <a:rPr lang="en-US" sz="2600" b="1" dirty="0" err="1">
                <a:solidFill>
                  <a:srgbClr val="FF0000"/>
                </a:solidFill>
                <a:latin typeface="Times New Roman" panose="02020603050405020304" pitchFamily="18" charset="0"/>
                <a:cs typeface="Times New Roman" panose="02020603050405020304" pitchFamily="18" charset="0"/>
              </a:rPr>
              <a:t>Quý</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thầy</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cô</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cho</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biết</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một</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nghiên</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cứu</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khoa</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học</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tốt</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đòi</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hỏi</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những</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yêu</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cầu</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nào</a:t>
            </a:r>
            <a:r>
              <a:rPr lang="en-US" sz="2600" b="1" dirty="0" smtClean="0">
                <a:solidFill>
                  <a:srgbClr val="FF0000"/>
                </a:solidFill>
                <a:latin typeface="Times New Roman" panose="02020603050405020304" pitchFamily="18" charset="0"/>
                <a:cs typeface="Times New Roman" panose="02020603050405020304" pitchFamily="18" charset="0"/>
              </a:rPr>
              <a:t>?</a:t>
            </a:r>
            <a:endParaRPr lang="en-US" sz="2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12187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685800" y="1676400"/>
            <a:ext cx="8001000" cy="3200876"/>
          </a:xfrm>
          <a:prstGeom prst="rect">
            <a:avLst/>
          </a:prstGeom>
        </p:spPr>
        <p:txBody>
          <a:bodyPr wrap="square" lIns="0" tIns="0" rIns="0" bIns="0">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just">
              <a:buFontTx/>
              <a:buChar char="-"/>
            </a:pPr>
            <a:r>
              <a:rPr lang="vi-VN" altLang="en-US" b="1" kern="0" dirty="0" smtClean="0">
                <a:solidFill>
                  <a:srgbClr val="C00000"/>
                </a:solidFill>
                <a:latin typeface="Times New Roman" panose="02020603050405020304" pitchFamily="18" charset="0"/>
                <a:cs typeface="Times New Roman" panose="02020603050405020304" pitchFamily="18" charset="0"/>
              </a:rPr>
              <a:t>Tính mới mẻ</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smtClean="0">
                <a:solidFill>
                  <a:schemeClr val="tx1"/>
                </a:solidFill>
                <a:latin typeface="Times New Roman" panose="02020603050405020304" pitchFamily="18" charset="0"/>
                <a:cs typeface="Times New Roman" panose="02020603050405020304" pitchFamily="18" charset="0"/>
              </a:rPr>
              <a:t>NCKH </a:t>
            </a:r>
            <a:r>
              <a:rPr lang="en-US" altLang="en-US" kern="0" dirty="0" err="1" smtClean="0">
                <a:solidFill>
                  <a:schemeClr val="tx1"/>
                </a:solidFill>
                <a:latin typeface="Times New Roman" panose="02020603050405020304" pitchFamily="18" charset="0"/>
                <a:cs typeface="Times New Roman" panose="02020603050405020304" pitchFamily="18" charset="0"/>
              </a:rPr>
              <a:t>là</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quá</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trình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thâm</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nhập</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vào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thế</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giới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những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sự</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vật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mà</a:t>
            </a:r>
            <a:r>
              <a:rPr lang="en-US" altLang="en-US" kern="0" dirty="0" smtClean="0">
                <a:solidFill>
                  <a:schemeClr val="tx1"/>
                </a:solidFill>
                <a:latin typeface="Times New Roman" panose="02020603050405020304" pitchFamily="18" charset="0"/>
                <a:cs typeface="Times New Roman" panose="02020603050405020304" pitchFamily="18" charset="0"/>
              </a:rPr>
              <a:t> con </a:t>
            </a:r>
            <a:r>
              <a:rPr lang="en-US" altLang="en-US" kern="0" dirty="0" err="1" smtClean="0">
                <a:solidFill>
                  <a:schemeClr val="tx1"/>
                </a:solidFill>
                <a:latin typeface="Times New Roman" panose="02020603050405020304" pitchFamily="18" charset="0"/>
                <a:cs typeface="Times New Roman" panose="02020603050405020304" pitchFamily="18" charset="0"/>
              </a:rPr>
              <a:t>người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chưa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biết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và</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giải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quyết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những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vấn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đề</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mà</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khoa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học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chưa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biết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Vì</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vậy</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quá</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trình</a:t>
            </a:r>
            <a:r>
              <a:rPr lang="en-US" altLang="en-US" kern="0" dirty="0" smtClean="0">
                <a:solidFill>
                  <a:schemeClr val="tx1"/>
                </a:solidFill>
                <a:latin typeface="Times New Roman" panose="02020603050405020304" pitchFamily="18" charset="0"/>
                <a:cs typeface="Times New Roman" panose="02020603050405020304" pitchFamily="18" charset="0"/>
              </a:rPr>
              <a:t> NCKH </a:t>
            </a:r>
            <a:r>
              <a:rPr lang="en-US" altLang="en-US" kern="0" dirty="0" err="1" smtClean="0">
                <a:solidFill>
                  <a:schemeClr val="tx1"/>
                </a:solidFill>
                <a:latin typeface="Times New Roman" panose="02020603050405020304" pitchFamily="18" charset="0"/>
                <a:cs typeface="Times New Roman" panose="02020603050405020304" pitchFamily="18" charset="0"/>
              </a:rPr>
              <a:t>luôn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là</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quá</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trình</a:t>
            </a:r>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hướng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tới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những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phát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hiện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mới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hoặc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sáng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tạo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mới</a:t>
            </a:r>
            <a:r>
              <a:rPr lang="en-US" altLang="en-US" kern="0" dirty="0" smtClean="0">
                <a:solidFill>
                  <a:schemeClr val="tx1"/>
                </a:solidFill>
                <a:latin typeface="Times New Roman" panose="02020603050405020304" pitchFamily="18" charset="0"/>
                <a:cs typeface="Times New Roman" panose="02020603050405020304" pitchFamily="18" charset="0"/>
              </a:rPr>
              <a:t>.</a:t>
            </a:r>
          </a:p>
          <a:p>
            <a:pPr algn="just">
              <a:buFontTx/>
              <a:buChar char="-"/>
            </a:pPr>
            <a:r>
              <a:rPr lang="vi-VN" altLang="en-US" b="1" kern="0" dirty="0" smtClean="0">
                <a:solidFill>
                  <a:srgbClr val="C00000"/>
                </a:solidFill>
                <a:latin typeface="Times New Roman" panose="02020603050405020304" pitchFamily="18" charset="0"/>
                <a:cs typeface="Times New Roman" panose="02020603050405020304" pitchFamily="18" charset="0"/>
              </a:rPr>
              <a:t>Tính kế thừa</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Mỗi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cứu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phải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kế</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thừa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các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quả</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cứu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đã</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trước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thể</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rất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gần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hoặc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rất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xa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chủ</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đề</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cứu</a:t>
            </a:r>
            <a:r>
              <a:rPr lang="en-US" altLang="en-US" kern="0" dirty="0" smtClean="0">
                <a:solidFill>
                  <a:schemeClr val="tx1"/>
                </a:solidFill>
                <a:latin typeface="Times New Roman" panose="02020603050405020304" pitchFamily="18" charset="0"/>
                <a:cs typeface="Times New Roman" panose="02020603050405020304" pitchFamily="18" charset="0"/>
              </a:rPr>
              <a:t>).</a:t>
            </a:r>
          </a:p>
        </p:txBody>
      </p:sp>
      <p:sp>
        <p:nvSpPr>
          <p:cNvPr id="5" name="object 3"/>
          <p:cNvSpPr txBox="1">
            <a:spLocks noGrp="1"/>
          </p:cNvSpPr>
          <p:nvPr>
            <p:ph type="title"/>
          </p:nvPr>
        </p:nvSpPr>
        <p:spPr>
          <a:xfrm>
            <a:off x="1371600" y="609600"/>
            <a:ext cx="6705600" cy="435376"/>
          </a:xfrm>
          <a:prstGeom prst="rect">
            <a:avLst/>
          </a:prstGeom>
        </p:spPr>
        <p:txBody>
          <a:bodyPr vert="horz" wrap="square" lIns="0" tIns="34925" rIns="0" bIns="0" rtlCol="0">
            <a:spAutoFit/>
          </a:bodyPr>
          <a:lstStyle/>
          <a:p>
            <a:pPr marL="12700" marR="5080" algn="just">
              <a:spcBef>
                <a:spcPts val="275"/>
              </a:spcBef>
            </a:pPr>
            <a:r>
              <a:rPr lang="en-US" sz="2600" b="1" spc="-5" dirty="0" smtClean="0">
                <a:solidFill>
                  <a:schemeClr val="tx1"/>
                </a:solidFill>
                <a:latin typeface="Times New Roman" panose="02020603050405020304" pitchFamily="18" charset="0"/>
                <a:cs typeface="Times New Roman" panose="02020603050405020304" pitchFamily="18" charset="0"/>
              </a:rPr>
              <a:t>c. </a:t>
            </a:r>
            <a:r>
              <a:rPr lang="en-US" sz="2600" b="1" spc="-5" dirty="0" err="1" smtClean="0">
                <a:solidFill>
                  <a:schemeClr val="tx1"/>
                </a:solidFill>
                <a:latin typeface="Times New Roman" panose="02020603050405020304" pitchFamily="18" charset="0"/>
                <a:cs typeface="Times New Roman" panose="02020603050405020304" pitchFamily="18" charset="0"/>
              </a:rPr>
              <a:t>Các</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yêu</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cầu</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của</a:t>
            </a:r>
            <a:r>
              <a:rPr lang="en-US" sz="2600" b="1" spc="-5" dirty="0" smtClean="0">
                <a:solidFill>
                  <a:schemeClr val="tx1"/>
                </a:solidFill>
                <a:latin typeface="Times New Roman" panose="02020603050405020304" pitchFamily="18" charset="0"/>
                <a:cs typeface="Times New Roman" panose="02020603050405020304" pitchFamily="18" charset="0"/>
              </a:rPr>
              <a:t> NCKH</a:t>
            </a:r>
            <a:endParaRPr sz="2600" b="1" dirty="0">
              <a:solidFill>
                <a:schemeClr val="tx1"/>
              </a:solidFill>
              <a:latin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5649183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723900" y="1600200"/>
            <a:ext cx="8001000" cy="3200876"/>
          </a:xfrm>
          <a:prstGeom prst="rect">
            <a:avLst/>
          </a:prstGeom>
        </p:spPr>
        <p:txBody>
          <a:bodyPr wrap="square" lIns="0" tIns="0" rIns="0" bIns="0">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just">
              <a:buFontTx/>
              <a:buChar char="-"/>
            </a:pP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vi-VN" altLang="en-US" b="1" kern="0" dirty="0" smtClean="0">
                <a:solidFill>
                  <a:srgbClr val="C00000"/>
                </a:solidFill>
                <a:latin typeface="Times New Roman" panose="02020603050405020304" pitchFamily="18" charset="0"/>
                <a:cs typeface="Times New Roman" panose="02020603050405020304" pitchFamily="18" charset="0"/>
              </a:rPr>
              <a:t>Tính rủi ro</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Một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cứu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thể</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thành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công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hoặc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thể</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thất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bại</a:t>
            </a:r>
            <a:r>
              <a:rPr lang="en-US" altLang="en-US" kern="0" dirty="0" smtClean="0">
                <a:solidFill>
                  <a:schemeClr val="tx1"/>
                </a:solidFill>
                <a:latin typeface="Times New Roman" panose="02020603050405020304" pitchFamily="18" charset="0"/>
                <a:cs typeface="Times New Roman" panose="02020603050405020304" pitchFamily="18" charset="0"/>
              </a:rPr>
              <a:t>, do </a:t>
            </a:r>
            <a:r>
              <a:rPr lang="en-US" altLang="en-US" kern="0" dirty="0" err="1" smtClean="0">
                <a:solidFill>
                  <a:schemeClr val="tx1"/>
                </a:solidFill>
                <a:latin typeface="Times New Roman" panose="02020603050405020304" pitchFamily="18" charset="0"/>
                <a:cs typeface="Times New Roman" panose="02020603050405020304" pitchFamily="18" charset="0"/>
              </a:rPr>
              <a:t>nhiều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nguyên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nhân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khác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nhau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thiếu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thông</a:t>
            </a:r>
            <a:r>
              <a:rPr lang="en-US" altLang="en-US" kern="0" dirty="0" smtClean="0">
                <a:solidFill>
                  <a:schemeClr val="tx1"/>
                </a:solidFill>
                <a:latin typeface="Times New Roman" panose="02020603050405020304" pitchFamily="18" charset="0"/>
                <a:cs typeface="Times New Roman" panose="02020603050405020304" pitchFamily="18" charset="0"/>
              </a:rPr>
              <a:t> tin, </a:t>
            </a:r>
            <a:r>
              <a:rPr lang="en-US" altLang="en-US" kern="0" dirty="0" err="1" smtClean="0">
                <a:solidFill>
                  <a:schemeClr val="tx1"/>
                </a:solidFill>
                <a:latin typeface="Times New Roman" panose="02020603050405020304" pitchFamily="18" charset="0"/>
                <a:cs typeface="Times New Roman" panose="02020603050405020304" pitchFamily="18" charset="0"/>
              </a:rPr>
              <a:t>thông</a:t>
            </a:r>
            <a:r>
              <a:rPr lang="en-US" altLang="en-US" kern="0" dirty="0" smtClean="0">
                <a:solidFill>
                  <a:schemeClr val="tx1"/>
                </a:solidFill>
                <a:latin typeface="Times New Roman" panose="02020603050405020304" pitchFamily="18" charset="0"/>
                <a:cs typeface="Times New Roman" panose="02020603050405020304" pitchFamily="18" charset="0"/>
              </a:rPr>
              <a:t> tin </a:t>
            </a:r>
            <a:r>
              <a:rPr lang="en-US" altLang="en-US" kern="0" dirty="0" err="1" smtClean="0">
                <a:solidFill>
                  <a:schemeClr val="tx1"/>
                </a:solidFill>
                <a:latin typeface="Times New Roman" panose="02020603050405020304" pitchFamily="18" charset="0"/>
                <a:cs typeface="Times New Roman" panose="02020603050405020304" pitchFamily="18" charset="0"/>
              </a:rPr>
              <a:t>không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đầy</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đủ</a:t>
            </a:r>
            <a:r>
              <a:rPr lang="en-US" altLang="en-US" kern="0" dirty="0" smtClean="0">
                <a:solidFill>
                  <a:schemeClr val="tx1"/>
                </a:solidFill>
                <a:latin typeface="Times New Roman" panose="02020603050405020304" pitchFamily="18" charset="0"/>
                <a:cs typeface="Times New Roman" panose="02020603050405020304" pitchFamily="18" charset="0"/>
              </a:rPr>
              <a:t> tin </a:t>
            </a:r>
            <a:r>
              <a:rPr lang="en-US" altLang="en-US" kern="0" dirty="0" err="1" smtClean="0">
                <a:solidFill>
                  <a:schemeClr val="tx1"/>
                </a:solidFill>
                <a:latin typeface="Times New Roman" panose="02020603050405020304" pitchFamily="18" charset="0"/>
                <a:cs typeface="Times New Roman" panose="02020603050405020304" pitchFamily="18" charset="0"/>
              </a:rPr>
              <a:t>cậy</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trình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độ</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kỹ</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thuật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thiết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bị</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thí</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nghiệm</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hạn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chế</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khả</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năng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hạn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chế</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người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cứu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giả</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thuyết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cứu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không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đúng</a:t>
            </a:r>
            <a:r>
              <a:rPr lang="en-US" altLang="en-US" kern="0" dirty="0" smtClean="0">
                <a:solidFill>
                  <a:schemeClr val="tx1"/>
                </a:solidFill>
                <a:latin typeface="Times New Roman" panose="02020603050405020304" pitchFamily="18" charset="0"/>
                <a:cs typeface="Times New Roman" panose="02020603050405020304" pitchFamily="18" charset="0"/>
              </a:rPr>
              <a:t>…)</a:t>
            </a:r>
          </a:p>
          <a:p>
            <a:pPr algn="just">
              <a:buFontTx/>
              <a:buChar char="-"/>
            </a:pP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vi-VN" altLang="en-US" b="1" kern="0" dirty="0" smtClean="0">
                <a:solidFill>
                  <a:srgbClr val="C00000"/>
                </a:solidFill>
                <a:latin typeface="Times New Roman" panose="02020603050405020304" pitchFamily="18" charset="0"/>
                <a:cs typeface="Times New Roman" panose="02020603050405020304" pitchFamily="18" charset="0"/>
              </a:rPr>
              <a:t>Tính khách</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vi-VN" altLang="en-US" b="1" kern="0" dirty="0" smtClean="0">
                <a:solidFill>
                  <a:srgbClr val="C00000"/>
                </a:solidFill>
                <a:latin typeface="Times New Roman" panose="02020603050405020304" pitchFamily="18" charset="0"/>
                <a:cs typeface="Times New Roman" panose="02020603050405020304" pitchFamily="18" charset="0"/>
              </a:rPr>
              <a:t>quan</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Kết</a:t>
            </a:r>
            <a:r>
              <a:rPr lang="en-US" altLang="en-US" kern="0" dirty="0" smtClean="0">
                <a:solidFill>
                  <a:schemeClr val="tx1"/>
                </a:solidFill>
                <a:latin typeface="Times New Roman" panose="02020603050405020304" pitchFamily="18" charset="0"/>
                <a:cs typeface="Times New Roman" panose="02020603050405020304" pitchFamily="18" charset="0"/>
              </a:rPr>
              <a:t> qua NCKH </a:t>
            </a:r>
            <a:r>
              <a:rPr lang="en-US" altLang="en-US" kern="0" dirty="0" err="1" smtClean="0">
                <a:solidFill>
                  <a:schemeClr val="tx1"/>
                </a:solidFill>
                <a:latin typeface="Times New Roman" panose="02020603050405020304" pitchFamily="18" charset="0"/>
                <a:cs typeface="Times New Roman" panose="02020603050405020304" pitchFamily="18" charset="0"/>
              </a:rPr>
              <a:t>mang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tính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khách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quan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không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phụ</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thuộc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vào</a:t>
            </a:r>
            <a:r>
              <a:rPr lang="en-US" altLang="en-US" kern="0" dirty="0" smtClean="0">
                <a:solidFill>
                  <a:schemeClr val="tx1"/>
                </a:solidFill>
                <a:latin typeface="Times New Roman" panose="02020603050405020304" pitchFamily="18" charset="0"/>
                <a:cs typeface="Times New Roman" panose="02020603050405020304" pitchFamily="18" charset="0"/>
              </a:rPr>
              <a:t> ý </a:t>
            </a:r>
            <a:r>
              <a:rPr lang="en-US" altLang="en-US" kern="0" dirty="0" err="1" smtClean="0">
                <a:solidFill>
                  <a:schemeClr val="tx1"/>
                </a:solidFill>
                <a:latin typeface="Times New Roman" panose="02020603050405020304" pitchFamily="18" charset="0"/>
                <a:cs typeface="Times New Roman" panose="02020603050405020304" pitchFamily="18" charset="0"/>
              </a:rPr>
              <a:t>muốn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chủ</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quan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người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cứu</a:t>
            </a:r>
            <a:r>
              <a:rPr lang="en-US" altLang="en-US" kern="0" dirty="0" smtClean="0">
                <a:solidFill>
                  <a:schemeClr val="tx1"/>
                </a:solidFill>
                <a:latin typeface="Times New Roman" panose="02020603050405020304" pitchFamily="18" charset="0"/>
                <a:cs typeface="Times New Roman" panose="02020603050405020304" pitchFamily="18" charset="0"/>
              </a:rPr>
              <a:t>.</a:t>
            </a:r>
          </a:p>
        </p:txBody>
      </p:sp>
      <p:sp>
        <p:nvSpPr>
          <p:cNvPr id="6" name="object 3"/>
          <p:cNvSpPr txBox="1">
            <a:spLocks noGrp="1"/>
          </p:cNvSpPr>
          <p:nvPr>
            <p:ph type="title"/>
          </p:nvPr>
        </p:nvSpPr>
        <p:spPr>
          <a:xfrm>
            <a:off x="1371600" y="609600"/>
            <a:ext cx="6705600" cy="435376"/>
          </a:xfrm>
          <a:prstGeom prst="rect">
            <a:avLst/>
          </a:prstGeom>
        </p:spPr>
        <p:txBody>
          <a:bodyPr vert="horz" wrap="square" lIns="0" tIns="34925" rIns="0" bIns="0" rtlCol="0">
            <a:spAutoFit/>
          </a:bodyPr>
          <a:lstStyle/>
          <a:p>
            <a:pPr marL="12700" marR="5080" algn="just">
              <a:spcBef>
                <a:spcPts val="275"/>
              </a:spcBef>
            </a:pPr>
            <a:r>
              <a:rPr lang="en-US" sz="2600" b="1" spc="-5" dirty="0" smtClean="0">
                <a:solidFill>
                  <a:schemeClr val="tx1"/>
                </a:solidFill>
                <a:latin typeface="Times New Roman" panose="02020603050405020304" pitchFamily="18" charset="0"/>
                <a:cs typeface="Times New Roman" panose="02020603050405020304" pitchFamily="18" charset="0"/>
              </a:rPr>
              <a:t>c. </a:t>
            </a:r>
            <a:r>
              <a:rPr lang="en-US" sz="2600" b="1" spc="-5" dirty="0" err="1" smtClean="0">
                <a:solidFill>
                  <a:schemeClr val="tx1"/>
                </a:solidFill>
                <a:latin typeface="Times New Roman" panose="02020603050405020304" pitchFamily="18" charset="0"/>
                <a:cs typeface="Times New Roman" panose="02020603050405020304" pitchFamily="18" charset="0"/>
              </a:rPr>
              <a:t>Các</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yêu</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cầu</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của</a:t>
            </a:r>
            <a:r>
              <a:rPr lang="en-US" sz="2600" b="1" spc="-5" dirty="0" smtClean="0">
                <a:solidFill>
                  <a:schemeClr val="tx1"/>
                </a:solidFill>
                <a:latin typeface="Times New Roman" panose="02020603050405020304" pitchFamily="18" charset="0"/>
                <a:cs typeface="Times New Roman" panose="02020603050405020304" pitchFamily="18" charset="0"/>
              </a:rPr>
              <a:t> NCKH</a:t>
            </a:r>
            <a:endParaRPr sz="26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26947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723900" y="1752600"/>
            <a:ext cx="8001000" cy="2000548"/>
          </a:xfrm>
          <a:prstGeom prst="rect">
            <a:avLst/>
          </a:prstGeom>
        </p:spPr>
        <p:txBody>
          <a:bodyPr wrap="square" lIns="0" tIns="0" rIns="0" bIns="0">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just">
              <a:buFontTx/>
              <a:buChar char="-"/>
            </a:pPr>
            <a:r>
              <a:rPr lang="vi-VN" altLang="en-US" b="1" kern="0" dirty="0" smtClean="0">
                <a:solidFill>
                  <a:srgbClr val="C00000"/>
                </a:solidFill>
                <a:latin typeface="Times New Roman" panose="02020603050405020304" pitchFamily="18" charset="0"/>
                <a:cs typeface="Times New Roman" panose="02020603050405020304" pitchFamily="18" charset="0"/>
              </a:rPr>
              <a:t>Tính tin cậy</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quả</a:t>
            </a:r>
            <a:r>
              <a:rPr lang="en-US" altLang="en-US" kern="0" dirty="0" smtClean="0">
                <a:solidFill>
                  <a:schemeClr val="tx1"/>
                </a:solidFill>
                <a:latin typeface="Times New Roman" panose="02020603050405020304" pitchFamily="18" charset="0"/>
                <a:cs typeface="Times New Roman" panose="02020603050405020304" pitchFamily="18" charset="0"/>
              </a:rPr>
              <a:t> NCKH </a:t>
            </a:r>
            <a:r>
              <a:rPr lang="en-US" altLang="en-US" kern="0" dirty="0" err="1" smtClean="0">
                <a:solidFill>
                  <a:schemeClr val="tx1"/>
                </a:solidFill>
                <a:latin typeface="Times New Roman" panose="02020603050405020304" pitchFamily="18" charset="0"/>
                <a:cs typeface="Times New Roman" panose="02020603050405020304" pitchFamily="18" charset="0"/>
              </a:rPr>
              <a:t>đạt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được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nhờ</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một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phương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pháp</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nào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đó</a:t>
            </a:r>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phải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khả</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năng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kiểm</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chứng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được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nghĩa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là</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những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người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khác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nếu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thực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hiện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lại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cứu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trong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những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điều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kiện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quan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sát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hoặc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thí</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nghiệm</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giống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hệt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phải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được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những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quả</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giống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như</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quả</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cứu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đó</a:t>
            </a:r>
            <a:r>
              <a:rPr lang="en-US" altLang="en-US" kern="0" dirty="0" smtClean="0">
                <a:solidFill>
                  <a:schemeClr val="tx1"/>
                </a:solidFill>
                <a:latin typeface="Times New Roman" panose="02020603050405020304" pitchFamily="18" charset="0"/>
                <a:cs typeface="Times New Roman" panose="02020603050405020304" pitchFamily="18" charset="0"/>
              </a:rPr>
              <a:t>. </a:t>
            </a:r>
          </a:p>
        </p:txBody>
      </p:sp>
      <p:sp>
        <p:nvSpPr>
          <p:cNvPr id="6" name="object 3"/>
          <p:cNvSpPr txBox="1">
            <a:spLocks noGrp="1"/>
          </p:cNvSpPr>
          <p:nvPr>
            <p:ph type="title"/>
          </p:nvPr>
        </p:nvSpPr>
        <p:spPr>
          <a:xfrm>
            <a:off x="1371600" y="609600"/>
            <a:ext cx="6705600" cy="435376"/>
          </a:xfrm>
          <a:prstGeom prst="rect">
            <a:avLst/>
          </a:prstGeom>
        </p:spPr>
        <p:txBody>
          <a:bodyPr vert="horz" wrap="square" lIns="0" tIns="34925" rIns="0" bIns="0" rtlCol="0">
            <a:spAutoFit/>
          </a:bodyPr>
          <a:lstStyle/>
          <a:p>
            <a:pPr marL="12700" marR="5080" algn="just">
              <a:spcBef>
                <a:spcPts val="275"/>
              </a:spcBef>
            </a:pPr>
            <a:r>
              <a:rPr lang="en-US" sz="2600" b="1" spc="-5" dirty="0" smtClean="0">
                <a:solidFill>
                  <a:schemeClr val="tx1"/>
                </a:solidFill>
                <a:latin typeface="Times New Roman" panose="02020603050405020304" pitchFamily="18" charset="0"/>
                <a:cs typeface="Times New Roman" panose="02020603050405020304" pitchFamily="18" charset="0"/>
              </a:rPr>
              <a:t>c. </a:t>
            </a:r>
            <a:r>
              <a:rPr lang="en-US" sz="2600" b="1" spc="-5" dirty="0" err="1" smtClean="0">
                <a:solidFill>
                  <a:schemeClr val="tx1"/>
                </a:solidFill>
                <a:latin typeface="Times New Roman" panose="02020603050405020304" pitchFamily="18" charset="0"/>
                <a:cs typeface="Times New Roman" panose="02020603050405020304" pitchFamily="18" charset="0"/>
              </a:rPr>
              <a:t>Các</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yêu</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cầu</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của</a:t>
            </a:r>
            <a:r>
              <a:rPr lang="en-US" sz="2600" b="1" spc="-5" dirty="0" smtClean="0">
                <a:solidFill>
                  <a:schemeClr val="tx1"/>
                </a:solidFill>
                <a:latin typeface="Times New Roman" panose="02020603050405020304" pitchFamily="18" charset="0"/>
                <a:cs typeface="Times New Roman" panose="02020603050405020304" pitchFamily="18" charset="0"/>
              </a:rPr>
              <a:t> NCKH</a:t>
            </a:r>
            <a:endParaRPr sz="26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06791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685800" y="1676400"/>
            <a:ext cx="8001000" cy="3600986"/>
          </a:xfrm>
          <a:prstGeom prst="rect">
            <a:avLst/>
          </a:prstGeom>
        </p:spPr>
        <p:txBody>
          <a:bodyPr wrap="square" lIns="0" tIns="0" rIns="0" bIns="0">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just"/>
            <a:r>
              <a:rPr lang="en-US" altLang="en-US" b="1" kern="0" dirty="0" smtClean="0">
                <a:solidFill>
                  <a:srgbClr val="C00000"/>
                </a:solidFill>
                <a:latin typeface="Times New Roman" panose="02020603050405020304" pitchFamily="18" charset="0"/>
                <a:cs typeface="Times New Roman" panose="02020603050405020304" pitchFamily="18" charset="0"/>
              </a:rPr>
              <a:t>	- </a:t>
            </a:r>
            <a:r>
              <a:rPr lang="en-US" altLang="en-US" b="1" kern="0" dirty="0" err="1" smtClean="0">
                <a:solidFill>
                  <a:srgbClr val="C00000"/>
                </a:solidFill>
                <a:latin typeface="Times New Roman" panose="02020603050405020304" pitchFamily="18" charset="0"/>
                <a:cs typeface="Times New Roman" panose="02020603050405020304" pitchFamily="18" charset="0"/>
              </a:rPr>
              <a:t>Tính</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b="1" kern="0" dirty="0" err="1" smtClean="0">
                <a:solidFill>
                  <a:srgbClr val="C00000"/>
                </a:solidFill>
                <a:latin typeface="Times New Roman" panose="02020603050405020304" pitchFamily="18" charset="0"/>
                <a:cs typeface="Times New Roman" panose="02020603050405020304" pitchFamily="18" charset="0"/>
              </a:rPr>
              <a:t>cá</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b="1" kern="0" dirty="0" err="1" smtClean="0">
                <a:solidFill>
                  <a:srgbClr val="C00000"/>
                </a:solidFill>
                <a:latin typeface="Times New Roman" panose="02020603050405020304" pitchFamily="18" charset="0"/>
                <a:cs typeface="Times New Roman" panose="02020603050405020304" pitchFamily="18" charset="0"/>
              </a:rPr>
              <a:t>nhân</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Vai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trò</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sáng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tạo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cá</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nhân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mang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tính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quyết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định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đối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với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mỗi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cứu</a:t>
            </a:r>
            <a:r>
              <a:rPr lang="en-US" altLang="en-US" kern="0" dirty="0" smtClean="0">
                <a:solidFill>
                  <a:schemeClr val="tx1"/>
                </a:solidFill>
                <a:latin typeface="Times New Roman" panose="02020603050405020304" pitchFamily="18" charset="0"/>
                <a:cs typeface="Times New Roman" panose="02020603050405020304" pitchFamily="18" charset="0"/>
              </a:rPr>
              <a:t>.</a:t>
            </a:r>
          </a:p>
          <a:p>
            <a:pPr algn="just"/>
            <a:r>
              <a:rPr lang="en-US" altLang="en-US" b="1" kern="0" dirty="0">
                <a:solidFill>
                  <a:srgbClr val="C00000"/>
                </a:solidFill>
                <a:latin typeface="Times New Roman" panose="02020603050405020304" pitchFamily="18" charset="0"/>
                <a:cs typeface="Times New Roman" panose="02020603050405020304" pitchFamily="18" charset="0"/>
              </a:rPr>
              <a:t>	</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b="1" kern="0" dirty="0" err="1" smtClean="0">
                <a:solidFill>
                  <a:srgbClr val="C00000"/>
                </a:solidFill>
                <a:latin typeface="Times New Roman" panose="02020603050405020304" pitchFamily="18" charset="0"/>
                <a:cs typeface="Times New Roman" panose="02020603050405020304" pitchFamily="18" charset="0"/>
              </a:rPr>
              <a:t>Tính</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b="1" kern="0" dirty="0" err="1" smtClean="0">
                <a:solidFill>
                  <a:srgbClr val="C00000"/>
                </a:solidFill>
                <a:latin typeface="Times New Roman" panose="02020603050405020304" pitchFamily="18" charset="0"/>
                <a:cs typeface="Times New Roman" panose="02020603050405020304" pitchFamily="18" charset="0"/>
              </a:rPr>
              <a:t>kinh</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b="1" kern="0" dirty="0" err="1" smtClean="0">
                <a:solidFill>
                  <a:srgbClr val="C00000"/>
                </a:solidFill>
                <a:latin typeface="Times New Roman" panose="02020603050405020304" pitchFamily="18" charset="0"/>
                <a:cs typeface="Times New Roman" panose="02020603050405020304" pitchFamily="18" charset="0"/>
              </a:rPr>
              <a:t>tế</a:t>
            </a:r>
            <a:r>
              <a:rPr lang="en-US" altLang="en-US" b="1" kern="0" dirty="0" smtClean="0">
                <a:solidFill>
                  <a:srgbClr val="C00000"/>
                </a:solidFill>
                <a:latin typeface="Times New Roman" panose="02020603050405020304" pitchFamily="18" charset="0"/>
                <a:cs typeface="Times New Roman" panose="02020603050405020304" pitchFamily="18" charset="0"/>
              </a:rPr>
              <a:t>: </a:t>
            </a:r>
          </a:p>
          <a:p>
            <a:pPr algn="just"/>
            <a:r>
              <a:rPr lang="en-US" altLang="en-US" kern="0" dirty="0" smtClean="0">
                <a:solidFill>
                  <a:schemeClr val="tx1"/>
                </a:solidFill>
                <a:latin typeface="Times New Roman" panose="02020603050405020304" pitchFamily="18" charset="0"/>
                <a:cs typeface="Times New Roman" panose="02020603050405020304" pitchFamily="18" charset="0"/>
              </a:rPr>
              <a:t>	+ Lao </a:t>
            </a:r>
            <a:r>
              <a:rPr lang="en-US" altLang="en-US" kern="0" dirty="0" err="1" smtClean="0">
                <a:solidFill>
                  <a:schemeClr val="tx1"/>
                </a:solidFill>
                <a:latin typeface="Times New Roman" panose="02020603050405020304" pitchFamily="18" charset="0"/>
                <a:cs typeface="Times New Roman" panose="02020603050405020304" pitchFamily="18" charset="0"/>
              </a:rPr>
              <a:t>động</a:t>
            </a:r>
            <a:r>
              <a:rPr lang="en-US" altLang="en-US" kern="0" dirty="0" smtClean="0">
                <a:solidFill>
                  <a:schemeClr val="tx1"/>
                </a:solidFill>
                <a:latin typeface="Times New Roman" panose="02020603050405020304" pitchFamily="18" charset="0"/>
                <a:cs typeface="Times New Roman" panose="02020603050405020304" pitchFamily="18" charset="0"/>
              </a:rPr>
              <a:t> NCKH </a:t>
            </a:r>
            <a:r>
              <a:rPr lang="en-US" altLang="en-US" kern="0" dirty="0" err="1" smtClean="0">
                <a:solidFill>
                  <a:schemeClr val="tx1"/>
                </a:solidFill>
                <a:latin typeface="Times New Roman" panose="02020603050405020304" pitchFamily="18" charset="0"/>
                <a:cs typeface="Times New Roman" panose="02020603050405020304" pitchFamily="18" charset="0"/>
              </a:rPr>
              <a:t>rất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định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mức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một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cách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chính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xác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như</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trong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lĩnh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vực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sản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xuất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vật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chất</a:t>
            </a:r>
            <a:r>
              <a:rPr lang="en-US" altLang="en-US" kern="0" dirty="0" smtClean="0">
                <a:solidFill>
                  <a:schemeClr val="tx1"/>
                </a:solidFill>
                <a:latin typeface="Times New Roman" panose="02020603050405020304" pitchFamily="18" charset="0"/>
                <a:cs typeface="Times New Roman" panose="02020603050405020304" pitchFamily="18" charset="0"/>
              </a:rPr>
              <a:t>.</a:t>
            </a:r>
          </a:p>
          <a:p>
            <a:pPr algn="just"/>
            <a:r>
              <a:rPr lang="en-US" altLang="en-US" kern="0" dirty="0" smtClean="0">
                <a:solidFill>
                  <a:schemeClr val="tx1"/>
                </a:solidFill>
                <a:latin typeface="Times New Roman" panose="02020603050405020304" pitchFamily="18" charset="0"/>
                <a:cs typeface="Times New Roman" panose="02020603050405020304" pitchFamily="18" charset="0"/>
              </a:rPr>
              <a:t>	+ </a:t>
            </a:r>
            <a:r>
              <a:rPr lang="en-US" altLang="en-US" kern="0" dirty="0" err="1" smtClean="0">
                <a:solidFill>
                  <a:schemeClr val="tx1"/>
                </a:solidFill>
                <a:latin typeface="Times New Roman" panose="02020603050405020304" pitchFamily="18" charset="0"/>
                <a:cs typeface="Times New Roman" panose="02020603050405020304" pitchFamily="18" charset="0"/>
              </a:rPr>
              <a:t>Những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thiết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bị</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chuyên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dụng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trong</a:t>
            </a:r>
            <a:r>
              <a:rPr lang="en-US" altLang="en-US" kern="0" dirty="0" smtClean="0">
                <a:solidFill>
                  <a:schemeClr val="tx1"/>
                </a:solidFill>
                <a:latin typeface="Times New Roman" panose="02020603050405020304" pitchFamily="18" charset="0"/>
                <a:cs typeface="Times New Roman" panose="02020603050405020304" pitchFamily="18" charset="0"/>
              </a:rPr>
              <a:t> NCKH </a:t>
            </a:r>
            <a:r>
              <a:rPr lang="en-US" altLang="en-US" kern="0" dirty="0" err="1" smtClean="0">
                <a:solidFill>
                  <a:schemeClr val="tx1"/>
                </a:solidFill>
                <a:latin typeface="Times New Roman" panose="02020603050405020304" pitchFamily="18" charset="0"/>
                <a:cs typeface="Times New Roman" panose="02020603050405020304" pitchFamily="18" charset="0"/>
              </a:rPr>
              <a:t>hầu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như</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không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thể</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khấu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hao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nếu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được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đặt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trong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phòng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thí</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nghiệm</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các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nhà</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cứu</a:t>
            </a:r>
            <a:r>
              <a:rPr lang="en-US" altLang="en-US" kern="0" dirty="0" smtClean="0">
                <a:solidFill>
                  <a:schemeClr val="tx1"/>
                </a:solidFill>
                <a:latin typeface="Times New Roman" panose="02020603050405020304" pitchFamily="18" charset="0"/>
                <a:cs typeface="Times New Roman" panose="02020603050405020304" pitchFamily="18" charset="0"/>
              </a:rPr>
              <a:t>.</a:t>
            </a:r>
          </a:p>
          <a:p>
            <a:pPr algn="just"/>
            <a:r>
              <a:rPr lang="en-US" altLang="en-US" kern="0" dirty="0" smtClean="0">
                <a:solidFill>
                  <a:schemeClr val="tx1"/>
                </a:solidFill>
                <a:latin typeface="Times New Roman" panose="02020603050405020304" pitchFamily="18" charset="0"/>
                <a:cs typeface="Times New Roman" panose="02020603050405020304" pitchFamily="18" charset="0"/>
              </a:rPr>
              <a:t>	+ </a:t>
            </a:r>
            <a:r>
              <a:rPr lang="en-US" altLang="en-US" kern="0" dirty="0" err="1" smtClean="0">
                <a:solidFill>
                  <a:schemeClr val="tx1"/>
                </a:solidFill>
                <a:latin typeface="Times New Roman" panose="02020603050405020304" pitchFamily="18" charset="0"/>
                <a:cs typeface="Times New Roman" panose="02020603050405020304" pitchFamily="18" charset="0"/>
              </a:rPr>
              <a:t>Hiệu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quả</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kinh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tế</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NCKH </a:t>
            </a:r>
            <a:r>
              <a:rPr lang="en-US" altLang="en-US" kern="0" dirty="0" err="1" smtClean="0">
                <a:solidFill>
                  <a:schemeClr val="tx1"/>
                </a:solidFill>
                <a:latin typeface="Times New Roman" panose="02020603050405020304" pitchFamily="18" charset="0"/>
                <a:cs typeface="Times New Roman" panose="02020603050405020304" pitchFamily="18" charset="0"/>
              </a:rPr>
              <a:t>là</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rất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xác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định</a:t>
            </a:r>
            <a:r>
              <a:rPr lang="en-US" altLang="en-US" kern="0" dirty="0" smtClean="0">
                <a:solidFill>
                  <a:schemeClr val="tx1"/>
                </a:solidFill>
                <a:latin typeface="Times New Roman" panose="02020603050405020304" pitchFamily="18" charset="0"/>
                <a:cs typeface="Times New Roman" panose="02020603050405020304" pitchFamily="18" charset="0"/>
              </a:rPr>
              <a:t>.</a:t>
            </a:r>
          </a:p>
        </p:txBody>
      </p:sp>
      <p:sp>
        <p:nvSpPr>
          <p:cNvPr id="3" name="object 3"/>
          <p:cNvSpPr txBox="1">
            <a:spLocks noGrp="1"/>
          </p:cNvSpPr>
          <p:nvPr>
            <p:ph type="title"/>
          </p:nvPr>
        </p:nvSpPr>
        <p:spPr>
          <a:xfrm>
            <a:off x="1371600" y="609600"/>
            <a:ext cx="6705600" cy="435376"/>
          </a:xfrm>
          <a:prstGeom prst="rect">
            <a:avLst/>
          </a:prstGeom>
        </p:spPr>
        <p:txBody>
          <a:bodyPr vert="horz" wrap="square" lIns="0" tIns="34925" rIns="0" bIns="0" rtlCol="0">
            <a:spAutoFit/>
          </a:bodyPr>
          <a:lstStyle/>
          <a:p>
            <a:pPr marL="12700" marR="5080" algn="just">
              <a:spcBef>
                <a:spcPts val="275"/>
              </a:spcBef>
            </a:pPr>
            <a:r>
              <a:rPr lang="en-US" sz="2600" b="1" spc="-5" dirty="0" smtClean="0">
                <a:solidFill>
                  <a:schemeClr val="tx1"/>
                </a:solidFill>
                <a:latin typeface="Times New Roman" panose="02020603050405020304" pitchFamily="18" charset="0"/>
                <a:cs typeface="Times New Roman" panose="02020603050405020304" pitchFamily="18" charset="0"/>
              </a:rPr>
              <a:t>c. </a:t>
            </a:r>
            <a:r>
              <a:rPr lang="en-US" sz="2600" b="1" spc="-5" dirty="0" err="1" smtClean="0">
                <a:solidFill>
                  <a:schemeClr val="tx1"/>
                </a:solidFill>
                <a:latin typeface="Times New Roman" panose="02020603050405020304" pitchFamily="18" charset="0"/>
                <a:cs typeface="Times New Roman" panose="02020603050405020304" pitchFamily="18" charset="0"/>
              </a:rPr>
              <a:t>Các</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yêu</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cầu</a:t>
            </a:r>
            <a:r>
              <a:rPr lang="en-US" sz="2600" b="1" spc="-5" dirty="0" smtClean="0">
                <a:solidFill>
                  <a:schemeClr val="tx1"/>
                </a:solidFill>
                <a:latin typeface="Times New Roman" panose="02020603050405020304" pitchFamily="18" charset="0"/>
                <a:cs typeface="Times New Roman" panose="02020603050405020304" pitchFamily="18" charset="0"/>
              </a:rPr>
              <a:t> </a:t>
            </a:r>
            <a:r>
              <a:rPr lang="en-US" sz="2600" b="1" spc="-5" dirty="0" err="1" smtClean="0">
                <a:solidFill>
                  <a:schemeClr val="tx1"/>
                </a:solidFill>
                <a:latin typeface="Times New Roman" panose="02020603050405020304" pitchFamily="18" charset="0"/>
                <a:cs typeface="Times New Roman" panose="02020603050405020304" pitchFamily="18" charset="0"/>
              </a:rPr>
              <a:t>của</a:t>
            </a:r>
            <a:r>
              <a:rPr lang="en-US" sz="2600" b="1" spc="-5" dirty="0" smtClean="0">
                <a:solidFill>
                  <a:schemeClr val="tx1"/>
                </a:solidFill>
                <a:latin typeface="Times New Roman" panose="02020603050405020304" pitchFamily="18" charset="0"/>
                <a:cs typeface="Times New Roman" panose="02020603050405020304" pitchFamily="18" charset="0"/>
              </a:rPr>
              <a:t> NCKH</a:t>
            </a:r>
            <a:endParaRPr sz="26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5046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81000" y="1676400"/>
            <a:ext cx="8305800" cy="2800767"/>
          </a:xfrm>
          <a:prstGeom prst="rect">
            <a:avLst/>
          </a:prstGeom>
        </p:spPr>
        <p:txBody>
          <a:bodyPr wrap="square" lIns="0" tIns="0" rIns="0" bIns="0">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just"/>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b="1" kern="0" dirty="0" smtClean="0">
                <a:solidFill>
                  <a:schemeClr val="tx1"/>
                </a:solidFill>
                <a:latin typeface="Times New Roman" panose="02020603050405020304" pitchFamily="18" charset="0"/>
                <a:cs typeface="Times New Roman" panose="02020603050405020304" pitchFamily="18" charset="0"/>
              </a:rPr>
              <a:t>d. </a:t>
            </a:r>
            <a:r>
              <a:rPr lang="en-US" altLang="en-US" b="1" kern="0" dirty="0" err="1" smtClean="0">
                <a:solidFill>
                  <a:schemeClr val="tx1"/>
                </a:solidFill>
                <a:latin typeface="Times New Roman" panose="02020603050405020304" pitchFamily="18" charset="0"/>
                <a:cs typeface="Times New Roman" panose="02020603050405020304" pitchFamily="18" charset="0"/>
              </a:rPr>
              <a:t>Đạo</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đức</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trong</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nghiên</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cứu</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khoa</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học</a:t>
            </a:r>
            <a:endParaRPr lang="en-US" altLang="en-US" b="1" kern="0" dirty="0" smtClean="0">
              <a:solidFill>
                <a:schemeClr val="tx1"/>
              </a:solidFill>
              <a:latin typeface="Times New Roman" panose="02020603050405020304" pitchFamily="18" charset="0"/>
              <a:cs typeface="Times New Roman" panose="02020603050405020304" pitchFamily="18" charset="0"/>
            </a:endParaRPr>
          </a:p>
          <a:p>
            <a:pPr algn="just"/>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Một</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là</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nguyên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tắc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đạo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a:solidFill>
                  <a:schemeClr val="tx1"/>
                </a:solidFill>
                <a:latin typeface="Times New Roman" panose="02020603050405020304" pitchFamily="18" charset="0"/>
                <a:cs typeface="Times New Roman" panose="02020603050405020304" pitchFamily="18" charset="0"/>
              </a:rPr>
              <a:t>đức</a:t>
            </a:r>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err="1">
                <a:solidFill>
                  <a:schemeClr val="tx1"/>
                </a:solidFill>
                <a:latin typeface="Times New Roman" panose="02020603050405020304" pitchFamily="18" charset="0"/>
                <a:cs typeface="Times New Roman" panose="02020603050405020304" pitchFamily="18" charset="0"/>
              </a:rPr>
              <a:t>trong</a:t>
            </a:r>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err="1">
                <a:solidFill>
                  <a:schemeClr val="tx1"/>
                </a:solidFill>
                <a:latin typeface="Times New Roman" panose="02020603050405020304" pitchFamily="18" charset="0"/>
                <a:cs typeface="Times New Roman" panose="02020603050405020304" pitchFamily="18" charset="0"/>
              </a:rPr>
              <a:t>nghiên</a:t>
            </a:r>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err="1">
                <a:solidFill>
                  <a:schemeClr val="tx1"/>
                </a:solidFill>
                <a:latin typeface="Times New Roman" panose="02020603050405020304" pitchFamily="18" charset="0"/>
                <a:cs typeface="Times New Roman" panose="02020603050405020304" pitchFamily="18" charset="0"/>
              </a:rPr>
              <a:t>cứu</a:t>
            </a:r>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err="1">
                <a:solidFill>
                  <a:schemeClr val="tx1"/>
                </a:solidFill>
                <a:latin typeface="Times New Roman" panose="02020603050405020304" pitchFamily="18" charset="0"/>
                <a:cs typeface="Times New Roman" panose="02020603050405020304" pitchFamily="18" charset="0"/>
              </a:rPr>
              <a:t>khoa</a:t>
            </a:r>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học</a:t>
            </a:r>
            <a:endParaRPr lang="en-US" altLang="en-US" kern="0" dirty="0" smtClean="0">
              <a:solidFill>
                <a:schemeClr val="tx1"/>
              </a:solidFill>
              <a:latin typeface="Times New Roman" panose="02020603050405020304" pitchFamily="18" charset="0"/>
              <a:cs typeface="Times New Roman" panose="02020603050405020304" pitchFamily="18" charset="0"/>
            </a:endParaRPr>
          </a:p>
          <a:p>
            <a:pPr algn="just"/>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Tự</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nguyên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tham</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gia</a:t>
            </a:r>
            <a:r>
              <a:rPr lang="en-US" altLang="en-US" kern="0" dirty="0" smtClean="0">
                <a:solidFill>
                  <a:schemeClr val="tx1"/>
                </a:solidFill>
                <a:latin typeface="Times New Roman" panose="02020603050405020304" pitchFamily="18" charset="0"/>
                <a:cs typeface="Times New Roman" panose="02020603050405020304" pitchFamily="18" charset="0"/>
              </a:rPr>
              <a:t>.</a:t>
            </a:r>
          </a:p>
          <a:p>
            <a:pPr algn="just"/>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Không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gây</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hại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người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tham</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gia</a:t>
            </a:r>
            <a:r>
              <a:rPr lang="en-US" altLang="en-US" kern="0" dirty="0" smtClean="0">
                <a:solidFill>
                  <a:schemeClr val="tx1"/>
                </a:solidFill>
                <a:latin typeface="Times New Roman" panose="02020603050405020304" pitchFamily="18" charset="0"/>
                <a:cs typeface="Times New Roman" panose="02020603050405020304" pitchFamily="18" charset="0"/>
              </a:rPr>
              <a:t> NC.</a:t>
            </a:r>
          </a:p>
          <a:p>
            <a:pPr algn="just"/>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Bảo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mật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thông</a:t>
            </a:r>
            <a:r>
              <a:rPr lang="en-US" altLang="en-US" kern="0" dirty="0" smtClean="0">
                <a:solidFill>
                  <a:schemeClr val="tx1"/>
                </a:solidFill>
                <a:latin typeface="Times New Roman" panose="02020603050405020304" pitchFamily="18" charset="0"/>
                <a:cs typeface="Times New Roman" panose="02020603050405020304" pitchFamily="18" charset="0"/>
              </a:rPr>
              <a:t> tin </a:t>
            </a:r>
            <a:r>
              <a:rPr lang="en-US" altLang="en-US" kern="0" dirty="0" err="1" smtClean="0">
                <a:solidFill>
                  <a:schemeClr val="tx1"/>
                </a:solidFill>
                <a:latin typeface="Times New Roman" panose="02020603050405020304" pitchFamily="18" charset="0"/>
                <a:cs typeface="Times New Roman" panose="02020603050405020304" pitchFamily="18" charset="0"/>
              </a:rPr>
              <a:t>thu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thập</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được</a:t>
            </a:r>
            <a:r>
              <a:rPr lang="en-US" altLang="en-US" kern="0" dirty="0" smtClean="0">
                <a:solidFill>
                  <a:schemeClr val="tx1"/>
                </a:solidFill>
                <a:latin typeface="Times New Roman" panose="02020603050405020304" pitchFamily="18" charset="0"/>
                <a:cs typeface="Times New Roman" panose="02020603050405020304" pitchFamily="18" charset="0"/>
              </a:rPr>
              <a:t>.</a:t>
            </a:r>
          </a:p>
          <a:p>
            <a:pPr algn="just"/>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Trung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thực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trong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thực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hiện</a:t>
            </a:r>
            <a:r>
              <a:rPr lang="en-US" altLang="en-US" kern="0" dirty="0" smtClean="0">
                <a:solidFill>
                  <a:schemeClr val="tx1"/>
                </a:solidFill>
                <a:latin typeface="Times New Roman" panose="02020603050405020304" pitchFamily="18" charset="0"/>
                <a:cs typeface="Times New Roman" panose="02020603050405020304" pitchFamily="18" charset="0"/>
              </a:rPr>
              <a:t> NC.</a:t>
            </a:r>
            <a:endParaRPr lang="en-US" altLang="en-US" kern="0" dirty="0">
              <a:solidFill>
                <a:schemeClr val="tx1"/>
              </a:solidFill>
              <a:latin typeface="Times New Roman" panose="02020603050405020304" pitchFamily="18" charset="0"/>
              <a:cs typeface="Times New Roman" panose="02020603050405020304" pitchFamily="18" charset="0"/>
            </a:endParaRPr>
          </a:p>
          <a:p>
            <a:pPr algn="just"/>
            <a:r>
              <a:rPr lang="en-US" altLang="en-US" b="1" kern="0" dirty="0" smtClean="0">
                <a:solidFill>
                  <a:srgbClr val="C00000"/>
                </a:solidFill>
                <a:latin typeface="Times New Roman" panose="02020603050405020304" pitchFamily="18" charset="0"/>
                <a:cs typeface="Times New Roman" panose="02020603050405020304" pitchFamily="18" charset="0"/>
              </a:rPr>
              <a:t> </a:t>
            </a:r>
            <a:endParaRPr lang="en-US" altLang="en-US" kern="0"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736955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685800" y="1676400"/>
            <a:ext cx="7467600" cy="3200876"/>
          </a:xfrm>
          <a:prstGeom prst="rect">
            <a:avLst/>
          </a:prstGeom>
        </p:spPr>
        <p:txBody>
          <a:bodyPr wrap="square" lIns="0" tIns="0" rIns="0" bIns="0">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just"/>
            <a:r>
              <a:rPr lang="en-US" altLang="en-US" b="1" kern="0" dirty="0" smtClean="0">
                <a:solidFill>
                  <a:schemeClr val="tx1"/>
                </a:solidFill>
                <a:latin typeface="Times New Roman" panose="02020603050405020304" pitchFamily="18" charset="0"/>
                <a:cs typeface="Times New Roman" panose="02020603050405020304" pitchFamily="18" charset="0"/>
              </a:rPr>
              <a:t>	d. </a:t>
            </a:r>
            <a:r>
              <a:rPr lang="en-US" altLang="en-US" b="1" kern="0" dirty="0" err="1" smtClean="0">
                <a:solidFill>
                  <a:schemeClr val="tx1"/>
                </a:solidFill>
                <a:latin typeface="Times New Roman" panose="02020603050405020304" pitchFamily="18" charset="0"/>
                <a:cs typeface="Times New Roman" panose="02020603050405020304" pitchFamily="18" charset="0"/>
              </a:rPr>
              <a:t>Đạo</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đức</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trong</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nghiên</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cứu</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khoa</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b="1" kern="0" dirty="0" err="1" smtClean="0">
                <a:solidFill>
                  <a:schemeClr val="tx1"/>
                </a:solidFill>
                <a:latin typeface="Times New Roman" panose="02020603050405020304" pitchFamily="18" charset="0"/>
                <a:cs typeface="Times New Roman" panose="02020603050405020304" pitchFamily="18" charset="0"/>
              </a:rPr>
              <a:t>học</a:t>
            </a:r>
            <a:endParaRPr lang="en-US" altLang="en-US" b="1" kern="0" dirty="0">
              <a:solidFill>
                <a:schemeClr val="tx1"/>
              </a:solidFill>
              <a:latin typeface="Times New Roman" panose="02020603050405020304" pitchFamily="18" charset="0"/>
              <a:cs typeface="Times New Roman" panose="02020603050405020304" pitchFamily="18" charset="0"/>
            </a:endParaRPr>
          </a:p>
          <a:p>
            <a:pPr algn="just"/>
            <a:r>
              <a:rPr lang="en-US" altLang="en-US" b="1" kern="0" dirty="0" smtClean="0">
                <a:solidFill>
                  <a:schemeClr val="tx1"/>
                </a:solidFill>
                <a:latin typeface="Times New Roman" panose="02020603050405020304" pitchFamily="18" charset="0"/>
                <a:cs typeface="Times New Roman" panose="02020603050405020304" pitchFamily="18" charset="0"/>
              </a:rPr>
              <a:t>	Hai </a:t>
            </a:r>
            <a:r>
              <a:rPr lang="en-US" altLang="en-US" b="1" kern="0" dirty="0" err="1" smtClean="0">
                <a:solidFill>
                  <a:schemeClr val="tx1"/>
                </a:solidFill>
                <a:latin typeface="Times New Roman" panose="02020603050405020304" pitchFamily="18" charset="0"/>
                <a:cs typeface="Times New Roman" panose="02020603050405020304" pitchFamily="18" charset="0"/>
              </a:rPr>
              <a:t>là</a:t>
            </a:r>
            <a:r>
              <a:rPr lang="en-US" altLang="en-US" b="1"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đạo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văn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và</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chống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đạo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văn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nghiên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a:solidFill>
                  <a:schemeClr val="tx1"/>
                </a:solidFill>
                <a:latin typeface="Times New Roman" panose="02020603050405020304" pitchFamily="18" charset="0"/>
                <a:cs typeface="Times New Roman" panose="02020603050405020304" pitchFamily="18" charset="0"/>
              </a:rPr>
              <a:t>cứu</a:t>
            </a:r>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err="1">
                <a:solidFill>
                  <a:schemeClr val="tx1"/>
                </a:solidFill>
                <a:latin typeface="Times New Roman" panose="02020603050405020304" pitchFamily="18" charset="0"/>
                <a:cs typeface="Times New Roman" panose="02020603050405020304" pitchFamily="18" charset="0"/>
              </a:rPr>
              <a:t>khoa</a:t>
            </a:r>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học</a:t>
            </a:r>
            <a:endParaRPr lang="en-US" altLang="en-US" kern="0" dirty="0" smtClean="0">
              <a:solidFill>
                <a:schemeClr val="tx1"/>
              </a:solidFill>
              <a:latin typeface="Times New Roman" panose="02020603050405020304" pitchFamily="18" charset="0"/>
              <a:cs typeface="Times New Roman" panose="02020603050405020304" pitchFamily="18" charset="0"/>
            </a:endParaRPr>
          </a:p>
          <a:p>
            <a:pPr algn="just"/>
            <a:r>
              <a:rPr lang="en-US" altLang="en-US" kern="0" dirty="0">
                <a:solidFill>
                  <a:schemeClr val="tx1"/>
                </a:solidFill>
                <a:latin typeface="Times New Roman" panose="02020603050405020304" pitchFamily="18" charset="0"/>
                <a:cs typeface="Times New Roman" panose="02020603050405020304" pitchFamily="18" charset="0"/>
              </a:rPr>
              <a:t>	</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Đạo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văn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là</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việc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sử</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dụng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hoặc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không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chủ</a:t>
            </a:r>
            <a:r>
              <a:rPr lang="en-US" altLang="en-US" kern="0" dirty="0" smtClean="0">
                <a:solidFill>
                  <a:schemeClr val="tx1"/>
                </a:solidFill>
                <a:latin typeface="Times New Roman" panose="02020603050405020304" pitchFamily="18" charset="0"/>
                <a:cs typeface="Times New Roman" panose="02020603050405020304" pitchFamily="18" charset="0"/>
              </a:rPr>
              <a:t> ý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người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viết</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những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câu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văn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đoạn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văn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số</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liệu</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vào</a:t>
            </a:r>
            <a:r>
              <a:rPr lang="en-US" altLang="en-US" kern="0" dirty="0" smtClean="0">
                <a:solidFill>
                  <a:schemeClr val="tx1"/>
                </a:solidFill>
                <a:latin typeface="Times New Roman" panose="02020603050405020304" pitchFamily="18" charset="0"/>
                <a:cs typeface="Times New Roman" panose="02020603050405020304" pitchFamily="18" charset="0"/>
              </a:rPr>
              <a:t> ý </a:t>
            </a:r>
            <a:r>
              <a:rPr lang="en-US" altLang="en-US" kern="0" dirty="0" err="1" smtClean="0">
                <a:solidFill>
                  <a:schemeClr val="tx1"/>
                </a:solidFill>
                <a:latin typeface="Times New Roman" panose="02020603050405020304" pitchFamily="18" charset="0"/>
                <a:cs typeface="Times New Roman" panose="02020603050405020304" pitchFamily="18" charset="0"/>
              </a:rPr>
              <a:t>tưởng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người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khác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vào</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công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trình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khoa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học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luận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văn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luận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án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sách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mình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mà</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không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có</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những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chỉ</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dẫn</a:t>
            </a:r>
            <a:r>
              <a:rPr lang="en-US" altLang="en-US" kern="0" dirty="0" smtClean="0">
                <a:solidFill>
                  <a:schemeClr val="tx1"/>
                </a:solidFill>
                <a:latin typeface="Times New Roman" panose="02020603050405020304" pitchFamily="18" charset="0"/>
                <a:cs typeface="Times New Roman" panose="02020603050405020304" pitchFamily="18" charset="0"/>
              </a:rPr>
              <a:t>/</a:t>
            </a:r>
            <a:r>
              <a:rPr lang="en-US" altLang="en-US" kern="0" dirty="0" err="1" smtClean="0">
                <a:solidFill>
                  <a:schemeClr val="tx1"/>
                </a:solidFill>
                <a:latin typeface="Times New Roman" panose="02020603050405020304" pitchFamily="18" charset="0"/>
                <a:cs typeface="Times New Roman" panose="02020603050405020304" pitchFamily="18" charset="0"/>
              </a:rPr>
              <a:t>thừa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nhận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tác</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giả</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của</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những</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nội</a:t>
            </a:r>
            <a:r>
              <a:rPr lang="en-US" altLang="en-US" kern="0" dirty="0" smtClean="0">
                <a:solidFill>
                  <a:schemeClr val="tx1"/>
                </a:solidFill>
                <a:latin typeface="Times New Roman" panose="02020603050405020304" pitchFamily="18" charset="0"/>
                <a:cs typeface="Times New Roman" panose="02020603050405020304" pitchFamily="18" charset="0"/>
              </a:rPr>
              <a:t> dung </a:t>
            </a:r>
            <a:r>
              <a:rPr lang="en-US" altLang="en-US" kern="0" dirty="0" err="1" smtClean="0">
                <a:solidFill>
                  <a:schemeClr val="tx1"/>
                </a:solidFill>
                <a:latin typeface="Times New Roman" panose="02020603050405020304" pitchFamily="18" charset="0"/>
                <a:cs typeface="Times New Roman" panose="02020603050405020304" pitchFamily="18" charset="0"/>
              </a:rPr>
              <a:t>trích</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dẫn</a:t>
            </a:r>
            <a:r>
              <a:rPr lang="en-US" altLang="en-US" kern="0" dirty="0" smtClean="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2991592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p:cNvSpPr>
          <p:nvPr/>
        </p:nvSpPr>
        <p:spPr>
          <a:xfrm>
            <a:off x="1143000" y="1527270"/>
            <a:ext cx="3380740" cy="411651"/>
          </a:xfrm>
          <a:prstGeom prst="rect">
            <a:avLst/>
          </a:prstGeom>
        </p:spPr>
        <p:txBody>
          <a:bodyPr vert="horz" wrap="square" lIns="0" tIns="11430" rIns="0" bIns="0" rtlCol="0">
            <a:spAutoFit/>
          </a:bodyPr>
          <a:lstStyle>
            <a:lvl1pPr>
              <a:defRPr>
                <a:latin typeface="+mj-lt"/>
                <a:ea typeface="+mj-ea"/>
                <a:cs typeface="+mj-cs"/>
              </a:defRPr>
            </a:lvl1pPr>
          </a:lstStyle>
          <a:p>
            <a:pPr marL="12700">
              <a:spcBef>
                <a:spcPts val="90"/>
              </a:spcBef>
            </a:pPr>
            <a:r>
              <a:rPr lang="en-US" sz="2600" b="1" kern="0" spc="145" dirty="0" smtClean="0">
                <a:solidFill>
                  <a:sysClr val="windowText" lastClr="000000"/>
                </a:solidFill>
                <a:latin typeface="Times New Roman" panose="02020603050405020304" pitchFamily="18" charset="0"/>
                <a:cs typeface="Times New Roman" panose="02020603050405020304" pitchFamily="18" charset="0"/>
              </a:rPr>
              <a:t>1.1. </a:t>
            </a:r>
            <a:r>
              <a:rPr lang="en-US" sz="2600" b="1" kern="0" spc="145" dirty="0" err="1" smtClean="0">
                <a:solidFill>
                  <a:sysClr val="windowText" lastClr="000000"/>
                </a:solidFill>
                <a:latin typeface="Times New Roman" panose="02020603050405020304" pitchFamily="18" charset="0"/>
                <a:cs typeface="Times New Roman" panose="02020603050405020304" pitchFamily="18" charset="0"/>
              </a:rPr>
              <a:t>Khoa</a:t>
            </a:r>
            <a:r>
              <a:rPr lang="en-US" sz="2600" b="1" kern="0" spc="145" dirty="0" smtClean="0">
                <a:solidFill>
                  <a:sysClr val="windowText" lastClr="000000"/>
                </a:solidFill>
                <a:latin typeface="Times New Roman" panose="02020603050405020304" pitchFamily="18" charset="0"/>
                <a:cs typeface="Times New Roman" panose="02020603050405020304" pitchFamily="18" charset="0"/>
              </a:rPr>
              <a:t> </a:t>
            </a:r>
            <a:r>
              <a:rPr lang="en-US" sz="2600" b="1" kern="0" spc="145" dirty="0" err="1" smtClean="0">
                <a:solidFill>
                  <a:sysClr val="windowText" lastClr="000000"/>
                </a:solidFill>
                <a:latin typeface="Times New Roman" panose="02020603050405020304" pitchFamily="18" charset="0"/>
                <a:cs typeface="Times New Roman" panose="02020603050405020304" pitchFamily="18" charset="0"/>
              </a:rPr>
              <a:t>học</a:t>
            </a:r>
            <a:endParaRPr lang="en-US" sz="2600" b="1" kern="0" spc="110" dirty="0">
              <a:solidFill>
                <a:sysClr val="windowText" lastClr="000000"/>
              </a:solidFill>
              <a:latin typeface="Times New Roman" panose="02020603050405020304" pitchFamily="18" charset="0"/>
              <a:cs typeface="Times New Roman" panose="02020603050405020304" pitchFamily="18" charset="0"/>
            </a:endParaRPr>
          </a:p>
        </p:txBody>
      </p:sp>
      <p:sp>
        <p:nvSpPr>
          <p:cNvPr id="3" name="object 7"/>
          <p:cNvSpPr txBox="1"/>
          <p:nvPr/>
        </p:nvSpPr>
        <p:spPr>
          <a:xfrm>
            <a:off x="831273" y="2743200"/>
            <a:ext cx="4419600" cy="3239348"/>
          </a:xfrm>
          <a:prstGeom prst="rect">
            <a:avLst/>
          </a:prstGeom>
        </p:spPr>
        <p:txBody>
          <a:bodyPr vert="horz" wrap="square" lIns="0" tIns="12700" rIns="0" bIns="0" rtlCol="0">
            <a:spAutoFit/>
          </a:bodyPr>
          <a:lstStyle/>
          <a:p>
            <a:pPr marL="12065" marR="5080" indent="27940" algn="just">
              <a:spcBef>
                <a:spcPts val="100"/>
              </a:spcBef>
            </a:pPr>
            <a:r>
              <a:rPr lang="pt-BR" sz="2600" b="1" dirty="0">
                <a:latin typeface="Times New Roman" panose="02020603050405020304" pitchFamily="18" charset="0"/>
                <a:cs typeface="Times New Roman" panose="02020603050405020304" pitchFamily="18" charset="0"/>
              </a:rPr>
              <a:t> </a:t>
            </a:r>
            <a:r>
              <a:rPr lang="pt-BR" sz="2600" b="1" dirty="0" smtClean="0">
                <a:latin typeface="Times New Roman" panose="02020603050405020304" pitchFamily="18" charset="0"/>
                <a:cs typeface="Times New Roman" panose="02020603050405020304" pitchFamily="18" charset="0"/>
              </a:rPr>
              <a:t>a.</a:t>
            </a:r>
            <a:r>
              <a:rPr lang="pt-BR" sz="2600" dirty="0" smtClean="0">
                <a:latin typeface="Times New Roman" panose="02020603050405020304" pitchFamily="18" charset="0"/>
                <a:cs typeface="Times New Roman" panose="02020603050405020304" pitchFamily="18" charset="0"/>
              </a:rPr>
              <a:t> </a:t>
            </a:r>
            <a:r>
              <a:rPr lang="en-US" sz="2600" b="1" kern="0" spc="145" dirty="0" err="1" smtClean="0">
                <a:solidFill>
                  <a:sysClr val="windowText" lastClr="000000"/>
                </a:solidFill>
                <a:latin typeface="Times New Roman" panose="02020603050405020304" pitchFamily="18" charset="0"/>
                <a:cs typeface="Times New Roman" panose="02020603050405020304" pitchFamily="18" charset="0"/>
              </a:rPr>
              <a:t>Khái</a:t>
            </a:r>
            <a:r>
              <a:rPr lang="en-US" sz="2600" b="1" kern="0" spc="145" dirty="0" smtClean="0">
                <a:solidFill>
                  <a:sysClr val="windowText" lastClr="000000"/>
                </a:solidFill>
                <a:latin typeface="Times New Roman" panose="02020603050405020304" pitchFamily="18" charset="0"/>
                <a:cs typeface="Times New Roman" panose="02020603050405020304" pitchFamily="18" charset="0"/>
              </a:rPr>
              <a:t> </a:t>
            </a:r>
            <a:r>
              <a:rPr lang="en-US" sz="2600" b="1" kern="0" spc="145" dirty="0" err="1" smtClean="0">
                <a:solidFill>
                  <a:sysClr val="windowText" lastClr="000000"/>
                </a:solidFill>
                <a:latin typeface="Times New Roman" panose="02020603050405020304" pitchFamily="18" charset="0"/>
                <a:cs typeface="Times New Roman" panose="02020603050405020304" pitchFamily="18" charset="0"/>
              </a:rPr>
              <a:t>niệm</a:t>
            </a:r>
            <a:r>
              <a:rPr lang="en-US" sz="2600" b="1" kern="0" spc="145" dirty="0" smtClean="0">
                <a:solidFill>
                  <a:sysClr val="windowText" lastClr="000000"/>
                </a:solidFill>
                <a:latin typeface="Times New Roman" panose="02020603050405020304" pitchFamily="18" charset="0"/>
                <a:cs typeface="Times New Roman" panose="02020603050405020304" pitchFamily="18" charset="0"/>
              </a:rPr>
              <a:t> </a:t>
            </a:r>
            <a:r>
              <a:rPr lang="en-US" sz="2600" b="1" kern="0" spc="145" dirty="0" err="1" smtClean="0">
                <a:solidFill>
                  <a:sysClr val="windowText" lastClr="000000"/>
                </a:solidFill>
                <a:latin typeface="Times New Roman" panose="02020603050405020304" pitchFamily="18" charset="0"/>
                <a:cs typeface="Times New Roman" panose="02020603050405020304" pitchFamily="18" charset="0"/>
              </a:rPr>
              <a:t>khoa</a:t>
            </a:r>
            <a:r>
              <a:rPr lang="en-US" sz="2600" b="1" kern="0" spc="145" dirty="0" smtClean="0">
                <a:solidFill>
                  <a:sysClr val="windowText" lastClr="000000"/>
                </a:solidFill>
                <a:latin typeface="Times New Roman" panose="02020603050405020304" pitchFamily="18" charset="0"/>
                <a:cs typeface="Times New Roman" panose="02020603050405020304" pitchFamily="18" charset="0"/>
              </a:rPr>
              <a:t> </a:t>
            </a:r>
            <a:r>
              <a:rPr lang="en-US" sz="2600" b="1" kern="0" spc="145" dirty="0" err="1">
                <a:solidFill>
                  <a:sysClr val="windowText" lastClr="000000"/>
                </a:solidFill>
                <a:latin typeface="Times New Roman" panose="02020603050405020304" pitchFamily="18" charset="0"/>
                <a:cs typeface="Times New Roman" panose="02020603050405020304" pitchFamily="18" charset="0"/>
              </a:rPr>
              <a:t>học</a:t>
            </a:r>
            <a:endParaRPr lang="pt-BR" sz="2600" dirty="0" smtClean="0">
              <a:latin typeface="Times New Roman" panose="02020603050405020304" pitchFamily="18" charset="0"/>
              <a:cs typeface="Times New Roman" panose="02020603050405020304" pitchFamily="18" charset="0"/>
            </a:endParaRPr>
          </a:p>
          <a:p>
            <a:pPr marL="12065" marR="5080" indent="27940" algn="just">
              <a:spcBef>
                <a:spcPts val="100"/>
              </a:spcBef>
            </a:pPr>
            <a:r>
              <a:rPr lang="pt-BR" sz="2600" dirty="0" smtClean="0">
                <a:latin typeface="Times New Roman" panose="02020603050405020304" pitchFamily="18" charset="0"/>
                <a:cs typeface="Times New Roman" panose="02020603050405020304" pitchFamily="18" charset="0"/>
              </a:rPr>
              <a:t>Khái </a:t>
            </a:r>
            <a:r>
              <a:rPr lang="pt-BR" sz="2600" dirty="0">
                <a:latin typeface="Times New Roman" panose="02020603050405020304" pitchFamily="18" charset="0"/>
                <a:cs typeface="Times New Roman" panose="02020603050405020304" pitchFamily="18" charset="0"/>
              </a:rPr>
              <a:t>niệm hay thuật ngữ “khoa học” đã được biết đến từ rất lâu. Từ thời kì cổ đại, Nhà triết học Hy </a:t>
            </a:r>
            <a:r>
              <a:rPr lang="pt-BR" sz="2600" dirty="0" smtClean="0">
                <a:latin typeface="Times New Roman" panose="02020603050405020304" pitchFamily="18" charset="0"/>
                <a:cs typeface="Times New Roman" panose="02020603050405020304" pitchFamily="18" charset="0"/>
              </a:rPr>
              <a:t>Lạp cổ </a:t>
            </a:r>
            <a:r>
              <a:rPr lang="pt-BR" sz="2600" dirty="0">
                <a:latin typeface="Times New Roman" panose="02020603050405020304" pitchFamily="18" charset="0"/>
                <a:cs typeface="Times New Roman" panose="02020603050405020304" pitchFamily="18" charset="0"/>
              </a:rPr>
              <a:t>đại </a:t>
            </a:r>
            <a:r>
              <a:rPr lang="pt-BR" sz="2600" dirty="0" smtClean="0">
                <a:latin typeface="Times New Roman" panose="02020603050405020304" pitchFamily="18" charset="0"/>
                <a:cs typeface="Times New Roman" panose="02020603050405020304" pitchFamily="18" charset="0"/>
              </a:rPr>
              <a:t>Aristole đã </a:t>
            </a:r>
            <a:r>
              <a:rPr lang="pt-BR" sz="2600" dirty="0">
                <a:latin typeface="Times New Roman" panose="02020603050405020304" pitchFamily="18" charset="0"/>
                <a:cs typeface="Times New Roman" panose="02020603050405020304" pitchFamily="18" charset="0"/>
              </a:rPr>
              <a:t>cho rằng “</a:t>
            </a:r>
            <a:r>
              <a:rPr lang="pt-BR" sz="2600" i="1" dirty="0">
                <a:latin typeface="Times New Roman" panose="02020603050405020304" pitchFamily="18" charset="0"/>
                <a:cs typeface="Times New Roman" panose="02020603050405020304" pitchFamily="18" charset="0"/>
              </a:rPr>
              <a:t>chỉ có cái tổng quát mới đáng được gọi là </a:t>
            </a:r>
            <a:r>
              <a:rPr lang="pt-BR" sz="2600" i="1" dirty="0">
                <a:solidFill>
                  <a:srgbClr val="FF0000"/>
                </a:solidFill>
                <a:latin typeface="Times New Roman" panose="02020603050405020304" pitchFamily="18" charset="0"/>
                <a:cs typeface="Times New Roman" panose="02020603050405020304" pitchFamily="18" charset="0"/>
              </a:rPr>
              <a:t>khoa học</a:t>
            </a:r>
            <a:r>
              <a:rPr lang="pt-BR" sz="2600" dirty="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a:p>
            <a:pPr marL="12065" marR="5080" indent="27940" algn="just">
              <a:lnSpc>
                <a:spcPct val="100000"/>
              </a:lnSpc>
              <a:spcBef>
                <a:spcPts val="100"/>
              </a:spcBef>
            </a:pPr>
            <a:endParaRPr sz="2600" dirty="0">
              <a:latin typeface="Times New Roman" panose="02020603050405020304" pitchFamily="18" charset="0"/>
              <a:cs typeface="Times New Roman" panose="02020603050405020304" pitchFamily="18" charset="0"/>
            </a:endParaRPr>
          </a:p>
        </p:txBody>
      </p:sp>
      <p:pic>
        <p:nvPicPr>
          <p:cNvPr id="4" name="Picture 2" descr="Aristoteles – Wikipedia tiếng Việ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9800" y="2362200"/>
            <a:ext cx="2779084" cy="37233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324600" y="6248400"/>
            <a:ext cx="2671116" cy="400110"/>
          </a:xfrm>
          <a:prstGeom prst="rect">
            <a:avLst/>
          </a:prstGeom>
        </p:spPr>
        <p:txBody>
          <a:bodyPr wrap="none">
            <a:spAutoFit/>
          </a:bodyPr>
          <a:lstStyle/>
          <a:p>
            <a:r>
              <a:rPr lang="pt-BR" sz="2000" dirty="0">
                <a:latin typeface="Times New Roman" panose="02020603050405020304" pitchFamily="18" charset="0"/>
                <a:cs typeface="Times New Roman" panose="02020603050405020304" pitchFamily="18" charset="0"/>
              </a:rPr>
              <a:t>Aristole (384-322 TCN)</a:t>
            </a:r>
            <a:endParaRPr lang="en-US" sz="2000" dirty="0"/>
          </a:p>
        </p:txBody>
      </p:sp>
      <p:sp>
        <p:nvSpPr>
          <p:cNvPr id="6" name="object 5"/>
          <p:cNvSpPr txBox="1"/>
          <p:nvPr/>
        </p:nvSpPr>
        <p:spPr>
          <a:xfrm>
            <a:off x="533400" y="310095"/>
            <a:ext cx="7848600" cy="832920"/>
          </a:xfrm>
          <a:prstGeom prst="rect">
            <a:avLst/>
          </a:prstGeom>
        </p:spPr>
        <p:txBody>
          <a:bodyPr vert="horz" wrap="square" lIns="0" tIns="62865" rIns="0" bIns="0" rtlCol="0">
            <a:spAutoFit/>
          </a:bodyPr>
          <a:lstStyle/>
          <a:p>
            <a:pPr marL="671195" marR="448309" indent="-216535">
              <a:lnSpc>
                <a:spcPts val="3020"/>
              </a:lnSpc>
              <a:spcBef>
                <a:spcPts val="495"/>
              </a:spcBef>
            </a:pPr>
            <a:r>
              <a:rPr sz="2600" b="1" dirty="0">
                <a:latin typeface="Times New Roman" panose="02020603050405020304" pitchFamily="18" charset="0"/>
                <a:cs typeface="Times New Roman" panose="02020603050405020304" pitchFamily="18" charset="0"/>
              </a:rPr>
              <a:t>1.</a:t>
            </a:r>
            <a:r>
              <a:rPr sz="2600" b="1" spc="-80" dirty="0">
                <a:latin typeface="Times New Roman" panose="02020603050405020304" pitchFamily="18" charset="0"/>
                <a:cs typeface="Times New Roman" panose="02020603050405020304" pitchFamily="18" charset="0"/>
              </a:rPr>
              <a:t> </a:t>
            </a:r>
            <a:r>
              <a:rPr sz="2600" b="1" spc="-5" dirty="0" smtClean="0">
                <a:latin typeface="Times New Roman" panose="02020603050405020304" pitchFamily="18" charset="0"/>
                <a:cs typeface="Times New Roman" panose="02020603050405020304" pitchFamily="18" charset="0"/>
              </a:rPr>
              <a:t>NHỮNG</a:t>
            </a:r>
            <a:r>
              <a:rPr lang="en-US" sz="2600" b="1" spc="-5" dirty="0" smtClean="0">
                <a:latin typeface="Times New Roman" panose="02020603050405020304" pitchFamily="18" charset="0"/>
                <a:cs typeface="Times New Roman" panose="02020603050405020304" pitchFamily="18" charset="0"/>
              </a:rPr>
              <a:t> </a:t>
            </a:r>
            <a:r>
              <a:rPr sz="2600" b="1" spc="105" dirty="0" smtClean="0">
                <a:latin typeface="Times New Roman" panose="02020603050405020304" pitchFamily="18" charset="0"/>
                <a:cs typeface="Times New Roman" panose="02020603050405020304" pitchFamily="18" charset="0"/>
              </a:rPr>
              <a:t>VẤN</a:t>
            </a:r>
            <a:r>
              <a:rPr sz="2600" b="1" spc="50" dirty="0" smtClean="0">
                <a:latin typeface="Times New Roman" panose="02020603050405020304" pitchFamily="18" charset="0"/>
                <a:cs typeface="Times New Roman" panose="02020603050405020304" pitchFamily="18" charset="0"/>
              </a:rPr>
              <a:t> </a:t>
            </a:r>
            <a:r>
              <a:rPr sz="2600" b="1" spc="155" dirty="0" smtClean="0">
                <a:latin typeface="Times New Roman" panose="02020603050405020304" pitchFamily="18" charset="0"/>
                <a:cs typeface="Times New Roman" panose="02020603050405020304" pitchFamily="18" charset="0"/>
              </a:rPr>
              <a:t>ĐỀ</a:t>
            </a:r>
            <a:r>
              <a:rPr lang="en-US" sz="2600" b="1" dirty="0">
                <a:latin typeface="Times New Roman" panose="02020603050405020304" pitchFamily="18" charset="0"/>
                <a:cs typeface="Times New Roman" panose="02020603050405020304" pitchFamily="18" charset="0"/>
              </a:rPr>
              <a:t> </a:t>
            </a:r>
            <a:r>
              <a:rPr sz="2600" b="1" dirty="0" smtClean="0">
                <a:latin typeface="Times New Roman" panose="02020603050405020304" pitchFamily="18" charset="0"/>
                <a:cs typeface="Times New Roman" panose="02020603050405020304" pitchFamily="18" charset="0"/>
              </a:rPr>
              <a:t>CHUNG </a:t>
            </a:r>
            <a:r>
              <a:rPr sz="2600" b="1" spc="5" dirty="0">
                <a:latin typeface="Times New Roman" panose="02020603050405020304" pitchFamily="18" charset="0"/>
                <a:cs typeface="Times New Roman" panose="02020603050405020304" pitchFamily="18" charset="0"/>
              </a:rPr>
              <a:t>VỀ  </a:t>
            </a:r>
            <a:r>
              <a:rPr sz="2600" b="1" dirty="0">
                <a:latin typeface="Times New Roman" panose="02020603050405020304" pitchFamily="18" charset="0"/>
                <a:cs typeface="Times New Roman" panose="02020603050405020304" pitchFamily="18" charset="0"/>
              </a:rPr>
              <a:t>KHOA </a:t>
            </a:r>
            <a:r>
              <a:rPr sz="2600" b="1" spc="5" dirty="0">
                <a:latin typeface="Times New Roman" panose="02020603050405020304" pitchFamily="18" charset="0"/>
                <a:cs typeface="Times New Roman" panose="02020603050405020304" pitchFamily="18" charset="0"/>
              </a:rPr>
              <a:t>HỌC</a:t>
            </a:r>
            <a:r>
              <a:rPr sz="2600" b="1" spc="-140" dirty="0">
                <a:latin typeface="Times New Roman" panose="02020603050405020304" pitchFamily="18" charset="0"/>
                <a:cs typeface="Times New Roman" panose="02020603050405020304" pitchFamily="18" charset="0"/>
              </a:rPr>
              <a:t> </a:t>
            </a:r>
            <a:r>
              <a:rPr sz="2600" b="1" spc="5" dirty="0" smtClean="0">
                <a:latin typeface="Times New Roman" panose="02020603050405020304" pitchFamily="18" charset="0"/>
                <a:cs typeface="Times New Roman" panose="02020603050405020304" pitchFamily="18" charset="0"/>
              </a:rPr>
              <a:t>VÀ</a:t>
            </a:r>
            <a:r>
              <a:rPr lang="en-US" sz="2600" b="1" dirty="0">
                <a:latin typeface="Times New Roman" panose="02020603050405020304" pitchFamily="18" charset="0"/>
                <a:cs typeface="Times New Roman" panose="02020603050405020304" pitchFamily="18" charset="0"/>
              </a:rPr>
              <a:t> </a:t>
            </a:r>
            <a:r>
              <a:rPr sz="2600" b="1" spc="-5" dirty="0" smtClean="0">
                <a:latin typeface="Times New Roman" panose="02020603050405020304" pitchFamily="18" charset="0"/>
                <a:cs typeface="Times New Roman" panose="02020603050405020304" pitchFamily="18" charset="0"/>
              </a:rPr>
              <a:t>CÔNG</a:t>
            </a:r>
            <a:r>
              <a:rPr sz="2600" b="1" spc="-35" dirty="0" smtClean="0">
                <a:latin typeface="Times New Roman" panose="02020603050405020304" pitchFamily="18" charset="0"/>
                <a:cs typeface="Times New Roman" panose="02020603050405020304" pitchFamily="18" charset="0"/>
              </a:rPr>
              <a:t> </a:t>
            </a:r>
            <a:r>
              <a:rPr sz="2600" b="1" dirty="0">
                <a:latin typeface="Times New Roman" panose="02020603050405020304" pitchFamily="18" charset="0"/>
                <a:cs typeface="Times New Roman" panose="02020603050405020304" pitchFamily="18" charset="0"/>
              </a:rPr>
              <a:t>NGHỆ</a:t>
            </a:r>
          </a:p>
        </p:txBody>
      </p:sp>
      <p:sp>
        <p:nvSpPr>
          <p:cNvPr id="7" name="Date Placeholder 5"/>
          <p:cNvSpPr txBox="1">
            <a:spLocks/>
          </p:cNvSpPr>
          <p:nvPr/>
        </p:nvSpPr>
        <p:spPr>
          <a:xfrm>
            <a:off x="228600" y="6310577"/>
            <a:ext cx="2133600"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pPr>
                <a:defRPr/>
              </a:pPr>
              <a:t>11/27/2020</a:t>
            </a:fld>
            <a:endParaRPr lang="en-US" dirty="0"/>
          </a:p>
        </p:txBody>
      </p:sp>
    </p:spTree>
    <p:extLst>
      <p:ext uri="{BB962C8B-B14F-4D97-AF65-F5344CB8AC3E}">
        <p14:creationId xmlns:p14="http://schemas.microsoft.com/office/powerpoint/2010/main" val="11057236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295400"/>
            <a:ext cx="7772400" cy="3600986"/>
          </a:xfrm>
        </p:spPr>
        <p:txBody>
          <a:bodyPr/>
          <a:lstStyle/>
          <a:p>
            <a:pPr algn="just"/>
            <a:r>
              <a:rPr lang="en-US" dirty="0" smtClean="0">
                <a:solidFill>
                  <a:schemeClr val="tx1"/>
                </a:solidFill>
                <a:latin typeface="Times New Roman" panose="02020603050405020304" pitchFamily="18" charset="0"/>
                <a:cs typeface="Times New Roman" panose="02020603050405020304" pitchFamily="18" charset="0"/>
              </a:rPr>
              <a:t>	</a:t>
            </a:r>
            <a:r>
              <a:rPr lang="en-US" b="1" dirty="0" smtClean="0">
                <a:solidFill>
                  <a:schemeClr val="tx1"/>
                </a:solidFill>
                <a:latin typeface="Times New Roman" panose="02020603050405020304" pitchFamily="18" charset="0"/>
                <a:cs typeface="Times New Roman" panose="02020603050405020304" pitchFamily="18" charset="0"/>
              </a:rPr>
              <a:t>e. </a:t>
            </a:r>
            <a:r>
              <a:rPr lang="en-US" b="1" dirty="0" err="1" smtClean="0">
                <a:solidFill>
                  <a:schemeClr val="tx1"/>
                </a:solidFill>
                <a:latin typeface="Times New Roman" panose="02020603050405020304" pitchFamily="18" charset="0"/>
                <a:cs typeface="Times New Roman" panose="02020603050405020304" pitchFamily="18" charset="0"/>
              </a:rPr>
              <a:t>Các</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hình</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thức</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của</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đạo</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văn</a:t>
            </a:r>
            <a:endParaRPr lang="en-US" b="1" dirty="0" smtClean="0">
              <a:solidFill>
                <a:schemeClr val="tx1"/>
              </a:solidFill>
              <a:latin typeface="Times New Roman" panose="02020603050405020304" pitchFamily="18" charset="0"/>
              <a:cs typeface="Times New Roman" panose="02020603050405020304" pitchFamily="18" charset="0"/>
            </a:endParaRPr>
          </a:p>
          <a:p>
            <a:pPr algn="just"/>
            <a:r>
              <a:rPr lang="en-US" dirty="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Sử</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dụng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công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trình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của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người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khác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mà</a:t>
            </a:r>
            <a:r>
              <a:rPr lang="en-US" dirty="0" smtClean="0">
                <a:solidFill>
                  <a:schemeClr val="tx1"/>
                </a:solidFill>
                <a:latin typeface="Times New Roman" panose="02020603050405020304" pitchFamily="18" charset="0"/>
                <a:cs typeface="Times New Roman" panose="02020603050405020304" pitchFamily="18" charset="0"/>
              </a:rPr>
              <a:t> cam </a:t>
            </a:r>
            <a:r>
              <a:rPr lang="en-US" dirty="0" err="1" smtClean="0">
                <a:solidFill>
                  <a:schemeClr val="tx1"/>
                </a:solidFill>
                <a:latin typeface="Times New Roman" panose="02020603050405020304" pitchFamily="18" charset="0"/>
                <a:cs typeface="Times New Roman" panose="02020603050405020304" pitchFamily="18" charset="0"/>
              </a:rPr>
              <a:t>đoan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rằng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đó</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của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mình</a:t>
            </a:r>
            <a:r>
              <a:rPr lang="en-US" dirty="0" smtClean="0">
                <a:solidFill>
                  <a:schemeClr val="tx1"/>
                </a:solidFill>
                <a:latin typeface="Times New Roman" panose="02020603050405020304" pitchFamily="18" charset="0"/>
                <a:cs typeface="Times New Roman" panose="02020603050405020304" pitchFamily="18" charset="0"/>
              </a:rPr>
              <a:t>.</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Không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dẫn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nguồn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đã</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trích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khi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thay</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đổi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từ</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ngữ</a:t>
            </a:r>
            <a:r>
              <a:rPr lang="en-US" dirty="0" smtClean="0">
                <a:solidFill>
                  <a:schemeClr val="tx1"/>
                </a:solidFill>
                <a:latin typeface="Times New Roman" panose="02020603050405020304" pitchFamily="18" charset="0"/>
                <a:cs typeface="Times New Roman" panose="02020603050405020304" pitchFamily="18" charset="0"/>
              </a:rPr>
              <a:t>, di </a:t>
            </a:r>
            <a:r>
              <a:rPr lang="en-US" dirty="0" err="1" smtClean="0">
                <a:solidFill>
                  <a:schemeClr val="tx1"/>
                </a:solidFill>
                <a:latin typeface="Times New Roman" panose="02020603050405020304" pitchFamily="18" charset="0"/>
                <a:cs typeface="Times New Roman" panose="02020603050405020304" pitchFamily="18" charset="0"/>
              </a:rPr>
              <a:t>chuyển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từ</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cụm</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từ</a:t>
            </a:r>
            <a:r>
              <a:rPr lang="en-US" dirty="0" smtClean="0">
                <a:solidFill>
                  <a:schemeClr val="tx1"/>
                </a:solidFill>
                <a:latin typeface="Times New Roman" panose="02020603050405020304" pitchFamily="18" charset="0"/>
                <a:cs typeface="Times New Roman" panose="02020603050405020304" pitchFamily="18" charset="0"/>
              </a:rPr>
              <a:t>, ý </a:t>
            </a:r>
            <a:r>
              <a:rPr lang="en-US" dirty="0" err="1" smtClean="0">
                <a:solidFill>
                  <a:schemeClr val="tx1"/>
                </a:solidFill>
                <a:latin typeface="Times New Roman" panose="02020603050405020304" pitchFamily="18" charset="0"/>
                <a:cs typeface="Times New Roman" panose="02020603050405020304" pitchFamily="18" charset="0"/>
              </a:rPr>
              <a:t>tưởng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của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giả</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khác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gắn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cụm</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từ</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của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nguồn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khác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nhau</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chỉnh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sửa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lại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trong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bài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viết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thay</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đổi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từ</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ngữ</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hoặc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cụm</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từ</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nhưng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giữ</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nguyên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cấu</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trúc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của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đoạn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văn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hoặc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bài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viết</a:t>
            </a:r>
            <a:r>
              <a:rPr lang="en-US" dirty="0" smtClean="0">
                <a:solidFill>
                  <a:schemeClr val="tx1"/>
                </a:solidFill>
                <a:latin typeface="Times New Roman" panose="02020603050405020304" pitchFamily="18" charset="0"/>
                <a:cs typeface="Times New Roman" panose="02020603050405020304" pitchFamily="18" charset="0"/>
              </a:rPr>
              <a:t>.</a:t>
            </a:r>
          </a:p>
          <a:p>
            <a:pPr algn="just"/>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04679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idx="1"/>
          </p:nvPr>
        </p:nvSpPr>
        <p:spPr>
          <a:xfrm>
            <a:off x="533400" y="1447800"/>
            <a:ext cx="8180069" cy="3600986"/>
          </a:xfrm>
        </p:spPr>
        <p:txBody>
          <a:bodyPr/>
          <a:lstStyle/>
          <a:p>
            <a:pPr algn="just"/>
            <a:r>
              <a:rPr lang="en-US" dirty="0" smtClean="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 e. </a:t>
            </a:r>
            <a:r>
              <a:rPr lang="en-US" b="1" dirty="0" err="1">
                <a:solidFill>
                  <a:schemeClr val="tx1"/>
                </a:solidFill>
                <a:latin typeface="Times New Roman" panose="02020603050405020304" pitchFamily="18" charset="0"/>
                <a:cs typeface="Times New Roman" panose="02020603050405020304" pitchFamily="18" charset="0"/>
              </a:rPr>
              <a:t>Các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hình</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thức</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của</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đạo</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văn</a:t>
            </a:r>
            <a:r>
              <a:rPr lang="en-US" b="1" dirty="0">
                <a:solidFill>
                  <a:schemeClr val="tx1"/>
                </a:solidFill>
                <a:latin typeface="Times New Roman" panose="02020603050405020304" pitchFamily="18" charset="0"/>
                <a:cs typeface="Times New Roman" panose="02020603050405020304" pitchFamily="18" charset="0"/>
              </a:rPr>
              <a:t> </a:t>
            </a:r>
            <a:endParaRPr lang="en-US" b="1" dirty="0" smtClean="0">
              <a:solidFill>
                <a:schemeClr val="tx1"/>
              </a:solidFill>
              <a:latin typeface="Times New Roman" panose="02020603050405020304" pitchFamily="18" charset="0"/>
              <a:cs typeface="Times New Roman" panose="02020603050405020304" pitchFamily="18" charset="0"/>
            </a:endParaRPr>
          </a:p>
          <a:p>
            <a:pPr algn="just"/>
            <a:r>
              <a:rPr lang="en-US" dirty="0">
                <a:solidFill>
                  <a:schemeClr val="tx1"/>
                </a:solidFill>
                <a:latin typeface="Times New Roman" panose="02020603050405020304" pitchFamily="18" charset="0"/>
                <a:cs typeface="Times New Roman" panose="02020603050405020304" pitchFamily="18" charset="0"/>
              </a:rPr>
              <a:t>	- Sao </a:t>
            </a:r>
            <a:r>
              <a:rPr lang="en-US" dirty="0" err="1">
                <a:solidFill>
                  <a:schemeClr val="tx1"/>
                </a:solidFill>
                <a:latin typeface="Times New Roman" panose="02020603050405020304" pitchFamily="18" charset="0"/>
                <a:cs typeface="Times New Roman" panose="02020603050405020304" pitchFamily="18" charset="0"/>
              </a:rPr>
              <a:t>chép</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quá</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nhiều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từ</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một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công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trình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mặc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dù</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có</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chỉ</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ra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nguồn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trích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để</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hình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thành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một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phần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lớn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công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trình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của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mình</a:t>
            </a:r>
            <a:r>
              <a:rPr lang="en-US" dirty="0">
                <a:solidFill>
                  <a:schemeClr val="tx1"/>
                </a:solidFill>
                <a:latin typeface="Times New Roman" panose="02020603050405020304" pitchFamily="18" charset="0"/>
                <a:cs typeface="Times New Roman" panose="02020603050405020304" pitchFamily="18" charset="0"/>
              </a:rPr>
              <a:t>.</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Cung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cấp</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không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chính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xác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về</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giả</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nguồn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của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thông</a:t>
            </a:r>
            <a:r>
              <a:rPr lang="en-US" dirty="0" smtClean="0">
                <a:solidFill>
                  <a:schemeClr val="tx1"/>
                </a:solidFill>
                <a:latin typeface="Times New Roman" panose="02020603050405020304" pitchFamily="18" charset="0"/>
                <a:cs typeface="Times New Roman" panose="02020603050405020304" pitchFamily="18" charset="0"/>
              </a:rPr>
              <a:t> tin </a:t>
            </a:r>
            <a:r>
              <a:rPr lang="en-US" dirty="0" err="1" smtClean="0">
                <a:solidFill>
                  <a:schemeClr val="tx1"/>
                </a:solidFill>
                <a:latin typeface="Times New Roman" panose="02020603050405020304" pitchFamily="18" charset="0"/>
                <a:cs typeface="Times New Roman" panose="02020603050405020304" pitchFamily="18" charset="0"/>
              </a:rPr>
              <a:t>được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trích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dẫn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thông</a:t>
            </a:r>
            <a:r>
              <a:rPr lang="en-US" dirty="0" smtClean="0">
                <a:solidFill>
                  <a:schemeClr val="tx1"/>
                </a:solidFill>
                <a:latin typeface="Times New Roman" panose="02020603050405020304" pitchFamily="18" charset="0"/>
                <a:cs typeface="Times New Roman" panose="02020603050405020304" pitchFamily="18" charset="0"/>
              </a:rPr>
              <a:t> tin </a:t>
            </a:r>
            <a:r>
              <a:rPr lang="en-US" dirty="0" err="1" smtClean="0">
                <a:solidFill>
                  <a:schemeClr val="tx1"/>
                </a:solidFill>
                <a:latin typeface="Times New Roman" panose="02020603050405020304" pitchFamily="18" charset="0"/>
                <a:cs typeface="Times New Roman" panose="02020603050405020304" pitchFamily="18" charset="0"/>
              </a:rPr>
              <a:t>của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giả</a:t>
            </a:r>
            <a:r>
              <a:rPr lang="en-US" dirty="0" smtClean="0">
                <a:solidFill>
                  <a:schemeClr val="tx1"/>
                </a:solidFill>
                <a:latin typeface="Times New Roman" panose="02020603050405020304" pitchFamily="18" charset="0"/>
                <a:cs typeface="Times New Roman" panose="02020603050405020304" pitchFamily="18" charset="0"/>
              </a:rPr>
              <a:t> A, </a:t>
            </a:r>
            <a:r>
              <a:rPr lang="en-US" dirty="0" err="1" smtClean="0">
                <a:solidFill>
                  <a:schemeClr val="tx1"/>
                </a:solidFill>
                <a:latin typeface="Times New Roman" panose="02020603050405020304" pitchFamily="18" charset="0"/>
                <a:cs typeface="Times New Roman" panose="02020603050405020304" pitchFamily="18" charset="0"/>
              </a:rPr>
              <a:t>nhưng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người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viết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ghi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nguồn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trích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của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giả</a:t>
            </a:r>
            <a:r>
              <a:rPr lang="en-US" dirty="0" smtClean="0">
                <a:solidFill>
                  <a:schemeClr val="tx1"/>
                </a:solidFill>
                <a:latin typeface="Times New Roman" panose="02020603050405020304" pitchFamily="18" charset="0"/>
                <a:cs typeface="Times New Roman" panose="02020603050405020304" pitchFamily="18" charset="0"/>
              </a:rPr>
              <a:t> B; </a:t>
            </a:r>
            <a:r>
              <a:rPr lang="en-US" dirty="0" err="1" smtClean="0">
                <a:solidFill>
                  <a:schemeClr val="tx1"/>
                </a:solidFill>
                <a:latin typeface="Times New Roman" panose="02020603050405020304" pitchFamily="18" charset="0"/>
                <a:cs typeface="Times New Roman" panose="02020603050405020304" pitchFamily="18" charset="0"/>
              </a:rPr>
              <a:t>nguồn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thông</a:t>
            </a:r>
            <a:r>
              <a:rPr lang="en-US" dirty="0" smtClean="0">
                <a:solidFill>
                  <a:schemeClr val="tx1"/>
                </a:solidFill>
                <a:latin typeface="Times New Roman" panose="02020603050405020304" pitchFamily="18" charset="0"/>
                <a:cs typeface="Times New Roman" panose="02020603050405020304" pitchFamily="18" charset="0"/>
              </a:rPr>
              <a:t> tin </a:t>
            </a:r>
            <a:r>
              <a:rPr lang="en-US" dirty="0" err="1" smtClean="0">
                <a:solidFill>
                  <a:schemeClr val="tx1"/>
                </a:solidFill>
                <a:latin typeface="Times New Roman" panose="02020603050405020304" pitchFamily="18" charset="0"/>
                <a:cs typeface="Times New Roman" panose="02020603050405020304" pitchFamily="18" charset="0"/>
              </a:rPr>
              <a:t>là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từ</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bài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viết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chưa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được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xuất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bản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nhưng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được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ghi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dưới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dạng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bài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báo</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sách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được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xuất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bản</a:t>
            </a:r>
            <a:r>
              <a:rPr lang="en-US" dirty="0" smtClean="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26696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6"/>
          <p:cNvSpPr txBox="1"/>
          <p:nvPr/>
        </p:nvSpPr>
        <p:spPr>
          <a:xfrm>
            <a:off x="457199" y="762000"/>
            <a:ext cx="8451978" cy="5887702"/>
          </a:xfrm>
          <a:prstGeom prst="rect">
            <a:avLst/>
          </a:prstGeom>
        </p:spPr>
        <p:txBody>
          <a:bodyPr vert="horz" wrap="square" lIns="0" tIns="165100" rIns="0" bIns="0" rtlCol="0">
            <a:spAutoFit/>
          </a:bodyPr>
          <a:lstStyle/>
          <a:p>
            <a:pPr marL="469900" algn="just">
              <a:spcBef>
                <a:spcPts val="1300"/>
              </a:spcBef>
            </a:pPr>
            <a:r>
              <a:rPr lang="en-US" sz="2600" b="1" u="heavy" spc="-5" dirty="0" err="1" smtClean="0">
                <a:uFill>
                  <a:solidFill>
                    <a:srgbClr val="464A56"/>
                  </a:solidFill>
                </a:uFill>
                <a:latin typeface="Times New Roman" panose="02020603050405020304" pitchFamily="18" charset="0"/>
                <a:cs typeface="Times New Roman" panose="02020603050405020304" pitchFamily="18" charset="0"/>
              </a:rPr>
              <a:t>Phân</a:t>
            </a:r>
            <a:r>
              <a:rPr lang="en-US" sz="2600" b="1" u="heavy" spc="-5" dirty="0" smtClean="0">
                <a:uFill>
                  <a:solidFill>
                    <a:srgbClr val="464A56"/>
                  </a:solidFill>
                </a:uFill>
                <a:latin typeface="Times New Roman" panose="02020603050405020304" pitchFamily="18" charset="0"/>
                <a:cs typeface="Times New Roman" panose="02020603050405020304" pitchFamily="18" charset="0"/>
              </a:rPr>
              <a:t> </a:t>
            </a:r>
            <a:r>
              <a:rPr lang="en-US" sz="2600" b="1" u="heavy" spc="-114" dirty="0" err="1" smtClean="0">
                <a:uFill>
                  <a:solidFill>
                    <a:srgbClr val="464A56"/>
                  </a:solidFill>
                </a:uFill>
                <a:latin typeface="Times New Roman" panose="02020603050405020304" pitchFamily="18" charset="0"/>
                <a:cs typeface="Times New Roman" panose="02020603050405020304" pitchFamily="18" charset="0"/>
              </a:rPr>
              <a:t>loại</a:t>
            </a:r>
            <a:r>
              <a:rPr lang="en-US" sz="2600" b="1" u="heavy" spc="-114" dirty="0" smtClean="0">
                <a:uFill>
                  <a:solidFill>
                    <a:srgbClr val="464A56"/>
                  </a:solidFill>
                </a:uFill>
                <a:latin typeface="Times New Roman" panose="02020603050405020304" pitchFamily="18" charset="0"/>
                <a:cs typeface="Times New Roman" panose="02020603050405020304" pitchFamily="18" charset="0"/>
              </a:rPr>
              <a:t> </a:t>
            </a:r>
            <a:r>
              <a:rPr lang="en-US" sz="2600" b="1" u="heavy" dirty="0" err="1" smtClean="0">
                <a:uFill>
                  <a:solidFill>
                    <a:srgbClr val="464A56"/>
                  </a:solidFill>
                </a:uFill>
                <a:latin typeface="Times New Roman" panose="02020603050405020304" pitchFamily="18" charset="0"/>
                <a:cs typeface="Times New Roman" panose="02020603050405020304" pitchFamily="18" charset="0"/>
              </a:rPr>
              <a:t>theo</a:t>
            </a:r>
            <a:r>
              <a:rPr lang="en-US" sz="2600" b="1" u="heavy" dirty="0" smtClean="0">
                <a:uFill>
                  <a:solidFill>
                    <a:srgbClr val="464A56"/>
                  </a:solidFill>
                </a:uFill>
                <a:latin typeface="Times New Roman" panose="02020603050405020304" pitchFamily="18" charset="0"/>
                <a:cs typeface="Times New Roman" panose="02020603050405020304" pitchFamily="18" charset="0"/>
              </a:rPr>
              <a:t> </a:t>
            </a:r>
            <a:r>
              <a:rPr lang="en-US" sz="2600" b="1" u="heavy" spc="-229" dirty="0" err="1" smtClean="0">
                <a:uFill>
                  <a:solidFill>
                    <a:srgbClr val="464A56"/>
                  </a:solidFill>
                </a:uFill>
                <a:latin typeface="Times New Roman" panose="02020603050405020304" pitchFamily="18" charset="0"/>
                <a:cs typeface="Times New Roman" panose="02020603050405020304" pitchFamily="18" charset="0"/>
              </a:rPr>
              <a:t>chức</a:t>
            </a:r>
            <a:r>
              <a:rPr lang="en-US" sz="2600" b="1" u="heavy" spc="-229" dirty="0" smtClean="0">
                <a:uFill>
                  <a:solidFill>
                    <a:srgbClr val="464A56"/>
                  </a:solidFill>
                </a:uFill>
                <a:latin typeface="Times New Roman" panose="02020603050405020304" pitchFamily="18" charset="0"/>
                <a:cs typeface="Times New Roman" panose="02020603050405020304" pitchFamily="18" charset="0"/>
              </a:rPr>
              <a:t> </a:t>
            </a:r>
            <a:r>
              <a:rPr lang="en-US" sz="2600" b="1" u="heavy" spc="-160" dirty="0" err="1" smtClean="0">
                <a:uFill>
                  <a:solidFill>
                    <a:srgbClr val="464A56"/>
                  </a:solidFill>
                </a:uFill>
                <a:latin typeface="Times New Roman" panose="02020603050405020304" pitchFamily="18" charset="0"/>
                <a:cs typeface="Times New Roman" panose="02020603050405020304" pitchFamily="18" charset="0"/>
              </a:rPr>
              <a:t>năng</a:t>
            </a:r>
            <a:r>
              <a:rPr lang="en-US" sz="2600" spc="-160" dirty="0" smtClean="0">
                <a:latin typeface="Times New Roman" panose="02020603050405020304" pitchFamily="18" charset="0"/>
                <a:cs typeface="Times New Roman" panose="02020603050405020304" pitchFamily="18" charset="0"/>
              </a:rPr>
              <a:t>, </a:t>
            </a:r>
            <a:r>
              <a:rPr lang="en-US" sz="2600" spc="-10" dirty="0" err="1" smtClean="0">
                <a:latin typeface="Times New Roman" panose="02020603050405020304" pitchFamily="18" charset="0"/>
                <a:cs typeface="Times New Roman" panose="02020603050405020304" pitchFamily="18" charset="0"/>
              </a:rPr>
              <a:t>có</a:t>
            </a:r>
            <a:r>
              <a:rPr lang="en-US" sz="2600" spc="-10" dirty="0" smtClean="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các</a:t>
            </a:r>
            <a:r>
              <a:rPr lang="en-US" sz="2600" spc="-5" dirty="0" smtClean="0">
                <a:latin typeface="Times New Roman" panose="02020603050405020304" pitchFamily="18" charset="0"/>
                <a:cs typeface="Times New Roman" panose="02020603050405020304" pitchFamily="18" charset="0"/>
              </a:rPr>
              <a:t> </a:t>
            </a:r>
            <a:r>
              <a:rPr lang="en-US" sz="2600" spc="-45" dirty="0" err="1" smtClean="0">
                <a:latin typeface="Times New Roman" panose="02020603050405020304" pitchFamily="18" charset="0"/>
                <a:cs typeface="Times New Roman" panose="02020603050405020304" pitchFamily="18" charset="0"/>
              </a:rPr>
              <a:t>loại</a:t>
            </a:r>
            <a:r>
              <a:rPr lang="en-US" sz="2600" spc="-45" dirty="0" smtClean="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nghiên</a:t>
            </a:r>
            <a:r>
              <a:rPr lang="en-US" sz="2600" spc="-260" dirty="0" smtClean="0">
                <a:latin typeface="Times New Roman" panose="02020603050405020304" pitchFamily="18" charset="0"/>
                <a:cs typeface="Times New Roman" panose="02020603050405020304" pitchFamily="18" charset="0"/>
              </a:rPr>
              <a:t> </a:t>
            </a:r>
            <a:r>
              <a:rPr lang="en-US" sz="2600" spc="-100" dirty="0" err="1" smtClean="0">
                <a:latin typeface="Times New Roman" panose="02020603050405020304" pitchFamily="18" charset="0"/>
                <a:cs typeface="Times New Roman" panose="02020603050405020304" pitchFamily="18" charset="0"/>
              </a:rPr>
              <a:t>cứu</a:t>
            </a:r>
            <a:r>
              <a:rPr lang="en-US" sz="2600" spc="-100" dirty="0" smtClean="0">
                <a:latin typeface="Times New Roman" panose="02020603050405020304" pitchFamily="18" charset="0"/>
                <a:cs typeface="Times New Roman" panose="02020603050405020304" pitchFamily="18" charset="0"/>
              </a:rPr>
              <a:t>:</a:t>
            </a:r>
          </a:p>
          <a:p>
            <a:pPr marL="469900" algn="just">
              <a:spcBef>
                <a:spcPts val="1300"/>
              </a:spcBef>
            </a:pPr>
            <a:r>
              <a:rPr lang="en-US" sz="2600" b="1" dirty="0" smtClean="0">
                <a:latin typeface="Times New Roman" panose="02020603050405020304" pitchFamily="18" charset="0"/>
                <a:cs typeface="Times New Roman" panose="02020603050405020304" pitchFamily="18" charset="0"/>
              </a:rPr>
              <a:t>1. </a:t>
            </a:r>
            <a:r>
              <a:rPr lang="vi-VN" sz="2600" b="1" dirty="0" smtClean="0">
                <a:latin typeface="Times New Roman" panose="02020603050405020304" pitchFamily="18" charset="0"/>
                <a:cs typeface="Times New Roman" panose="02020603050405020304" pitchFamily="18" charset="0"/>
              </a:rPr>
              <a:t>Nghiên </a:t>
            </a:r>
            <a:r>
              <a:rPr lang="vi-VN" sz="2600" b="1" spc="-210" dirty="0" smtClean="0">
                <a:latin typeface="Times New Roman" panose="02020603050405020304" pitchFamily="18" charset="0"/>
                <a:cs typeface="Times New Roman" panose="02020603050405020304" pitchFamily="18" charset="0"/>
              </a:rPr>
              <a:t>cứu </a:t>
            </a:r>
            <a:r>
              <a:rPr lang="vi-VN" sz="2600" b="1" spc="5" dirty="0" smtClean="0">
                <a:latin typeface="Times New Roman" panose="02020603050405020304" pitchFamily="18" charset="0"/>
                <a:cs typeface="Times New Roman" panose="02020603050405020304" pitchFamily="18" charset="0"/>
              </a:rPr>
              <a:t>mô </a:t>
            </a:r>
            <a:r>
              <a:rPr lang="vi-VN" sz="2600" b="1" spc="-45" dirty="0" smtClean="0">
                <a:latin typeface="Times New Roman" panose="02020603050405020304" pitchFamily="18" charset="0"/>
                <a:cs typeface="Times New Roman" panose="02020603050405020304" pitchFamily="18" charset="0"/>
              </a:rPr>
              <a:t>tả</a:t>
            </a:r>
            <a:r>
              <a:rPr lang="vi-VN" sz="2600" spc="-45" dirty="0" smtClean="0">
                <a:latin typeface="Times New Roman" panose="02020603050405020304" pitchFamily="18" charset="0"/>
                <a:cs typeface="Times New Roman" panose="02020603050405020304" pitchFamily="18" charset="0"/>
              </a:rPr>
              <a:t>: </a:t>
            </a:r>
            <a:r>
              <a:rPr lang="vi-VN" sz="2600" spc="-120" dirty="0" smtClean="0">
                <a:latin typeface="Times New Roman" panose="02020603050405020304" pitchFamily="18" charset="0"/>
                <a:cs typeface="Times New Roman" panose="02020603050405020304" pitchFamily="18" charset="0"/>
              </a:rPr>
              <a:t>Nhận </a:t>
            </a:r>
            <a:r>
              <a:rPr lang="vi-VN" sz="2600" spc="-125" dirty="0" smtClean="0">
                <a:latin typeface="Times New Roman" panose="02020603050405020304" pitchFamily="18" charset="0"/>
                <a:cs typeface="Times New Roman" panose="02020603050405020304" pitchFamily="18" charset="0"/>
              </a:rPr>
              <a:t>dạng </a:t>
            </a:r>
            <a:r>
              <a:rPr lang="vi-VN" sz="2600" spc="-190" dirty="0" smtClean="0">
                <a:latin typeface="Times New Roman" panose="02020603050405020304" pitchFamily="18" charset="0"/>
                <a:cs typeface="Times New Roman" panose="02020603050405020304" pitchFamily="18" charset="0"/>
              </a:rPr>
              <a:t>sự </a:t>
            </a:r>
            <a:r>
              <a:rPr lang="vi-VN" sz="2600" spc="-45" dirty="0" smtClean="0">
                <a:latin typeface="Times New Roman" panose="02020603050405020304" pitchFamily="18" charset="0"/>
                <a:cs typeface="Times New Roman" panose="02020603050405020304" pitchFamily="18" charset="0"/>
              </a:rPr>
              <a:t>vật, </a:t>
            </a:r>
            <a:r>
              <a:rPr lang="vi-VN" sz="2600" spc="-65" dirty="0" smtClean="0">
                <a:latin typeface="Times New Roman" panose="02020603050405020304" pitchFamily="18" charset="0"/>
                <a:cs typeface="Times New Roman" panose="02020603050405020304" pitchFamily="18" charset="0"/>
              </a:rPr>
              <a:t>hiện </a:t>
            </a:r>
            <a:r>
              <a:rPr lang="vi-VN" sz="2600" spc="-75" dirty="0" smtClean="0">
                <a:latin typeface="Times New Roman" panose="02020603050405020304" pitchFamily="18" charset="0"/>
                <a:cs typeface="Times New Roman" panose="02020603050405020304" pitchFamily="18" charset="0"/>
              </a:rPr>
              <a:t>tượng,</a:t>
            </a:r>
            <a:r>
              <a:rPr lang="vi-VN" sz="2600" spc="-180" dirty="0" smtClean="0">
                <a:latin typeface="Times New Roman" panose="02020603050405020304" pitchFamily="18" charset="0"/>
                <a:cs typeface="Times New Roman" panose="02020603050405020304" pitchFamily="18" charset="0"/>
              </a:rPr>
              <a:t> </a:t>
            </a:r>
            <a:r>
              <a:rPr lang="vi-VN" sz="2600" spc="-30" dirty="0" smtClean="0">
                <a:latin typeface="Times New Roman" panose="02020603050405020304" pitchFamily="18" charset="0"/>
                <a:cs typeface="Times New Roman" panose="02020603050405020304" pitchFamily="18" charset="0"/>
              </a:rPr>
              <a:t>định</a:t>
            </a:r>
            <a:r>
              <a:rPr lang="en-US" sz="2600" spc="-30" dirty="0" smtClean="0">
                <a:latin typeface="Times New Roman" panose="02020603050405020304" pitchFamily="18" charset="0"/>
                <a:cs typeface="Times New Roman" panose="02020603050405020304" pitchFamily="18" charset="0"/>
              </a:rPr>
              <a:t> </a:t>
            </a:r>
            <a:r>
              <a:rPr lang="vi-VN" sz="2600" spc="-5" dirty="0" smtClean="0">
                <a:latin typeface="Times New Roman" panose="02020603050405020304" pitchFamily="18" charset="0"/>
                <a:cs typeface="Times New Roman" panose="02020603050405020304" pitchFamily="18" charset="0"/>
              </a:rPr>
              <a:t>tính, </a:t>
            </a:r>
            <a:r>
              <a:rPr lang="vi-VN" sz="2600" spc="-30" dirty="0" smtClean="0">
                <a:latin typeface="Times New Roman" panose="02020603050405020304" pitchFamily="18" charset="0"/>
                <a:cs typeface="Times New Roman" panose="02020603050405020304" pitchFamily="18" charset="0"/>
              </a:rPr>
              <a:t>định </a:t>
            </a:r>
            <a:r>
              <a:rPr lang="vi-VN" sz="2600" spc="-180" dirty="0" smtClean="0">
                <a:latin typeface="Times New Roman" panose="02020603050405020304" pitchFamily="18" charset="0"/>
                <a:cs typeface="Times New Roman" panose="02020603050405020304" pitchFamily="18" charset="0"/>
              </a:rPr>
              <a:t>lượng,… </a:t>
            </a:r>
            <a:r>
              <a:rPr lang="vi-VN" sz="2600" spc="5" dirty="0" smtClean="0">
                <a:latin typeface="Times New Roman" panose="02020603050405020304" pitchFamily="18" charset="0"/>
                <a:cs typeface="Times New Roman" panose="02020603050405020304" pitchFamily="18" charset="0"/>
              </a:rPr>
              <a:t>= </a:t>
            </a:r>
            <a:r>
              <a:rPr lang="vi-VN" sz="2600" spc="35" dirty="0" smtClean="0">
                <a:latin typeface="Times New Roman" panose="02020603050405020304" pitchFamily="18" charset="0"/>
                <a:cs typeface="Times New Roman" panose="02020603050405020304" pitchFamily="18" charset="0"/>
              </a:rPr>
              <a:t>“thế</a:t>
            </a:r>
            <a:r>
              <a:rPr lang="vi-VN" sz="2600" spc="-215" dirty="0" smtClean="0">
                <a:latin typeface="Times New Roman" panose="02020603050405020304" pitchFamily="18" charset="0"/>
                <a:cs typeface="Times New Roman" panose="02020603050405020304" pitchFamily="18" charset="0"/>
              </a:rPr>
              <a:t> </a:t>
            </a:r>
            <a:r>
              <a:rPr lang="vi-VN" sz="2600" spc="20" dirty="0" smtClean="0">
                <a:latin typeface="Times New Roman" panose="02020603050405020304" pitchFamily="18" charset="0"/>
                <a:cs typeface="Times New Roman" panose="02020603050405020304" pitchFamily="18" charset="0"/>
              </a:rPr>
              <a:t>nào?</a:t>
            </a:r>
            <a:endParaRPr lang="en-US" sz="2600" dirty="0" smtClean="0">
              <a:latin typeface="Times New Roman" panose="02020603050405020304" pitchFamily="18" charset="0"/>
              <a:cs typeface="Times New Roman" panose="02020603050405020304" pitchFamily="18" charset="0"/>
            </a:endParaRPr>
          </a:p>
          <a:p>
            <a:pPr marL="469900" algn="just">
              <a:spcBef>
                <a:spcPts val="1300"/>
              </a:spcBef>
            </a:pPr>
            <a:r>
              <a:rPr lang="en-US" sz="2600" b="1" spc="-5" dirty="0" smtClean="0">
                <a:latin typeface="Times New Roman" panose="02020603050405020304" pitchFamily="18" charset="0"/>
                <a:cs typeface="Times New Roman" panose="02020603050405020304" pitchFamily="18" charset="0"/>
              </a:rPr>
              <a:t>2. </a:t>
            </a:r>
            <a:r>
              <a:rPr sz="2600" b="1" spc="-5" dirty="0" err="1" smtClean="0">
                <a:latin typeface="Times New Roman" panose="02020603050405020304" pitchFamily="18" charset="0"/>
                <a:cs typeface="Times New Roman" panose="02020603050405020304" pitchFamily="18" charset="0"/>
              </a:rPr>
              <a:t>Nghiên</a:t>
            </a:r>
            <a:r>
              <a:rPr sz="2600" b="1" spc="-5" dirty="0" smtClean="0">
                <a:latin typeface="Times New Roman" panose="02020603050405020304" pitchFamily="18" charset="0"/>
                <a:cs typeface="Times New Roman" panose="02020603050405020304" pitchFamily="18" charset="0"/>
              </a:rPr>
              <a:t> </a:t>
            </a:r>
            <a:r>
              <a:rPr sz="2600" b="1" spc="-210" dirty="0">
                <a:latin typeface="Times New Roman" panose="02020603050405020304" pitchFamily="18" charset="0"/>
                <a:cs typeface="Times New Roman" panose="02020603050405020304" pitchFamily="18" charset="0"/>
              </a:rPr>
              <a:t>cứu </a:t>
            </a:r>
            <a:r>
              <a:rPr sz="2600" b="1" spc="-150" dirty="0">
                <a:latin typeface="Times New Roman" panose="02020603050405020304" pitchFamily="18" charset="0"/>
                <a:cs typeface="Times New Roman" panose="02020603050405020304" pitchFamily="18" charset="0"/>
              </a:rPr>
              <a:t>giải </a:t>
            </a:r>
            <a:r>
              <a:rPr sz="2600" b="1" spc="-5" dirty="0">
                <a:latin typeface="Times New Roman" panose="02020603050405020304" pitchFamily="18" charset="0"/>
                <a:cs typeface="Times New Roman" panose="02020603050405020304" pitchFamily="18" charset="0"/>
              </a:rPr>
              <a:t>thích</a:t>
            </a:r>
            <a:r>
              <a:rPr sz="2600" spc="-5" dirty="0">
                <a:latin typeface="Times New Roman" panose="02020603050405020304" pitchFamily="18" charset="0"/>
                <a:cs typeface="Times New Roman" panose="02020603050405020304" pitchFamily="18" charset="0"/>
              </a:rPr>
              <a:t>: </a:t>
            </a:r>
            <a:r>
              <a:rPr sz="2600" spc="10" dirty="0">
                <a:latin typeface="Times New Roman" panose="02020603050405020304" pitchFamily="18" charset="0"/>
                <a:cs typeface="Times New Roman" panose="02020603050405020304" pitchFamily="18" charset="0"/>
              </a:rPr>
              <a:t>Tìm </a:t>
            </a:r>
            <a:r>
              <a:rPr sz="2600" spc="-40" dirty="0">
                <a:latin typeface="Times New Roman" panose="02020603050405020304" pitchFamily="18" charset="0"/>
                <a:cs typeface="Times New Roman" panose="02020603050405020304" pitchFamily="18" charset="0"/>
              </a:rPr>
              <a:t>mối </a:t>
            </a:r>
            <a:r>
              <a:rPr sz="2600" spc="-10" dirty="0">
                <a:latin typeface="Times New Roman" panose="02020603050405020304" pitchFamily="18" charset="0"/>
                <a:cs typeface="Times New Roman" panose="02020603050405020304" pitchFamily="18" charset="0"/>
              </a:rPr>
              <a:t>quan </a:t>
            </a:r>
            <a:r>
              <a:rPr sz="2600" spc="-70" dirty="0">
                <a:latin typeface="Times New Roman" panose="02020603050405020304" pitchFamily="18" charset="0"/>
                <a:cs typeface="Times New Roman" panose="02020603050405020304" pitchFamily="18" charset="0"/>
              </a:rPr>
              <a:t>hệ, </a:t>
            </a:r>
            <a:r>
              <a:rPr sz="2600" spc="-5" dirty="0" err="1">
                <a:latin typeface="Times New Roman" panose="02020603050405020304" pitchFamily="18" charset="0"/>
                <a:cs typeface="Times New Roman" panose="02020603050405020304" pitchFamily="18" charset="0"/>
              </a:rPr>
              <a:t>nguyên</a:t>
            </a:r>
            <a:r>
              <a:rPr sz="2600" spc="235" dirty="0">
                <a:latin typeface="Times New Roman" panose="02020603050405020304" pitchFamily="18" charset="0"/>
                <a:cs typeface="Times New Roman" panose="02020603050405020304" pitchFamily="18" charset="0"/>
              </a:rPr>
              <a:t> </a:t>
            </a:r>
            <a:r>
              <a:rPr sz="2600" spc="-5" dirty="0" err="1" smtClean="0">
                <a:latin typeface="Times New Roman" panose="02020603050405020304" pitchFamily="18" charset="0"/>
                <a:cs typeface="Times New Roman" panose="02020603050405020304" pitchFamily="18" charset="0"/>
              </a:rPr>
              <a:t>nhân</a:t>
            </a:r>
            <a:r>
              <a:rPr sz="2600" spc="-5" dirty="0" smtClean="0">
                <a:latin typeface="Times New Roman" panose="02020603050405020304" pitchFamily="18" charset="0"/>
                <a:cs typeface="Times New Roman" panose="02020603050405020304" pitchFamily="18" charset="0"/>
              </a:rPr>
              <a:t>,</a:t>
            </a:r>
            <a:r>
              <a:rPr lang="en-US" sz="2600" dirty="0">
                <a:latin typeface="Times New Roman" panose="02020603050405020304" pitchFamily="18" charset="0"/>
                <a:cs typeface="Times New Roman" panose="02020603050405020304" pitchFamily="18" charset="0"/>
              </a:rPr>
              <a:t> </a:t>
            </a:r>
            <a:r>
              <a:rPr sz="2600" spc="-95" dirty="0" err="1" smtClean="0">
                <a:latin typeface="Times New Roman" panose="02020603050405020304" pitchFamily="18" charset="0"/>
                <a:cs typeface="Times New Roman" panose="02020603050405020304" pitchFamily="18" charset="0"/>
              </a:rPr>
              <a:t>nguồn</a:t>
            </a:r>
            <a:r>
              <a:rPr sz="2600" spc="-95" dirty="0" smtClean="0">
                <a:latin typeface="Times New Roman" panose="02020603050405020304" pitchFamily="18" charset="0"/>
                <a:cs typeface="Times New Roman" panose="02020603050405020304" pitchFamily="18" charset="0"/>
              </a:rPr>
              <a:t> </a:t>
            </a:r>
            <a:r>
              <a:rPr sz="2600" spc="-110" dirty="0">
                <a:latin typeface="Times New Roman" panose="02020603050405020304" pitchFamily="18" charset="0"/>
                <a:cs typeface="Times New Roman" panose="02020603050405020304" pitchFamily="18" charset="0"/>
              </a:rPr>
              <a:t>gốc, </a:t>
            </a:r>
            <a:r>
              <a:rPr sz="2600" spc="-140" dirty="0">
                <a:latin typeface="Times New Roman" panose="02020603050405020304" pitchFamily="18" charset="0"/>
                <a:cs typeface="Times New Roman" panose="02020603050405020304" pitchFamily="18" charset="0"/>
              </a:rPr>
              <a:t>cấu </a:t>
            </a:r>
            <a:r>
              <a:rPr sz="2600" dirty="0">
                <a:latin typeface="Times New Roman" panose="02020603050405020304" pitchFamily="18" charset="0"/>
                <a:cs typeface="Times New Roman" panose="02020603050405020304" pitchFamily="18" charset="0"/>
              </a:rPr>
              <a:t>trúc, </a:t>
            </a:r>
            <a:r>
              <a:rPr sz="2600" spc="-5" dirty="0">
                <a:latin typeface="Times New Roman" panose="02020603050405020304" pitchFamily="18" charset="0"/>
                <a:cs typeface="Times New Roman" panose="02020603050405020304" pitchFamily="18" charset="0"/>
              </a:rPr>
              <a:t>quy </a:t>
            </a:r>
            <a:r>
              <a:rPr sz="2600" spc="-30" dirty="0">
                <a:latin typeface="Times New Roman" panose="02020603050405020304" pitchFamily="18" charset="0"/>
                <a:cs typeface="Times New Roman" panose="02020603050405020304" pitchFamily="18" charset="0"/>
              </a:rPr>
              <a:t>luật </a:t>
            </a:r>
            <a:r>
              <a:rPr sz="2600" spc="-95" dirty="0">
                <a:latin typeface="Times New Roman" panose="02020603050405020304" pitchFamily="18" charset="0"/>
                <a:cs typeface="Times New Roman" panose="02020603050405020304" pitchFamily="18" charset="0"/>
              </a:rPr>
              <a:t>chung,… </a:t>
            </a:r>
            <a:r>
              <a:rPr sz="2600" spc="5" dirty="0">
                <a:latin typeface="Times New Roman" panose="02020603050405020304" pitchFamily="18" charset="0"/>
                <a:cs typeface="Times New Roman" panose="02020603050405020304" pitchFamily="18" charset="0"/>
              </a:rPr>
              <a:t>= </a:t>
            </a:r>
            <a:r>
              <a:rPr sz="2600" spc="40" dirty="0">
                <a:latin typeface="Times New Roman" panose="02020603050405020304" pitchFamily="18" charset="0"/>
                <a:cs typeface="Times New Roman" panose="02020603050405020304" pitchFamily="18" charset="0"/>
              </a:rPr>
              <a:t>“tại</a:t>
            </a:r>
            <a:r>
              <a:rPr sz="2600" spc="-280" dirty="0">
                <a:latin typeface="Times New Roman" panose="02020603050405020304" pitchFamily="18" charset="0"/>
                <a:cs typeface="Times New Roman" panose="02020603050405020304" pitchFamily="18" charset="0"/>
              </a:rPr>
              <a:t> </a:t>
            </a:r>
            <a:r>
              <a:rPr sz="2600" spc="20" dirty="0">
                <a:latin typeface="Times New Roman" panose="02020603050405020304" pitchFamily="18" charset="0"/>
                <a:cs typeface="Times New Roman" panose="02020603050405020304" pitchFamily="18" charset="0"/>
              </a:rPr>
              <a:t>sao?”</a:t>
            </a:r>
            <a:endParaRPr sz="2600" dirty="0">
              <a:latin typeface="Times New Roman" panose="02020603050405020304" pitchFamily="18" charset="0"/>
              <a:cs typeface="Times New Roman" panose="02020603050405020304" pitchFamily="18" charset="0"/>
            </a:endParaRPr>
          </a:p>
          <a:p>
            <a:pPr marL="12700" marR="7620" lvl="0" algn="just">
              <a:lnSpc>
                <a:spcPct val="110900"/>
              </a:lnSpc>
              <a:spcBef>
                <a:spcPts val="915"/>
              </a:spcBef>
              <a:tabLst>
                <a:tab pos="469265" algn="l"/>
                <a:tab pos="469900" algn="l"/>
              </a:tabLst>
            </a:pPr>
            <a:r>
              <a:rPr lang="en-US" sz="2600" b="1" spc="-5" dirty="0" smtClean="0">
                <a:latin typeface="Times New Roman" panose="02020603050405020304" pitchFamily="18" charset="0"/>
                <a:cs typeface="Times New Roman" panose="02020603050405020304" pitchFamily="18" charset="0"/>
              </a:rPr>
              <a:t>	3. </a:t>
            </a:r>
            <a:r>
              <a:rPr sz="2600" b="1" spc="-5" dirty="0" err="1" smtClean="0">
                <a:latin typeface="Times New Roman" panose="02020603050405020304" pitchFamily="18" charset="0"/>
                <a:cs typeface="Times New Roman" panose="02020603050405020304" pitchFamily="18" charset="0"/>
              </a:rPr>
              <a:t>Nghiên</a:t>
            </a:r>
            <a:r>
              <a:rPr sz="2600" b="1" spc="-5" dirty="0" smtClean="0">
                <a:latin typeface="Times New Roman" panose="02020603050405020304" pitchFamily="18" charset="0"/>
                <a:cs typeface="Times New Roman" panose="02020603050405020304" pitchFamily="18" charset="0"/>
              </a:rPr>
              <a:t> </a:t>
            </a:r>
            <a:r>
              <a:rPr sz="2600" b="1" spc="-204" dirty="0">
                <a:latin typeface="Times New Roman" panose="02020603050405020304" pitchFamily="18" charset="0"/>
                <a:cs typeface="Times New Roman" panose="02020603050405020304" pitchFamily="18" charset="0"/>
              </a:rPr>
              <a:t>cứu </a:t>
            </a:r>
            <a:r>
              <a:rPr sz="2600" b="1" spc="-180" dirty="0">
                <a:latin typeface="Times New Roman" panose="02020603050405020304" pitchFamily="18" charset="0"/>
                <a:cs typeface="Times New Roman" panose="02020603050405020304" pitchFamily="18" charset="0"/>
              </a:rPr>
              <a:t>dự </a:t>
            </a:r>
            <a:r>
              <a:rPr sz="2600" b="1" spc="-10" dirty="0">
                <a:latin typeface="Times New Roman" panose="02020603050405020304" pitchFamily="18" charset="0"/>
                <a:cs typeface="Times New Roman" panose="02020603050405020304" pitchFamily="18" charset="0"/>
              </a:rPr>
              <a:t>báo</a:t>
            </a:r>
            <a:r>
              <a:rPr sz="2600" spc="-10" dirty="0">
                <a:latin typeface="Times New Roman" panose="02020603050405020304" pitchFamily="18" charset="0"/>
                <a:cs typeface="Times New Roman" panose="02020603050405020304" pitchFamily="18" charset="0"/>
              </a:rPr>
              <a:t>: </a:t>
            </a:r>
            <a:r>
              <a:rPr sz="2600" spc="-130" dirty="0">
                <a:latin typeface="Times New Roman" panose="02020603050405020304" pitchFamily="18" charset="0"/>
                <a:cs typeface="Times New Roman" panose="02020603050405020304" pitchFamily="18" charset="0"/>
              </a:rPr>
              <a:t>Nhận </a:t>
            </a:r>
            <a:r>
              <a:rPr sz="2600" spc="-125" dirty="0">
                <a:latin typeface="Times New Roman" panose="02020603050405020304" pitchFamily="18" charset="0"/>
                <a:cs typeface="Times New Roman" panose="02020603050405020304" pitchFamily="18" charset="0"/>
              </a:rPr>
              <a:t>dạng </a:t>
            </a:r>
            <a:r>
              <a:rPr sz="2600" spc="-60" dirty="0">
                <a:latin typeface="Times New Roman" panose="02020603050405020304" pitchFamily="18" charset="0"/>
                <a:cs typeface="Times New Roman" panose="02020603050405020304" pitchFamily="18" charset="0"/>
              </a:rPr>
              <a:t>trạng </a:t>
            </a:r>
            <a:r>
              <a:rPr sz="2600" dirty="0">
                <a:latin typeface="Times New Roman" panose="02020603050405020304" pitchFamily="18" charset="0"/>
                <a:cs typeface="Times New Roman" panose="02020603050405020304" pitchFamily="18" charset="0"/>
              </a:rPr>
              <a:t>thái </a:t>
            </a:r>
            <a:r>
              <a:rPr sz="2600" spc="-190" dirty="0">
                <a:latin typeface="Times New Roman" panose="02020603050405020304" pitchFamily="18" charset="0"/>
                <a:cs typeface="Times New Roman" panose="02020603050405020304" pitchFamily="18" charset="0"/>
              </a:rPr>
              <a:t>sự </a:t>
            </a:r>
            <a:r>
              <a:rPr sz="2600" spc="-45" dirty="0">
                <a:latin typeface="Times New Roman" panose="02020603050405020304" pitchFamily="18" charset="0"/>
                <a:cs typeface="Times New Roman" panose="02020603050405020304" pitchFamily="18" charset="0"/>
              </a:rPr>
              <a:t>vật, </a:t>
            </a:r>
            <a:r>
              <a:rPr sz="2600" spc="-65" dirty="0">
                <a:latin typeface="Times New Roman" panose="02020603050405020304" pitchFamily="18" charset="0"/>
                <a:cs typeface="Times New Roman" panose="02020603050405020304" pitchFamily="18" charset="0"/>
              </a:rPr>
              <a:t>hiện </a:t>
            </a:r>
            <a:r>
              <a:rPr sz="2600" spc="480" dirty="0">
                <a:latin typeface="Times New Roman" panose="02020603050405020304" pitchFamily="18" charset="0"/>
                <a:cs typeface="Times New Roman" panose="02020603050405020304" pitchFamily="18" charset="0"/>
              </a:rPr>
              <a:t> </a:t>
            </a:r>
            <a:r>
              <a:rPr sz="2600" spc="-90" dirty="0">
                <a:latin typeface="Times New Roman" panose="02020603050405020304" pitchFamily="18" charset="0"/>
                <a:cs typeface="Times New Roman" panose="02020603050405020304" pitchFamily="18" charset="0"/>
              </a:rPr>
              <a:t>tượng </a:t>
            </a:r>
            <a:r>
              <a:rPr sz="2600" spc="-5" dirty="0">
                <a:latin typeface="Times New Roman" panose="02020603050405020304" pitchFamily="18" charset="0"/>
                <a:cs typeface="Times New Roman" panose="02020603050405020304" pitchFamily="18" charset="0"/>
              </a:rPr>
              <a:t>và </a:t>
            </a:r>
            <a:r>
              <a:rPr sz="2600" dirty="0">
                <a:latin typeface="Times New Roman" panose="02020603050405020304" pitchFamily="18" charset="0"/>
                <a:cs typeface="Times New Roman" panose="02020603050405020304" pitchFamily="18" charset="0"/>
              </a:rPr>
              <a:t>tiên </a:t>
            </a:r>
            <a:r>
              <a:rPr sz="2600" spc="-70" dirty="0">
                <a:latin typeface="Times New Roman" panose="02020603050405020304" pitchFamily="18" charset="0"/>
                <a:cs typeface="Times New Roman" panose="02020603050405020304" pitchFamily="18" charset="0"/>
              </a:rPr>
              <a:t>đoán </a:t>
            </a:r>
            <a:r>
              <a:rPr sz="2600" spc="-190" dirty="0">
                <a:latin typeface="Times New Roman" panose="02020603050405020304" pitchFamily="18" charset="0"/>
                <a:cs typeface="Times New Roman" panose="02020603050405020304" pitchFamily="18" charset="0"/>
              </a:rPr>
              <a:t>sự </a:t>
            </a:r>
            <a:r>
              <a:rPr sz="2600" spc="-10" dirty="0">
                <a:latin typeface="Times New Roman" panose="02020603050405020304" pitchFamily="18" charset="0"/>
                <a:cs typeface="Times New Roman" panose="02020603050405020304" pitchFamily="18" charset="0"/>
              </a:rPr>
              <a:t>phát </a:t>
            </a:r>
            <a:r>
              <a:rPr sz="2600" spc="-5" dirty="0">
                <a:latin typeface="Times New Roman" panose="02020603050405020304" pitchFamily="18" charset="0"/>
                <a:cs typeface="Times New Roman" panose="02020603050405020304" pitchFamily="18" charset="0"/>
              </a:rPr>
              <a:t>triển </a:t>
            </a:r>
            <a:r>
              <a:rPr sz="2600" spc="-135" dirty="0">
                <a:latin typeface="Times New Roman" panose="02020603050405020304" pitchFamily="18" charset="0"/>
                <a:cs typeface="Times New Roman" panose="02020603050405020304" pitchFamily="18" charset="0"/>
              </a:rPr>
              <a:t>của </a:t>
            </a:r>
            <a:r>
              <a:rPr sz="2600" spc="-5" dirty="0" err="1">
                <a:latin typeface="Times New Roman" panose="02020603050405020304" pitchFamily="18" charset="0"/>
                <a:cs typeface="Times New Roman" panose="02020603050405020304" pitchFamily="18" charset="0"/>
              </a:rPr>
              <a:t>nó</a:t>
            </a:r>
            <a:r>
              <a:rPr sz="2600" spc="-5"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trong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tương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lai</a:t>
            </a:r>
            <a:r>
              <a:rPr sz="2600" dirty="0" smtClean="0">
                <a:latin typeface="Times New Roman" panose="02020603050405020304" pitchFamily="18" charset="0"/>
                <a:cs typeface="Times New Roman" panose="02020603050405020304" pitchFamily="18" charset="0"/>
              </a:rPr>
              <a:t> </a:t>
            </a:r>
            <a:r>
              <a:rPr sz="2600" spc="-70" dirty="0">
                <a:latin typeface="Times New Roman" panose="02020603050405020304" pitchFamily="18" charset="0"/>
                <a:cs typeface="Times New Roman" panose="02020603050405020304" pitchFamily="18" charset="0"/>
              </a:rPr>
              <a:t>“sẽ </a:t>
            </a:r>
            <a:r>
              <a:rPr sz="2600" spc="-25" dirty="0">
                <a:latin typeface="Times New Roman" panose="02020603050405020304" pitchFamily="18" charset="0"/>
                <a:cs typeface="Times New Roman" panose="02020603050405020304" pitchFamily="18" charset="0"/>
              </a:rPr>
              <a:t>thế</a:t>
            </a:r>
            <a:r>
              <a:rPr sz="2600" spc="-434" dirty="0">
                <a:latin typeface="Times New Roman" panose="02020603050405020304" pitchFamily="18" charset="0"/>
                <a:cs typeface="Times New Roman" panose="02020603050405020304" pitchFamily="18" charset="0"/>
              </a:rPr>
              <a:t> </a:t>
            </a:r>
            <a:r>
              <a:rPr sz="2600" spc="20" dirty="0" err="1">
                <a:latin typeface="Times New Roman" panose="02020603050405020304" pitchFamily="18" charset="0"/>
                <a:cs typeface="Times New Roman" panose="02020603050405020304" pitchFamily="18" charset="0"/>
              </a:rPr>
              <a:t>nào</a:t>
            </a:r>
            <a:r>
              <a:rPr sz="2600" spc="20" dirty="0" smtClean="0">
                <a:latin typeface="Times New Roman" panose="02020603050405020304" pitchFamily="18" charset="0"/>
                <a:cs typeface="Times New Roman" panose="02020603050405020304" pitchFamily="18" charset="0"/>
              </a:rPr>
              <a:t>?”</a:t>
            </a:r>
            <a:r>
              <a:rPr lang="en-US" sz="2600" spc="20" dirty="0" smtClean="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d</a:t>
            </a:r>
            <a:r>
              <a:rPr lang="en-US" sz="2600" kern="0" dirty="0" err="1" smtClean="0">
                <a:latin typeface="Times New Roman" panose="02020603050405020304" pitchFamily="18" charset="0"/>
                <a:cs typeface="Times New Roman" panose="02020603050405020304" pitchFamily="18" charset="0"/>
              </a:rPr>
              <a:t>ư</a:t>
            </a:r>
            <a:r>
              <a:rPr lang="en-US" sz="2600" kern="0" dirty="0" smtClean="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báo</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mang</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tính</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gia</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định</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nên</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thường</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xuyên</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phải</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được</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cập</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nhật</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tư</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liệu</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bô</a:t>
            </a:r>
            <a:r>
              <a:rPr lang="en-US" sz="2600" kern="0" dirty="0">
                <a:latin typeface="Times New Roman" panose="02020603050405020304" pitchFamily="18" charset="0"/>
                <a:cs typeface="Times New Roman" panose="02020603050405020304" pitchFamily="18" charset="0"/>
              </a:rPr>
              <a:t>̉ sung, </a:t>
            </a:r>
            <a:r>
              <a:rPr lang="en-US" sz="2600" kern="0" dirty="0" err="1">
                <a:latin typeface="Times New Roman" panose="02020603050405020304" pitchFamily="18" charset="0"/>
                <a:cs typeface="Times New Roman" panose="02020603050405020304" pitchFamily="18" charset="0"/>
              </a:rPr>
              <a:t>điều</a:t>
            </a:r>
            <a:r>
              <a:rPr lang="en-US" sz="2600" kern="0" dirty="0">
                <a:latin typeface="Times New Roman" panose="02020603050405020304" pitchFamily="18" charset="0"/>
                <a:cs typeface="Times New Roman" panose="02020603050405020304" pitchFamily="18" charset="0"/>
              </a:rPr>
              <a:t> </a:t>
            </a:r>
            <a:r>
              <a:rPr lang="en-US" sz="2600" kern="0" dirty="0" err="1">
                <a:latin typeface="Times New Roman" panose="02020603050405020304" pitchFamily="18" charset="0"/>
                <a:cs typeface="Times New Roman" panose="02020603050405020304" pitchFamily="18" charset="0"/>
              </a:rPr>
              <a:t>chỉnh</a:t>
            </a:r>
            <a:r>
              <a:rPr lang="en-US" sz="2600" kern="0" dirty="0">
                <a:latin typeface="Times New Roman" panose="02020603050405020304" pitchFamily="18" charset="0"/>
                <a:cs typeface="Times New Roman" panose="02020603050405020304" pitchFamily="18" charset="0"/>
              </a:rPr>
              <a:t>. </a:t>
            </a:r>
            <a:endParaRPr sz="2600" dirty="0">
              <a:latin typeface="Times New Roman" panose="02020603050405020304" pitchFamily="18" charset="0"/>
              <a:cs typeface="Times New Roman" panose="02020603050405020304" pitchFamily="18" charset="0"/>
            </a:endParaRPr>
          </a:p>
          <a:p>
            <a:pPr marL="12700" algn="just">
              <a:lnSpc>
                <a:spcPct val="100000"/>
              </a:lnSpc>
              <a:spcBef>
                <a:spcPts val="1180"/>
              </a:spcBef>
              <a:tabLst>
                <a:tab pos="469265" algn="l"/>
                <a:tab pos="469900" algn="l"/>
              </a:tabLst>
            </a:pPr>
            <a:r>
              <a:rPr lang="en-US" sz="2600" b="1" dirty="0" smtClean="0">
                <a:latin typeface="Times New Roman" panose="02020603050405020304" pitchFamily="18" charset="0"/>
                <a:cs typeface="Times New Roman" panose="02020603050405020304" pitchFamily="18" charset="0"/>
              </a:rPr>
              <a:t>	4. </a:t>
            </a:r>
            <a:r>
              <a:rPr sz="2600" b="1" dirty="0" err="1" smtClean="0">
                <a:latin typeface="Times New Roman" panose="02020603050405020304" pitchFamily="18" charset="0"/>
                <a:cs typeface="Times New Roman" panose="02020603050405020304" pitchFamily="18" charset="0"/>
              </a:rPr>
              <a:t>Nghiên</a:t>
            </a:r>
            <a:r>
              <a:rPr sz="2600" b="1" dirty="0" smtClean="0">
                <a:latin typeface="Times New Roman" panose="02020603050405020304" pitchFamily="18" charset="0"/>
                <a:cs typeface="Times New Roman" panose="02020603050405020304" pitchFamily="18" charset="0"/>
              </a:rPr>
              <a:t> </a:t>
            </a:r>
            <a:r>
              <a:rPr sz="2600" b="1" spc="-210" dirty="0">
                <a:latin typeface="Times New Roman" panose="02020603050405020304" pitchFamily="18" charset="0"/>
                <a:cs typeface="Times New Roman" panose="02020603050405020304" pitchFamily="18" charset="0"/>
              </a:rPr>
              <a:t>cứu </a:t>
            </a:r>
            <a:r>
              <a:rPr sz="2600" b="1" spc="-5" dirty="0">
                <a:latin typeface="Times New Roman" panose="02020603050405020304" pitchFamily="18" charset="0"/>
                <a:cs typeface="Times New Roman" panose="02020603050405020304" pitchFamily="18" charset="0"/>
              </a:rPr>
              <a:t>sáng </a:t>
            </a:r>
            <a:r>
              <a:rPr sz="2600" b="1" spc="-120" dirty="0">
                <a:latin typeface="Times New Roman" panose="02020603050405020304" pitchFamily="18" charset="0"/>
                <a:cs typeface="Times New Roman" panose="02020603050405020304" pitchFamily="18" charset="0"/>
              </a:rPr>
              <a:t>tạo/giải </a:t>
            </a:r>
            <a:r>
              <a:rPr sz="2600" b="1" spc="-10" dirty="0">
                <a:latin typeface="Times New Roman" panose="02020603050405020304" pitchFamily="18" charset="0"/>
                <a:cs typeface="Times New Roman" panose="02020603050405020304" pitchFamily="18" charset="0"/>
              </a:rPr>
              <a:t>pháp</a:t>
            </a:r>
            <a:r>
              <a:rPr sz="2600" spc="-10" dirty="0">
                <a:latin typeface="Times New Roman" panose="02020603050405020304" pitchFamily="18" charset="0"/>
                <a:cs typeface="Times New Roman" panose="02020603050405020304" pitchFamily="18" charset="0"/>
              </a:rPr>
              <a:t>: </a:t>
            </a:r>
            <a:r>
              <a:rPr sz="2600" spc="-5" dirty="0">
                <a:latin typeface="Times New Roman" panose="02020603050405020304" pitchFamily="18" charset="0"/>
                <a:cs typeface="Times New Roman" panose="02020603050405020304" pitchFamily="18" charset="0"/>
              </a:rPr>
              <a:t>Sáng </a:t>
            </a:r>
            <a:r>
              <a:rPr sz="2600" spc="-40" dirty="0">
                <a:latin typeface="Times New Roman" panose="02020603050405020304" pitchFamily="18" charset="0"/>
                <a:cs typeface="Times New Roman" panose="02020603050405020304" pitchFamily="18" charset="0"/>
              </a:rPr>
              <a:t>tạo </a:t>
            </a:r>
            <a:r>
              <a:rPr sz="2600" spc="-5" dirty="0">
                <a:latin typeface="Times New Roman" panose="02020603050405020304" pitchFamily="18" charset="0"/>
                <a:cs typeface="Times New Roman" panose="02020603050405020304" pitchFamily="18" charset="0"/>
              </a:rPr>
              <a:t>một </a:t>
            </a:r>
            <a:r>
              <a:rPr sz="2600" spc="-190" dirty="0" err="1">
                <a:latin typeface="Times New Roman" panose="02020603050405020304" pitchFamily="18" charset="0"/>
                <a:cs typeface="Times New Roman" panose="02020603050405020304" pitchFamily="18" charset="0"/>
              </a:rPr>
              <a:t>sự</a:t>
            </a:r>
            <a:r>
              <a:rPr sz="2600" spc="-190" dirty="0">
                <a:latin typeface="Times New Roman" panose="02020603050405020304" pitchFamily="18" charset="0"/>
                <a:cs typeface="Times New Roman" panose="02020603050405020304" pitchFamily="18" charset="0"/>
              </a:rPr>
              <a:t> </a:t>
            </a:r>
            <a:r>
              <a:rPr lang="en-US" sz="2600" spc="-190" dirty="0" smtClean="0">
                <a:latin typeface="Times New Roman" panose="02020603050405020304" pitchFamily="18" charset="0"/>
                <a:cs typeface="Times New Roman" panose="02020603050405020304" pitchFamily="18" charset="0"/>
              </a:rPr>
              <a:t> </a:t>
            </a:r>
            <a:r>
              <a:rPr sz="2600" spc="-60" dirty="0" err="1" smtClean="0">
                <a:latin typeface="Times New Roman" panose="02020603050405020304" pitchFamily="18" charset="0"/>
                <a:cs typeface="Times New Roman" panose="02020603050405020304" pitchFamily="18" charset="0"/>
              </a:rPr>
              <a:t>vật</a:t>
            </a:r>
            <a:r>
              <a:rPr sz="2600" spc="225" dirty="0" smtClean="0">
                <a:latin typeface="Times New Roman" panose="02020603050405020304" pitchFamily="18" charset="0"/>
                <a:cs typeface="Times New Roman" panose="02020603050405020304" pitchFamily="18" charset="0"/>
              </a:rPr>
              <a:t> </a:t>
            </a:r>
            <a:r>
              <a:rPr sz="2600" spc="-75" dirty="0">
                <a:latin typeface="Times New Roman" panose="02020603050405020304" pitchFamily="18" charset="0"/>
                <a:cs typeface="Times New Roman" panose="02020603050405020304" pitchFamily="18" charset="0"/>
              </a:rPr>
              <a:t>mới</a:t>
            </a:r>
            <a:endParaRPr sz="2600" dirty="0">
              <a:latin typeface="Times New Roman" panose="02020603050405020304" pitchFamily="18" charset="0"/>
              <a:cs typeface="Times New Roman" panose="02020603050405020304" pitchFamily="18" charset="0"/>
            </a:endParaRPr>
          </a:p>
          <a:p>
            <a:pPr marL="469900" algn="just">
              <a:lnSpc>
                <a:spcPct val="100000"/>
              </a:lnSpc>
              <a:spcBef>
                <a:spcPts val="285"/>
              </a:spcBef>
            </a:pPr>
            <a:r>
              <a:rPr sz="2600" spc="-140" dirty="0">
                <a:latin typeface="Times New Roman" panose="02020603050405020304" pitchFamily="18" charset="0"/>
                <a:cs typeface="Times New Roman" panose="02020603050405020304" pitchFamily="18" charset="0"/>
              </a:rPr>
              <a:t>chưa </a:t>
            </a:r>
            <a:r>
              <a:rPr sz="2600" spc="-70" dirty="0">
                <a:latin typeface="Times New Roman" panose="02020603050405020304" pitchFamily="18" charset="0"/>
                <a:cs typeface="Times New Roman" panose="02020603050405020304" pitchFamily="18" charset="0"/>
              </a:rPr>
              <a:t>từng </a:t>
            </a:r>
            <a:r>
              <a:rPr sz="2600" spc="-10" dirty="0">
                <a:latin typeface="Times New Roman" panose="02020603050405020304" pitchFamily="18" charset="0"/>
                <a:cs typeface="Times New Roman" panose="02020603050405020304" pitchFamily="18" charset="0"/>
              </a:rPr>
              <a:t>tồn </a:t>
            </a:r>
            <a:r>
              <a:rPr sz="2600" spc="-15" dirty="0">
                <a:latin typeface="Times New Roman" panose="02020603050405020304" pitchFamily="18" charset="0"/>
                <a:cs typeface="Times New Roman" panose="02020603050405020304" pitchFamily="18" charset="0"/>
              </a:rPr>
              <a:t>tại </a:t>
            </a:r>
            <a:r>
              <a:rPr sz="2600" spc="-120" dirty="0">
                <a:latin typeface="Times New Roman" panose="02020603050405020304" pitchFamily="18" charset="0"/>
                <a:cs typeface="Times New Roman" panose="02020603050405020304" pitchFamily="18" charset="0"/>
              </a:rPr>
              <a:t>hoặc </a:t>
            </a:r>
            <a:r>
              <a:rPr sz="2600" dirty="0">
                <a:latin typeface="Times New Roman" panose="02020603050405020304" pitchFamily="18" charset="0"/>
                <a:cs typeface="Times New Roman" panose="02020603050405020304" pitchFamily="18" charset="0"/>
              </a:rPr>
              <a:t>một </a:t>
            </a:r>
            <a:r>
              <a:rPr sz="2600" spc="-85" dirty="0">
                <a:latin typeface="Times New Roman" panose="02020603050405020304" pitchFamily="18" charset="0"/>
                <a:cs typeface="Times New Roman" panose="02020603050405020304" pitchFamily="18" charset="0"/>
              </a:rPr>
              <a:t>giải </a:t>
            </a:r>
            <a:r>
              <a:rPr sz="2600" dirty="0">
                <a:latin typeface="Times New Roman" panose="02020603050405020304" pitchFamily="18" charset="0"/>
                <a:cs typeface="Times New Roman" panose="02020603050405020304" pitchFamily="18" charset="0"/>
              </a:rPr>
              <a:t>pháp </a:t>
            </a:r>
            <a:r>
              <a:rPr sz="2600" spc="-75" dirty="0">
                <a:latin typeface="Times New Roman" panose="02020603050405020304" pitchFamily="18" charset="0"/>
                <a:cs typeface="Times New Roman" panose="02020603050405020304" pitchFamily="18" charset="0"/>
              </a:rPr>
              <a:t>mới </a:t>
            </a:r>
            <a:r>
              <a:rPr sz="2600" dirty="0">
                <a:latin typeface="Times New Roman" panose="02020603050405020304" pitchFamily="18" charset="0"/>
                <a:cs typeface="Times New Roman" panose="02020603050405020304" pitchFamily="18" charset="0"/>
              </a:rPr>
              <a:t>cho </a:t>
            </a:r>
            <a:r>
              <a:rPr sz="2600" dirty="0" err="1">
                <a:latin typeface="Times New Roman" panose="02020603050405020304" pitchFamily="18" charset="0"/>
                <a:cs typeface="Times New Roman" panose="02020603050405020304" pitchFamily="18" charset="0"/>
              </a:rPr>
              <a:t>một</a:t>
            </a:r>
            <a:r>
              <a:rPr sz="2600" dirty="0">
                <a:latin typeface="Times New Roman" panose="02020603050405020304" pitchFamily="18" charset="0"/>
                <a:cs typeface="Times New Roman" panose="02020603050405020304" pitchFamily="18" charset="0"/>
              </a:rPr>
              <a:t> </a:t>
            </a:r>
            <a:r>
              <a:rPr sz="2600" spc="-125" dirty="0" err="1" smtClean="0">
                <a:latin typeface="Times New Roman" panose="02020603050405020304" pitchFamily="18" charset="0"/>
                <a:cs typeface="Times New Roman" panose="02020603050405020304" pitchFamily="18" charset="0"/>
              </a:rPr>
              <a:t>vấn</a:t>
            </a:r>
            <a:r>
              <a:rPr lang="en-US" sz="2600" spc="-125" dirty="0" smtClean="0">
                <a:latin typeface="Times New Roman" panose="02020603050405020304" pitchFamily="18" charset="0"/>
                <a:cs typeface="Times New Roman" panose="02020603050405020304" pitchFamily="18" charset="0"/>
              </a:rPr>
              <a:t> </a:t>
            </a:r>
            <a:r>
              <a:rPr sz="2600" spc="-220" dirty="0" smtClean="0">
                <a:latin typeface="Times New Roman" panose="02020603050405020304" pitchFamily="18" charset="0"/>
                <a:cs typeface="Times New Roman" panose="02020603050405020304" pitchFamily="18" charset="0"/>
              </a:rPr>
              <a:t> </a:t>
            </a:r>
            <a:r>
              <a:rPr sz="2600" spc="-65" dirty="0" err="1" smtClean="0">
                <a:latin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cs typeface="Times New Roman" panose="02020603050405020304" pitchFamily="18" charset="0"/>
              </a:rPr>
              <a:t> </a:t>
            </a:r>
            <a:r>
              <a:rPr sz="2600" dirty="0" smtClean="0">
                <a:latin typeface="Times New Roman" panose="02020603050405020304" pitchFamily="18" charset="0"/>
                <a:cs typeface="Times New Roman" panose="02020603050405020304" pitchFamily="18" charset="0"/>
              </a:rPr>
              <a:t>= </a:t>
            </a:r>
            <a:r>
              <a:rPr sz="2600" spc="50" dirty="0">
                <a:latin typeface="Times New Roman" panose="02020603050405020304" pitchFamily="18" charset="0"/>
                <a:cs typeface="Times New Roman" panose="02020603050405020304" pitchFamily="18" charset="0"/>
              </a:rPr>
              <a:t>“làm </a:t>
            </a:r>
            <a:r>
              <a:rPr sz="2600" spc="-100" dirty="0">
                <a:latin typeface="Times New Roman" panose="02020603050405020304" pitchFamily="18" charset="0"/>
                <a:cs typeface="Times New Roman" panose="02020603050405020304" pitchFamily="18" charset="0"/>
              </a:rPr>
              <a:t>như </a:t>
            </a:r>
            <a:r>
              <a:rPr sz="2600" spc="-25" dirty="0">
                <a:latin typeface="Times New Roman" panose="02020603050405020304" pitchFamily="18" charset="0"/>
                <a:cs typeface="Times New Roman" panose="02020603050405020304" pitchFamily="18" charset="0"/>
              </a:rPr>
              <a:t>thế</a:t>
            </a:r>
            <a:r>
              <a:rPr sz="2600" spc="-245" dirty="0">
                <a:latin typeface="Times New Roman" panose="02020603050405020304" pitchFamily="18" charset="0"/>
                <a:cs typeface="Times New Roman" panose="02020603050405020304" pitchFamily="18" charset="0"/>
              </a:rPr>
              <a:t> </a:t>
            </a:r>
            <a:r>
              <a:rPr sz="2600" spc="20" dirty="0">
                <a:latin typeface="Times New Roman" panose="02020603050405020304" pitchFamily="18" charset="0"/>
                <a:cs typeface="Times New Roman" panose="02020603050405020304" pitchFamily="18" charset="0"/>
              </a:rPr>
              <a:t>nào?”</a:t>
            </a:r>
            <a:endParaRPr sz="2600" dirty="0">
              <a:latin typeface="Times New Roman" panose="02020603050405020304" pitchFamily="18" charset="0"/>
              <a:cs typeface="Times New Roman" panose="02020603050405020304" pitchFamily="18" charset="0"/>
            </a:endParaRPr>
          </a:p>
        </p:txBody>
      </p:sp>
      <p:sp>
        <p:nvSpPr>
          <p:cNvPr id="5" name="Rectangle 4"/>
          <p:cNvSpPr/>
          <p:nvPr/>
        </p:nvSpPr>
        <p:spPr>
          <a:xfrm>
            <a:off x="1977960" y="307480"/>
            <a:ext cx="5410455" cy="492443"/>
          </a:xfrm>
          <a:prstGeom prst="rect">
            <a:avLst/>
          </a:prstGeom>
        </p:spPr>
        <p:txBody>
          <a:bodyPr wrap="none">
            <a:spAutoFit/>
          </a:bodyPr>
          <a:lstStyle/>
          <a:p>
            <a:pPr algn="just"/>
            <a:r>
              <a:rPr lang="en-US" sz="2600" b="1" i="1" dirty="0">
                <a:latin typeface="Times New Roman" panose="02020603050405020304" pitchFamily="18" charset="0"/>
                <a:ea typeface="Times New Roman" panose="02020603050405020304" pitchFamily="18" charset="0"/>
              </a:rPr>
              <a:t>g</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Các</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loại</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hình</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nghiên</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cứu</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khoa</a:t>
            </a:r>
            <a:r>
              <a:rPr lang="en-US" sz="2600" b="1" i="1" dirty="0" smtClean="0">
                <a:latin typeface="Times New Roman" panose="02020603050405020304" pitchFamily="18" charset="0"/>
                <a:ea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rPr>
              <a:t>học</a:t>
            </a:r>
            <a:endParaRPr lang="en-US" sz="2600" dirty="0">
              <a:latin typeface="Times New Roman" panose="02020603050405020304" pitchFamily="18" charset="0"/>
              <a:ea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4909114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96392" y="1676400"/>
            <a:ext cx="8180069" cy="4085093"/>
          </a:xfrm>
        </p:spPr>
        <p:txBody>
          <a:bodyPr/>
          <a:lstStyle/>
          <a:p>
            <a:r>
              <a:rPr lang="en-US" b="1" spc="-10" dirty="0" smtClean="0">
                <a:solidFill>
                  <a:schemeClr val="tx1"/>
                </a:solidFill>
                <a:uFill>
                  <a:solidFill>
                    <a:srgbClr val="464A56"/>
                  </a:solidFill>
                </a:uFill>
                <a:latin typeface="Times New Roman" panose="02020603050405020304" pitchFamily="18" charset="0"/>
                <a:cs typeface="Times New Roman" panose="02020603050405020304" pitchFamily="18" charset="0"/>
              </a:rPr>
              <a:t>	</a:t>
            </a:r>
            <a:r>
              <a:rPr lang="en-US" b="1" spc="-10" dirty="0" err="1" smtClean="0">
                <a:solidFill>
                  <a:schemeClr val="tx1"/>
                </a:solidFill>
                <a:uFill>
                  <a:solidFill>
                    <a:srgbClr val="464A56"/>
                  </a:solidFill>
                </a:uFill>
                <a:latin typeface="Times New Roman" panose="02020603050405020304" pitchFamily="18" charset="0"/>
                <a:cs typeface="Times New Roman" panose="02020603050405020304" pitchFamily="18" charset="0"/>
              </a:rPr>
              <a:t>Phân</a:t>
            </a:r>
            <a:r>
              <a:rPr lang="en-US" b="1" spc="-10" dirty="0" smtClean="0">
                <a:solidFill>
                  <a:schemeClr val="tx1"/>
                </a:solidFill>
                <a:uFill>
                  <a:solidFill>
                    <a:srgbClr val="464A56"/>
                  </a:solidFill>
                </a:uFill>
                <a:latin typeface="Times New Roman" panose="02020603050405020304" pitchFamily="18" charset="0"/>
                <a:cs typeface="Times New Roman" panose="02020603050405020304" pitchFamily="18" charset="0"/>
              </a:rPr>
              <a:t> </a:t>
            </a:r>
            <a:r>
              <a:rPr lang="en-US" b="1" spc="-135" dirty="0" err="1">
                <a:solidFill>
                  <a:schemeClr val="tx1"/>
                </a:solidFill>
                <a:uFill>
                  <a:solidFill>
                    <a:srgbClr val="464A56"/>
                  </a:solidFill>
                </a:uFill>
                <a:latin typeface="Times New Roman" panose="02020603050405020304" pitchFamily="18" charset="0"/>
                <a:cs typeface="Times New Roman" panose="02020603050405020304" pitchFamily="18" charset="0"/>
              </a:rPr>
              <a:t>loại</a:t>
            </a:r>
            <a:r>
              <a:rPr lang="en-US" b="1" spc="-135" dirty="0">
                <a:solidFill>
                  <a:schemeClr val="tx1"/>
                </a:solidFill>
                <a:uFill>
                  <a:solidFill>
                    <a:srgbClr val="464A56"/>
                  </a:solidFill>
                </a:uFill>
                <a:latin typeface="Times New Roman" panose="02020603050405020304" pitchFamily="18" charset="0"/>
                <a:cs typeface="Times New Roman" panose="02020603050405020304" pitchFamily="18" charset="0"/>
              </a:rPr>
              <a:t> </a:t>
            </a:r>
            <a:r>
              <a:rPr lang="en-US" b="1" spc="-10" dirty="0" err="1">
                <a:solidFill>
                  <a:schemeClr val="tx1"/>
                </a:solidFill>
                <a:uFill>
                  <a:solidFill>
                    <a:srgbClr val="464A56"/>
                  </a:solidFill>
                </a:uFill>
                <a:latin typeface="Times New Roman" panose="02020603050405020304" pitchFamily="18" charset="0"/>
                <a:cs typeface="Times New Roman" panose="02020603050405020304" pitchFamily="18" charset="0"/>
              </a:rPr>
              <a:t>theo</a:t>
            </a:r>
            <a:r>
              <a:rPr lang="en-US" b="1" spc="-10" dirty="0">
                <a:solidFill>
                  <a:schemeClr val="tx1"/>
                </a:solidFill>
                <a:uFill>
                  <a:solidFill>
                    <a:srgbClr val="464A56"/>
                  </a:solidFill>
                </a:uFill>
                <a:latin typeface="Times New Roman" panose="02020603050405020304" pitchFamily="18" charset="0"/>
                <a:cs typeface="Times New Roman" panose="02020603050405020304" pitchFamily="18" charset="0"/>
              </a:rPr>
              <a:t> </a:t>
            </a:r>
            <a:r>
              <a:rPr lang="en-US" b="1" spc="-5" dirty="0" err="1">
                <a:solidFill>
                  <a:schemeClr val="tx1"/>
                </a:solidFill>
                <a:uFill>
                  <a:solidFill>
                    <a:srgbClr val="464A56"/>
                  </a:solidFill>
                </a:uFill>
                <a:latin typeface="Times New Roman" panose="02020603050405020304" pitchFamily="18" charset="0"/>
                <a:cs typeface="Times New Roman" panose="02020603050405020304" pitchFamily="18" charset="0"/>
              </a:rPr>
              <a:t>tính</a:t>
            </a:r>
            <a:r>
              <a:rPr lang="en-US" b="1" spc="-5" dirty="0">
                <a:solidFill>
                  <a:schemeClr val="tx1"/>
                </a:solidFill>
                <a:uFill>
                  <a:solidFill>
                    <a:srgbClr val="464A56"/>
                  </a:solidFill>
                </a:uFill>
                <a:latin typeface="Times New Roman" panose="02020603050405020304" pitchFamily="18" charset="0"/>
                <a:cs typeface="Times New Roman" panose="02020603050405020304" pitchFamily="18" charset="0"/>
              </a:rPr>
              <a:t> </a:t>
            </a:r>
            <a:r>
              <a:rPr lang="en-US" b="1" spc="-185" dirty="0" err="1">
                <a:solidFill>
                  <a:schemeClr val="tx1"/>
                </a:solidFill>
                <a:uFill>
                  <a:solidFill>
                    <a:srgbClr val="464A56"/>
                  </a:solidFill>
                </a:uFill>
                <a:latin typeface="Times New Roman" panose="02020603050405020304" pitchFamily="18" charset="0"/>
                <a:cs typeface="Times New Roman" panose="02020603050405020304" pitchFamily="18" charset="0"/>
              </a:rPr>
              <a:t>chất</a:t>
            </a:r>
            <a:r>
              <a:rPr lang="en-US" b="1" spc="-185" dirty="0">
                <a:solidFill>
                  <a:schemeClr val="tx1"/>
                </a:solidFill>
                <a:uFill>
                  <a:solidFill>
                    <a:srgbClr val="464A56"/>
                  </a:solidFill>
                </a:uFill>
                <a:latin typeface="Times New Roman" panose="02020603050405020304" pitchFamily="18" charset="0"/>
                <a:cs typeface="Times New Roman" panose="02020603050405020304" pitchFamily="18" charset="0"/>
              </a:rPr>
              <a:t> </a:t>
            </a:r>
            <a:r>
              <a:rPr lang="en-US" b="1" spc="-245" dirty="0" err="1">
                <a:solidFill>
                  <a:schemeClr val="tx1"/>
                </a:solidFill>
                <a:uFill>
                  <a:solidFill>
                    <a:srgbClr val="464A56"/>
                  </a:solidFill>
                </a:uFill>
                <a:latin typeface="Times New Roman" panose="02020603050405020304" pitchFamily="18" charset="0"/>
                <a:cs typeface="Times New Roman" panose="02020603050405020304" pitchFamily="18" charset="0"/>
              </a:rPr>
              <a:t>của</a:t>
            </a:r>
            <a:r>
              <a:rPr lang="en-US" b="1" spc="-245" dirty="0">
                <a:solidFill>
                  <a:schemeClr val="tx1"/>
                </a:solidFill>
                <a:uFill>
                  <a:solidFill>
                    <a:srgbClr val="464A56"/>
                  </a:solidFill>
                </a:uFill>
                <a:latin typeface="Times New Roman" panose="02020603050405020304" pitchFamily="18" charset="0"/>
                <a:cs typeface="Times New Roman" panose="02020603050405020304" pitchFamily="18" charset="0"/>
              </a:rPr>
              <a:t> </a:t>
            </a:r>
            <a:r>
              <a:rPr lang="en-US" b="1" spc="-260" dirty="0" err="1">
                <a:solidFill>
                  <a:schemeClr val="tx1"/>
                </a:solidFill>
                <a:uFill>
                  <a:solidFill>
                    <a:srgbClr val="464A56"/>
                  </a:solidFill>
                </a:uFill>
                <a:latin typeface="Times New Roman" panose="02020603050405020304" pitchFamily="18" charset="0"/>
                <a:cs typeface="Times New Roman" panose="02020603050405020304" pitchFamily="18" charset="0"/>
              </a:rPr>
              <a:t>sản</a:t>
            </a:r>
            <a:r>
              <a:rPr lang="en-US" b="1" spc="-260" dirty="0">
                <a:solidFill>
                  <a:schemeClr val="tx1"/>
                </a:solidFill>
                <a:uFill>
                  <a:solidFill>
                    <a:srgbClr val="464A56"/>
                  </a:solidFill>
                </a:uFill>
                <a:latin typeface="Times New Roman" panose="02020603050405020304" pitchFamily="18" charset="0"/>
                <a:cs typeface="Times New Roman" panose="02020603050405020304" pitchFamily="18" charset="0"/>
              </a:rPr>
              <a:t> </a:t>
            </a:r>
            <a:r>
              <a:rPr lang="en-US" b="1" spc="-155" dirty="0" err="1">
                <a:solidFill>
                  <a:schemeClr val="tx1"/>
                </a:solidFill>
                <a:uFill>
                  <a:solidFill>
                    <a:srgbClr val="464A56"/>
                  </a:solidFill>
                </a:uFill>
                <a:latin typeface="Times New Roman" panose="02020603050405020304" pitchFamily="18" charset="0"/>
                <a:cs typeface="Times New Roman" panose="02020603050405020304" pitchFamily="18" charset="0"/>
              </a:rPr>
              <a:t>phẩm</a:t>
            </a:r>
            <a:r>
              <a:rPr lang="en-US" b="1" spc="-155" dirty="0">
                <a:solidFill>
                  <a:schemeClr val="tx1"/>
                </a:solidFill>
                <a:uFill>
                  <a:solidFill>
                    <a:srgbClr val="464A56"/>
                  </a:solidFill>
                </a:uFill>
                <a:latin typeface="Times New Roman" panose="02020603050405020304" pitchFamily="18" charset="0"/>
                <a:cs typeface="Times New Roman" panose="02020603050405020304" pitchFamily="18" charset="0"/>
              </a:rPr>
              <a:t>, </a:t>
            </a:r>
            <a:r>
              <a:rPr lang="en-US" spc="-15" dirty="0" err="1">
                <a:solidFill>
                  <a:schemeClr val="tx1"/>
                </a:solidFill>
                <a:latin typeface="Times New Roman" panose="02020603050405020304" pitchFamily="18" charset="0"/>
                <a:cs typeface="Times New Roman" panose="02020603050405020304" pitchFamily="18" charset="0"/>
              </a:rPr>
              <a:t>có</a:t>
            </a:r>
            <a:r>
              <a:rPr lang="en-US" spc="-15" dirty="0">
                <a:solidFill>
                  <a:schemeClr val="tx1"/>
                </a:solidFill>
                <a:latin typeface="Times New Roman" panose="02020603050405020304" pitchFamily="18" charset="0"/>
                <a:cs typeface="Times New Roman" panose="02020603050405020304" pitchFamily="18" charset="0"/>
              </a:rPr>
              <a:t> </a:t>
            </a:r>
            <a:r>
              <a:rPr lang="en-US" spc="-10" dirty="0" err="1">
                <a:solidFill>
                  <a:schemeClr val="tx1"/>
                </a:solidFill>
                <a:latin typeface="Times New Roman" panose="02020603050405020304" pitchFamily="18" charset="0"/>
                <a:cs typeface="Times New Roman" panose="02020603050405020304" pitchFamily="18" charset="0"/>
              </a:rPr>
              <a:t>các</a:t>
            </a:r>
            <a:r>
              <a:rPr lang="en-US" spc="-10"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nghiên</a:t>
            </a:r>
            <a:r>
              <a:rPr lang="en-US" spc="-45" dirty="0">
                <a:solidFill>
                  <a:schemeClr val="tx1"/>
                </a:solidFill>
                <a:latin typeface="Times New Roman" panose="02020603050405020304" pitchFamily="18" charset="0"/>
                <a:cs typeface="Times New Roman" panose="02020603050405020304" pitchFamily="18" charset="0"/>
              </a:rPr>
              <a:t> </a:t>
            </a:r>
            <a:r>
              <a:rPr lang="en-US" spc="-114" dirty="0" err="1">
                <a:solidFill>
                  <a:schemeClr val="tx1"/>
                </a:solidFill>
                <a:latin typeface="Times New Roman" panose="02020603050405020304" pitchFamily="18" charset="0"/>
                <a:cs typeface="Times New Roman" panose="02020603050405020304" pitchFamily="18" charset="0"/>
              </a:rPr>
              <a:t>cứu</a:t>
            </a:r>
            <a:r>
              <a:rPr lang="en-US" spc="-114" dirty="0" smtClean="0">
                <a:solidFill>
                  <a:schemeClr val="tx1"/>
                </a:solidFill>
                <a:latin typeface="Times New Roman" panose="02020603050405020304" pitchFamily="18" charset="0"/>
                <a:cs typeface="Times New Roman" panose="02020603050405020304" pitchFamily="18" charset="0"/>
              </a:rPr>
              <a:t>:</a:t>
            </a:r>
            <a:endParaRPr lang="en-US" dirty="0" smtClean="0">
              <a:solidFill>
                <a:schemeClr val="tx1"/>
              </a:solidFill>
              <a:latin typeface="Times New Roman" panose="02020603050405020304" pitchFamily="18" charset="0"/>
              <a:cs typeface="Times New Roman" panose="02020603050405020304" pitchFamily="18" charset="0"/>
            </a:endParaRPr>
          </a:p>
          <a:p>
            <a:pPr marL="12065">
              <a:lnSpc>
                <a:spcPts val="2975"/>
              </a:lnSpc>
              <a:spcBef>
                <a:spcPts val="585"/>
              </a:spcBef>
              <a:tabLst>
                <a:tab pos="527685" algn="l"/>
                <a:tab pos="528320" algn="l"/>
              </a:tabLst>
            </a:pPr>
            <a:r>
              <a:rPr lang="en-US" b="1" spc="-5" dirty="0" smtClean="0">
                <a:solidFill>
                  <a:schemeClr val="tx1"/>
                </a:solidFill>
                <a:latin typeface="Times New Roman" panose="02020603050405020304" pitchFamily="18" charset="0"/>
                <a:cs typeface="Times New Roman" panose="02020603050405020304" pitchFamily="18" charset="0"/>
              </a:rPr>
              <a:t>			1. </a:t>
            </a:r>
            <a:r>
              <a:rPr lang="vi-VN" b="1" spc="-5" dirty="0" smtClean="0">
                <a:solidFill>
                  <a:schemeClr val="tx1"/>
                </a:solidFill>
                <a:latin typeface="Times New Roman" panose="02020603050405020304" pitchFamily="18" charset="0"/>
                <a:cs typeface="Times New Roman" panose="02020603050405020304" pitchFamily="18" charset="0"/>
              </a:rPr>
              <a:t>Nghiên </a:t>
            </a:r>
            <a:r>
              <a:rPr lang="vi-VN" b="1" spc="-260" dirty="0">
                <a:solidFill>
                  <a:schemeClr val="tx1"/>
                </a:solidFill>
                <a:latin typeface="Times New Roman" panose="02020603050405020304" pitchFamily="18" charset="0"/>
                <a:cs typeface="Times New Roman" panose="02020603050405020304" pitchFamily="18" charset="0"/>
              </a:rPr>
              <a:t>cứu </a:t>
            </a:r>
            <a:r>
              <a:rPr lang="vi-VN" b="1" spc="-300" dirty="0">
                <a:solidFill>
                  <a:schemeClr val="tx1"/>
                </a:solidFill>
                <a:latin typeface="Times New Roman" panose="02020603050405020304" pitchFamily="18" charset="0"/>
                <a:cs typeface="Times New Roman" panose="02020603050405020304" pitchFamily="18" charset="0"/>
              </a:rPr>
              <a:t>cơ </a:t>
            </a:r>
            <a:r>
              <a:rPr lang="en-US" b="1" spc="-300" dirty="0" smtClean="0">
                <a:solidFill>
                  <a:schemeClr val="tx1"/>
                </a:solidFill>
                <a:latin typeface="Times New Roman" panose="02020603050405020304" pitchFamily="18" charset="0"/>
                <a:cs typeface="Times New Roman" panose="02020603050405020304" pitchFamily="18" charset="0"/>
              </a:rPr>
              <a:t> </a:t>
            </a:r>
            <a:r>
              <a:rPr lang="vi-VN" b="1" spc="-145" dirty="0" smtClean="0">
                <a:solidFill>
                  <a:schemeClr val="tx1"/>
                </a:solidFill>
                <a:latin typeface="Times New Roman" panose="02020603050405020304" pitchFamily="18" charset="0"/>
                <a:cs typeface="Times New Roman" panose="02020603050405020304" pitchFamily="18" charset="0"/>
              </a:rPr>
              <a:t>bản</a:t>
            </a:r>
            <a:r>
              <a:rPr lang="vi-VN" spc="-145" dirty="0">
                <a:solidFill>
                  <a:schemeClr val="tx1"/>
                </a:solidFill>
                <a:latin typeface="Times New Roman" panose="02020603050405020304" pitchFamily="18" charset="0"/>
                <a:cs typeface="Times New Roman" panose="02020603050405020304" pitchFamily="18" charset="0"/>
              </a:rPr>
              <a:t>: </a:t>
            </a:r>
            <a:r>
              <a:rPr lang="vi-VN" spc="-10" dirty="0">
                <a:solidFill>
                  <a:schemeClr val="tx1"/>
                </a:solidFill>
                <a:latin typeface="Times New Roman" panose="02020603050405020304" pitchFamily="18" charset="0"/>
                <a:cs typeface="Times New Roman" panose="02020603050405020304" pitchFamily="18" charset="0"/>
              </a:rPr>
              <a:t>phát </a:t>
            </a:r>
            <a:r>
              <a:rPr lang="vi-VN" spc="-75" dirty="0">
                <a:solidFill>
                  <a:schemeClr val="tx1"/>
                </a:solidFill>
                <a:latin typeface="Times New Roman" panose="02020603050405020304" pitchFamily="18" charset="0"/>
                <a:cs typeface="Times New Roman" panose="02020603050405020304" pitchFamily="18" charset="0"/>
              </a:rPr>
              <a:t>hiện </a:t>
            </a:r>
            <a:r>
              <a:rPr lang="vi-VN" spc="-60" dirty="0">
                <a:solidFill>
                  <a:schemeClr val="tx1"/>
                </a:solidFill>
                <a:latin typeface="Times New Roman" panose="02020603050405020304" pitchFamily="18" charset="0"/>
                <a:cs typeface="Times New Roman" panose="02020603050405020304" pitchFamily="18" charset="0"/>
              </a:rPr>
              <a:t>thuộc </a:t>
            </a:r>
            <a:r>
              <a:rPr lang="vi-VN" spc="-5" dirty="0">
                <a:solidFill>
                  <a:schemeClr val="tx1"/>
                </a:solidFill>
                <a:latin typeface="Times New Roman" panose="02020603050405020304" pitchFamily="18" charset="0"/>
                <a:cs typeface="Times New Roman" panose="02020603050405020304" pitchFamily="18" charset="0"/>
              </a:rPr>
              <a:t>tính,</a:t>
            </a:r>
            <a:r>
              <a:rPr lang="vi-VN" spc="-35" dirty="0">
                <a:solidFill>
                  <a:schemeClr val="tx1"/>
                </a:solidFill>
                <a:latin typeface="Times New Roman" panose="02020603050405020304" pitchFamily="18" charset="0"/>
                <a:cs typeface="Times New Roman" panose="02020603050405020304" pitchFamily="18" charset="0"/>
              </a:rPr>
              <a:t> </a:t>
            </a:r>
            <a:r>
              <a:rPr lang="vi-VN" dirty="0" smtClean="0">
                <a:solidFill>
                  <a:schemeClr val="tx1"/>
                </a:solidFill>
                <a:latin typeface="Times New Roman" panose="02020603050405020304" pitchFamily="18" charset="0"/>
                <a:cs typeface="Times New Roman" panose="02020603050405020304" pitchFamily="18" charset="0"/>
              </a:rPr>
              <a:t>quy</a:t>
            </a:r>
            <a:r>
              <a:rPr lang="en-US" dirty="0" smtClean="0">
                <a:solidFill>
                  <a:schemeClr val="tx1"/>
                </a:solidFill>
                <a:latin typeface="Times New Roman" panose="02020603050405020304" pitchFamily="18" charset="0"/>
                <a:cs typeface="Times New Roman" panose="02020603050405020304" pitchFamily="18" charset="0"/>
              </a:rPr>
              <a:t> </a:t>
            </a:r>
            <a:r>
              <a:rPr lang="vi-VN" spc="-35" dirty="0" smtClean="0">
                <a:solidFill>
                  <a:schemeClr val="tx1"/>
                </a:solidFill>
                <a:latin typeface="Times New Roman" panose="02020603050405020304" pitchFamily="18" charset="0"/>
                <a:cs typeface="Times New Roman" panose="02020603050405020304" pitchFamily="18" charset="0"/>
              </a:rPr>
              <a:t>luật</a:t>
            </a:r>
            <a:r>
              <a:rPr lang="vi-VN" spc="-35" dirty="0">
                <a:solidFill>
                  <a:schemeClr val="tx1"/>
                </a:solidFill>
                <a:latin typeface="Times New Roman" panose="02020603050405020304" pitchFamily="18" charset="0"/>
                <a:cs typeface="Times New Roman" panose="02020603050405020304" pitchFamily="18" charset="0"/>
              </a:rPr>
              <a:t>, </a:t>
            </a:r>
            <a:r>
              <a:rPr lang="vi-VN" dirty="0">
                <a:solidFill>
                  <a:schemeClr val="tx1"/>
                </a:solidFill>
                <a:latin typeface="Times New Roman" panose="02020603050405020304" pitchFamily="18" charset="0"/>
                <a:cs typeface="Times New Roman" panose="02020603050405020304" pitchFamily="18" charset="0"/>
              </a:rPr>
              <a:t>giá </a:t>
            </a:r>
            <a:r>
              <a:rPr lang="vi-VN" spc="65" dirty="0">
                <a:solidFill>
                  <a:schemeClr val="tx1"/>
                </a:solidFill>
                <a:latin typeface="Times New Roman" panose="02020603050405020304" pitchFamily="18" charset="0"/>
                <a:cs typeface="Times New Roman" panose="02020603050405020304" pitchFamily="18" charset="0"/>
              </a:rPr>
              <a:t>trị </a:t>
            </a:r>
            <a:r>
              <a:rPr lang="vi-VN" spc="-100" dirty="0">
                <a:solidFill>
                  <a:schemeClr val="tx1"/>
                </a:solidFill>
                <a:latin typeface="Times New Roman" panose="02020603050405020304" pitchFamily="18" charset="0"/>
                <a:cs typeface="Times New Roman" panose="02020603050405020304" pitchFamily="18" charset="0"/>
              </a:rPr>
              <a:t>mới </a:t>
            </a:r>
            <a:r>
              <a:rPr lang="vi-VN" spc="-160" dirty="0">
                <a:solidFill>
                  <a:schemeClr val="tx1"/>
                </a:solidFill>
                <a:latin typeface="Times New Roman" panose="02020603050405020304" pitchFamily="18" charset="0"/>
                <a:cs typeface="Times New Roman" panose="02020603050405020304" pitchFamily="18" charset="0"/>
              </a:rPr>
              <a:t>của </a:t>
            </a:r>
            <a:r>
              <a:rPr lang="vi-VN" spc="-235" dirty="0">
                <a:solidFill>
                  <a:schemeClr val="tx1"/>
                </a:solidFill>
                <a:latin typeface="Times New Roman" panose="02020603050405020304" pitchFamily="18" charset="0"/>
                <a:cs typeface="Times New Roman" panose="02020603050405020304" pitchFamily="18" charset="0"/>
              </a:rPr>
              <a:t>sự </a:t>
            </a:r>
            <a:r>
              <a:rPr lang="en-US" spc="-235" dirty="0" smtClean="0">
                <a:solidFill>
                  <a:schemeClr val="tx1"/>
                </a:solidFill>
                <a:latin typeface="Times New Roman" panose="02020603050405020304" pitchFamily="18" charset="0"/>
                <a:cs typeface="Times New Roman" panose="02020603050405020304" pitchFamily="18" charset="0"/>
              </a:rPr>
              <a:t> </a:t>
            </a:r>
            <a:r>
              <a:rPr lang="vi-VN" spc="-50" dirty="0" smtClean="0">
                <a:solidFill>
                  <a:schemeClr val="tx1"/>
                </a:solidFill>
                <a:latin typeface="Times New Roman" panose="02020603050405020304" pitchFamily="18" charset="0"/>
                <a:cs typeface="Times New Roman" panose="02020603050405020304" pitchFamily="18" charset="0"/>
              </a:rPr>
              <a:t>vật</a:t>
            </a:r>
            <a:r>
              <a:rPr lang="en-US" spc="-50" dirty="0" smtClean="0">
                <a:solidFill>
                  <a:schemeClr val="tx1"/>
                </a:solidFill>
                <a:latin typeface="Times New Roman" panose="02020603050405020304" pitchFamily="18" charset="0"/>
                <a:cs typeface="Times New Roman" panose="02020603050405020304" pitchFamily="18" charset="0"/>
              </a:rPr>
              <a:t> </a:t>
            </a:r>
            <a:r>
              <a:rPr lang="vi-VN" spc="-50" dirty="0" smtClean="0">
                <a:solidFill>
                  <a:schemeClr val="tx1"/>
                </a:solidFill>
                <a:latin typeface="Times New Roman" panose="02020603050405020304" pitchFamily="18" charset="0"/>
                <a:cs typeface="Times New Roman" panose="02020603050405020304" pitchFamily="18" charset="0"/>
              </a:rPr>
              <a:t>có </a:t>
            </a:r>
            <a:r>
              <a:rPr lang="vi-VN" spc="-20" dirty="0">
                <a:solidFill>
                  <a:schemeClr val="tx1"/>
                </a:solidFill>
                <a:latin typeface="Times New Roman" panose="02020603050405020304" pitchFamily="18" charset="0"/>
                <a:cs typeface="Times New Roman" panose="02020603050405020304" pitchFamily="18" charset="0"/>
              </a:rPr>
              <a:t>hay </a:t>
            </a:r>
            <a:r>
              <a:rPr lang="vi-VN" spc="-5" dirty="0">
                <a:solidFill>
                  <a:schemeClr val="tx1"/>
                </a:solidFill>
                <a:latin typeface="Times New Roman" panose="02020603050405020304" pitchFamily="18" charset="0"/>
                <a:cs typeface="Times New Roman" panose="02020603050405020304" pitchFamily="18" charset="0"/>
              </a:rPr>
              <a:t>không </a:t>
            </a:r>
            <a:r>
              <a:rPr lang="vi-VN" spc="-70" dirty="0">
                <a:solidFill>
                  <a:schemeClr val="tx1"/>
                </a:solidFill>
                <a:latin typeface="Times New Roman" panose="02020603050405020304" pitchFamily="18" charset="0"/>
                <a:cs typeface="Times New Roman" panose="02020603050405020304" pitchFamily="18" charset="0"/>
              </a:rPr>
              <a:t>địa </a:t>
            </a:r>
            <a:r>
              <a:rPr lang="vi-VN" spc="-85" dirty="0">
                <a:solidFill>
                  <a:schemeClr val="tx1"/>
                </a:solidFill>
                <a:latin typeface="Times New Roman" panose="02020603050405020304" pitchFamily="18" charset="0"/>
                <a:cs typeface="Times New Roman" panose="02020603050405020304" pitchFamily="18" charset="0"/>
              </a:rPr>
              <a:t>chỉ </a:t>
            </a:r>
            <a:r>
              <a:rPr lang="vi-VN" spc="-165" dirty="0" smtClean="0">
                <a:solidFill>
                  <a:schemeClr val="tx1"/>
                </a:solidFill>
                <a:latin typeface="Times New Roman" panose="02020603050405020304" pitchFamily="18" charset="0"/>
                <a:cs typeface="Times New Roman" panose="02020603050405020304" pitchFamily="18" charset="0"/>
              </a:rPr>
              <a:t>ứng</a:t>
            </a:r>
            <a:r>
              <a:rPr lang="vi-VN" spc="-150" dirty="0" smtClean="0">
                <a:solidFill>
                  <a:schemeClr val="tx1"/>
                </a:solidFill>
                <a:latin typeface="Times New Roman" panose="02020603050405020304" pitchFamily="18" charset="0"/>
                <a:cs typeface="Times New Roman" panose="02020603050405020304" pitchFamily="18" charset="0"/>
              </a:rPr>
              <a:t> </a:t>
            </a:r>
            <a:r>
              <a:rPr lang="vi-VN" spc="-95" dirty="0">
                <a:solidFill>
                  <a:schemeClr val="tx1"/>
                </a:solidFill>
                <a:latin typeface="Times New Roman" panose="02020603050405020304" pitchFamily="18" charset="0"/>
                <a:cs typeface="Times New Roman" panose="02020603050405020304" pitchFamily="18" charset="0"/>
              </a:rPr>
              <a:t>dụng;</a:t>
            </a:r>
            <a:endParaRPr lang="vi-VN" dirty="0">
              <a:solidFill>
                <a:schemeClr val="tx1"/>
              </a:solidFill>
              <a:latin typeface="Times New Roman" panose="02020603050405020304" pitchFamily="18" charset="0"/>
              <a:cs typeface="Times New Roman" panose="02020603050405020304" pitchFamily="18" charset="0"/>
            </a:endParaRPr>
          </a:p>
          <a:p>
            <a:pPr marL="12065" marR="5080">
              <a:lnSpc>
                <a:spcPct val="91200"/>
              </a:lnSpc>
              <a:spcBef>
                <a:spcPts val="844"/>
              </a:spcBef>
              <a:tabLst>
                <a:tab pos="527685" algn="l"/>
                <a:tab pos="528320" algn="l"/>
              </a:tabLst>
            </a:pPr>
            <a:r>
              <a:rPr lang="en-US" b="1" spc="-5" dirty="0" smtClean="0">
                <a:solidFill>
                  <a:schemeClr val="tx1"/>
                </a:solidFill>
                <a:latin typeface="Times New Roman" panose="02020603050405020304" pitchFamily="18" charset="0"/>
                <a:cs typeface="Times New Roman" panose="02020603050405020304" pitchFamily="18" charset="0"/>
              </a:rPr>
              <a:t>			2. </a:t>
            </a:r>
            <a:r>
              <a:rPr lang="vi-VN" b="1" spc="-5" dirty="0" smtClean="0">
                <a:solidFill>
                  <a:schemeClr val="tx1"/>
                </a:solidFill>
                <a:latin typeface="Times New Roman" panose="02020603050405020304" pitchFamily="18" charset="0"/>
                <a:cs typeface="Times New Roman" panose="02020603050405020304" pitchFamily="18" charset="0"/>
              </a:rPr>
              <a:t>Nghiên </a:t>
            </a:r>
            <a:r>
              <a:rPr lang="vi-VN" b="1" spc="-260" dirty="0">
                <a:solidFill>
                  <a:schemeClr val="tx1"/>
                </a:solidFill>
                <a:latin typeface="Times New Roman" panose="02020603050405020304" pitchFamily="18" charset="0"/>
                <a:cs typeface="Times New Roman" panose="02020603050405020304" pitchFamily="18" charset="0"/>
              </a:rPr>
              <a:t>cứu ứng </a:t>
            </a:r>
            <a:r>
              <a:rPr lang="vi-VN" b="1" spc="-195" dirty="0">
                <a:solidFill>
                  <a:schemeClr val="tx1"/>
                </a:solidFill>
                <a:latin typeface="Times New Roman" panose="02020603050405020304" pitchFamily="18" charset="0"/>
                <a:cs typeface="Times New Roman" panose="02020603050405020304" pitchFamily="18" charset="0"/>
              </a:rPr>
              <a:t>dụng</a:t>
            </a:r>
            <a:r>
              <a:rPr lang="vi-VN" spc="-195" dirty="0">
                <a:solidFill>
                  <a:schemeClr val="tx1"/>
                </a:solidFill>
                <a:latin typeface="Times New Roman" panose="02020603050405020304" pitchFamily="18" charset="0"/>
                <a:cs typeface="Times New Roman" panose="02020603050405020304" pitchFamily="18" charset="0"/>
              </a:rPr>
              <a:t>: </a:t>
            </a:r>
            <a:r>
              <a:rPr lang="vi-VN" spc="-155" dirty="0">
                <a:solidFill>
                  <a:schemeClr val="tx1"/>
                </a:solidFill>
                <a:latin typeface="Times New Roman" panose="02020603050405020304" pitchFamily="18" charset="0"/>
                <a:cs typeface="Times New Roman" panose="02020603050405020304" pitchFamily="18" charset="0"/>
              </a:rPr>
              <a:t>vận </a:t>
            </a:r>
            <a:r>
              <a:rPr lang="vi-VN" spc="-120" dirty="0">
                <a:solidFill>
                  <a:schemeClr val="tx1"/>
                </a:solidFill>
                <a:latin typeface="Times New Roman" panose="02020603050405020304" pitchFamily="18" charset="0"/>
                <a:cs typeface="Times New Roman" panose="02020603050405020304" pitchFamily="18" charset="0"/>
              </a:rPr>
              <a:t>dụng </a:t>
            </a:r>
            <a:r>
              <a:rPr lang="vi-VN" spc="-5" dirty="0">
                <a:solidFill>
                  <a:schemeClr val="tx1"/>
                </a:solidFill>
                <a:latin typeface="Times New Roman" panose="02020603050405020304" pitchFamily="18" charset="0"/>
                <a:cs typeface="Times New Roman" panose="02020603050405020304" pitchFamily="18" charset="0"/>
              </a:rPr>
              <a:t>quy </a:t>
            </a:r>
            <a:r>
              <a:rPr lang="vi-VN" spc="-35" dirty="0">
                <a:solidFill>
                  <a:schemeClr val="tx1"/>
                </a:solidFill>
                <a:latin typeface="Times New Roman" panose="02020603050405020304" pitchFamily="18" charset="0"/>
                <a:cs typeface="Times New Roman" panose="02020603050405020304" pitchFamily="18" charset="0"/>
              </a:rPr>
              <a:t>luật </a:t>
            </a:r>
            <a:r>
              <a:rPr lang="vi-VN" spc="-85" dirty="0">
                <a:solidFill>
                  <a:schemeClr val="tx1"/>
                </a:solidFill>
                <a:latin typeface="Times New Roman" panose="02020603050405020304" pitchFamily="18" charset="0"/>
                <a:cs typeface="Times New Roman" panose="02020603050405020304" pitchFamily="18" charset="0"/>
              </a:rPr>
              <a:t>để </a:t>
            </a:r>
            <a:r>
              <a:rPr lang="vi-VN" spc="-100" dirty="0">
                <a:solidFill>
                  <a:schemeClr val="tx1"/>
                </a:solidFill>
                <a:latin typeface="Times New Roman" panose="02020603050405020304" pitchFamily="18" charset="0"/>
                <a:cs typeface="Times New Roman" panose="02020603050405020304" pitchFamily="18" charset="0"/>
              </a:rPr>
              <a:t>giải  </a:t>
            </a:r>
            <a:r>
              <a:rPr lang="vi-VN" spc="-5" dirty="0">
                <a:solidFill>
                  <a:schemeClr val="tx1"/>
                </a:solidFill>
                <a:latin typeface="Times New Roman" panose="02020603050405020304" pitchFamily="18" charset="0"/>
                <a:cs typeface="Times New Roman" panose="02020603050405020304" pitchFamily="18" charset="0"/>
              </a:rPr>
              <a:t>thích </a:t>
            </a:r>
            <a:r>
              <a:rPr lang="vi-VN" spc="-235" dirty="0">
                <a:solidFill>
                  <a:schemeClr val="tx1"/>
                </a:solidFill>
                <a:latin typeface="Times New Roman" panose="02020603050405020304" pitchFamily="18" charset="0"/>
                <a:cs typeface="Times New Roman" panose="02020603050405020304" pitchFamily="18" charset="0"/>
              </a:rPr>
              <a:t>sự </a:t>
            </a:r>
            <a:r>
              <a:rPr lang="en-US" spc="-235" dirty="0" smtClean="0">
                <a:solidFill>
                  <a:schemeClr val="tx1"/>
                </a:solidFill>
                <a:latin typeface="Times New Roman" panose="02020603050405020304" pitchFamily="18" charset="0"/>
                <a:cs typeface="Times New Roman" panose="02020603050405020304" pitchFamily="18" charset="0"/>
              </a:rPr>
              <a:t> </a:t>
            </a:r>
            <a:r>
              <a:rPr lang="vi-VN" spc="-70" dirty="0" smtClean="0">
                <a:solidFill>
                  <a:schemeClr val="tx1"/>
                </a:solidFill>
                <a:latin typeface="Times New Roman" panose="02020603050405020304" pitchFamily="18" charset="0"/>
                <a:cs typeface="Times New Roman" panose="02020603050405020304" pitchFamily="18" charset="0"/>
              </a:rPr>
              <a:t>vật</a:t>
            </a:r>
            <a:r>
              <a:rPr lang="vi-VN" spc="-70" dirty="0">
                <a:solidFill>
                  <a:schemeClr val="tx1"/>
                </a:solidFill>
                <a:latin typeface="Times New Roman" panose="02020603050405020304" pitchFamily="18" charset="0"/>
                <a:cs typeface="Times New Roman" panose="02020603050405020304" pitchFamily="18" charset="0"/>
              </a:rPr>
              <a:t>, </a:t>
            </a:r>
            <a:r>
              <a:rPr lang="vi-VN" spc="-135" dirty="0">
                <a:solidFill>
                  <a:schemeClr val="tx1"/>
                </a:solidFill>
                <a:latin typeface="Times New Roman" panose="02020603050405020304" pitchFamily="18" charset="0"/>
                <a:cs typeface="Times New Roman" panose="02020603050405020304" pitchFamily="18" charset="0"/>
              </a:rPr>
              <a:t>đưa </a:t>
            </a:r>
            <a:r>
              <a:rPr lang="vi-VN" spc="-25" dirty="0">
                <a:solidFill>
                  <a:schemeClr val="tx1"/>
                </a:solidFill>
                <a:latin typeface="Times New Roman" panose="02020603050405020304" pitchFamily="18" charset="0"/>
                <a:cs typeface="Times New Roman" panose="02020603050405020304" pitchFamily="18" charset="0"/>
              </a:rPr>
              <a:t>ra </a:t>
            </a:r>
            <a:r>
              <a:rPr lang="vi-VN" spc="-10" dirty="0">
                <a:solidFill>
                  <a:schemeClr val="tx1"/>
                </a:solidFill>
                <a:latin typeface="Times New Roman" panose="02020603050405020304" pitchFamily="18" charset="0"/>
                <a:cs typeface="Times New Roman" panose="02020603050405020304" pitchFamily="18" charset="0"/>
              </a:rPr>
              <a:t>các </a:t>
            </a:r>
            <a:r>
              <a:rPr lang="vi-VN" spc="-100" dirty="0">
                <a:solidFill>
                  <a:schemeClr val="tx1"/>
                </a:solidFill>
                <a:latin typeface="Times New Roman" panose="02020603050405020304" pitchFamily="18" charset="0"/>
                <a:cs typeface="Times New Roman" panose="02020603050405020304" pitchFamily="18" charset="0"/>
              </a:rPr>
              <a:t>giải </a:t>
            </a:r>
            <a:r>
              <a:rPr lang="vi-VN" spc="-5" dirty="0">
                <a:solidFill>
                  <a:schemeClr val="tx1"/>
                </a:solidFill>
                <a:latin typeface="Times New Roman" panose="02020603050405020304" pitchFamily="18" charset="0"/>
                <a:cs typeface="Times New Roman" panose="02020603050405020304" pitchFamily="18" charset="0"/>
              </a:rPr>
              <a:t>pháp áp </a:t>
            </a:r>
            <a:r>
              <a:rPr lang="vi-VN" spc="-120" dirty="0">
                <a:solidFill>
                  <a:schemeClr val="tx1"/>
                </a:solidFill>
                <a:latin typeface="Times New Roman" panose="02020603050405020304" pitchFamily="18" charset="0"/>
                <a:cs typeface="Times New Roman" panose="02020603050405020304" pitchFamily="18" charset="0"/>
              </a:rPr>
              <a:t>dụng </a:t>
            </a:r>
            <a:r>
              <a:rPr lang="vi-VN" spc="-20" dirty="0">
                <a:solidFill>
                  <a:schemeClr val="tx1"/>
                </a:solidFill>
                <a:latin typeface="Times New Roman" panose="02020603050405020304" pitchFamily="18" charset="0"/>
                <a:cs typeface="Times New Roman" panose="02020603050405020304" pitchFamily="18" charset="0"/>
              </a:rPr>
              <a:t>vào  </a:t>
            </a:r>
            <a:r>
              <a:rPr lang="vi-VN" spc="-145" dirty="0">
                <a:solidFill>
                  <a:schemeClr val="tx1"/>
                </a:solidFill>
                <a:latin typeface="Times New Roman" panose="02020603050405020304" pitchFamily="18" charset="0"/>
                <a:cs typeface="Times New Roman" panose="02020603050405020304" pitchFamily="18" charset="0"/>
              </a:rPr>
              <a:t>cuộc </a:t>
            </a:r>
            <a:r>
              <a:rPr lang="vi-VN" spc="-175" dirty="0">
                <a:solidFill>
                  <a:schemeClr val="tx1"/>
                </a:solidFill>
                <a:latin typeface="Times New Roman" panose="02020603050405020304" pitchFamily="18" charset="0"/>
                <a:cs typeface="Times New Roman" panose="02020603050405020304" pitchFamily="18" charset="0"/>
              </a:rPr>
              <a:t>sống </a:t>
            </a:r>
            <a:r>
              <a:rPr lang="vi-VN" spc="-10" dirty="0">
                <a:solidFill>
                  <a:schemeClr val="tx1"/>
                </a:solidFill>
                <a:latin typeface="Times New Roman" panose="02020603050405020304" pitchFamily="18" charset="0"/>
                <a:cs typeface="Times New Roman" panose="02020603050405020304" pitchFamily="18" charset="0"/>
              </a:rPr>
              <a:t>(có </a:t>
            </a:r>
            <a:r>
              <a:rPr lang="vi-VN" spc="-35" dirty="0">
                <a:solidFill>
                  <a:schemeClr val="tx1"/>
                </a:solidFill>
                <a:latin typeface="Times New Roman" panose="02020603050405020304" pitchFamily="18" charset="0"/>
                <a:cs typeface="Times New Roman" panose="02020603050405020304" pitchFamily="18" charset="0"/>
              </a:rPr>
              <a:t>thể </a:t>
            </a:r>
            <a:r>
              <a:rPr lang="vi-VN" spc="-114" dirty="0">
                <a:solidFill>
                  <a:schemeClr val="tx1"/>
                </a:solidFill>
                <a:latin typeface="Times New Roman" panose="02020603050405020304" pitchFamily="18" charset="0"/>
                <a:cs typeface="Times New Roman" panose="02020603050405020304" pitchFamily="18" charset="0"/>
              </a:rPr>
              <a:t>dưới </a:t>
            </a:r>
            <a:r>
              <a:rPr lang="vi-VN" spc="-145" dirty="0">
                <a:solidFill>
                  <a:schemeClr val="tx1"/>
                </a:solidFill>
                <a:latin typeface="Times New Roman" panose="02020603050405020304" pitchFamily="18" charset="0"/>
                <a:cs typeface="Times New Roman" panose="02020603050405020304" pitchFamily="18" charset="0"/>
              </a:rPr>
              <a:t>dạng </a:t>
            </a:r>
            <a:r>
              <a:rPr lang="vi-VN" spc="-5" dirty="0">
                <a:solidFill>
                  <a:schemeClr val="tx1"/>
                </a:solidFill>
                <a:latin typeface="Times New Roman" panose="02020603050405020304" pitchFamily="18" charset="0"/>
                <a:cs typeface="Times New Roman" panose="02020603050405020304" pitchFamily="18" charset="0"/>
              </a:rPr>
              <a:t>thí</a:t>
            </a:r>
            <a:r>
              <a:rPr lang="vi-VN" spc="-40" dirty="0">
                <a:solidFill>
                  <a:schemeClr val="tx1"/>
                </a:solidFill>
                <a:latin typeface="Times New Roman" panose="02020603050405020304" pitchFamily="18" charset="0"/>
                <a:cs typeface="Times New Roman" panose="02020603050405020304" pitchFamily="18" charset="0"/>
              </a:rPr>
              <a:t> điểm);</a:t>
            </a:r>
            <a:endParaRPr lang="vi-VN" dirty="0">
              <a:solidFill>
                <a:schemeClr val="tx1"/>
              </a:solidFill>
              <a:latin typeface="Times New Roman" panose="02020603050405020304" pitchFamily="18" charset="0"/>
              <a:cs typeface="Times New Roman" panose="02020603050405020304" pitchFamily="18" charset="0"/>
            </a:endParaRPr>
          </a:p>
          <a:p>
            <a:pPr marL="12065" marR="33655" algn="just">
              <a:lnSpc>
                <a:spcPct val="90800"/>
              </a:lnSpc>
              <a:spcBef>
                <a:spcPts val="915"/>
              </a:spcBef>
              <a:tabLst>
                <a:tab pos="528320" algn="l"/>
              </a:tabLst>
            </a:pPr>
            <a:r>
              <a:rPr lang="en-US" b="1" spc="-5" dirty="0" smtClean="0">
                <a:solidFill>
                  <a:schemeClr val="tx1"/>
                </a:solidFill>
                <a:latin typeface="Times New Roman" panose="02020603050405020304" pitchFamily="18" charset="0"/>
                <a:cs typeface="Times New Roman" panose="02020603050405020304" pitchFamily="18" charset="0"/>
              </a:rPr>
              <a:t>		3. </a:t>
            </a:r>
            <a:r>
              <a:rPr lang="vi-VN" b="1" spc="-5" dirty="0" smtClean="0">
                <a:solidFill>
                  <a:schemeClr val="tx1"/>
                </a:solidFill>
                <a:latin typeface="Times New Roman" panose="02020603050405020304" pitchFamily="18" charset="0"/>
                <a:cs typeface="Times New Roman" panose="02020603050405020304" pitchFamily="18" charset="0"/>
              </a:rPr>
              <a:t>Nghiên </a:t>
            </a:r>
            <a:r>
              <a:rPr lang="vi-VN" b="1" spc="-260" dirty="0">
                <a:solidFill>
                  <a:schemeClr val="tx1"/>
                </a:solidFill>
                <a:latin typeface="Times New Roman" panose="02020603050405020304" pitchFamily="18" charset="0"/>
                <a:cs typeface="Times New Roman" panose="02020603050405020304" pitchFamily="18" charset="0"/>
              </a:rPr>
              <a:t>cứu </a:t>
            </a:r>
            <a:r>
              <a:rPr lang="vi-VN" b="1" spc="-105" dirty="0">
                <a:solidFill>
                  <a:schemeClr val="tx1"/>
                </a:solidFill>
                <a:latin typeface="Times New Roman" panose="02020603050405020304" pitchFamily="18" charset="0"/>
                <a:cs typeface="Times New Roman" panose="02020603050405020304" pitchFamily="18" charset="0"/>
              </a:rPr>
              <a:t>triển </a:t>
            </a:r>
            <a:r>
              <a:rPr lang="vi-VN" b="1" spc="-5" dirty="0">
                <a:solidFill>
                  <a:schemeClr val="tx1"/>
                </a:solidFill>
                <a:latin typeface="Times New Roman" panose="02020603050405020304" pitchFamily="18" charset="0"/>
                <a:cs typeface="Times New Roman" panose="02020603050405020304" pitchFamily="18" charset="0"/>
              </a:rPr>
              <a:t>khai</a:t>
            </a:r>
            <a:r>
              <a:rPr lang="vi-VN" spc="-5" dirty="0">
                <a:solidFill>
                  <a:schemeClr val="tx1"/>
                </a:solidFill>
                <a:latin typeface="Times New Roman" panose="02020603050405020304" pitchFamily="18" charset="0"/>
                <a:cs typeface="Times New Roman" panose="02020603050405020304" pitchFamily="18" charset="0"/>
              </a:rPr>
              <a:t>: </a:t>
            </a:r>
            <a:r>
              <a:rPr lang="vi-VN" spc="-155" dirty="0">
                <a:solidFill>
                  <a:schemeClr val="tx1"/>
                </a:solidFill>
                <a:latin typeface="Times New Roman" panose="02020603050405020304" pitchFamily="18" charset="0"/>
                <a:cs typeface="Times New Roman" panose="02020603050405020304" pitchFamily="18" charset="0"/>
              </a:rPr>
              <a:t>vận </a:t>
            </a:r>
            <a:r>
              <a:rPr lang="vi-VN" spc="-120" dirty="0">
                <a:solidFill>
                  <a:schemeClr val="tx1"/>
                </a:solidFill>
                <a:latin typeface="Times New Roman" panose="02020603050405020304" pitchFamily="18" charset="0"/>
                <a:cs typeface="Times New Roman" panose="02020603050405020304" pitchFamily="18" charset="0"/>
              </a:rPr>
              <a:t>dụng </a:t>
            </a:r>
            <a:r>
              <a:rPr lang="vi-VN" spc="-10" dirty="0">
                <a:solidFill>
                  <a:schemeClr val="tx1"/>
                </a:solidFill>
                <a:latin typeface="Times New Roman" panose="02020603050405020304" pitchFamily="18" charset="0"/>
                <a:cs typeface="Times New Roman" panose="02020603050405020304" pitchFamily="18" charset="0"/>
              </a:rPr>
              <a:t>các </a:t>
            </a:r>
            <a:r>
              <a:rPr lang="vi-VN" spc="-5" dirty="0">
                <a:solidFill>
                  <a:schemeClr val="tx1"/>
                </a:solidFill>
                <a:latin typeface="Times New Roman" panose="02020603050405020304" pitchFamily="18" charset="0"/>
                <a:cs typeface="Times New Roman" panose="02020603050405020304" pitchFamily="18" charset="0"/>
              </a:rPr>
              <a:t>quy </a:t>
            </a:r>
            <a:r>
              <a:rPr lang="vi-VN" spc="-35" dirty="0">
                <a:solidFill>
                  <a:schemeClr val="tx1"/>
                </a:solidFill>
                <a:latin typeface="Times New Roman" panose="02020603050405020304" pitchFamily="18" charset="0"/>
                <a:cs typeface="Times New Roman" panose="02020603050405020304" pitchFamily="18" charset="0"/>
              </a:rPr>
              <a:t>luật </a:t>
            </a:r>
            <a:r>
              <a:rPr lang="vi-VN" spc="-80" dirty="0">
                <a:solidFill>
                  <a:schemeClr val="tx1"/>
                </a:solidFill>
                <a:latin typeface="Times New Roman" panose="02020603050405020304" pitchFamily="18" charset="0"/>
                <a:cs typeface="Times New Roman" panose="02020603050405020304" pitchFamily="18" charset="0"/>
              </a:rPr>
              <a:t>để  </a:t>
            </a:r>
            <a:r>
              <a:rPr lang="vi-VN" spc="-130" dirty="0">
                <a:solidFill>
                  <a:schemeClr val="tx1"/>
                </a:solidFill>
                <a:latin typeface="Times New Roman" panose="02020603050405020304" pitchFamily="18" charset="0"/>
                <a:cs typeface="Times New Roman" panose="02020603050405020304" pitchFamily="18" charset="0"/>
              </a:rPr>
              <a:t>đưa </a:t>
            </a:r>
            <a:r>
              <a:rPr lang="vi-VN" spc="-25" dirty="0">
                <a:solidFill>
                  <a:schemeClr val="tx1"/>
                </a:solidFill>
                <a:latin typeface="Times New Roman" panose="02020603050405020304" pitchFamily="18" charset="0"/>
                <a:cs typeface="Times New Roman" panose="02020603050405020304" pitchFamily="18" charset="0"/>
              </a:rPr>
              <a:t>ra </a:t>
            </a:r>
            <a:r>
              <a:rPr lang="vi-VN" spc="-10" dirty="0">
                <a:solidFill>
                  <a:schemeClr val="tx1"/>
                </a:solidFill>
                <a:latin typeface="Times New Roman" panose="02020603050405020304" pitchFamily="18" charset="0"/>
                <a:cs typeface="Times New Roman" panose="02020603050405020304" pitchFamily="18" charset="0"/>
              </a:rPr>
              <a:t>các </a:t>
            </a:r>
            <a:r>
              <a:rPr lang="vi-VN" dirty="0">
                <a:solidFill>
                  <a:schemeClr val="tx1"/>
                </a:solidFill>
                <a:latin typeface="Times New Roman" panose="02020603050405020304" pitchFamily="18" charset="0"/>
                <a:cs typeface="Times New Roman" panose="02020603050405020304" pitchFamily="18" charset="0"/>
              </a:rPr>
              <a:t>hình </a:t>
            </a:r>
            <a:r>
              <a:rPr lang="vi-VN" spc="-130" dirty="0">
                <a:solidFill>
                  <a:schemeClr val="tx1"/>
                </a:solidFill>
                <a:latin typeface="Times New Roman" panose="02020603050405020304" pitchFamily="18" charset="0"/>
                <a:cs typeface="Times New Roman" panose="02020603050405020304" pitchFamily="18" charset="0"/>
              </a:rPr>
              <a:t>mẫu </a:t>
            </a:r>
            <a:r>
              <a:rPr lang="vi-VN" spc="-114" dirty="0">
                <a:solidFill>
                  <a:schemeClr val="tx1"/>
                </a:solidFill>
                <a:latin typeface="Times New Roman" panose="02020603050405020304" pitchFamily="18" charset="0"/>
                <a:cs typeface="Times New Roman" panose="02020603050405020304" pitchFamily="18" charset="0"/>
              </a:rPr>
              <a:t>nhằm </a:t>
            </a:r>
            <a:r>
              <a:rPr lang="vi-VN" spc="-80" dirty="0">
                <a:solidFill>
                  <a:schemeClr val="tx1"/>
                </a:solidFill>
                <a:latin typeface="Times New Roman" panose="02020603050405020304" pitchFamily="18" charset="0"/>
                <a:cs typeface="Times New Roman" panose="02020603050405020304" pitchFamily="18" charset="0"/>
              </a:rPr>
              <a:t>phổ </a:t>
            </a:r>
            <a:r>
              <a:rPr lang="vi-VN" spc="-75" dirty="0">
                <a:solidFill>
                  <a:schemeClr val="tx1"/>
                </a:solidFill>
                <a:latin typeface="Times New Roman" panose="02020603050405020304" pitchFamily="18" charset="0"/>
                <a:cs typeface="Times New Roman" panose="02020603050405020304" pitchFamily="18" charset="0"/>
              </a:rPr>
              <a:t>biến </a:t>
            </a:r>
            <a:r>
              <a:rPr lang="vi-VN" spc="-65" dirty="0">
                <a:solidFill>
                  <a:schemeClr val="tx1"/>
                </a:solidFill>
                <a:latin typeface="Times New Roman" panose="02020603050405020304" pitchFamily="18" charset="0"/>
                <a:cs typeface="Times New Roman" panose="02020603050405020304" pitchFamily="18" charset="0"/>
              </a:rPr>
              <a:t>đại </a:t>
            </a:r>
            <a:r>
              <a:rPr lang="vi-VN" spc="-20" dirty="0">
                <a:solidFill>
                  <a:schemeClr val="tx1"/>
                </a:solidFill>
                <a:latin typeface="Times New Roman" panose="02020603050405020304" pitchFamily="18" charset="0"/>
                <a:cs typeface="Times New Roman" panose="02020603050405020304" pitchFamily="18" charset="0"/>
              </a:rPr>
              <a:t>trà </a:t>
            </a:r>
            <a:r>
              <a:rPr lang="vi-VN" spc="-150" dirty="0">
                <a:solidFill>
                  <a:schemeClr val="tx1"/>
                </a:solidFill>
                <a:latin typeface="Times New Roman" panose="02020603050405020304" pitchFamily="18" charset="0"/>
                <a:cs typeface="Times New Roman" panose="02020603050405020304" pitchFamily="18" charset="0"/>
              </a:rPr>
              <a:t>(sản  </a:t>
            </a:r>
            <a:r>
              <a:rPr lang="vi-VN" spc="-90" dirty="0">
                <a:solidFill>
                  <a:schemeClr val="tx1"/>
                </a:solidFill>
                <a:latin typeface="Times New Roman" panose="02020603050405020304" pitchFamily="18" charset="0"/>
                <a:cs typeface="Times New Roman" panose="02020603050405020304" pitchFamily="18" charset="0"/>
              </a:rPr>
              <a:t>xuất </a:t>
            </a:r>
            <a:r>
              <a:rPr lang="vi-VN" spc="-65" dirty="0">
                <a:solidFill>
                  <a:schemeClr val="tx1"/>
                </a:solidFill>
                <a:latin typeface="Times New Roman" panose="02020603050405020304" pitchFamily="18" charset="0"/>
                <a:cs typeface="Times New Roman" panose="02020603050405020304" pitchFamily="18" charset="0"/>
              </a:rPr>
              <a:t>đại</a:t>
            </a:r>
            <a:r>
              <a:rPr lang="vi-VN" spc="-190" dirty="0">
                <a:solidFill>
                  <a:schemeClr val="tx1"/>
                </a:solidFill>
                <a:latin typeface="Times New Roman" panose="02020603050405020304" pitchFamily="18" charset="0"/>
                <a:cs typeface="Times New Roman" panose="02020603050405020304" pitchFamily="18" charset="0"/>
              </a:rPr>
              <a:t> </a:t>
            </a:r>
            <a:r>
              <a:rPr lang="vi-VN" spc="-10" dirty="0">
                <a:solidFill>
                  <a:schemeClr val="tx1"/>
                </a:solidFill>
                <a:latin typeface="Times New Roman" panose="02020603050405020304" pitchFamily="18" charset="0"/>
                <a:cs typeface="Times New Roman" panose="02020603050405020304" pitchFamily="18" charset="0"/>
              </a:rPr>
              <a:t>trà).</a:t>
            </a:r>
            <a:endParaRPr lang="vi-VN" dirty="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endParaRPr>
          </a:p>
        </p:txBody>
      </p:sp>
      <p:sp>
        <p:nvSpPr>
          <p:cNvPr id="4" name="Rectangle 3"/>
          <p:cNvSpPr/>
          <p:nvPr/>
        </p:nvSpPr>
        <p:spPr>
          <a:xfrm>
            <a:off x="1981200" y="762000"/>
            <a:ext cx="5410455" cy="492443"/>
          </a:xfrm>
          <a:prstGeom prst="rect">
            <a:avLst/>
          </a:prstGeom>
        </p:spPr>
        <p:txBody>
          <a:bodyPr wrap="none">
            <a:spAutoFit/>
          </a:bodyPr>
          <a:lstStyle/>
          <a:p>
            <a:pPr algn="just"/>
            <a:r>
              <a:rPr lang="en-US" sz="2600" b="1" i="1" dirty="0">
                <a:latin typeface="Times New Roman" panose="02020603050405020304" pitchFamily="18" charset="0"/>
                <a:ea typeface="Times New Roman" panose="02020603050405020304" pitchFamily="18" charset="0"/>
              </a:rPr>
              <a:t>g</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Các</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loại</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hình</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nghiên</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cứu</a:t>
            </a:r>
            <a:r>
              <a:rPr lang="en-US" sz="2600" b="1" i="1" dirty="0" smtClean="0">
                <a:latin typeface="Times New Roman" panose="02020603050405020304" pitchFamily="18" charset="0"/>
                <a:ea typeface="Times New Roman" panose="02020603050405020304" pitchFamily="18" charset="0"/>
              </a:rPr>
              <a:t> </a:t>
            </a:r>
            <a:r>
              <a:rPr lang="en-US" sz="2600" b="1" i="1" dirty="0" err="1" smtClean="0">
                <a:latin typeface="Times New Roman" panose="02020603050405020304" pitchFamily="18" charset="0"/>
                <a:ea typeface="Times New Roman" panose="02020603050405020304" pitchFamily="18" charset="0"/>
              </a:rPr>
              <a:t>khoa</a:t>
            </a:r>
            <a:r>
              <a:rPr lang="en-US" sz="2600" b="1" i="1" dirty="0" smtClean="0">
                <a:latin typeface="Times New Roman" panose="02020603050405020304" pitchFamily="18" charset="0"/>
                <a:ea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rPr>
              <a:t>học</a:t>
            </a:r>
            <a:endParaRPr lang="en-US" sz="2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649236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3"/>
          <p:cNvGrpSpPr/>
          <p:nvPr/>
        </p:nvGrpSpPr>
        <p:grpSpPr>
          <a:xfrm>
            <a:off x="914400" y="1828800"/>
            <a:ext cx="7162800" cy="3625215"/>
            <a:chOff x="1609426" y="2065634"/>
            <a:chExt cx="6355080" cy="3625215"/>
          </a:xfrm>
        </p:grpSpPr>
        <p:sp>
          <p:nvSpPr>
            <p:cNvPr id="5" name="object 4"/>
            <p:cNvSpPr/>
            <p:nvPr/>
          </p:nvSpPr>
          <p:spPr>
            <a:xfrm>
              <a:off x="1933320" y="5521832"/>
              <a:ext cx="164084" cy="164058"/>
            </a:xfrm>
            <a:prstGeom prst="rect">
              <a:avLst/>
            </a:prstGeom>
            <a:blipFill>
              <a:blip r:embed="rId2"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6" name="object 5"/>
            <p:cNvSpPr/>
            <p:nvPr/>
          </p:nvSpPr>
          <p:spPr>
            <a:xfrm>
              <a:off x="1609426" y="2065634"/>
              <a:ext cx="6354839" cy="3468077"/>
            </a:xfrm>
            <a:prstGeom prst="rect">
              <a:avLst/>
            </a:prstGeom>
            <a:blipFill>
              <a:blip r:embed="rId3"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7" name="object 6"/>
            <p:cNvSpPr/>
            <p:nvPr/>
          </p:nvSpPr>
          <p:spPr>
            <a:xfrm>
              <a:off x="1928553" y="5517065"/>
              <a:ext cx="173618" cy="173593"/>
            </a:xfrm>
            <a:prstGeom prst="rect">
              <a:avLst/>
            </a:prstGeom>
            <a:blipFill>
              <a:blip r:embed="rId4"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grpSp>
      <p:sp>
        <p:nvSpPr>
          <p:cNvPr id="8" name="object 7"/>
          <p:cNvSpPr txBox="1"/>
          <p:nvPr/>
        </p:nvSpPr>
        <p:spPr>
          <a:xfrm>
            <a:off x="1828800" y="2667000"/>
            <a:ext cx="5638800" cy="882549"/>
          </a:xfrm>
          <a:prstGeom prst="rect">
            <a:avLst/>
          </a:prstGeom>
        </p:spPr>
        <p:txBody>
          <a:bodyPr vert="horz" wrap="square" lIns="0" tIns="12065" rIns="0" bIns="0" rtlCol="0">
            <a:spAutoFit/>
          </a:bodyPr>
          <a:lstStyle/>
          <a:p>
            <a:pPr marL="12700" marR="5080" indent="-15875" algn="just">
              <a:lnSpc>
                <a:spcPct val="101099"/>
              </a:lnSpc>
              <a:spcBef>
                <a:spcPts val="95"/>
              </a:spcBef>
            </a:pPr>
            <a:r>
              <a:rPr lang="en-US" sz="2600" b="1" dirty="0" err="1">
                <a:solidFill>
                  <a:srgbClr val="FF0000"/>
                </a:solidFill>
                <a:latin typeface="Times New Roman" panose="02020603050405020304" pitchFamily="18" charset="0"/>
                <a:cs typeface="Times New Roman" panose="02020603050405020304" pitchFamily="18" charset="0"/>
              </a:rPr>
              <a:t>Quý</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thầy</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cô</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cho</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lớp</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biết</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800" b="1" kern="0" dirty="0" err="1" smtClean="0">
                <a:solidFill>
                  <a:srgbClr val="FF0000"/>
                </a:solidFill>
                <a:latin typeface="Times New Roman" panose="02020603050405020304" pitchFamily="18" charset="0"/>
                <a:ea typeface="Cambria" panose="02040503050406030204" pitchFamily="18" charset="0"/>
                <a:cs typeface="Times New Roman" panose="02020603050405020304" pitchFamily="18" charset="0"/>
              </a:rPr>
              <a:t>quy</a:t>
            </a:r>
            <a:r>
              <a:rPr lang="en-US" sz="2800" b="1" kern="0" dirty="0" smtClean="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trình</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tiến</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hành</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một</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nghiên</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cứu</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khoa</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smtClean="0">
                <a:solidFill>
                  <a:srgbClr val="FF0000"/>
                </a:solidFill>
                <a:latin typeface="Times New Roman" panose="02020603050405020304" pitchFamily="18" charset="0"/>
                <a:ea typeface="Cambria" panose="02040503050406030204" pitchFamily="18" charset="0"/>
                <a:cs typeface="Times New Roman" panose="02020603050405020304" pitchFamily="18" charset="0"/>
              </a:rPr>
              <a:t>học</a:t>
            </a:r>
            <a:r>
              <a:rPr lang="en-US" sz="2600" b="1" dirty="0" smtClean="0">
                <a:solidFill>
                  <a:srgbClr val="FF0000"/>
                </a:solidFill>
                <a:latin typeface="Times New Roman" panose="02020603050405020304" pitchFamily="18" charset="0"/>
                <a:cs typeface="Times New Roman" panose="02020603050405020304" pitchFamily="18" charset="0"/>
              </a:rPr>
              <a:t>?</a:t>
            </a:r>
            <a:endParaRPr lang="en-US" sz="2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10460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328511" y="58420"/>
            <a:ext cx="2811304" cy="1506220"/>
          </a:xfrm>
          <a:prstGeom prst="ellipse">
            <a:avLst/>
          </a:prstGeom>
          <a:solidFill>
            <a:srgbClr val="00B0F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8" name="Oval 7"/>
          <p:cNvSpPr/>
          <p:nvPr/>
        </p:nvSpPr>
        <p:spPr>
          <a:xfrm>
            <a:off x="6192817" y="462891"/>
            <a:ext cx="2693194" cy="1204854"/>
          </a:xfrm>
          <a:prstGeom prst="ellipse">
            <a:avLst/>
          </a:prstGeom>
          <a:solidFill>
            <a:srgbClr val="00FFFF"/>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1343711"/>
              <a:satOff val="1896"/>
              <a:lumOff val="-231"/>
              <a:alphaOff val="0"/>
            </a:schemeClr>
          </a:fillRef>
          <a:effectRef idx="2">
            <a:schemeClr val="accent5">
              <a:hueOff val="1343711"/>
              <a:satOff val="1896"/>
              <a:lumOff val="-231"/>
              <a:alphaOff val="0"/>
            </a:schemeClr>
          </a:effectRef>
          <a:fontRef idx="minor">
            <a:schemeClr val="lt1"/>
          </a:fontRef>
        </p:style>
      </p:sp>
      <p:sp>
        <p:nvSpPr>
          <p:cNvPr id="11" name="Oval 10"/>
          <p:cNvSpPr/>
          <p:nvPr/>
        </p:nvSpPr>
        <p:spPr>
          <a:xfrm>
            <a:off x="6157912" y="1752600"/>
            <a:ext cx="2828419" cy="1659606"/>
          </a:xfrm>
          <a:prstGeom prst="ellipse">
            <a:avLst/>
          </a:prstGeom>
          <a:solidFill>
            <a:schemeClr val="accent6">
              <a:lumMod val="60000"/>
              <a:lumOff val="40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2687421"/>
              <a:satOff val="3792"/>
              <a:lumOff val="-466"/>
              <a:alphaOff val="0"/>
            </a:schemeClr>
          </a:fillRef>
          <a:effectRef idx="2">
            <a:schemeClr val="accent5">
              <a:hueOff val="2687421"/>
              <a:satOff val="3792"/>
              <a:lumOff val="-466"/>
              <a:alphaOff val="0"/>
            </a:schemeClr>
          </a:effectRef>
          <a:fontRef idx="minor">
            <a:schemeClr val="lt1"/>
          </a:fontRef>
        </p:style>
      </p:sp>
      <p:grpSp>
        <p:nvGrpSpPr>
          <p:cNvPr id="13" name="Group 14"/>
          <p:cNvGrpSpPr/>
          <p:nvPr/>
        </p:nvGrpSpPr>
        <p:grpSpPr>
          <a:xfrm>
            <a:off x="6262687" y="3505200"/>
            <a:ext cx="2728913" cy="1623695"/>
            <a:chOff x="4033636" y="4745068"/>
            <a:chExt cx="2729088" cy="1345498"/>
          </a:xfrm>
          <a:solidFill>
            <a:srgbClr val="92D050"/>
          </a:solidFill>
          <a:scene3d>
            <a:camera prst="orthographicFront"/>
            <a:lightRig rig="threePt" dir="t">
              <a:rot lat="0" lon="0" rev="7500000"/>
            </a:lightRig>
          </a:scene3d>
        </p:grpSpPr>
        <p:sp>
          <p:nvSpPr>
            <p:cNvPr id="14" name="Oval 13"/>
            <p:cNvSpPr/>
            <p:nvPr/>
          </p:nvSpPr>
          <p:spPr>
            <a:xfrm>
              <a:off x="4033636" y="4745068"/>
              <a:ext cx="2729088" cy="1345498"/>
            </a:xfrm>
            <a:prstGeom prst="ellipse">
              <a:avLst/>
            </a:prstGeom>
            <a:grpFill/>
            <a:sp3d prstMaterial="plastic">
              <a:bevelT w="127000" h="25400" prst="relaxedInset"/>
            </a:sp3d>
          </p:spPr>
          <p:style>
            <a:lnRef idx="0">
              <a:schemeClr val="lt1">
                <a:hueOff val="0"/>
                <a:satOff val="0"/>
                <a:lumOff val="0"/>
                <a:alphaOff val="0"/>
              </a:schemeClr>
            </a:lnRef>
            <a:fillRef idx="3">
              <a:schemeClr val="accent5">
                <a:hueOff val="4031132"/>
                <a:satOff val="5687"/>
                <a:lumOff val="-702"/>
                <a:alphaOff val="0"/>
              </a:schemeClr>
            </a:fillRef>
            <a:effectRef idx="2">
              <a:schemeClr val="accent5">
                <a:hueOff val="4031132"/>
                <a:satOff val="5687"/>
                <a:lumOff val="-702"/>
                <a:alphaOff val="0"/>
              </a:schemeClr>
            </a:effectRef>
            <a:fontRef idx="minor">
              <a:schemeClr val="lt1"/>
            </a:fontRef>
          </p:style>
        </p:sp>
        <p:sp>
          <p:nvSpPr>
            <p:cNvPr id="15" name="Oval 20"/>
            <p:cNvSpPr/>
            <p:nvPr/>
          </p:nvSpPr>
          <p:spPr>
            <a:xfrm>
              <a:off x="4363323" y="4938954"/>
              <a:ext cx="1929756" cy="951412"/>
            </a:xfrm>
            <a:prstGeom prst="rect">
              <a:avLst/>
            </a:prstGeom>
            <a:grpFill/>
            <a:sp3d/>
          </p:spPr>
          <p:style>
            <a:lnRef idx="0">
              <a:scrgbClr r="0" g="0" b="0"/>
            </a:lnRef>
            <a:fillRef idx="0">
              <a:scrgbClr r="0" g="0" b="0"/>
            </a:fillRef>
            <a:effectRef idx="0">
              <a:scrgbClr r="0" g="0" b="0"/>
            </a:effectRef>
            <a:fontRef idx="minor">
              <a:schemeClr val="lt1"/>
            </a:fontRef>
          </p:style>
          <p:txBody>
            <a:bodyPr lIns="40640" tIns="40640" rIns="40640" bIns="40640" spcCol="1270" anchor="ctr"/>
            <a:lstStyle/>
            <a:p>
              <a:pPr marL="514350" indent="-514350"/>
              <a:r>
                <a:rPr lang="vi-VN" sz="2600" spc="-5" dirty="0">
                  <a:solidFill>
                    <a:srgbClr val="FF0000"/>
                  </a:solidFill>
                  <a:latin typeface="Times New Roman" panose="02020603050405020304" pitchFamily="18" charset="0"/>
                  <a:cs typeface="Times New Roman" panose="02020603050405020304" pitchFamily="18" charset="0"/>
                </a:rPr>
                <a:t>4. </a:t>
              </a:r>
              <a:r>
                <a:rPr lang="en-US" sz="2600" kern="0" dirty="0" err="1">
                  <a:solidFill>
                    <a:srgbClr val="FF0000"/>
                  </a:solidFill>
                  <a:latin typeface="Times New Roman" panose="02020603050405020304" pitchFamily="18" charset="0"/>
                  <a:cs typeface="Times New Roman" panose="02020603050405020304" pitchFamily="18" charset="0"/>
                </a:rPr>
                <a:t>Mục</a:t>
              </a:r>
              <a:r>
                <a:rPr lang="en-US" sz="2600" kern="0" dirty="0">
                  <a:solidFill>
                    <a:srgbClr val="FF0000"/>
                  </a:solidFill>
                  <a:latin typeface="Times New Roman" panose="02020603050405020304" pitchFamily="18" charset="0"/>
                  <a:cs typeface="Times New Roman" panose="02020603050405020304" pitchFamily="18" charset="0"/>
                </a:rPr>
                <a:t> </a:t>
              </a:r>
              <a:r>
                <a:rPr lang="en-US" sz="2600" kern="0" dirty="0" err="1">
                  <a:solidFill>
                    <a:srgbClr val="FF0000"/>
                  </a:solidFill>
                  <a:latin typeface="Times New Roman" panose="02020603050405020304" pitchFamily="18" charset="0"/>
                  <a:cs typeface="Times New Roman" panose="02020603050405020304" pitchFamily="18" charset="0"/>
                </a:rPr>
                <a:t>đích</a:t>
              </a:r>
              <a:r>
                <a:rPr lang="en-US" sz="2600" kern="0" dirty="0">
                  <a:solidFill>
                    <a:srgbClr val="FF0000"/>
                  </a:solidFill>
                  <a:latin typeface="Times New Roman" panose="02020603050405020304" pitchFamily="18" charset="0"/>
                  <a:cs typeface="Times New Roman" panose="02020603050405020304" pitchFamily="18" charset="0"/>
                </a:rPr>
                <a:t> </a:t>
              </a:r>
              <a:r>
                <a:rPr lang="en-US" sz="2600" kern="0" dirty="0" err="1">
                  <a:solidFill>
                    <a:srgbClr val="FF0000"/>
                  </a:solidFill>
                  <a:latin typeface="Times New Roman" panose="02020603050405020304" pitchFamily="18" charset="0"/>
                  <a:cs typeface="Times New Roman" panose="02020603050405020304" pitchFamily="18" charset="0"/>
                </a:rPr>
                <a:t>và</a:t>
              </a:r>
              <a:r>
                <a:rPr lang="en-US" sz="2600" kern="0" dirty="0">
                  <a:solidFill>
                    <a:srgbClr val="FF0000"/>
                  </a:solidFill>
                  <a:latin typeface="Times New Roman" panose="02020603050405020304" pitchFamily="18" charset="0"/>
                  <a:cs typeface="Times New Roman" panose="02020603050405020304" pitchFamily="18" charset="0"/>
                </a:rPr>
                <a:t> </a:t>
              </a:r>
              <a:r>
                <a:rPr lang="en-US" sz="2600" kern="0" dirty="0" err="1">
                  <a:solidFill>
                    <a:srgbClr val="FF0000"/>
                  </a:solidFill>
                  <a:latin typeface="Times New Roman" panose="02020603050405020304" pitchFamily="18" charset="0"/>
                  <a:cs typeface="Times New Roman" panose="02020603050405020304" pitchFamily="18" charset="0"/>
                </a:rPr>
                <a:t>nhiệm</a:t>
              </a:r>
              <a:r>
                <a:rPr lang="en-US" sz="2600" kern="0" dirty="0">
                  <a:solidFill>
                    <a:srgbClr val="FF0000"/>
                  </a:solidFill>
                  <a:latin typeface="Times New Roman" panose="02020603050405020304" pitchFamily="18" charset="0"/>
                  <a:cs typeface="Times New Roman" panose="02020603050405020304" pitchFamily="18" charset="0"/>
                </a:rPr>
                <a:t> </a:t>
              </a:r>
              <a:r>
                <a:rPr lang="en-US" sz="2600" kern="0" dirty="0" err="1">
                  <a:solidFill>
                    <a:srgbClr val="FF0000"/>
                  </a:solidFill>
                  <a:latin typeface="Times New Roman" panose="02020603050405020304" pitchFamily="18" charset="0"/>
                  <a:cs typeface="Times New Roman" panose="02020603050405020304" pitchFamily="18" charset="0"/>
                </a:rPr>
                <a:t>vụ</a:t>
              </a:r>
              <a:r>
                <a:rPr lang="en-US" sz="2600" kern="0" dirty="0">
                  <a:solidFill>
                    <a:srgbClr val="FF0000"/>
                  </a:solidFill>
                  <a:latin typeface="Times New Roman" panose="02020603050405020304" pitchFamily="18" charset="0"/>
                  <a:cs typeface="Times New Roman" panose="02020603050405020304" pitchFamily="18" charset="0"/>
                </a:rPr>
                <a:t> NC</a:t>
              </a:r>
            </a:p>
          </p:txBody>
        </p:sp>
      </p:grpSp>
      <p:sp>
        <p:nvSpPr>
          <p:cNvPr id="17" name="Oval 16"/>
          <p:cNvSpPr/>
          <p:nvPr/>
        </p:nvSpPr>
        <p:spPr>
          <a:xfrm>
            <a:off x="5570744" y="5229542"/>
            <a:ext cx="3116056" cy="1355883"/>
          </a:xfrm>
          <a:prstGeom prst="ellipse">
            <a:avLst/>
          </a:prstGeom>
          <a:solidFill>
            <a:srgbClr val="FF000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5374843"/>
              <a:satOff val="7583"/>
              <a:lumOff val="-937"/>
              <a:alphaOff val="0"/>
            </a:schemeClr>
          </a:fillRef>
          <a:effectRef idx="2">
            <a:schemeClr val="accent5">
              <a:hueOff val="5374843"/>
              <a:satOff val="7583"/>
              <a:lumOff val="-937"/>
              <a:alphaOff val="0"/>
            </a:schemeClr>
          </a:effectRef>
          <a:fontRef idx="minor">
            <a:schemeClr val="lt1"/>
          </a:fontRef>
        </p:style>
      </p:sp>
      <p:sp>
        <p:nvSpPr>
          <p:cNvPr id="22" name="Line 19"/>
          <p:cNvSpPr>
            <a:spLocks noChangeShapeType="1"/>
          </p:cNvSpPr>
          <p:nvPr/>
        </p:nvSpPr>
        <p:spPr bwMode="auto">
          <a:xfrm>
            <a:off x="5762625" y="4283075"/>
            <a:ext cx="500061" cy="44049"/>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 name="Line 19"/>
          <p:cNvSpPr>
            <a:spLocks noChangeShapeType="1"/>
          </p:cNvSpPr>
          <p:nvPr/>
        </p:nvSpPr>
        <p:spPr bwMode="auto">
          <a:xfrm flipH="1">
            <a:off x="4343401" y="4876799"/>
            <a:ext cx="382588" cy="43973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Line 19"/>
          <p:cNvSpPr>
            <a:spLocks noChangeShapeType="1"/>
          </p:cNvSpPr>
          <p:nvPr/>
        </p:nvSpPr>
        <p:spPr bwMode="auto">
          <a:xfrm flipV="1">
            <a:off x="4725989" y="1612899"/>
            <a:ext cx="9524" cy="41366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 name="Line 19"/>
          <p:cNvSpPr>
            <a:spLocks noChangeShapeType="1"/>
          </p:cNvSpPr>
          <p:nvPr/>
        </p:nvSpPr>
        <p:spPr bwMode="auto">
          <a:xfrm flipH="1" flipV="1">
            <a:off x="2637469" y="2756808"/>
            <a:ext cx="686756" cy="62591"/>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 name="Line 19"/>
          <p:cNvSpPr>
            <a:spLocks noChangeShapeType="1"/>
          </p:cNvSpPr>
          <p:nvPr/>
        </p:nvSpPr>
        <p:spPr bwMode="auto">
          <a:xfrm flipV="1">
            <a:off x="5792788" y="2520683"/>
            <a:ext cx="365124" cy="49479"/>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 name="Line 19"/>
          <p:cNvSpPr>
            <a:spLocks noChangeShapeType="1"/>
          </p:cNvSpPr>
          <p:nvPr/>
        </p:nvSpPr>
        <p:spPr bwMode="auto">
          <a:xfrm flipH="1">
            <a:off x="2599632" y="4313238"/>
            <a:ext cx="876993" cy="776874"/>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28" name="Group 5"/>
          <p:cNvGrpSpPr/>
          <p:nvPr/>
        </p:nvGrpSpPr>
        <p:grpSpPr>
          <a:xfrm>
            <a:off x="3296758" y="2095610"/>
            <a:ext cx="2835116" cy="2902585"/>
            <a:chOff x="3581377" y="1904992"/>
            <a:chExt cx="3002684" cy="2932919"/>
          </a:xfrm>
          <a:solidFill>
            <a:srgbClr val="0070C0"/>
          </a:solidFill>
          <a:scene3d>
            <a:camera prst="orthographicFront"/>
            <a:lightRig rig="threePt" dir="t">
              <a:rot lat="0" lon="0" rev="7500000"/>
            </a:lightRig>
          </a:scene3d>
        </p:grpSpPr>
        <p:sp>
          <p:nvSpPr>
            <p:cNvPr id="29" name="Oval 28"/>
            <p:cNvSpPr/>
            <p:nvPr/>
          </p:nvSpPr>
          <p:spPr>
            <a:xfrm>
              <a:off x="3581377" y="1904992"/>
              <a:ext cx="3002684" cy="2932919"/>
            </a:xfrm>
            <a:prstGeom prst="ellipse">
              <a:avLst/>
            </a:prstGeom>
            <a:grpFill/>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30" name="Oval 4"/>
            <p:cNvSpPr/>
            <p:nvPr/>
          </p:nvSpPr>
          <p:spPr>
            <a:xfrm>
              <a:off x="4021110" y="2334508"/>
              <a:ext cx="2123218" cy="2073887"/>
            </a:xfrm>
            <a:prstGeom prst="rect">
              <a:avLst/>
            </a:prstGeom>
            <a:grpFill/>
            <a:sp3d/>
          </p:spPr>
          <p:style>
            <a:lnRef idx="0">
              <a:scrgbClr r="0" g="0" b="0"/>
            </a:lnRef>
            <a:fillRef idx="0">
              <a:scrgbClr r="0" g="0" b="0"/>
            </a:fillRef>
            <a:effectRef idx="0">
              <a:scrgbClr r="0" g="0" b="0"/>
            </a:effectRef>
            <a:fontRef idx="minor">
              <a:schemeClr val="lt1"/>
            </a:fontRef>
          </p:style>
          <p:txBody>
            <a:bodyPr lIns="50800" tIns="50800" rIns="50800" bIns="50800" spcCol="1270" anchor="ctr"/>
            <a:lstStyle/>
            <a:p>
              <a:pPr algn="ctr" defTabSz="1333500">
                <a:lnSpc>
                  <a:spcPct val="90000"/>
                </a:lnSpc>
                <a:spcAft>
                  <a:spcPct val="35000"/>
                </a:spcAft>
                <a:defRPr/>
              </a:pPr>
              <a:endParaRPr lang="en-US" sz="2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sp>
        <p:nvSpPr>
          <p:cNvPr id="2" name="Rectangle 1"/>
          <p:cNvSpPr/>
          <p:nvPr/>
        </p:nvSpPr>
        <p:spPr>
          <a:xfrm>
            <a:off x="3647340" y="2738882"/>
            <a:ext cx="2133951" cy="1692771"/>
          </a:xfrm>
          <a:prstGeom prst="rect">
            <a:avLst/>
          </a:prstGeom>
        </p:spPr>
        <p:txBody>
          <a:bodyPr wrap="square">
            <a:spAutoFit/>
          </a:bodyPr>
          <a:lstStyle/>
          <a:p>
            <a:pPr marL="12700" algn="ctr">
              <a:spcBef>
                <a:spcPts val="105"/>
              </a:spcBef>
            </a:pPr>
            <a:r>
              <a:rPr lang="en-US" sz="2600" b="1" kern="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g. </a:t>
            </a:r>
            <a:r>
              <a:rPr lang="en-US" sz="2600" b="1" kern="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Quy</a:t>
            </a:r>
            <a:r>
              <a:rPr lang="en-US" sz="2600" b="1" kern="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b="1" kern="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trình</a:t>
            </a:r>
            <a:r>
              <a:rPr lang="en-US" sz="2600" b="1" kern="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b="1" kern="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tiến</a:t>
            </a:r>
            <a:r>
              <a:rPr lang="en-US" sz="2600" b="1" kern="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b="1" kern="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hành</a:t>
            </a:r>
            <a:r>
              <a:rPr lang="en-US" sz="2600" b="1" kern="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b="1" kern="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một</a:t>
            </a:r>
            <a:r>
              <a:rPr lang="en-US" sz="2600" b="1" kern="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b="1" kern="0" dirty="0" err="1"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nghiên</a:t>
            </a:r>
            <a:r>
              <a:rPr lang="en-US" sz="2600" b="1" kern="0" dirty="0" smtClean="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b="1"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cứu</a:t>
            </a:r>
            <a:r>
              <a:rPr lang="en-US" sz="2600" b="1"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b="1"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khoa</a:t>
            </a:r>
            <a:r>
              <a:rPr lang="en-US" sz="2600" b="1"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b="1"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học</a:t>
            </a:r>
            <a:endParaRPr lang="en-US" sz="2600" b="1" kern="0" dirty="0">
              <a:solidFill>
                <a:schemeClr val="bg1"/>
              </a:solidFill>
              <a:latin typeface="Times New Roman"/>
              <a:cs typeface="Times New Roman"/>
            </a:endParaRPr>
          </a:p>
        </p:txBody>
      </p:sp>
      <p:sp>
        <p:nvSpPr>
          <p:cNvPr id="31" name="Oval 30"/>
          <p:cNvSpPr/>
          <p:nvPr/>
        </p:nvSpPr>
        <p:spPr>
          <a:xfrm>
            <a:off x="2590800" y="5334000"/>
            <a:ext cx="2893199" cy="1456220"/>
          </a:xfrm>
          <a:prstGeom prst="ellipse">
            <a:avLst/>
          </a:prstGeom>
          <a:solidFill>
            <a:srgbClr val="7030A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2687421"/>
              <a:satOff val="3792"/>
              <a:lumOff val="-466"/>
              <a:alphaOff val="0"/>
            </a:schemeClr>
          </a:fillRef>
          <a:effectRef idx="2">
            <a:schemeClr val="accent5">
              <a:hueOff val="2687421"/>
              <a:satOff val="3792"/>
              <a:lumOff val="-466"/>
              <a:alphaOff val="0"/>
            </a:schemeClr>
          </a:effectRef>
          <a:fontRef idx="minor">
            <a:schemeClr val="lt1"/>
          </a:fontRef>
        </p:style>
      </p:sp>
      <p:sp>
        <p:nvSpPr>
          <p:cNvPr id="36" name="Oval 35"/>
          <p:cNvSpPr/>
          <p:nvPr/>
        </p:nvSpPr>
        <p:spPr>
          <a:xfrm>
            <a:off x="389096" y="771761"/>
            <a:ext cx="2811304" cy="1133239"/>
          </a:xfrm>
          <a:prstGeom prst="ellipse">
            <a:avLst/>
          </a:prstGeom>
          <a:solidFill>
            <a:schemeClr val="accent2">
              <a:lumMod val="60000"/>
              <a:lumOff val="40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38" name="Oval 37"/>
          <p:cNvSpPr/>
          <p:nvPr/>
        </p:nvSpPr>
        <p:spPr>
          <a:xfrm>
            <a:off x="152400" y="4816317"/>
            <a:ext cx="2582382" cy="1355883"/>
          </a:xfrm>
          <a:prstGeom prst="ellipse">
            <a:avLst/>
          </a:prstGeom>
          <a:solidFill>
            <a:schemeClr val="accent4">
              <a:lumMod val="60000"/>
              <a:lumOff val="40000"/>
            </a:schemeClr>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5374843"/>
              <a:satOff val="7583"/>
              <a:lumOff val="-937"/>
              <a:alphaOff val="0"/>
            </a:schemeClr>
          </a:fillRef>
          <a:effectRef idx="2">
            <a:schemeClr val="accent5">
              <a:hueOff val="5374843"/>
              <a:satOff val="7583"/>
              <a:lumOff val="-937"/>
              <a:alphaOff val="0"/>
            </a:schemeClr>
          </a:effectRef>
          <a:fontRef idx="minor">
            <a:schemeClr val="lt1"/>
          </a:fontRef>
        </p:style>
      </p:sp>
      <p:sp>
        <p:nvSpPr>
          <p:cNvPr id="41" name="Oval 40"/>
          <p:cNvSpPr/>
          <p:nvPr/>
        </p:nvSpPr>
        <p:spPr>
          <a:xfrm>
            <a:off x="166687" y="3541868"/>
            <a:ext cx="2728913" cy="1182532"/>
          </a:xfrm>
          <a:prstGeom prst="ellipse">
            <a:avLst/>
          </a:prstGeom>
          <a:solidFill>
            <a:srgbClr val="92D05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4031132"/>
              <a:satOff val="5687"/>
              <a:lumOff val="-702"/>
              <a:alphaOff val="0"/>
            </a:schemeClr>
          </a:fillRef>
          <a:effectRef idx="2">
            <a:schemeClr val="accent5">
              <a:hueOff val="4031132"/>
              <a:satOff val="5687"/>
              <a:lumOff val="-702"/>
              <a:alphaOff val="0"/>
            </a:schemeClr>
          </a:effectRef>
          <a:fontRef idx="minor">
            <a:schemeClr val="lt1"/>
          </a:fontRef>
        </p:style>
      </p:sp>
      <p:sp>
        <p:nvSpPr>
          <p:cNvPr id="3" name="Rectangle 2"/>
          <p:cNvSpPr/>
          <p:nvPr/>
        </p:nvSpPr>
        <p:spPr>
          <a:xfrm>
            <a:off x="2927834" y="5593272"/>
            <a:ext cx="2090300" cy="830997"/>
          </a:xfrm>
          <a:prstGeom prst="rect">
            <a:avLst/>
          </a:prstGeom>
        </p:spPr>
        <p:txBody>
          <a:bodyPr wrap="square">
            <a:spAutoFit/>
          </a:bodyPr>
          <a:lstStyle/>
          <a:p>
            <a:pPr marL="514350" indent="-514350"/>
            <a:r>
              <a:rPr lang="en-US" sz="2400" kern="0" dirty="0">
                <a:solidFill>
                  <a:schemeClr val="bg1"/>
                </a:solidFill>
                <a:latin typeface="Times New Roman" panose="02020603050405020304" pitchFamily="18" charset="0"/>
                <a:cs typeface="Times New Roman" panose="02020603050405020304" pitchFamily="18" charset="0"/>
              </a:rPr>
              <a:t>6. </a:t>
            </a:r>
            <a:r>
              <a:rPr lang="en-US" sz="2400" kern="0" dirty="0" err="1" smtClean="0">
                <a:solidFill>
                  <a:schemeClr val="bg1"/>
                </a:solidFill>
                <a:latin typeface="Times New Roman" panose="02020603050405020304" pitchFamily="18" charset="0"/>
                <a:cs typeface="Times New Roman" panose="02020603050405020304" pitchFamily="18" charset="0"/>
              </a:rPr>
              <a:t>Giả</a:t>
            </a:r>
            <a:r>
              <a:rPr lang="en-US" sz="2400" kern="0" dirty="0" smtClean="0">
                <a:solidFill>
                  <a:schemeClr val="bg1"/>
                </a:solidFill>
                <a:latin typeface="Times New Roman" panose="02020603050405020304" pitchFamily="18" charset="0"/>
                <a:cs typeface="Times New Roman" panose="02020603050405020304" pitchFamily="18" charset="0"/>
              </a:rPr>
              <a:t> </a:t>
            </a:r>
            <a:r>
              <a:rPr lang="en-US" sz="2400" kern="0" dirty="0" err="1" smtClean="0">
                <a:solidFill>
                  <a:schemeClr val="bg1"/>
                </a:solidFill>
                <a:latin typeface="Times New Roman" panose="02020603050405020304" pitchFamily="18" charset="0"/>
                <a:cs typeface="Times New Roman" panose="02020603050405020304" pitchFamily="18" charset="0"/>
              </a:rPr>
              <a:t>thuyết</a:t>
            </a:r>
            <a:r>
              <a:rPr lang="en-US" sz="2400" kern="0" dirty="0" smtClean="0">
                <a:solidFill>
                  <a:schemeClr val="bg1"/>
                </a:solidFill>
                <a:latin typeface="Times New Roman" panose="02020603050405020304" pitchFamily="18" charset="0"/>
                <a:cs typeface="Times New Roman" panose="02020603050405020304" pitchFamily="18" charset="0"/>
              </a:rPr>
              <a:t> </a:t>
            </a:r>
            <a:r>
              <a:rPr lang="en-US" sz="2400" kern="0" dirty="0" err="1" smtClean="0">
                <a:solidFill>
                  <a:schemeClr val="bg1"/>
                </a:solidFill>
                <a:latin typeface="Times New Roman" panose="02020603050405020304" pitchFamily="18" charset="0"/>
                <a:cs typeface="Times New Roman" panose="02020603050405020304" pitchFamily="18" charset="0"/>
              </a:rPr>
              <a:t>nghiên</a:t>
            </a:r>
            <a:r>
              <a:rPr lang="en-US" sz="2400" kern="0" dirty="0" smtClean="0">
                <a:solidFill>
                  <a:schemeClr val="bg1"/>
                </a:solidFill>
                <a:latin typeface="Times New Roman" panose="02020603050405020304" pitchFamily="18" charset="0"/>
                <a:cs typeface="Times New Roman" panose="02020603050405020304" pitchFamily="18" charset="0"/>
              </a:rPr>
              <a:t> </a:t>
            </a:r>
            <a:r>
              <a:rPr lang="en-US" sz="2400" kern="0" dirty="0" err="1" smtClean="0">
                <a:solidFill>
                  <a:schemeClr val="bg1"/>
                </a:solidFill>
                <a:latin typeface="Times New Roman" panose="02020603050405020304" pitchFamily="18" charset="0"/>
                <a:cs typeface="Times New Roman" panose="02020603050405020304" pitchFamily="18" charset="0"/>
              </a:rPr>
              <a:t>cứu</a:t>
            </a:r>
            <a:endParaRPr lang="vi-VN" sz="2400" kern="0" dirty="0">
              <a:solidFill>
                <a:schemeClr val="bg1"/>
              </a:solidFill>
              <a:latin typeface="Times New Roman" panose="02020603050405020304" pitchFamily="18" charset="0"/>
              <a:cs typeface="Times New Roman" panose="02020603050405020304" pitchFamily="18" charset="0"/>
            </a:endParaRPr>
          </a:p>
        </p:txBody>
      </p:sp>
      <p:sp>
        <p:nvSpPr>
          <p:cNvPr id="43" name="Rectangle 42"/>
          <p:cNvSpPr/>
          <p:nvPr/>
        </p:nvSpPr>
        <p:spPr>
          <a:xfrm>
            <a:off x="707154" y="5015662"/>
            <a:ext cx="1529157" cy="830997"/>
          </a:xfrm>
          <a:prstGeom prst="rect">
            <a:avLst/>
          </a:prstGeom>
        </p:spPr>
        <p:txBody>
          <a:bodyPr wrap="square">
            <a:spAutoFit/>
          </a:bodyPr>
          <a:lstStyle/>
          <a:p>
            <a:pPr algn="ctr"/>
            <a:r>
              <a:rPr lang="en-US" sz="2400" kern="0" dirty="0">
                <a:latin typeface="Times New Roman" panose="02020603050405020304" pitchFamily="18" charset="0"/>
                <a:cs typeface="Times New Roman" panose="02020603050405020304" pitchFamily="18" charset="0"/>
              </a:rPr>
              <a:t>7. P</a:t>
            </a:r>
            <a:r>
              <a:rPr lang="vi-VN" sz="2400" kern="0" dirty="0">
                <a:latin typeface="Times New Roman" panose="02020603050405020304" pitchFamily="18" charset="0"/>
                <a:cs typeface="Times New Roman" panose="02020603050405020304" pitchFamily="18" charset="0"/>
              </a:rPr>
              <a:t>hương pháp </a:t>
            </a:r>
            <a:r>
              <a:rPr lang="en-US" sz="2400" kern="0" dirty="0" smtClean="0">
                <a:latin typeface="Times New Roman" panose="02020603050405020304" pitchFamily="18" charset="0"/>
                <a:cs typeface="Times New Roman" panose="02020603050405020304" pitchFamily="18" charset="0"/>
              </a:rPr>
              <a:t>NC</a:t>
            </a:r>
            <a:endParaRPr lang="en-US" sz="2400" dirty="0"/>
          </a:p>
        </p:txBody>
      </p:sp>
      <p:sp>
        <p:nvSpPr>
          <p:cNvPr id="44" name="Rectangle 43"/>
          <p:cNvSpPr/>
          <p:nvPr/>
        </p:nvSpPr>
        <p:spPr>
          <a:xfrm>
            <a:off x="830232" y="3717635"/>
            <a:ext cx="1690248" cy="830997"/>
          </a:xfrm>
          <a:prstGeom prst="rect">
            <a:avLst/>
          </a:prstGeom>
        </p:spPr>
        <p:txBody>
          <a:bodyPr wrap="square">
            <a:spAutoFit/>
          </a:bodyPr>
          <a:lstStyle/>
          <a:p>
            <a:pPr marL="93345" algn="ctr">
              <a:lnSpc>
                <a:spcPct val="100000"/>
              </a:lnSpc>
              <a:spcBef>
                <a:spcPts val="245"/>
              </a:spcBef>
            </a:pPr>
            <a:r>
              <a:rPr lang="en-US" sz="2400" spc="-5" dirty="0" smtClean="0">
                <a:latin typeface="Times New Roman" panose="02020603050405020304" pitchFamily="18" charset="0"/>
                <a:cs typeface="Times New Roman" panose="02020603050405020304" pitchFamily="18" charset="0"/>
              </a:rPr>
              <a:t>8</a:t>
            </a:r>
            <a:r>
              <a:rPr lang="vi-VN" sz="2400" spc="-5" dirty="0" smtClean="0">
                <a:latin typeface="Times New Roman" panose="02020603050405020304" pitchFamily="18" charset="0"/>
                <a:cs typeface="Times New Roman" panose="02020603050405020304" pitchFamily="18" charset="0"/>
              </a:rPr>
              <a:t>. </a:t>
            </a:r>
            <a:r>
              <a:rPr lang="en-US" sz="2400" spc="-5" dirty="0" err="1">
                <a:latin typeface="Times New Roman" panose="02020603050405020304" pitchFamily="18" charset="0"/>
                <a:cs typeface="Times New Roman" panose="02020603050405020304" pitchFamily="18" charset="0"/>
              </a:rPr>
              <a:t>Kế</a:t>
            </a:r>
            <a:r>
              <a:rPr lang="en-US" sz="2400" spc="-5" dirty="0">
                <a:latin typeface="Times New Roman" panose="02020603050405020304" pitchFamily="18" charset="0"/>
                <a:cs typeface="Times New Roman" panose="02020603050405020304" pitchFamily="18" charset="0"/>
              </a:rPr>
              <a:t> </a:t>
            </a:r>
            <a:r>
              <a:rPr lang="en-US" sz="2400" spc="-5" dirty="0" err="1" smtClean="0">
                <a:latin typeface="Times New Roman" panose="02020603050405020304" pitchFamily="18" charset="0"/>
                <a:cs typeface="Times New Roman" panose="02020603050405020304" pitchFamily="18" charset="0"/>
              </a:rPr>
              <a:t>hoạch</a:t>
            </a:r>
            <a:r>
              <a:rPr lang="en-US" sz="2400" spc="-5" dirty="0" smtClean="0">
                <a:latin typeface="Times New Roman" panose="02020603050405020304" pitchFamily="18" charset="0"/>
                <a:cs typeface="Times New Roman" panose="02020603050405020304" pitchFamily="18" charset="0"/>
              </a:rPr>
              <a:t> </a:t>
            </a:r>
            <a:r>
              <a:rPr lang="en-US" sz="2400" spc="-5" dirty="0">
                <a:latin typeface="Times New Roman" panose="02020603050405020304" pitchFamily="18" charset="0"/>
                <a:cs typeface="Times New Roman" panose="02020603050405020304" pitchFamily="18" charset="0"/>
              </a:rPr>
              <a:t>NC</a:t>
            </a:r>
            <a:endParaRPr lang="vi-VN" sz="2400" dirty="0">
              <a:latin typeface="Times New Roman" panose="02020603050405020304" pitchFamily="18" charset="0"/>
              <a:cs typeface="Times New Roman" panose="02020603050405020304" pitchFamily="18" charset="0"/>
            </a:endParaRPr>
          </a:p>
        </p:txBody>
      </p:sp>
      <p:sp>
        <p:nvSpPr>
          <p:cNvPr id="47" name="Oval 46"/>
          <p:cNvSpPr/>
          <p:nvPr/>
        </p:nvSpPr>
        <p:spPr>
          <a:xfrm>
            <a:off x="98937" y="2073565"/>
            <a:ext cx="2491863" cy="1355435"/>
          </a:xfrm>
          <a:prstGeom prst="ellipse">
            <a:avLst/>
          </a:prstGeom>
          <a:solidFill>
            <a:srgbClr val="FFFF0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2687421"/>
              <a:satOff val="3792"/>
              <a:lumOff val="-466"/>
              <a:alphaOff val="0"/>
            </a:schemeClr>
          </a:fillRef>
          <a:effectRef idx="2">
            <a:schemeClr val="accent5">
              <a:hueOff val="2687421"/>
              <a:satOff val="3792"/>
              <a:lumOff val="-466"/>
              <a:alphaOff val="0"/>
            </a:schemeClr>
          </a:effectRef>
          <a:fontRef idx="minor">
            <a:schemeClr val="lt1"/>
          </a:fontRef>
        </p:style>
      </p:sp>
      <p:sp>
        <p:nvSpPr>
          <p:cNvPr id="48" name="Rectangle 47"/>
          <p:cNvSpPr/>
          <p:nvPr/>
        </p:nvSpPr>
        <p:spPr>
          <a:xfrm>
            <a:off x="435971" y="2332837"/>
            <a:ext cx="1800340" cy="830997"/>
          </a:xfrm>
          <a:prstGeom prst="rect">
            <a:avLst/>
          </a:prstGeom>
        </p:spPr>
        <p:txBody>
          <a:bodyPr wrap="square">
            <a:spAutoFit/>
          </a:bodyPr>
          <a:lstStyle/>
          <a:p>
            <a:pPr marL="91440" algn="ctr">
              <a:lnSpc>
                <a:spcPct val="100000"/>
              </a:lnSpc>
              <a:spcBef>
                <a:spcPts val="254"/>
              </a:spcBef>
            </a:pPr>
            <a:r>
              <a:rPr lang="en-US" sz="2400" dirty="0">
                <a:latin typeface="Times New Roman" panose="02020603050405020304" pitchFamily="18" charset="0"/>
                <a:cs typeface="Times New Roman" panose="02020603050405020304" pitchFamily="18" charset="0"/>
              </a:rPr>
              <a:t>9. </a:t>
            </a:r>
            <a:r>
              <a:rPr lang="en-US" sz="2400" spc="-200" dirty="0" err="1">
                <a:latin typeface="Times New Roman" panose="02020603050405020304" pitchFamily="18" charset="0"/>
                <a:cs typeface="Times New Roman" panose="02020603050405020304" pitchFamily="18" charset="0"/>
              </a:rPr>
              <a:t>Cấu</a:t>
            </a:r>
            <a:r>
              <a:rPr lang="en-US" sz="2400" spc="-200" dirty="0">
                <a:latin typeface="Times New Roman" panose="02020603050405020304" pitchFamily="18" charset="0"/>
                <a:cs typeface="Times New Roman" panose="02020603050405020304" pitchFamily="18" charset="0"/>
              </a:rPr>
              <a:t> </a:t>
            </a:r>
            <a:r>
              <a:rPr lang="en-US" sz="2400" spc="-5" dirty="0" err="1">
                <a:latin typeface="Times New Roman" panose="02020603050405020304" pitchFamily="18" charset="0"/>
                <a:cs typeface="Times New Roman" panose="02020603050405020304" pitchFamily="18" charset="0"/>
              </a:rPr>
              <a:t>trúc</a:t>
            </a:r>
            <a:r>
              <a:rPr lang="en-US" sz="2400" spc="-5" dirty="0">
                <a:latin typeface="Times New Roman" panose="02020603050405020304" pitchFamily="18" charset="0"/>
                <a:cs typeface="Times New Roman" panose="02020603050405020304" pitchFamily="18" charset="0"/>
              </a:rPr>
              <a:t> </a:t>
            </a:r>
            <a:r>
              <a:rPr lang="en-US" sz="2400" spc="-85" dirty="0" err="1">
                <a:latin typeface="Times New Roman" panose="02020603050405020304" pitchFamily="18" charset="0"/>
                <a:cs typeface="Times New Roman" panose="02020603050405020304" pitchFamily="18" charset="0"/>
              </a:rPr>
              <a:t>đề</a:t>
            </a:r>
            <a:r>
              <a:rPr lang="en-US" sz="2400" spc="-35" dirty="0">
                <a:latin typeface="Times New Roman" panose="02020603050405020304" pitchFamily="18" charset="0"/>
                <a:cs typeface="Times New Roman" panose="02020603050405020304" pitchFamily="18" charset="0"/>
              </a:rPr>
              <a:t> </a:t>
            </a:r>
            <a:r>
              <a:rPr lang="en-US" sz="2400" spc="-10" dirty="0" err="1">
                <a:latin typeface="Times New Roman" panose="02020603050405020304" pitchFamily="18" charset="0"/>
                <a:cs typeface="Times New Roman" panose="02020603050405020304" pitchFamily="18" charset="0"/>
              </a:rPr>
              <a:t>tài</a:t>
            </a:r>
            <a:endParaRPr lang="en-US" sz="2400" dirty="0">
              <a:latin typeface="Times New Roman" panose="02020603050405020304" pitchFamily="18" charset="0"/>
              <a:cs typeface="Times New Roman" panose="02020603050405020304" pitchFamily="18" charset="0"/>
            </a:endParaRPr>
          </a:p>
        </p:txBody>
      </p:sp>
      <p:sp>
        <p:nvSpPr>
          <p:cNvPr id="49" name="Rectangle 48"/>
          <p:cNvSpPr/>
          <p:nvPr/>
        </p:nvSpPr>
        <p:spPr>
          <a:xfrm>
            <a:off x="6320098" y="762582"/>
            <a:ext cx="2166849" cy="830997"/>
          </a:xfrm>
          <a:prstGeom prst="rect">
            <a:avLst/>
          </a:prstGeom>
        </p:spPr>
        <p:txBody>
          <a:bodyPr wrap="square">
            <a:spAutoFit/>
          </a:bodyPr>
          <a:lstStyle/>
          <a:p>
            <a:pPr marL="91440" algn="ctr">
              <a:lnSpc>
                <a:spcPct val="100000"/>
              </a:lnSpc>
              <a:spcBef>
                <a:spcPts val="245"/>
              </a:spcBef>
            </a:pPr>
            <a:r>
              <a:rPr lang="en-US" sz="2400" dirty="0">
                <a:solidFill>
                  <a:srgbClr val="FF0000"/>
                </a:solidFill>
                <a:latin typeface="Times New Roman" panose="02020603050405020304" pitchFamily="18" charset="0"/>
                <a:cs typeface="Times New Roman" panose="02020603050405020304" pitchFamily="18" charset="0"/>
              </a:rPr>
              <a:t>2. </a:t>
            </a:r>
            <a:r>
              <a:rPr lang="en-US" sz="2400" spc="-35" dirty="0" err="1">
                <a:solidFill>
                  <a:srgbClr val="FF0000"/>
                </a:solidFill>
                <a:latin typeface="Times New Roman" panose="02020603050405020304" pitchFamily="18" charset="0"/>
                <a:cs typeface="Times New Roman" panose="02020603050405020304" pitchFamily="18" charset="0"/>
              </a:rPr>
              <a:t>Lý</a:t>
            </a:r>
            <a:r>
              <a:rPr lang="en-US" sz="2400" spc="-35" dirty="0">
                <a:solidFill>
                  <a:srgbClr val="FF0000"/>
                </a:solidFill>
                <a:latin typeface="Times New Roman" panose="02020603050405020304" pitchFamily="18" charset="0"/>
                <a:cs typeface="Times New Roman" panose="02020603050405020304" pitchFamily="18" charset="0"/>
              </a:rPr>
              <a:t> </a:t>
            </a:r>
            <a:r>
              <a:rPr lang="en-US" sz="2400" spc="-5" dirty="0">
                <a:solidFill>
                  <a:srgbClr val="FF0000"/>
                </a:solidFill>
                <a:latin typeface="Times New Roman" panose="02020603050405020304" pitchFamily="18" charset="0"/>
                <a:cs typeface="Times New Roman" panose="02020603050405020304" pitchFamily="18" charset="0"/>
              </a:rPr>
              <a:t>do </a:t>
            </a:r>
            <a:r>
              <a:rPr lang="en-US" sz="2400" spc="-170" dirty="0" err="1">
                <a:solidFill>
                  <a:srgbClr val="FF0000"/>
                </a:solidFill>
                <a:latin typeface="Times New Roman" panose="02020603050405020304" pitchFamily="18" charset="0"/>
                <a:cs typeface="Times New Roman" panose="02020603050405020304" pitchFamily="18" charset="0"/>
              </a:rPr>
              <a:t>chọn</a:t>
            </a:r>
            <a:r>
              <a:rPr lang="en-US" sz="2400" spc="-170" dirty="0">
                <a:solidFill>
                  <a:srgbClr val="FF0000"/>
                </a:solidFill>
                <a:latin typeface="Times New Roman" panose="02020603050405020304" pitchFamily="18" charset="0"/>
                <a:cs typeface="Times New Roman" panose="02020603050405020304" pitchFamily="18" charset="0"/>
              </a:rPr>
              <a:t> </a:t>
            </a:r>
            <a:r>
              <a:rPr lang="en-US" sz="2400" spc="-85" dirty="0" err="1">
                <a:solidFill>
                  <a:srgbClr val="FF0000"/>
                </a:solidFill>
                <a:latin typeface="Times New Roman" panose="02020603050405020304" pitchFamily="18" charset="0"/>
                <a:cs typeface="Times New Roman" panose="02020603050405020304" pitchFamily="18" charset="0"/>
              </a:rPr>
              <a:t>đề</a:t>
            </a:r>
            <a:r>
              <a:rPr lang="en-US" sz="2400" spc="-10" dirty="0">
                <a:solidFill>
                  <a:srgbClr val="FF0000"/>
                </a:solidFill>
                <a:latin typeface="Times New Roman" panose="02020603050405020304" pitchFamily="18" charset="0"/>
                <a:cs typeface="Times New Roman" panose="02020603050405020304" pitchFamily="18" charset="0"/>
              </a:rPr>
              <a:t> </a:t>
            </a:r>
            <a:r>
              <a:rPr lang="en-US" sz="2400" spc="-10" dirty="0" err="1">
                <a:solidFill>
                  <a:srgbClr val="FF0000"/>
                </a:solidFill>
                <a:latin typeface="Times New Roman" panose="02020603050405020304" pitchFamily="18" charset="0"/>
                <a:cs typeface="Times New Roman" panose="02020603050405020304" pitchFamily="18" charset="0"/>
              </a:rPr>
              <a:t>tài</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50" name="Rectangle 49"/>
          <p:cNvSpPr/>
          <p:nvPr/>
        </p:nvSpPr>
        <p:spPr>
          <a:xfrm>
            <a:off x="888283" y="937768"/>
            <a:ext cx="1812930" cy="830997"/>
          </a:xfrm>
          <a:prstGeom prst="rect">
            <a:avLst/>
          </a:prstGeom>
        </p:spPr>
        <p:txBody>
          <a:bodyPr wrap="square">
            <a:spAutoFit/>
          </a:bodyPr>
          <a:lstStyle/>
          <a:p>
            <a:pPr marL="91440">
              <a:lnSpc>
                <a:spcPct val="100000"/>
              </a:lnSpc>
              <a:spcBef>
                <a:spcPts val="250"/>
              </a:spcBef>
            </a:pPr>
            <a:r>
              <a:rPr lang="en-US" sz="2400" spc="-5" dirty="0">
                <a:latin typeface="Times New Roman" panose="02020603050405020304" pitchFamily="18" charset="0"/>
                <a:cs typeface="Times New Roman" panose="02020603050405020304" pitchFamily="18" charset="0"/>
              </a:rPr>
              <a:t>10. </a:t>
            </a:r>
            <a:r>
              <a:rPr lang="en-US" sz="2400" spc="-80" dirty="0" err="1">
                <a:latin typeface="Times New Roman" panose="02020603050405020304" pitchFamily="18" charset="0"/>
                <a:cs typeface="Times New Roman" panose="02020603050405020304" pitchFamily="18" charset="0"/>
              </a:rPr>
              <a:t>Viết</a:t>
            </a:r>
            <a:r>
              <a:rPr lang="en-US" sz="2400" spc="-80" dirty="0">
                <a:latin typeface="Times New Roman" panose="02020603050405020304" pitchFamily="18" charset="0"/>
                <a:cs typeface="Times New Roman" panose="02020603050405020304" pitchFamily="18" charset="0"/>
              </a:rPr>
              <a:t> </a:t>
            </a:r>
            <a:r>
              <a:rPr lang="en-US" sz="2400" spc="-5" dirty="0" err="1">
                <a:latin typeface="Times New Roman" panose="02020603050405020304" pitchFamily="18" charset="0"/>
                <a:cs typeface="Times New Roman" panose="02020603050405020304" pitchFamily="18" charset="0"/>
              </a:rPr>
              <a:t>báo</a:t>
            </a:r>
            <a:r>
              <a:rPr lang="en-US" sz="2400" spc="-5" dirty="0">
                <a:latin typeface="Times New Roman" panose="02020603050405020304" pitchFamily="18" charset="0"/>
                <a:cs typeface="Times New Roman" panose="02020603050405020304" pitchFamily="18" charset="0"/>
              </a:rPr>
              <a:t> </a:t>
            </a:r>
            <a:r>
              <a:rPr lang="en-US" sz="2400" spc="-5" dirty="0" err="1">
                <a:latin typeface="Times New Roman" panose="02020603050405020304" pitchFamily="18" charset="0"/>
                <a:cs typeface="Times New Roman" panose="02020603050405020304" pitchFamily="18" charset="0"/>
              </a:rPr>
              <a:t>cáo</a:t>
            </a:r>
            <a:r>
              <a:rPr lang="en-US" sz="2400" spc="-5" dirty="0">
                <a:latin typeface="Times New Roman" panose="02020603050405020304" pitchFamily="18" charset="0"/>
                <a:cs typeface="Times New Roman" panose="02020603050405020304" pitchFamily="18" charset="0"/>
              </a:rPr>
              <a:t> </a:t>
            </a:r>
            <a:r>
              <a:rPr lang="en-US" sz="2400" spc="-85" dirty="0" err="1">
                <a:latin typeface="Times New Roman" panose="02020603050405020304" pitchFamily="18" charset="0"/>
                <a:cs typeface="Times New Roman" panose="02020603050405020304" pitchFamily="18" charset="0"/>
              </a:rPr>
              <a:t>đề</a:t>
            </a:r>
            <a:r>
              <a:rPr lang="en-US" sz="2400" spc="-120" dirty="0">
                <a:latin typeface="Times New Roman" panose="02020603050405020304" pitchFamily="18" charset="0"/>
                <a:cs typeface="Times New Roman" panose="02020603050405020304" pitchFamily="18" charset="0"/>
              </a:rPr>
              <a:t> </a:t>
            </a:r>
            <a:r>
              <a:rPr lang="en-US" sz="2400" spc="-10" dirty="0" err="1">
                <a:latin typeface="Times New Roman" panose="02020603050405020304" pitchFamily="18" charset="0"/>
                <a:cs typeface="Times New Roman" panose="02020603050405020304" pitchFamily="18" charset="0"/>
              </a:rPr>
              <a:t>tài</a:t>
            </a:r>
            <a:endParaRPr lang="en-US" sz="2400" dirty="0">
              <a:latin typeface="Times New Roman" panose="02020603050405020304" pitchFamily="18" charset="0"/>
              <a:cs typeface="Times New Roman" panose="02020603050405020304" pitchFamily="18" charset="0"/>
            </a:endParaRPr>
          </a:p>
        </p:txBody>
      </p:sp>
      <p:sp>
        <p:nvSpPr>
          <p:cNvPr id="51" name="Line 19"/>
          <p:cNvSpPr>
            <a:spLocks noChangeShapeType="1"/>
          </p:cNvSpPr>
          <p:nvPr/>
        </p:nvSpPr>
        <p:spPr bwMode="auto">
          <a:xfrm flipH="1" flipV="1">
            <a:off x="3089987" y="1759805"/>
            <a:ext cx="736031" cy="602553"/>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 name="Line 19"/>
          <p:cNvSpPr>
            <a:spLocks noChangeShapeType="1"/>
          </p:cNvSpPr>
          <p:nvPr/>
        </p:nvSpPr>
        <p:spPr bwMode="auto">
          <a:xfrm flipH="1">
            <a:off x="2895600" y="3844580"/>
            <a:ext cx="399640" cy="15464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 name="Line 19"/>
          <p:cNvSpPr>
            <a:spLocks noChangeShapeType="1"/>
          </p:cNvSpPr>
          <p:nvPr/>
        </p:nvSpPr>
        <p:spPr bwMode="auto">
          <a:xfrm>
            <a:off x="5540086" y="4828389"/>
            <a:ext cx="505889" cy="56369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 name="Line 19"/>
          <p:cNvSpPr>
            <a:spLocks noChangeShapeType="1"/>
          </p:cNvSpPr>
          <p:nvPr/>
        </p:nvSpPr>
        <p:spPr bwMode="auto">
          <a:xfrm flipV="1">
            <a:off x="5484824" y="1521253"/>
            <a:ext cx="853821" cy="75570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Rectangle 6"/>
          <p:cNvSpPr/>
          <p:nvPr/>
        </p:nvSpPr>
        <p:spPr>
          <a:xfrm>
            <a:off x="6076633" y="5334000"/>
            <a:ext cx="2259825" cy="892552"/>
          </a:xfrm>
          <a:prstGeom prst="rect">
            <a:avLst/>
          </a:prstGeom>
        </p:spPr>
        <p:txBody>
          <a:bodyPr wrap="square">
            <a:spAutoFit/>
          </a:bodyPr>
          <a:lstStyle/>
          <a:p>
            <a:pPr marL="514350" indent="-514350"/>
            <a:r>
              <a:rPr lang="en-US" sz="2600" kern="0" dirty="0">
                <a:solidFill>
                  <a:schemeClr val="bg1"/>
                </a:solidFill>
                <a:latin typeface="Times New Roman" panose="02020603050405020304" pitchFamily="18" charset="0"/>
                <a:cs typeface="Times New Roman" panose="02020603050405020304" pitchFamily="18" charset="0"/>
              </a:rPr>
              <a:t>5. </a:t>
            </a:r>
            <a:r>
              <a:rPr lang="en-US" sz="2600" kern="0" dirty="0" err="1" smtClean="0">
                <a:solidFill>
                  <a:schemeClr val="bg1"/>
                </a:solidFill>
                <a:latin typeface="Times New Roman" panose="02020603050405020304" pitchFamily="18" charset="0"/>
                <a:cs typeface="Times New Roman" panose="02020603050405020304" pitchFamily="18" charset="0"/>
              </a:rPr>
              <a:t>Câu</a:t>
            </a:r>
            <a:r>
              <a:rPr lang="en-US" sz="2600" kern="0" dirty="0" smtClean="0">
                <a:solidFill>
                  <a:schemeClr val="bg1"/>
                </a:solidFill>
                <a:latin typeface="Times New Roman" panose="02020603050405020304" pitchFamily="18" charset="0"/>
                <a:cs typeface="Times New Roman" panose="02020603050405020304" pitchFamily="18" charset="0"/>
              </a:rPr>
              <a:t> </a:t>
            </a:r>
            <a:r>
              <a:rPr lang="en-US" sz="2600" kern="0" dirty="0" err="1" smtClean="0">
                <a:solidFill>
                  <a:schemeClr val="bg1"/>
                </a:solidFill>
                <a:latin typeface="Times New Roman" panose="02020603050405020304" pitchFamily="18" charset="0"/>
                <a:cs typeface="Times New Roman" panose="02020603050405020304" pitchFamily="18" charset="0"/>
              </a:rPr>
              <a:t>hỏi</a:t>
            </a:r>
            <a:r>
              <a:rPr lang="en-US" sz="2600" kern="0" dirty="0" smtClean="0">
                <a:solidFill>
                  <a:schemeClr val="bg1"/>
                </a:solidFill>
                <a:latin typeface="Times New Roman" panose="02020603050405020304" pitchFamily="18" charset="0"/>
                <a:cs typeface="Times New Roman" panose="02020603050405020304" pitchFamily="18" charset="0"/>
              </a:rPr>
              <a:t> </a:t>
            </a:r>
            <a:r>
              <a:rPr lang="en-US" sz="2600" kern="0" dirty="0" err="1" smtClean="0">
                <a:solidFill>
                  <a:schemeClr val="bg1"/>
                </a:solidFill>
                <a:latin typeface="Times New Roman" panose="02020603050405020304" pitchFamily="18" charset="0"/>
                <a:cs typeface="Times New Roman" panose="02020603050405020304" pitchFamily="18" charset="0"/>
              </a:rPr>
              <a:t>nghiên</a:t>
            </a:r>
            <a:r>
              <a:rPr lang="en-US" sz="2600" kern="0" dirty="0" smtClean="0">
                <a:solidFill>
                  <a:schemeClr val="bg1"/>
                </a:solidFill>
                <a:latin typeface="Times New Roman" panose="02020603050405020304" pitchFamily="18" charset="0"/>
                <a:cs typeface="Times New Roman" panose="02020603050405020304" pitchFamily="18" charset="0"/>
              </a:rPr>
              <a:t> </a:t>
            </a:r>
            <a:r>
              <a:rPr lang="en-US" sz="2600" kern="0" dirty="0" err="1" smtClean="0">
                <a:solidFill>
                  <a:schemeClr val="bg1"/>
                </a:solidFill>
                <a:latin typeface="Times New Roman" panose="02020603050405020304" pitchFamily="18" charset="0"/>
                <a:cs typeface="Times New Roman" panose="02020603050405020304" pitchFamily="18" charset="0"/>
              </a:rPr>
              <a:t>cứu</a:t>
            </a:r>
            <a:endParaRPr lang="en-US" sz="2600" kern="0" dirty="0">
              <a:solidFill>
                <a:schemeClr val="bg1"/>
              </a:solidFill>
              <a:latin typeface="Times New Roman" panose="02020603050405020304" pitchFamily="18" charset="0"/>
              <a:cs typeface="Times New Roman" panose="02020603050405020304" pitchFamily="18" charset="0"/>
            </a:endParaRPr>
          </a:p>
        </p:txBody>
      </p:sp>
      <p:sp>
        <p:nvSpPr>
          <p:cNvPr id="9" name="Rectangle 8"/>
          <p:cNvSpPr/>
          <p:nvPr/>
        </p:nvSpPr>
        <p:spPr>
          <a:xfrm>
            <a:off x="6216168" y="2192272"/>
            <a:ext cx="2646491" cy="892552"/>
          </a:xfrm>
          <a:prstGeom prst="rect">
            <a:avLst/>
          </a:prstGeom>
        </p:spPr>
        <p:txBody>
          <a:bodyPr wrap="square">
            <a:spAutoFit/>
          </a:bodyPr>
          <a:lstStyle/>
          <a:p>
            <a:pPr marL="92710" algn="ctr">
              <a:lnSpc>
                <a:spcPct val="100000"/>
              </a:lnSpc>
              <a:spcBef>
                <a:spcPts val="245"/>
              </a:spcBef>
            </a:pPr>
            <a:r>
              <a:rPr lang="en-US" sz="2600" dirty="0">
                <a:solidFill>
                  <a:srgbClr val="FF0000"/>
                </a:solidFill>
                <a:latin typeface="Times New Roman" panose="02020603050405020304" pitchFamily="18" charset="0"/>
                <a:cs typeface="Times New Roman" panose="02020603050405020304" pitchFamily="18" charset="0"/>
              </a:rPr>
              <a:t>3. </a:t>
            </a:r>
            <a:r>
              <a:rPr lang="en-US" sz="2600" spc="-5" dirty="0" err="1" smtClean="0">
                <a:solidFill>
                  <a:srgbClr val="FF0000"/>
                </a:solidFill>
                <a:latin typeface="Times New Roman" panose="02020603050405020304" pitchFamily="18" charset="0"/>
                <a:cs typeface="Times New Roman" panose="02020603050405020304" pitchFamily="18" charset="0"/>
              </a:rPr>
              <a:t>Tổng</a:t>
            </a:r>
            <a:r>
              <a:rPr lang="en-US" sz="2600" spc="-5" dirty="0" smtClean="0">
                <a:solidFill>
                  <a:srgbClr val="FF0000"/>
                </a:solidFill>
                <a:latin typeface="Times New Roman" panose="02020603050405020304" pitchFamily="18" charset="0"/>
                <a:cs typeface="Times New Roman" panose="02020603050405020304" pitchFamily="18" charset="0"/>
              </a:rPr>
              <a:t> </a:t>
            </a:r>
            <a:r>
              <a:rPr lang="en-US" sz="2600" spc="-5" dirty="0" err="1" smtClean="0">
                <a:solidFill>
                  <a:srgbClr val="FF0000"/>
                </a:solidFill>
                <a:latin typeface="Times New Roman" panose="02020603050405020304" pitchFamily="18" charset="0"/>
                <a:cs typeface="Times New Roman" panose="02020603050405020304" pitchFamily="18" charset="0"/>
              </a:rPr>
              <a:t>quan</a:t>
            </a:r>
            <a:r>
              <a:rPr lang="en-US" sz="2600" spc="-5" dirty="0" smtClean="0">
                <a:solidFill>
                  <a:srgbClr val="FF0000"/>
                </a:solidFill>
                <a:latin typeface="Times New Roman" panose="02020603050405020304" pitchFamily="18" charset="0"/>
                <a:cs typeface="Times New Roman" panose="02020603050405020304" pitchFamily="18" charset="0"/>
              </a:rPr>
              <a:t> </a:t>
            </a:r>
            <a:r>
              <a:rPr lang="en-US" sz="2600" spc="-5" dirty="0" err="1" smtClean="0">
                <a:solidFill>
                  <a:srgbClr val="FF0000"/>
                </a:solidFill>
                <a:latin typeface="Times New Roman" panose="02020603050405020304" pitchFamily="18" charset="0"/>
                <a:cs typeface="Times New Roman" panose="02020603050405020304" pitchFamily="18" charset="0"/>
              </a:rPr>
              <a:t>tình</a:t>
            </a:r>
            <a:r>
              <a:rPr lang="en-US" sz="2600" spc="-5" dirty="0" smtClean="0">
                <a:solidFill>
                  <a:srgbClr val="FF0000"/>
                </a:solidFill>
                <a:latin typeface="Times New Roman" panose="02020603050405020304" pitchFamily="18" charset="0"/>
                <a:cs typeface="Times New Roman" panose="02020603050405020304" pitchFamily="18" charset="0"/>
              </a:rPr>
              <a:t> </a:t>
            </a:r>
            <a:r>
              <a:rPr lang="en-US" sz="2600" spc="-5" dirty="0" err="1" smtClean="0">
                <a:solidFill>
                  <a:srgbClr val="FF0000"/>
                </a:solidFill>
                <a:latin typeface="Times New Roman" panose="02020603050405020304" pitchFamily="18" charset="0"/>
                <a:cs typeface="Times New Roman" panose="02020603050405020304" pitchFamily="18" charset="0"/>
              </a:rPr>
              <a:t>hình</a:t>
            </a:r>
            <a:r>
              <a:rPr lang="en-US" sz="2600" spc="-5" dirty="0" smtClean="0">
                <a:solidFill>
                  <a:srgbClr val="FF0000"/>
                </a:solidFill>
                <a:latin typeface="Times New Roman" panose="02020603050405020304" pitchFamily="18" charset="0"/>
                <a:cs typeface="Times New Roman" panose="02020603050405020304" pitchFamily="18" charset="0"/>
              </a:rPr>
              <a:t> NC</a:t>
            </a:r>
            <a:endParaRPr lang="en-US" sz="2600" dirty="0">
              <a:solidFill>
                <a:srgbClr val="FF0000"/>
              </a:solidFill>
              <a:latin typeface="Times New Roman" panose="02020603050405020304" pitchFamily="18" charset="0"/>
              <a:cs typeface="Times New Roman" panose="02020603050405020304" pitchFamily="18" charset="0"/>
            </a:endParaRPr>
          </a:p>
        </p:txBody>
      </p:sp>
      <p:sp>
        <p:nvSpPr>
          <p:cNvPr id="19" name="Rectangle 18"/>
          <p:cNvSpPr/>
          <p:nvPr/>
        </p:nvSpPr>
        <p:spPr>
          <a:xfrm>
            <a:off x="3757983" y="143506"/>
            <a:ext cx="2080837" cy="1292662"/>
          </a:xfrm>
          <a:prstGeom prst="rect">
            <a:avLst/>
          </a:prstGeom>
        </p:spPr>
        <p:txBody>
          <a:bodyPr wrap="square">
            <a:spAutoFit/>
          </a:bodyPr>
          <a:lstStyle/>
          <a:p>
            <a:pPr marL="91440">
              <a:lnSpc>
                <a:spcPct val="100000"/>
              </a:lnSpc>
              <a:spcBef>
                <a:spcPts val="245"/>
              </a:spcBef>
            </a:pPr>
            <a:r>
              <a:rPr lang="en-US" sz="2600" spc="-5" dirty="0" smtClean="0">
                <a:latin typeface="Times New Roman" panose="02020603050405020304" pitchFamily="18" charset="0"/>
                <a:cs typeface="Times New Roman" panose="02020603050405020304" pitchFamily="18" charset="0"/>
              </a:rPr>
              <a:t>1. </a:t>
            </a:r>
            <a:r>
              <a:rPr lang="en-US" sz="2600" spc="-5" dirty="0" err="1" smtClean="0">
                <a:latin typeface="Times New Roman" panose="02020603050405020304" pitchFamily="18" charset="0"/>
                <a:cs typeface="Times New Roman" panose="02020603050405020304" pitchFamily="18" charset="0"/>
              </a:rPr>
              <a:t>Xác</a:t>
            </a:r>
            <a:r>
              <a:rPr lang="en-US" sz="2600" spc="-5" dirty="0" smtClean="0">
                <a:latin typeface="Times New Roman" panose="02020603050405020304" pitchFamily="18" charset="0"/>
                <a:cs typeface="Times New Roman" panose="02020603050405020304" pitchFamily="18" charset="0"/>
              </a:rPr>
              <a:t> </a:t>
            </a:r>
            <a:r>
              <a:rPr lang="en-US" sz="2600" spc="-110" dirty="0" err="1">
                <a:latin typeface="Times New Roman" panose="02020603050405020304" pitchFamily="18" charset="0"/>
                <a:cs typeface="Times New Roman" panose="02020603050405020304" pitchFamily="18" charset="0"/>
              </a:rPr>
              <a:t>định</a:t>
            </a:r>
            <a:r>
              <a:rPr lang="en-US" sz="2600" spc="-110" dirty="0">
                <a:latin typeface="Times New Roman" panose="02020603050405020304" pitchFamily="18" charset="0"/>
                <a:cs typeface="Times New Roman" panose="02020603050405020304" pitchFamily="18" charset="0"/>
              </a:rPr>
              <a:t> </a:t>
            </a:r>
            <a:r>
              <a:rPr lang="en-US" sz="2600" spc="-150" dirty="0" err="1">
                <a:latin typeface="Times New Roman" panose="02020603050405020304" pitchFamily="18" charset="0"/>
                <a:cs typeface="Times New Roman" panose="02020603050405020304" pitchFamily="18" charset="0"/>
              </a:rPr>
              <a:t>vấn</a:t>
            </a:r>
            <a:r>
              <a:rPr lang="en-US" sz="2600" spc="-105" dirty="0">
                <a:latin typeface="Times New Roman" panose="02020603050405020304" pitchFamily="18" charset="0"/>
                <a:cs typeface="Times New Roman" panose="02020603050405020304" pitchFamily="18" charset="0"/>
              </a:rPr>
              <a:t> </a:t>
            </a:r>
            <a:r>
              <a:rPr lang="en-US" sz="2600" spc="-85" dirty="0" err="1">
                <a:latin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cs typeface="Times New Roman" panose="02020603050405020304" pitchFamily="18" charset="0"/>
              </a:rPr>
              <a:t> </a:t>
            </a:r>
            <a:r>
              <a:rPr lang="en-US" sz="2600" spc="-5" dirty="0" err="1">
                <a:latin typeface="Times New Roman" panose="02020603050405020304" pitchFamily="18" charset="0"/>
                <a:cs typeface="Times New Roman" panose="02020603050405020304" pitchFamily="18" charset="0"/>
              </a:rPr>
              <a:t>nghiên</a:t>
            </a:r>
            <a:r>
              <a:rPr lang="en-US" sz="2600" spc="-10" dirty="0">
                <a:latin typeface="Times New Roman" panose="02020603050405020304" pitchFamily="18" charset="0"/>
                <a:cs typeface="Times New Roman" panose="02020603050405020304" pitchFamily="18" charset="0"/>
              </a:rPr>
              <a:t> </a:t>
            </a:r>
            <a:r>
              <a:rPr lang="en-US" sz="2600" spc="-175" dirty="0" err="1">
                <a:latin typeface="Times New Roman" panose="02020603050405020304" pitchFamily="18" charset="0"/>
                <a:cs typeface="Times New Roman" panose="02020603050405020304" pitchFamily="18" charset="0"/>
              </a:rPr>
              <a:t>cứu</a:t>
            </a:r>
            <a:r>
              <a:rPr lang="en-US" sz="2600" spc="-175" dirty="0">
                <a:latin typeface="Times New Roman" panose="02020603050405020304" pitchFamily="18" charset="0"/>
                <a:cs typeface="Times New Roman" panose="02020603050405020304" pitchFamily="18" charset="0"/>
              </a:rPr>
              <a:t> (</a:t>
            </a:r>
            <a:r>
              <a:rPr lang="en-US" sz="2600" spc="-175" dirty="0" err="1">
                <a:latin typeface="Times New Roman" panose="02020603050405020304" pitchFamily="18" charset="0"/>
                <a:cs typeface="Times New Roman" panose="02020603050405020304" pitchFamily="18" charset="0"/>
              </a:rPr>
              <a:t>tên</a:t>
            </a:r>
            <a:r>
              <a:rPr lang="en-US" sz="2600" spc="-175" dirty="0">
                <a:latin typeface="Times New Roman" panose="02020603050405020304" pitchFamily="18" charset="0"/>
                <a:cs typeface="Times New Roman" panose="02020603050405020304" pitchFamily="18" charset="0"/>
              </a:rPr>
              <a:t> </a:t>
            </a:r>
            <a:r>
              <a:rPr lang="en-US" sz="2600" spc="-175" dirty="0" err="1">
                <a:latin typeface="Times New Roman" panose="02020603050405020304" pitchFamily="18" charset="0"/>
                <a:cs typeface="Times New Roman" panose="02020603050405020304" pitchFamily="18" charset="0"/>
              </a:rPr>
              <a:t>đề</a:t>
            </a:r>
            <a:r>
              <a:rPr lang="en-US" sz="2600" spc="-175" dirty="0">
                <a:latin typeface="Times New Roman" panose="02020603050405020304" pitchFamily="18" charset="0"/>
                <a:cs typeface="Times New Roman" panose="02020603050405020304" pitchFamily="18" charset="0"/>
              </a:rPr>
              <a:t> </a:t>
            </a:r>
            <a:r>
              <a:rPr lang="en-US" sz="2600" spc="-175" dirty="0" err="1">
                <a:latin typeface="Times New Roman" panose="02020603050405020304" pitchFamily="18" charset="0"/>
                <a:cs typeface="Times New Roman" panose="02020603050405020304" pitchFamily="18" charset="0"/>
              </a:rPr>
              <a:t>tài</a:t>
            </a:r>
            <a:r>
              <a:rPr lang="en-US" sz="2600" spc="-175" dirty="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33526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066800" y="1219200"/>
            <a:ext cx="7315200" cy="3600986"/>
          </a:xfrm>
          <a:prstGeom prst="rect">
            <a:avLst/>
          </a:prstGeom>
        </p:spPr>
        <p:txBody>
          <a:bodyPr wrap="square" lIns="0" tIns="0" rIns="0" bIns="0">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r>
              <a:rPr lang="en-US" altLang="en-US" b="1" kern="0" dirty="0" err="1" smtClean="0">
                <a:solidFill>
                  <a:srgbClr val="C00000"/>
                </a:solidFill>
                <a:latin typeface="Times New Roman" panose="02020603050405020304" pitchFamily="18" charset="0"/>
                <a:cs typeface="Times New Roman" panose="02020603050405020304" pitchFamily="18" charset="0"/>
              </a:rPr>
              <a:t>Thứ</a:t>
            </a:r>
            <a:r>
              <a:rPr lang="en-US" altLang="en-US" b="1" kern="0" dirty="0" smtClean="0">
                <a:solidFill>
                  <a:srgbClr val="C00000"/>
                </a:solidFill>
                <a:latin typeface="Times New Roman" panose="02020603050405020304" pitchFamily="18" charset="0"/>
                <a:cs typeface="Times New Roman" panose="02020603050405020304" pitchFamily="18" charset="0"/>
              </a:rPr>
              <a:t> </a:t>
            </a:r>
            <a:r>
              <a:rPr lang="en-US" altLang="en-US" b="1" kern="0" dirty="0" err="1" smtClean="0">
                <a:solidFill>
                  <a:srgbClr val="C00000"/>
                </a:solidFill>
                <a:latin typeface="Times New Roman" panose="02020603050405020304" pitchFamily="18" charset="0"/>
                <a:cs typeface="Times New Roman" panose="02020603050405020304" pitchFamily="18" charset="0"/>
              </a:rPr>
              <a:t>nhất</a:t>
            </a:r>
            <a:r>
              <a:rPr lang="en-US" altLang="en-US" b="1" kern="0" dirty="0" smtClean="0">
                <a:solidFill>
                  <a:srgbClr val="C00000"/>
                </a:solidFill>
                <a:latin typeface="Times New Roman" panose="02020603050405020304" pitchFamily="18" charset="0"/>
                <a:cs typeface="Times New Roman" panose="02020603050405020304" pitchFamily="18" charset="0"/>
              </a:rPr>
              <a:t>, đ</a:t>
            </a:r>
            <a:r>
              <a:rPr lang="vi-VN" altLang="en-US" b="1" kern="0" dirty="0" smtClean="0">
                <a:solidFill>
                  <a:srgbClr val="C00000"/>
                </a:solidFill>
                <a:latin typeface="Times New Roman" panose="02020603050405020304" pitchFamily="18" charset="0"/>
                <a:cs typeface="Times New Roman" panose="02020603050405020304" pitchFamily="18" charset="0"/>
              </a:rPr>
              <a:t>ặt tên đề tài:</a:t>
            </a:r>
            <a:endParaRPr lang="en-US" altLang="en-US" b="1" kern="0" dirty="0" smtClean="0">
              <a:solidFill>
                <a:srgbClr val="C00000"/>
              </a:solidFill>
              <a:latin typeface="Times New Roman" panose="02020603050405020304" pitchFamily="18" charset="0"/>
              <a:cs typeface="Times New Roman" panose="02020603050405020304" pitchFamily="18" charset="0"/>
            </a:endParaRPr>
          </a:p>
          <a:p>
            <a:pPr algn="ctr"/>
            <a:r>
              <a:rPr lang="vi-VN" altLang="en-US" b="1" kern="0" dirty="0" smtClean="0">
                <a:solidFill>
                  <a:srgbClr val="C00000"/>
                </a:solidFill>
                <a:latin typeface="Times New Roman" panose="02020603050405020304" pitchFamily="18" charset="0"/>
                <a:cs typeface="Times New Roman" panose="02020603050405020304" pitchFamily="18" charset="0"/>
              </a:rPr>
              <a:t> </a:t>
            </a:r>
          </a:p>
          <a:p>
            <a:pPr algn="just"/>
            <a:r>
              <a:rPr lang="en-US" altLang="en-US" kern="0" dirty="0">
                <a:solidFill>
                  <a:srgbClr val="002060"/>
                </a:solidFill>
                <a:latin typeface="Times New Roman" panose="02020603050405020304" pitchFamily="18" charset="0"/>
                <a:cs typeface="Times New Roman" panose="02020603050405020304" pitchFamily="18" charset="0"/>
              </a:rPr>
              <a:t>	</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vi-VN" altLang="en-US" kern="0" dirty="0" smtClean="0">
                <a:solidFill>
                  <a:schemeClr val="tx1"/>
                </a:solidFill>
                <a:latin typeface="Times New Roman" panose="02020603050405020304" pitchFamily="18" charset="0"/>
                <a:cs typeface="Times New Roman" panose="02020603050405020304" pitchFamily="18" charset="0"/>
              </a:rPr>
              <a:t>Tên đề tài phải phản ánh </a:t>
            </a:r>
            <a:r>
              <a:rPr lang="vi-VN" altLang="en-US" b="1" kern="0" dirty="0" smtClean="0">
                <a:solidFill>
                  <a:srgbClr val="C00000"/>
                </a:solidFill>
                <a:latin typeface="Times New Roman" panose="02020603050405020304" pitchFamily="18" charset="0"/>
                <a:cs typeface="Times New Roman" panose="02020603050405020304" pitchFamily="18" charset="0"/>
              </a:rPr>
              <a:t>cô đọng</a:t>
            </a:r>
            <a:r>
              <a:rPr lang="en-US" altLang="en-US" b="1" kern="0" dirty="0" smtClean="0">
                <a:solidFill>
                  <a:srgbClr val="C00000"/>
                </a:solidFill>
                <a:latin typeface="Times New Roman" panose="02020603050405020304" pitchFamily="18" charset="0"/>
                <a:cs typeface="Times New Roman" panose="02020603050405020304" pitchFamily="18" charset="0"/>
              </a:rPr>
              <a:t>,</a:t>
            </a:r>
            <a:r>
              <a:rPr lang="vi-VN" altLang="en-US" b="1" kern="0" dirty="0" smtClean="0">
                <a:solidFill>
                  <a:srgbClr val="C00000"/>
                </a:solidFill>
                <a:latin typeface="Times New Roman" panose="02020603050405020304" pitchFamily="18" charset="0"/>
                <a:cs typeface="Times New Roman" panose="02020603050405020304" pitchFamily="18" charset="0"/>
              </a:rPr>
              <a:t> </a:t>
            </a:r>
            <a:r>
              <a:rPr lang="vi-VN" altLang="en-US" kern="0" dirty="0" smtClean="0">
                <a:solidFill>
                  <a:schemeClr val="tx1"/>
                </a:solidFill>
                <a:latin typeface="Times New Roman" panose="02020603050405020304" pitchFamily="18" charset="0"/>
                <a:cs typeface="Times New Roman" panose="02020603050405020304" pitchFamily="18" charset="0"/>
              </a:rPr>
              <a:t>nhất nội dung nghiên cứu của đề tài</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ngắn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gọn</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rõ</a:t>
            </a:r>
            <a:r>
              <a:rPr lang="en-US" altLang="en-US" kern="0" dirty="0" smtClean="0">
                <a:solidFill>
                  <a:schemeClr val="tx1"/>
                </a:solidFill>
                <a:latin typeface="Times New Roman" panose="02020603050405020304" pitchFamily="18" charset="0"/>
                <a:cs typeface="Times New Roman" panose="02020603050405020304" pitchFamily="18" charset="0"/>
              </a:rPr>
              <a:t> </a:t>
            </a:r>
            <a:r>
              <a:rPr lang="en-US" altLang="en-US" kern="0" dirty="0" err="1" smtClean="0">
                <a:solidFill>
                  <a:schemeClr val="tx1"/>
                </a:solidFill>
                <a:latin typeface="Times New Roman" panose="02020603050405020304" pitchFamily="18" charset="0"/>
                <a:cs typeface="Times New Roman" panose="02020603050405020304" pitchFamily="18" charset="0"/>
              </a:rPr>
              <a:t>ràng</a:t>
            </a:r>
            <a:r>
              <a:rPr lang="en-US" altLang="en-US" kern="0" dirty="0" smtClean="0">
                <a:solidFill>
                  <a:schemeClr val="tx1"/>
                </a:solidFill>
                <a:latin typeface="Times New Roman" panose="02020603050405020304" pitchFamily="18" charset="0"/>
                <a:cs typeface="Times New Roman" panose="02020603050405020304" pitchFamily="18" charset="0"/>
              </a:rPr>
              <a:t>)</a:t>
            </a:r>
            <a:r>
              <a:rPr lang="vi-VN" altLang="en-US" kern="0" dirty="0" smtClean="0">
                <a:solidFill>
                  <a:schemeClr val="tx1"/>
                </a:solidFill>
                <a:latin typeface="Times New Roman" panose="02020603050405020304" pitchFamily="18" charset="0"/>
                <a:cs typeface="Times New Roman" panose="02020603050405020304" pitchFamily="18" charset="0"/>
              </a:rPr>
              <a:t>, nó chỉ được mang một ý nghĩa hết sức khúc chiết, </a:t>
            </a:r>
            <a:r>
              <a:rPr lang="vi-VN" altLang="en-US" b="1" kern="0" dirty="0" smtClean="0">
                <a:solidFill>
                  <a:srgbClr val="FF0000"/>
                </a:solidFill>
                <a:latin typeface="Times New Roman" panose="02020603050405020304" pitchFamily="18" charset="0"/>
                <a:cs typeface="Times New Roman" panose="02020603050405020304" pitchFamily="18" charset="0"/>
              </a:rPr>
              <a:t>đơn trị</a:t>
            </a:r>
            <a:r>
              <a:rPr lang="vi-VN" altLang="en-US" kern="0" dirty="0" smtClean="0">
                <a:solidFill>
                  <a:schemeClr val="tx1"/>
                </a:solidFill>
                <a:latin typeface="Times New Roman" panose="02020603050405020304" pitchFamily="18" charset="0"/>
                <a:cs typeface="Times New Roman" panose="02020603050405020304" pitchFamily="18" charset="0"/>
              </a:rPr>
              <a:t>, không được phép hiểu nhiều nghĩa. </a:t>
            </a:r>
          </a:p>
          <a:p>
            <a:pPr algn="just"/>
            <a:r>
              <a:rPr lang="en-US" altLang="en-US" kern="0" dirty="0">
                <a:solidFill>
                  <a:srgbClr val="002060"/>
                </a:solidFill>
                <a:latin typeface="Times New Roman" panose="02020603050405020304" pitchFamily="18" charset="0"/>
                <a:cs typeface="Times New Roman" panose="02020603050405020304" pitchFamily="18" charset="0"/>
              </a:rPr>
              <a:t>	</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vi-VN" altLang="en-US" kern="0" dirty="0" smtClean="0">
                <a:solidFill>
                  <a:schemeClr val="tx1"/>
                </a:solidFill>
                <a:latin typeface="Times New Roman" panose="02020603050405020304" pitchFamily="18" charset="0"/>
                <a:cs typeface="Times New Roman" panose="02020603050405020304" pitchFamily="18" charset="0"/>
              </a:rPr>
              <a:t>Là một </a:t>
            </a:r>
            <a:r>
              <a:rPr lang="vi-VN" altLang="en-US" b="1" kern="0" dirty="0" smtClean="0">
                <a:solidFill>
                  <a:srgbClr val="C00000"/>
                </a:solidFill>
                <a:latin typeface="Times New Roman" panose="02020603050405020304" pitchFamily="18" charset="0"/>
                <a:cs typeface="Times New Roman" panose="02020603050405020304" pitchFamily="18" charset="0"/>
              </a:rPr>
              <a:t>ngữ</a:t>
            </a:r>
            <a:r>
              <a:rPr lang="vi-VN" altLang="en-US" kern="0" dirty="0" smtClean="0">
                <a:solidFill>
                  <a:srgbClr val="002060"/>
                </a:solidFill>
                <a:latin typeface="Times New Roman" panose="02020603050405020304" pitchFamily="18" charset="0"/>
                <a:cs typeface="Times New Roman" panose="02020603050405020304" pitchFamily="18" charset="0"/>
              </a:rPr>
              <a:t> </a:t>
            </a:r>
            <a:r>
              <a:rPr lang="vi-VN" altLang="en-US" kern="0" dirty="0" smtClean="0">
                <a:solidFill>
                  <a:schemeClr val="tx1"/>
                </a:solidFill>
                <a:latin typeface="Times New Roman" panose="02020603050405020304" pitchFamily="18" charset="0"/>
                <a:cs typeface="Times New Roman" panose="02020603050405020304" pitchFamily="18" charset="0"/>
              </a:rPr>
              <a:t>chứ không phải là một câu, cuối tên đề tài không có dấu chấm câu. Thường có kèm theo 1 tựa phụ để </a:t>
            </a:r>
            <a:r>
              <a:rPr lang="vi-VN" altLang="en-US" b="1" kern="0" dirty="0" smtClean="0">
                <a:solidFill>
                  <a:srgbClr val="C00000"/>
                </a:solidFill>
                <a:latin typeface="Times New Roman" panose="02020603050405020304" pitchFamily="18" charset="0"/>
                <a:cs typeface="Times New Roman" panose="02020603050405020304" pitchFamily="18" charset="0"/>
              </a:rPr>
              <a:t>giới hạn</a:t>
            </a:r>
            <a:endParaRPr lang="en-US" altLang="en-US" kern="0" dirty="0" smtClean="0">
              <a:solidFill>
                <a:srgbClr val="002060"/>
              </a:solidFill>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2348373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3"/>
          <p:cNvGrpSpPr/>
          <p:nvPr/>
        </p:nvGrpSpPr>
        <p:grpSpPr>
          <a:xfrm>
            <a:off x="914400" y="1828800"/>
            <a:ext cx="7162800" cy="3625215"/>
            <a:chOff x="1609426" y="2065634"/>
            <a:chExt cx="6355080" cy="3625215"/>
          </a:xfrm>
        </p:grpSpPr>
        <p:sp>
          <p:nvSpPr>
            <p:cNvPr id="5" name="object 4"/>
            <p:cNvSpPr/>
            <p:nvPr/>
          </p:nvSpPr>
          <p:spPr>
            <a:xfrm>
              <a:off x="1933320" y="5521832"/>
              <a:ext cx="164084" cy="164058"/>
            </a:xfrm>
            <a:prstGeom prst="rect">
              <a:avLst/>
            </a:prstGeom>
            <a:blipFill>
              <a:blip r:embed="rId2" cstate="print"/>
              <a:stretch>
                <a:fillRect/>
              </a:stretch>
            </a:blipFill>
          </p:spPr>
          <p:txBody>
            <a:bodyPr wrap="square" lIns="0" tIns="0" rIns="0" bIns="0" rtlCol="0"/>
            <a:lstStyle/>
            <a:p>
              <a:endParaRPr sz="2600">
                <a:solidFill>
                  <a:srgbClr val="FF0000"/>
                </a:solidFill>
                <a:latin typeface="Times New Roman" panose="02020603050405020304" pitchFamily="18" charset="0"/>
                <a:cs typeface="Times New Roman" panose="02020603050405020304" pitchFamily="18" charset="0"/>
              </a:endParaRPr>
            </a:p>
          </p:txBody>
        </p:sp>
        <p:sp>
          <p:nvSpPr>
            <p:cNvPr id="6" name="object 5"/>
            <p:cNvSpPr/>
            <p:nvPr/>
          </p:nvSpPr>
          <p:spPr>
            <a:xfrm>
              <a:off x="1609426" y="2065634"/>
              <a:ext cx="6354839" cy="3468077"/>
            </a:xfrm>
            <a:prstGeom prst="rect">
              <a:avLst/>
            </a:prstGeom>
            <a:blipFill>
              <a:blip r:embed="rId3" cstate="print"/>
              <a:stretch>
                <a:fillRect/>
              </a:stretch>
            </a:blipFill>
          </p:spPr>
          <p:txBody>
            <a:bodyPr wrap="square" lIns="0" tIns="0" rIns="0" bIns="0" rtlCol="0"/>
            <a:lstStyle/>
            <a:p>
              <a:endParaRPr sz="2600">
                <a:solidFill>
                  <a:srgbClr val="FF0000"/>
                </a:solidFill>
                <a:latin typeface="Times New Roman" panose="02020603050405020304" pitchFamily="18" charset="0"/>
                <a:cs typeface="Times New Roman" panose="02020603050405020304" pitchFamily="18" charset="0"/>
              </a:endParaRPr>
            </a:p>
          </p:txBody>
        </p:sp>
        <p:sp>
          <p:nvSpPr>
            <p:cNvPr id="7" name="object 6"/>
            <p:cNvSpPr/>
            <p:nvPr/>
          </p:nvSpPr>
          <p:spPr>
            <a:xfrm>
              <a:off x="1928553" y="5517065"/>
              <a:ext cx="173618" cy="173593"/>
            </a:xfrm>
            <a:prstGeom prst="rect">
              <a:avLst/>
            </a:prstGeom>
            <a:blipFill>
              <a:blip r:embed="rId4" cstate="print"/>
              <a:stretch>
                <a:fillRect/>
              </a:stretch>
            </a:blipFill>
          </p:spPr>
          <p:txBody>
            <a:bodyPr wrap="square" lIns="0" tIns="0" rIns="0" bIns="0" rtlCol="0"/>
            <a:lstStyle/>
            <a:p>
              <a:endParaRPr sz="2600">
                <a:solidFill>
                  <a:srgbClr val="FF0000"/>
                </a:solidFill>
                <a:latin typeface="Times New Roman" panose="02020603050405020304" pitchFamily="18" charset="0"/>
                <a:cs typeface="Times New Roman" panose="02020603050405020304" pitchFamily="18" charset="0"/>
              </a:endParaRPr>
            </a:p>
          </p:txBody>
        </p:sp>
      </p:grpSp>
      <p:sp>
        <p:nvSpPr>
          <p:cNvPr id="8" name="object 7"/>
          <p:cNvSpPr txBox="1"/>
          <p:nvPr/>
        </p:nvSpPr>
        <p:spPr>
          <a:xfrm>
            <a:off x="1752600" y="2667000"/>
            <a:ext cx="5867400" cy="882549"/>
          </a:xfrm>
          <a:prstGeom prst="rect">
            <a:avLst/>
          </a:prstGeom>
        </p:spPr>
        <p:txBody>
          <a:bodyPr vert="horz" wrap="square" lIns="0" tIns="12065" rIns="0" bIns="0" rtlCol="0">
            <a:spAutoFit/>
          </a:bodyPr>
          <a:lstStyle/>
          <a:p>
            <a:pPr marL="12700" marR="5080" indent="-15875" algn="just">
              <a:lnSpc>
                <a:spcPct val="101099"/>
              </a:lnSpc>
              <a:spcBef>
                <a:spcPts val="95"/>
              </a:spcBef>
            </a:pPr>
            <a:r>
              <a:rPr lang="en-US" sz="2600" b="1" dirty="0" err="1">
                <a:solidFill>
                  <a:srgbClr val="FF0000"/>
                </a:solidFill>
                <a:latin typeface="Times New Roman" panose="02020603050405020304" pitchFamily="18" charset="0"/>
                <a:cs typeface="Times New Roman" panose="02020603050405020304" pitchFamily="18" charset="0"/>
              </a:rPr>
              <a:t>Quý</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thầy</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cô</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cho</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lớp</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biết</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800" b="1" kern="0" dirty="0" err="1" smtClean="0">
                <a:solidFill>
                  <a:srgbClr val="FF0000"/>
                </a:solidFill>
                <a:latin typeface="Times New Roman" panose="02020603050405020304" pitchFamily="18" charset="0"/>
                <a:ea typeface="Cambria" panose="02040503050406030204" pitchFamily="18" charset="0"/>
                <a:cs typeface="Times New Roman" panose="02020603050405020304" pitchFamily="18" charset="0"/>
              </a:rPr>
              <a:t>kỹ</a:t>
            </a:r>
            <a:r>
              <a:rPr lang="en-US" sz="2800" b="1" kern="0" dirty="0" smtClean="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thuật</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xây</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dựng</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tên</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đề</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tài</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nghiên</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cứu</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a:solidFill>
                  <a:srgbClr val="FF0000"/>
                </a:solidFill>
                <a:latin typeface="Times New Roman" panose="02020603050405020304" pitchFamily="18" charset="0"/>
                <a:ea typeface="Cambria" panose="02040503050406030204" pitchFamily="18" charset="0"/>
                <a:cs typeface="Times New Roman" panose="02020603050405020304" pitchFamily="18" charset="0"/>
              </a:rPr>
              <a:t>khoa</a:t>
            </a:r>
            <a:r>
              <a:rPr lang="en-US" sz="2800" b="1" kern="0"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 </a:t>
            </a:r>
            <a:r>
              <a:rPr lang="en-US" sz="2800" b="1" kern="0" dirty="0" err="1" smtClean="0">
                <a:solidFill>
                  <a:srgbClr val="FF0000"/>
                </a:solidFill>
                <a:latin typeface="Times New Roman" panose="02020603050405020304" pitchFamily="18" charset="0"/>
                <a:ea typeface="Cambria" panose="02040503050406030204" pitchFamily="18" charset="0"/>
                <a:cs typeface="Times New Roman" panose="02020603050405020304" pitchFamily="18" charset="0"/>
              </a:rPr>
              <a:t>học</a:t>
            </a:r>
            <a:r>
              <a:rPr lang="en-US" sz="2600" b="1" dirty="0">
                <a:solidFill>
                  <a:srgbClr val="FF0000"/>
                </a:solidFill>
                <a:latin typeface="Times New Roman" panose="02020603050405020304" pitchFamily="18" charset="0"/>
                <a:cs typeface="Times New Roman" panose="02020603050405020304" pitchFamily="18" charset="0"/>
              </a:rPr>
              <a:t>?</a:t>
            </a:r>
            <a:endParaRPr lang="en-US" sz="2800" b="1" kern="0" dirty="0">
              <a:solidFill>
                <a:srgbClr val="FF0000"/>
              </a:solidFill>
              <a:latin typeface="Times New Roman"/>
              <a:cs typeface="Times New Roman"/>
            </a:endParaRPr>
          </a:p>
        </p:txBody>
      </p:sp>
    </p:spTree>
    <p:extLst>
      <p:ext uri="{BB962C8B-B14F-4D97-AF65-F5344CB8AC3E}">
        <p14:creationId xmlns:p14="http://schemas.microsoft.com/office/powerpoint/2010/main" val="31897727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p:nvPr/>
        </p:nvGrpSpPr>
        <p:grpSpPr>
          <a:xfrm>
            <a:off x="3453593" y="226166"/>
            <a:ext cx="2811304" cy="1379432"/>
            <a:chOff x="3581393" y="0"/>
            <a:chExt cx="2811273" cy="1524001"/>
          </a:xfrm>
          <a:solidFill>
            <a:srgbClr val="00B0F0"/>
          </a:solidFill>
          <a:scene3d>
            <a:camera prst="orthographicFront"/>
            <a:lightRig rig="threePt" dir="t">
              <a:rot lat="0" lon="0" rev="7500000"/>
            </a:lightRig>
          </a:scene3d>
        </p:grpSpPr>
        <p:sp>
          <p:nvSpPr>
            <p:cNvPr id="5" name="Oval 4"/>
            <p:cNvSpPr/>
            <p:nvPr/>
          </p:nvSpPr>
          <p:spPr>
            <a:xfrm>
              <a:off x="3581393" y="0"/>
              <a:ext cx="2811273" cy="1524001"/>
            </a:xfrm>
            <a:prstGeom prst="ellipse">
              <a:avLst/>
            </a:prstGeom>
            <a:grpFill/>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6" name="Oval 8"/>
            <p:cNvSpPr/>
            <p:nvPr/>
          </p:nvSpPr>
          <p:spPr>
            <a:xfrm>
              <a:off x="3993095" y="223185"/>
              <a:ext cx="1987869" cy="1077631"/>
            </a:xfrm>
            <a:prstGeom prst="rect">
              <a:avLst/>
            </a:prstGeom>
            <a:grpFill/>
            <a:sp3d/>
          </p:spPr>
          <p:style>
            <a:lnRef idx="0">
              <a:scrgbClr r="0" g="0" b="0"/>
            </a:lnRef>
            <a:fillRef idx="0">
              <a:scrgbClr r="0" g="0" b="0"/>
            </a:fillRef>
            <a:effectRef idx="0">
              <a:scrgbClr r="0" g="0" b="0"/>
            </a:effectRef>
            <a:fontRef idx="minor">
              <a:schemeClr val="lt1"/>
            </a:fontRef>
          </p:style>
          <p:txBody>
            <a:bodyPr lIns="40640" tIns="40640" rIns="40640" bIns="40640" spcCol="1270" anchor="ctr"/>
            <a:lstStyle/>
            <a:p>
              <a:pPr algn="ctr" defTabSz="1066800">
                <a:lnSpc>
                  <a:spcPct val="90000"/>
                </a:lnSpc>
                <a:spcAft>
                  <a:spcPct val="35000"/>
                </a:spcAft>
                <a:defRPr/>
              </a:pPr>
              <a:r>
                <a:rPr lang="en-US" sz="2600" dirty="0" smtClean="0">
                  <a:solidFill>
                    <a:srgbClr val="FF0000"/>
                  </a:solidFill>
                  <a:latin typeface="Times New Roman" panose="02020603050405020304" pitchFamily="18" charset="0"/>
                  <a:cs typeface="Times New Roman" panose="02020603050405020304" pitchFamily="18" charset="0"/>
                </a:rPr>
                <a:t>NC </a:t>
              </a:r>
              <a:r>
                <a:rPr lang="en-US" sz="2600" dirty="0" err="1" smtClean="0">
                  <a:solidFill>
                    <a:srgbClr val="FF0000"/>
                  </a:solidFill>
                  <a:latin typeface="Times New Roman" panose="02020603050405020304" pitchFamily="18" charset="0"/>
                  <a:cs typeface="Times New Roman" panose="02020603050405020304" pitchFamily="18" charset="0"/>
                </a:rPr>
                <a:t>khi</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nào</a:t>
              </a:r>
              <a:r>
                <a:rPr lang="en-US" sz="2600" dirty="0" smtClean="0">
                  <a:solidFill>
                    <a:srgbClr val="FF0000"/>
                  </a:solidFill>
                  <a:latin typeface="Times New Roman" panose="02020603050405020304" pitchFamily="18" charset="0"/>
                  <a:cs typeface="Times New Roman" panose="02020603050405020304" pitchFamily="18" charset="0"/>
                </a:rPr>
                <a:t>?</a:t>
              </a:r>
              <a:endParaRPr lang="en-US" sz="2600" dirty="0">
                <a:solidFill>
                  <a:srgbClr val="FF0000"/>
                </a:solidFill>
                <a:latin typeface="Times New Roman" panose="02020603050405020304" pitchFamily="18" charset="0"/>
                <a:cs typeface="Times New Roman" panose="02020603050405020304" pitchFamily="18" charset="0"/>
              </a:endParaRPr>
            </a:p>
          </p:txBody>
        </p:sp>
      </p:grpSp>
      <p:sp>
        <p:nvSpPr>
          <p:cNvPr id="8" name="Oval 7"/>
          <p:cNvSpPr/>
          <p:nvPr/>
        </p:nvSpPr>
        <p:spPr>
          <a:xfrm>
            <a:off x="6629864" y="1828800"/>
            <a:ext cx="2437936" cy="1641474"/>
          </a:xfrm>
          <a:prstGeom prst="ellipse">
            <a:avLst/>
          </a:prstGeom>
          <a:solidFill>
            <a:srgbClr val="FFFF0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1343711"/>
              <a:satOff val="1896"/>
              <a:lumOff val="-231"/>
              <a:alphaOff val="0"/>
            </a:schemeClr>
          </a:fillRef>
          <a:effectRef idx="2">
            <a:schemeClr val="accent5">
              <a:hueOff val="1343711"/>
              <a:satOff val="1896"/>
              <a:lumOff val="-231"/>
              <a:alphaOff val="0"/>
            </a:schemeClr>
          </a:effectRef>
          <a:fontRef idx="minor">
            <a:schemeClr val="lt1"/>
          </a:fontRef>
        </p:style>
      </p:sp>
      <p:grpSp>
        <p:nvGrpSpPr>
          <p:cNvPr id="13" name="Group 14"/>
          <p:cNvGrpSpPr/>
          <p:nvPr/>
        </p:nvGrpSpPr>
        <p:grpSpPr>
          <a:xfrm>
            <a:off x="6338887" y="4159723"/>
            <a:ext cx="2728913" cy="1623695"/>
            <a:chOff x="3810001" y="5398212"/>
            <a:chExt cx="2729088" cy="1345498"/>
          </a:xfrm>
          <a:solidFill>
            <a:schemeClr val="accent3"/>
          </a:solidFill>
          <a:scene3d>
            <a:camera prst="orthographicFront"/>
            <a:lightRig rig="threePt" dir="t">
              <a:rot lat="0" lon="0" rev="7500000"/>
            </a:lightRig>
          </a:scene3d>
        </p:grpSpPr>
        <p:sp>
          <p:nvSpPr>
            <p:cNvPr id="14" name="Oval 13"/>
            <p:cNvSpPr/>
            <p:nvPr/>
          </p:nvSpPr>
          <p:spPr>
            <a:xfrm>
              <a:off x="3810001" y="5398212"/>
              <a:ext cx="2729088" cy="1345498"/>
            </a:xfrm>
            <a:prstGeom prst="ellipse">
              <a:avLst/>
            </a:prstGeom>
            <a:grpFill/>
            <a:sp3d prstMaterial="plastic">
              <a:bevelT w="127000" h="25400" prst="relaxedInset"/>
            </a:sp3d>
          </p:spPr>
          <p:style>
            <a:lnRef idx="0">
              <a:schemeClr val="lt1">
                <a:hueOff val="0"/>
                <a:satOff val="0"/>
                <a:lumOff val="0"/>
                <a:alphaOff val="0"/>
              </a:schemeClr>
            </a:lnRef>
            <a:fillRef idx="3">
              <a:schemeClr val="accent5">
                <a:hueOff val="4031132"/>
                <a:satOff val="5687"/>
                <a:lumOff val="-702"/>
                <a:alphaOff val="0"/>
              </a:schemeClr>
            </a:fillRef>
            <a:effectRef idx="2">
              <a:schemeClr val="accent5">
                <a:hueOff val="4031132"/>
                <a:satOff val="5687"/>
                <a:lumOff val="-702"/>
                <a:alphaOff val="0"/>
              </a:schemeClr>
            </a:effectRef>
            <a:fontRef idx="minor">
              <a:schemeClr val="lt1"/>
            </a:fontRef>
          </p:style>
        </p:sp>
        <p:sp>
          <p:nvSpPr>
            <p:cNvPr id="15" name="Oval 20"/>
            <p:cNvSpPr/>
            <p:nvPr/>
          </p:nvSpPr>
          <p:spPr>
            <a:xfrm>
              <a:off x="4209667" y="5595255"/>
              <a:ext cx="1929756" cy="951412"/>
            </a:xfrm>
            <a:prstGeom prst="rect">
              <a:avLst/>
            </a:prstGeom>
            <a:grpFill/>
            <a:sp3d/>
          </p:spPr>
          <p:style>
            <a:lnRef idx="0">
              <a:scrgbClr r="0" g="0" b="0"/>
            </a:lnRef>
            <a:fillRef idx="0">
              <a:scrgbClr r="0" g="0" b="0"/>
            </a:fillRef>
            <a:effectRef idx="0">
              <a:scrgbClr r="0" g="0" b="0"/>
            </a:effectRef>
            <a:fontRef idx="minor">
              <a:schemeClr val="lt1"/>
            </a:fontRef>
          </p:style>
          <p:txBody>
            <a:bodyPr lIns="40640" tIns="40640" rIns="40640" bIns="40640" spcCol="1270" anchor="ctr"/>
            <a:lstStyle/>
            <a:p>
              <a:pPr algn="ctr" defTabSz="1066800">
                <a:lnSpc>
                  <a:spcPct val="90000"/>
                </a:lnSpc>
                <a:spcAft>
                  <a:spcPct val="35000"/>
                </a:spcAft>
                <a:defRPr/>
              </a:pPr>
              <a:r>
                <a:rPr lang="en-US" sz="2600" dirty="0" smtClean="0">
                  <a:solidFill>
                    <a:srgbClr val="FF0000"/>
                  </a:solidFill>
                  <a:latin typeface="Times New Roman" panose="02020603050405020304" pitchFamily="18" charset="0"/>
                  <a:cs typeface="Times New Roman" panose="02020603050405020304" pitchFamily="18" charset="0"/>
                </a:rPr>
                <a:t>NC </a:t>
              </a:r>
              <a:r>
                <a:rPr lang="en-US" sz="2600" dirty="0" err="1" smtClean="0">
                  <a:solidFill>
                    <a:srgbClr val="FF0000"/>
                  </a:solidFill>
                  <a:latin typeface="Times New Roman" panose="02020603050405020304" pitchFamily="18" charset="0"/>
                  <a:cs typeface="Times New Roman" panose="02020603050405020304" pitchFamily="18" charset="0"/>
                </a:rPr>
                <a:t>cái</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gì</a:t>
              </a:r>
              <a:r>
                <a:rPr lang="en-US" sz="2600" dirty="0" smtClean="0">
                  <a:solidFill>
                    <a:srgbClr val="FF0000"/>
                  </a:solidFill>
                  <a:latin typeface="Times New Roman" panose="02020603050405020304" pitchFamily="18" charset="0"/>
                  <a:cs typeface="Times New Roman" panose="02020603050405020304" pitchFamily="18" charset="0"/>
                </a:rPr>
                <a:t>?</a:t>
              </a:r>
              <a:endParaRPr lang="en-US" sz="2600" dirty="0">
                <a:solidFill>
                  <a:srgbClr val="FF0000"/>
                </a:solidFill>
                <a:latin typeface="Times New Roman" panose="02020603050405020304" pitchFamily="18" charset="0"/>
                <a:cs typeface="Times New Roman" panose="02020603050405020304" pitchFamily="18" charset="0"/>
              </a:endParaRPr>
            </a:p>
          </p:txBody>
        </p:sp>
      </p:grpSp>
      <p:sp>
        <p:nvSpPr>
          <p:cNvPr id="17" name="Oval 16"/>
          <p:cNvSpPr/>
          <p:nvPr/>
        </p:nvSpPr>
        <p:spPr>
          <a:xfrm>
            <a:off x="348399" y="4432143"/>
            <a:ext cx="2576513" cy="1619250"/>
          </a:xfrm>
          <a:prstGeom prst="ellipse">
            <a:avLst/>
          </a:prstGeom>
          <a:solidFill>
            <a:srgbClr val="FF000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5374843"/>
              <a:satOff val="7583"/>
              <a:lumOff val="-937"/>
              <a:alphaOff val="0"/>
            </a:schemeClr>
          </a:fillRef>
          <a:effectRef idx="2">
            <a:schemeClr val="accent5">
              <a:hueOff val="5374843"/>
              <a:satOff val="7583"/>
              <a:lumOff val="-937"/>
              <a:alphaOff val="0"/>
            </a:schemeClr>
          </a:effectRef>
          <a:fontRef idx="minor">
            <a:schemeClr val="lt1"/>
          </a:fontRef>
        </p:style>
      </p:sp>
      <p:grpSp>
        <p:nvGrpSpPr>
          <p:cNvPr id="19" name="Group 18"/>
          <p:cNvGrpSpPr/>
          <p:nvPr/>
        </p:nvGrpSpPr>
        <p:grpSpPr>
          <a:xfrm>
            <a:off x="182194" y="1966595"/>
            <a:ext cx="2503379" cy="1705610"/>
            <a:chOff x="409688" y="1263836"/>
            <a:chExt cx="2658855" cy="1802699"/>
          </a:xfrm>
          <a:scene3d>
            <a:camera prst="orthographicFront"/>
            <a:lightRig rig="threePt" dir="t">
              <a:rot lat="0" lon="0" rev="7500000"/>
            </a:lightRig>
          </a:scene3d>
        </p:grpSpPr>
        <p:sp>
          <p:nvSpPr>
            <p:cNvPr id="20" name="Oval 19"/>
            <p:cNvSpPr/>
            <p:nvPr/>
          </p:nvSpPr>
          <p:spPr>
            <a:xfrm>
              <a:off x="409688" y="1263836"/>
              <a:ext cx="2658855" cy="1802699"/>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6718553"/>
                <a:satOff val="9479"/>
                <a:lumOff val="-1172"/>
                <a:alphaOff val="0"/>
              </a:schemeClr>
            </a:fillRef>
            <a:effectRef idx="2">
              <a:schemeClr val="accent5">
                <a:hueOff val="6718553"/>
                <a:satOff val="9479"/>
                <a:lumOff val="-1172"/>
                <a:alphaOff val="0"/>
              </a:schemeClr>
            </a:effectRef>
            <a:fontRef idx="minor">
              <a:schemeClr val="lt1"/>
            </a:fontRef>
          </p:style>
        </p:sp>
        <p:sp>
          <p:nvSpPr>
            <p:cNvPr id="21" name="Oval 28"/>
            <p:cNvSpPr/>
            <p:nvPr/>
          </p:nvSpPr>
          <p:spPr>
            <a:xfrm>
              <a:off x="799069" y="1710301"/>
              <a:ext cx="1880093" cy="1274701"/>
            </a:xfrm>
            <a:prstGeom prst="rect">
              <a:avLst/>
            </a:prstGeom>
            <a:sp3d/>
          </p:spPr>
          <p:style>
            <a:lnRef idx="0">
              <a:scrgbClr r="0" g="0" b="0"/>
            </a:lnRef>
            <a:fillRef idx="0">
              <a:scrgbClr r="0" g="0" b="0"/>
            </a:fillRef>
            <a:effectRef idx="0">
              <a:scrgbClr r="0" g="0" b="0"/>
            </a:effectRef>
            <a:fontRef idx="minor">
              <a:schemeClr val="lt1"/>
            </a:fontRef>
          </p:style>
          <p:txBody>
            <a:bodyPr lIns="40640" tIns="40640" rIns="40640" bIns="40640" spcCol="1270" anchor="ctr"/>
            <a:lstStyle/>
            <a:p>
              <a:pPr algn="ctr" defTabSz="1066800">
                <a:lnSpc>
                  <a:spcPct val="90000"/>
                </a:lnSpc>
                <a:spcAft>
                  <a:spcPct val="35000"/>
                </a:spcAft>
                <a:defRPr/>
              </a:pPr>
              <a:r>
                <a:rPr lang="en-US" sz="2600" dirty="0" smtClean="0">
                  <a:solidFill>
                    <a:schemeClr val="bg1"/>
                  </a:solidFill>
                  <a:latin typeface="Times New Roman" panose="02020603050405020304" pitchFamily="18" charset="0"/>
                  <a:cs typeface="Times New Roman" panose="02020603050405020304" pitchFamily="18" charset="0"/>
                </a:rPr>
                <a:t>NC ở </a:t>
              </a:r>
              <a:r>
                <a:rPr lang="en-US" sz="2600" dirty="0" err="1" smtClean="0">
                  <a:solidFill>
                    <a:schemeClr val="bg1"/>
                  </a:solidFill>
                  <a:latin typeface="Times New Roman" panose="02020603050405020304" pitchFamily="18" charset="0"/>
                  <a:cs typeface="Times New Roman" panose="02020603050405020304" pitchFamily="18" charset="0"/>
                </a:rPr>
                <a:t>đâu</a:t>
              </a:r>
              <a:r>
                <a:rPr lang="en-US" sz="2600" dirty="0" smtClean="0">
                  <a:solidFill>
                    <a:schemeClr val="bg1"/>
                  </a:solidFill>
                  <a:latin typeface="Times New Roman" panose="02020603050405020304" pitchFamily="18" charset="0"/>
                  <a:cs typeface="Times New Roman" panose="02020603050405020304" pitchFamily="18" charset="0"/>
                </a:rPr>
                <a:t>?</a:t>
              </a:r>
              <a:endParaRPr lang="en-US" sz="2600" dirty="0">
                <a:solidFill>
                  <a:schemeClr val="bg1"/>
                </a:solidFill>
                <a:latin typeface="Times New Roman" panose="02020603050405020304" pitchFamily="18" charset="0"/>
                <a:cs typeface="Times New Roman" panose="02020603050405020304" pitchFamily="18" charset="0"/>
              </a:endParaRPr>
            </a:p>
            <a:p>
              <a:pPr algn="ctr" defTabSz="1066800">
                <a:lnSpc>
                  <a:spcPct val="90000"/>
                </a:lnSpc>
                <a:spcAft>
                  <a:spcPct val="35000"/>
                </a:spcAft>
                <a:defRPr/>
              </a:pPr>
              <a:endParaRPr lang="en-US" sz="2600" dirty="0">
                <a:solidFill>
                  <a:schemeClr val="bg1"/>
                </a:solidFill>
                <a:latin typeface="Times New Roman" panose="02020603050405020304" pitchFamily="18" charset="0"/>
                <a:cs typeface="Times New Roman" panose="02020603050405020304" pitchFamily="18" charset="0"/>
              </a:endParaRPr>
            </a:p>
          </p:txBody>
        </p:sp>
      </p:grpSp>
      <p:sp>
        <p:nvSpPr>
          <p:cNvPr id="23" name="Line 19"/>
          <p:cNvSpPr>
            <a:spLocks noChangeShapeType="1"/>
          </p:cNvSpPr>
          <p:nvPr/>
        </p:nvSpPr>
        <p:spPr bwMode="auto">
          <a:xfrm>
            <a:off x="6019305" y="4242977"/>
            <a:ext cx="351556" cy="35701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Line 19"/>
          <p:cNvSpPr>
            <a:spLocks noChangeShapeType="1"/>
          </p:cNvSpPr>
          <p:nvPr/>
        </p:nvSpPr>
        <p:spPr bwMode="auto">
          <a:xfrm flipV="1">
            <a:off x="4724400" y="1612899"/>
            <a:ext cx="11113" cy="521534"/>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 name="Line 19"/>
          <p:cNvSpPr>
            <a:spLocks noChangeShapeType="1"/>
          </p:cNvSpPr>
          <p:nvPr/>
        </p:nvSpPr>
        <p:spPr bwMode="auto">
          <a:xfrm flipH="1" flipV="1">
            <a:off x="2711377" y="3029174"/>
            <a:ext cx="605703" cy="1"/>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 name="Line 19"/>
          <p:cNvSpPr>
            <a:spLocks noChangeShapeType="1"/>
          </p:cNvSpPr>
          <p:nvPr/>
        </p:nvSpPr>
        <p:spPr bwMode="auto">
          <a:xfrm flipV="1">
            <a:off x="6026173" y="2819400"/>
            <a:ext cx="575982" cy="20977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7" name="Line 19"/>
          <p:cNvSpPr>
            <a:spLocks noChangeShapeType="1"/>
          </p:cNvSpPr>
          <p:nvPr/>
        </p:nvSpPr>
        <p:spPr bwMode="auto">
          <a:xfrm flipH="1">
            <a:off x="2894765" y="4496155"/>
            <a:ext cx="426518" cy="28479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28" name="Group 5"/>
          <p:cNvGrpSpPr/>
          <p:nvPr/>
        </p:nvGrpSpPr>
        <p:grpSpPr>
          <a:xfrm>
            <a:off x="3210878" y="2202815"/>
            <a:ext cx="2835116" cy="2902585"/>
            <a:chOff x="3581377" y="1904992"/>
            <a:chExt cx="3002684" cy="2932919"/>
          </a:xfrm>
          <a:solidFill>
            <a:srgbClr val="0070C0"/>
          </a:solidFill>
          <a:scene3d>
            <a:camera prst="orthographicFront"/>
            <a:lightRig rig="threePt" dir="t">
              <a:rot lat="0" lon="0" rev="7500000"/>
            </a:lightRig>
          </a:scene3d>
        </p:grpSpPr>
        <p:sp>
          <p:nvSpPr>
            <p:cNvPr id="29" name="Oval 28"/>
            <p:cNvSpPr/>
            <p:nvPr/>
          </p:nvSpPr>
          <p:spPr>
            <a:xfrm>
              <a:off x="3581377" y="1904992"/>
              <a:ext cx="3002684" cy="2932919"/>
            </a:xfrm>
            <a:prstGeom prst="ellipse">
              <a:avLst/>
            </a:prstGeom>
            <a:grpFill/>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30" name="Oval 4"/>
            <p:cNvSpPr/>
            <p:nvPr/>
          </p:nvSpPr>
          <p:spPr>
            <a:xfrm>
              <a:off x="4021110" y="2334508"/>
              <a:ext cx="2123218" cy="2073887"/>
            </a:xfrm>
            <a:prstGeom prst="rect">
              <a:avLst/>
            </a:prstGeom>
            <a:grpFill/>
            <a:sp3d/>
          </p:spPr>
          <p:style>
            <a:lnRef idx="0">
              <a:scrgbClr r="0" g="0" b="0"/>
            </a:lnRef>
            <a:fillRef idx="0">
              <a:scrgbClr r="0" g="0" b="0"/>
            </a:fillRef>
            <a:effectRef idx="0">
              <a:scrgbClr r="0" g="0" b="0"/>
            </a:effectRef>
            <a:fontRef idx="minor">
              <a:schemeClr val="lt1"/>
            </a:fontRef>
          </p:style>
          <p:txBody>
            <a:bodyPr lIns="50800" tIns="50800" rIns="50800" bIns="50800" spcCol="1270" anchor="ctr"/>
            <a:lstStyle/>
            <a:p>
              <a:pPr algn="ctr" defTabSz="1333500">
                <a:lnSpc>
                  <a:spcPct val="90000"/>
                </a:lnSpc>
                <a:spcAft>
                  <a:spcPct val="35000"/>
                </a:spcAft>
                <a:defRPr/>
              </a:pPr>
              <a:endParaRPr lang="en-US" sz="2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sp>
        <p:nvSpPr>
          <p:cNvPr id="2" name="Rectangle 1"/>
          <p:cNvSpPr/>
          <p:nvPr/>
        </p:nvSpPr>
        <p:spPr>
          <a:xfrm>
            <a:off x="3632799" y="2732700"/>
            <a:ext cx="2004731" cy="1692771"/>
          </a:xfrm>
          <a:prstGeom prst="rect">
            <a:avLst/>
          </a:prstGeom>
        </p:spPr>
        <p:txBody>
          <a:bodyPr wrap="square">
            <a:spAutoFit/>
          </a:bodyPr>
          <a:lstStyle/>
          <a:p>
            <a:pPr marL="12700" algn="ctr">
              <a:spcBef>
                <a:spcPts val="105"/>
              </a:spcBef>
            </a:pPr>
            <a:r>
              <a:rPr lang="en-US" sz="2600"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Kỹ</a:t>
            </a:r>
            <a:r>
              <a:rPr lang="en-US" sz="2600"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thuật</a:t>
            </a:r>
            <a:r>
              <a:rPr lang="en-US" sz="2600"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xây</a:t>
            </a:r>
            <a:r>
              <a:rPr lang="en-US" sz="2600"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dựng</a:t>
            </a:r>
            <a:r>
              <a:rPr lang="en-US" sz="2600"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tên</a:t>
            </a:r>
            <a:r>
              <a:rPr lang="en-US" sz="2600"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đề</a:t>
            </a:r>
            <a:r>
              <a:rPr lang="en-US" sz="2600"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tài</a:t>
            </a:r>
            <a:r>
              <a:rPr lang="en-US" sz="2600"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nghiên</a:t>
            </a:r>
            <a:r>
              <a:rPr lang="en-US" sz="2600"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cứu</a:t>
            </a:r>
            <a:r>
              <a:rPr lang="en-US" sz="2600"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khoa</a:t>
            </a:r>
            <a:r>
              <a:rPr lang="en-US" sz="2600" kern="0"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 </a:t>
            </a:r>
            <a:r>
              <a:rPr lang="en-US" sz="2600" kern="0" dirty="0" err="1">
                <a:solidFill>
                  <a:schemeClr val="bg1"/>
                </a:solidFill>
                <a:latin typeface="Times New Roman" panose="02020603050405020304" pitchFamily="18" charset="0"/>
                <a:ea typeface="Cambria" panose="02040503050406030204" pitchFamily="18" charset="0"/>
                <a:cs typeface="Times New Roman" panose="02020603050405020304" pitchFamily="18" charset="0"/>
              </a:rPr>
              <a:t>học</a:t>
            </a:r>
            <a:endParaRPr lang="en-US" sz="2600" kern="0" dirty="0">
              <a:solidFill>
                <a:schemeClr val="bg1"/>
              </a:solidFill>
              <a:latin typeface="Times New Roman"/>
              <a:cs typeface="Times New Roman"/>
            </a:endParaRPr>
          </a:p>
        </p:txBody>
      </p:sp>
      <p:sp>
        <p:nvSpPr>
          <p:cNvPr id="3" name="Rectangle 2"/>
          <p:cNvSpPr/>
          <p:nvPr/>
        </p:nvSpPr>
        <p:spPr>
          <a:xfrm>
            <a:off x="6810331" y="2243272"/>
            <a:ext cx="2077002" cy="812530"/>
          </a:xfrm>
          <a:prstGeom prst="rect">
            <a:avLst/>
          </a:prstGeom>
        </p:spPr>
        <p:txBody>
          <a:bodyPr wrap="square">
            <a:spAutoFit/>
          </a:bodyPr>
          <a:lstStyle/>
          <a:p>
            <a:pPr algn="ctr" defTabSz="1066800">
              <a:lnSpc>
                <a:spcPct val="90000"/>
              </a:lnSpc>
              <a:spcAft>
                <a:spcPct val="35000"/>
              </a:spcAft>
              <a:defRPr/>
            </a:pPr>
            <a:r>
              <a:rPr lang="en-US" sz="2600" dirty="0">
                <a:solidFill>
                  <a:srgbClr val="FF0000"/>
                </a:solidFill>
                <a:latin typeface="Times New Roman" panose="02020603050405020304" pitchFamily="18" charset="0"/>
                <a:cs typeface="Times New Roman" panose="02020603050405020304" pitchFamily="18" charset="0"/>
              </a:rPr>
              <a:t>NC </a:t>
            </a:r>
            <a:r>
              <a:rPr lang="en-US" sz="2600" dirty="0" err="1">
                <a:solidFill>
                  <a:srgbClr val="FF0000"/>
                </a:solidFill>
                <a:latin typeface="Times New Roman" panose="02020603050405020304" pitchFamily="18" charset="0"/>
                <a:cs typeface="Times New Roman" panose="02020603050405020304" pitchFamily="18" charset="0"/>
              </a:rPr>
              <a:t>như</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thế</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nào</a:t>
            </a:r>
            <a:r>
              <a:rPr lang="en-US" sz="2600" dirty="0" smtClean="0">
                <a:solidFill>
                  <a:srgbClr val="FF0000"/>
                </a:solidFill>
                <a:latin typeface="Times New Roman" panose="02020603050405020304" pitchFamily="18" charset="0"/>
                <a:cs typeface="Times New Roman" panose="02020603050405020304" pitchFamily="18" charset="0"/>
              </a:rPr>
              <a:t>?</a:t>
            </a:r>
          </a:p>
        </p:txBody>
      </p:sp>
      <p:sp>
        <p:nvSpPr>
          <p:cNvPr id="32" name="Oval 31"/>
          <p:cNvSpPr/>
          <p:nvPr/>
        </p:nvSpPr>
        <p:spPr>
          <a:xfrm>
            <a:off x="3615927" y="5529444"/>
            <a:ext cx="2576513" cy="1301982"/>
          </a:xfrm>
          <a:prstGeom prst="ellipse">
            <a:avLst/>
          </a:prstGeom>
          <a:solidFill>
            <a:srgbClr val="7030A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5374843"/>
              <a:satOff val="7583"/>
              <a:lumOff val="-937"/>
              <a:alphaOff val="0"/>
            </a:schemeClr>
          </a:fillRef>
          <a:effectRef idx="2">
            <a:schemeClr val="accent5">
              <a:hueOff val="5374843"/>
              <a:satOff val="7583"/>
              <a:lumOff val="-937"/>
              <a:alphaOff val="0"/>
            </a:schemeClr>
          </a:effectRef>
          <a:fontRef idx="minor">
            <a:schemeClr val="lt1"/>
          </a:fontRef>
        </p:style>
      </p:sp>
      <p:sp>
        <p:nvSpPr>
          <p:cNvPr id="7" name="Rectangle 6"/>
          <p:cNvSpPr/>
          <p:nvPr/>
        </p:nvSpPr>
        <p:spPr>
          <a:xfrm>
            <a:off x="3910237" y="5702617"/>
            <a:ext cx="1987891" cy="812530"/>
          </a:xfrm>
          <a:prstGeom prst="rect">
            <a:avLst/>
          </a:prstGeom>
        </p:spPr>
        <p:txBody>
          <a:bodyPr wrap="square">
            <a:spAutoFit/>
          </a:bodyPr>
          <a:lstStyle/>
          <a:p>
            <a:pPr algn="ctr" defTabSz="1066800">
              <a:lnSpc>
                <a:spcPct val="90000"/>
              </a:lnSpc>
              <a:spcAft>
                <a:spcPct val="35000"/>
              </a:spcAft>
              <a:defRPr/>
            </a:pPr>
            <a:r>
              <a:rPr lang="en-US" sz="2600" dirty="0">
                <a:solidFill>
                  <a:schemeClr val="bg1"/>
                </a:solidFill>
                <a:latin typeface="Times New Roman" panose="02020603050405020304" pitchFamily="18" charset="0"/>
                <a:cs typeface="Times New Roman" panose="02020603050405020304" pitchFamily="18" charset="0"/>
              </a:rPr>
              <a:t>NC </a:t>
            </a:r>
            <a:r>
              <a:rPr lang="en-US" sz="2600" dirty="0" err="1" smtClean="0">
                <a:solidFill>
                  <a:schemeClr val="bg1"/>
                </a:solidFill>
                <a:latin typeface="Times New Roman" panose="02020603050405020304" pitchFamily="18" charset="0"/>
                <a:cs typeface="Times New Roman" panose="02020603050405020304" pitchFamily="18" charset="0"/>
              </a:rPr>
              <a:t>thuộc</a:t>
            </a:r>
            <a:r>
              <a:rPr lang="en-US" sz="2600" dirty="0" smtClean="0">
                <a:solidFill>
                  <a:schemeClr val="bg1"/>
                </a:solidFill>
                <a:latin typeface="Times New Roman" panose="02020603050405020304" pitchFamily="18" charset="0"/>
                <a:cs typeface="Times New Roman" panose="02020603050405020304" pitchFamily="18" charset="0"/>
              </a:rPr>
              <a:t> </a:t>
            </a:r>
            <a:r>
              <a:rPr lang="en-US" sz="2600" dirty="0" err="1" smtClean="0">
                <a:solidFill>
                  <a:schemeClr val="bg1"/>
                </a:solidFill>
                <a:latin typeface="Times New Roman" panose="02020603050405020304" pitchFamily="18" charset="0"/>
                <a:cs typeface="Times New Roman" panose="02020603050405020304" pitchFamily="18" charset="0"/>
              </a:rPr>
              <a:t>lĩnh</a:t>
            </a:r>
            <a:r>
              <a:rPr lang="en-US" sz="2600" dirty="0" smtClean="0">
                <a:solidFill>
                  <a:schemeClr val="bg1"/>
                </a:solidFill>
                <a:latin typeface="Times New Roman" panose="02020603050405020304" pitchFamily="18" charset="0"/>
                <a:cs typeface="Times New Roman" panose="02020603050405020304" pitchFamily="18" charset="0"/>
              </a:rPr>
              <a:t> </a:t>
            </a:r>
            <a:r>
              <a:rPr lang="en-US" sz="2600" dirty="0" err="1">
                <a:solidFill>
                  <a:schemeClr val="bg1"/>
                </a:solidFill>
                <a:latin typeface="Times New Roman" panose="02020603050405020304" pitchFamily="18" charset="0"/>
                <a:cs typeface="Times New Roman" panose="02020603050405020304" pitchFamily="18" charset="0"/>
              </a:rPr>
              <a:t>vực</a:t>
            </a:r>
            <a:r>
              <a:rPr lang="en-US" sz="2600" dirty="0">
                <a:solidFill>
                  <a:schemeClr val="bg1"/>
                </a:solidFill>
                <a:latin typeface="Times New Roman" panose="02020603050405020304" pitchFamily="18" charset="0"/>
                <a:cs typeface="Times New Roman" panose="02020603050405020304" pitchFamily="18" charset="0"/>
              </a:rPr>
              <a:t> </a:t>
            </a:r>
            <a:r>
              <a:rPr lang="en-US" sz="2600" dirty="0" err="1" smtClean="0">
                <a:solidFill>
                  <a:schemeClr val="bg1"/>
                </a:solidFill>
                <a:latin typeface="Times New Roman" panose="02020603050405020304" pitchFamily="18" charset="0"/>
                <a:cs typeface="Times New Roman" panose="02020603050405020304" pitchFamily="18" charset="0"/>
              </a:rPr>
              <a:t>nào</a:t>
            </a:r>
            <a:r>
              <a:rPr lang="en-US" sz="2600" dirty="0" smtClean="0">
                <a:solidFill>
                  <a:schemeClr val="bg1"/>
                </a:solidFill>
                <a:latin typeface="Times New Roman" panose="02020603050405020304" pitchFamily="18" charset="0"/>
                <a:cs typeface="Times New Roman" panose="02020603050405020304" pitchFamily="18" charset="0"/>
              </a:rPr>
              <a:t>?</a:t>
            </a:r>
            <a:endParaRPr lang="en-US" sz="2600" dirty="0">
              <a:solidFill>
                <a:schemeClr val="bg1"/>
              </a:solidFill>
              <a:latin typeface="Times New Roman" panose="02020603050405020304" pitchFamily="18" charset="0"/>
              <a:cs typeface="Times New Roman" panose="02020603050405020304" pitchFamily="18" charset="0"/>
            </a:endParaRPr>
          </a:p>
        </p:txBody>
      </p:sp>
      <p:sp>
        <p:nvSpPr>
          <p:cNvPr id="34" name="Line 19"/>
          <p:cNvSpPr>
            <a:spLocks noChangeShapeType="1"/>
          </p:cNvSpPr>
          <p:nvPr/>
        </p:nvSpPr>
        <p:spPr bwMode="auto">
          <a:xfrm>
            <a:off x="4821972" y="5126694"/>
            <a:ext cx="54828" cy="40275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Rectangle 8"/>
          <p:cNvSpPr/>
          <p:nvPr/>
        </p:nvSpPr>
        <p:spPr>
          <a:xfrm>
            <a:off x="1077046" y="5016295"/>
            <a:ext cx="1119217" cy="452432"/>
          </a:xfrm>
          <a:prstGeom prst="rect">
            <a:avLst/>
          </a:prstGeom>
        </p:spPr>
        <p:txBody>
          <a:bodyPr wrap="none">
            <a:spAutoFit/>
          </a:bodyPr>
          <a:lstStyle/>
          <a:p>
            <a:pPr algn="ctr" defTabSz="1066800">
              <a:lnSpc>
                <a:spcPct val="90000"/>
              </a:lnSpc>
              <a:spcAft>
                <a:spcPct val="35000"/>
              </a:spcAft>
              <a:defRPr/>
            </a:pPr>
            <a:r>
              <a:rPr lang="en-US" sz="2600" dirty="0">
                <a:solidFill>
                  <a:schemeClr val="bg1"/>
                </a:solidFill>
                <a:latin typeface="Times New Roman" panose="02020603050405020304" pitchFamily="18" charset="0"/>
                <a:cs typeface="Times New Roman" panose="02020603050405020304" pitchFamily="18" charset="0"/>
              </a:rPr>
              <a:t>NC </a:t>
            </a:r>
            <a:r>
              <a:rPr lang="en-US" sz="2600" dirty="0" err="1">
                <a:solidFill>
                  <a:schemeClr val="bg1"/>
                </a:solidFill>
                <a:latin typeface="Times New Roman" panose="02020603050405020304" pitchFamily="18" charset="0"/>
                <a:cs typeface="Times New Roman" panose="02020603050405020304" pitchFamily="18" charset="0"/>
              </a:rPr>
              <a:t>ai</a:t>
            </a:r>
            <a:r>
              <a:rPr lang="en-US" sz="2600" dirty="0">
                <a:solidFill>
                  <a:schemeClr val="bg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3067186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381000" y="3133725"/>
            <a:ext cx="1600200" cy="181588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en-US" sz="2800" i="1" dirty="0" err="1" smtClean="0">
                <a:latin typeface="Times New Roman" pitchFamily="18" charset="0"/>
                <a:cs typeface="Times New Roman" pitchFamily="18" charset="0"/>
              </a:rPr>
              <a:t>Chính</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sách</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đói</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nghèo</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bền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vững</a:t>
            </a:r>
            <a:endParaRPr lang="en-US" sz="2800" dirty="0">
              <a:latin typeface="Times New Roman" pitchFamily="18" charset="0"/>
              <a:cs typeface="Times New Roman" pitchFamily="18" charset="0"/>
            </a:endParaRPr>
          </a:p>
        </p:txBody>
      </p:sp>
      <p:sp>
        <p:nvSpPr>
          <p:cNvPr id="6" name="Rectangle 2"/>
          <p:cNvSpPr>
            <a:spLocks noChangeArrowheads="1"/>
          </p:cNvSpPr>
          <p:nvPr/>
        </p:nvSpPr>
        <p:spPr bwMode="auto">
          <a:xfrm>
            <a:off x="2348345" y="2841795"/>
            <a:ext cx="6400800" cy="50783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en-US" sz="2700" dirty="0">
                <a:latin typeface="Times New Roman" pitchFamily="18" charset="0"/>
                <a:cs typeface="Times New Roman" pitchFamily="18" charset="0"/>
              </a:rPr>
              <a:t>NC </a:t>
            </a:r>
            <a:r>
              <a:rPr lang="en-US" sz="2700" dirty="0" err="1">
                <a:latin typeface="Times New Roman" pitchFamily="18" charset="0"/>
                <a:cs typeface="Times New Roman" pitchFamily="18" charset="0"/>
              </a:rPr>
              <a:t>ai</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Cán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bộ</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lãnh</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đạo</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quản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lý</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cấp</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cơ</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sở</a:t>
            </a:r>
            <a:endParaRPr lang="en-US" sz="2700" dirty="0">
              <a:latin typeface="Times New Roman" pitchFamily="18" charset="0"/>
              <a:cs typeface="Times New Roman" pitchFamily="18" charset="0"/>
            </a:endParaRPr>
          </a:p>
        </p:txBody>
      </p:sp>
      <p:sp>
        <p:nvSpPr>
          <p:cNvPr id="7" name="Rectangle 2"/>
          <p:cNvSpPr>
            <a:spLocks noChangeArrowheads="1"/>
          </p:cNvSpPr>
          <p:nvPr/>
        </p:nvSpPr>
        <p:spPr bwMode="auto">
          <a:xfrm>
            <a:off x="2362200" y="3686345"/>
            <a:ext cx="6400800" cy="523875"/>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en-US" sz="2700" dirty="0" smtClean="0">
                <a:latin typeface="Times New Roman" pitchFamily="18" charset="0"/>
                <a:cs typeface="Times New Roman" pitchFamily="18" charset="0"/>
              </a:rPr>
              <a:t>NC ở </a:t>
            </a:r>
            <a:r>
              <a:rPr lang="en-US" sz="2700" dirty="0" err="1" smtClean="0">
                <a:latin typeface="Times New Roman" pitchFamily="18" charset="0"/>
                <a:cs typeface="Times New Roman" pitchFamily="18" charset="0"/>
              </a:rPr>
              <a:t>đâu</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Tỉnh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Trà</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Vinh</a:t>
            </a:r>
            <a:endParaRPr lang="en-US" sz="2700" dirty="0">
              <a:latin typeface="Times New Roman" pitchFamily="18" charset="0"/>
              <a:cs typeface="Times New Roman" pitchFamily="18" charset="0"/>
            </a:endParaRPr>
          </a:p>
        </p:txBody>
      </p:sp>
      <p:sp>
        <p:nvSpPr>
          <p:cNvPr id="8" name="Rectangle 2"/>
          <p:cNvSpPr>
            <a:spLocks noChangeArrowheads="1"/>
          </p:cNvSpPr>
          <p:nvPr/>
        </p:nvSpPr>
        <p:spPr bwMode="auto">
          <a:xfrm>
            <a:off x="2424545" y="1698332"/>
            <a:ext cx="6400800" cy="9233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en-US" sz="2700" dirty="0" smtClean="0">
                <a:latin typeface="Times New Roman" pitchFamily="18" charset="0"/>
                <a:cs typeface="Times New Roman" pitchFamily="18" charset="0"/>
              </a:rPr>
              <a:t>NC </a:t>
            </a:r>
            <a:r>
              <a:rPr lang="en-US" sz="2700" dirty="0" err="1" smtClean="0">
                <a:latin typeface="Times New Roman" pitchFamily="18" charset="0"/>
                <a:cs typeface="Times New Roman" pitchFamily="18" charset="0"/>
              </a:rPr>
              <a:t>cái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gì</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Hoạt</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động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thực</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chính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sách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xóa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đói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giảm</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nghèo</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bền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vững</a:t>
            </a:r>
            <a:endParaRPr lang="en-US" sz="2700" dirty="0">
              <a:latin typeface="Times New Roman" pitchFamily="18" charset="0"/>
              <a:cs typeface="Times New Roman" pitchFamily="18" charset="0"/>
            </a:endParaRPr>
          </a:p>
        </p:txBody>
      </p:sp>
      <p:cxnSp>
        <p:nvCxnSpPr>
          <p:cNvPr id="9" name="Straight Arrow Connector 8"/>
          <p:cNvCxnSpPr>
            <a:stCxn id="5" idx="3"/>
            <a:endCxn id="6" idx="1"/>
          </p:cNvCxnSpPr>
          <p:nvPr/>
        </p:nvCxnSpPr>
        <p:spPr>
          <a:xfrm flipV="1">
            <a:off x="1981200" y="3095711"/>
            <a:ext cx="367145" cy="945955"/>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5" idx="3"/>
            <a:endCxn id="8" idx="1"/>
          </p:cNvCxnSpPr>
          <p:nvPr/>
        </p:nvCxnSpPr>
        <p:spPr>
          <a:xfrm flipV="1">
            <a:off x="1981200" y="2243138"/>
            <a:ext cx="381000" cy="1368425"/>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5" idx="3"/>
            <a:endCxn id="7" idx="1"/>
          </p:cNvCxnSpPr>
          <p:nvPr/>
        </p:nvCxnSpPr>
        <p:spPr>
          <a:xfrm>
            <a:off x="1981200" y="3611563"/>
            <a:ext cx="381000" cy="393700"/>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2"/>
          <p:cNvSpPr>
            <a:spLocks noChangeArrowheads="1"/>
          </p:cNvSpPr>
          <p:nvPr/>
        </p:nvSpPr>
        <p:spPr bwMode="auto">
          <a:xfrm>
            <a:off x="2410691" y="4311060"/>
            <a:ext cx="6400800" cy="9233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en-US" sz="2700" dirty="0">
                <a:latin typeface="Times New Roman" pitchFamily="18" charset="0"/>
                <a:cs typeface="Times New Roman" pitchFamily="18" charset="0"/>
              </a:rPr>
              <a:t>NC </a:t>
            </a:r>
            <a:r>
              <a:rPr lang="en-US" sz="2700" dirty="0" err="1">
                <a:latin typeface="Times New Roman" pitchFamily="18" charset="0"/>
                <a:cs typeface="Times New Roman" pitchFamily="18" charset="0"/>
              </a:rPr>
              <a:t>khi</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nào</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Thời</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kỳ</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công</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nghiệp</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hóa</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hiện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đại</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hóa</a:t>
            </a:r>
            <a:r>
              <a:rPr lang="en-US" sz="2700" dirty="0" smtClean="0">
                <a:latin typeface="Times New Roman" pitchFamily="18" charset="0"/>
                <a:cs typeface="Times New Roman" pitchFamily="18" charset="0"/>
              </a:rPr>
              <a:t> </a:t>
            </a:r>
            <a:endParaRPr lang="en-US" sz="2700" dirty="0">
              <a:latin typeface="Times New Roman" pitchFamily="18" charset="0"/>
              <a:cs typeface="Times New Roman" pitchFamily="18" charset="0"/>
            </a:endParaRPr>
          </a:p>
        </p:txBody>
      </p:sp>
      <p:cxnSp>
        <p:nvCxnSpPr>
          <p:cNvPr id="13" name="Straight Arrow Connector 12"/>
          <p:cNvCxnSpPr>
            <a:stCxn id="5" idx="3"/>
            <a:endCxn id="12" idx="1"/>
          </p:cNvCxnSpPr>
          <p:nvPr/>
        </p:nvCxnSpPr>
        <p:spPr>
          <a:xfrm>
            <a:off x="1981200" y="4041666"/>
            <a:ext cx="429491" cy="731059"/>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2"/>
          <p:cNvSpPr>
            <a:spLocks noChangeArrowheads="1"/>
          </p:cNvSpPr>
          <p:nvPr/>
        </p:nvSpPr>
        <p:spPr bwMode="auto">
          <a:xfrm>
            <a:off x="387926" y="5418653"/>
            <a:ext cx="8382000" cy="133882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just">
              <a:defRPr/>
            </a:pPr>
            <a:r>
              <a:rPr lang="en-US" sz="2700" dirty="0" err="1">
                <a:latin typeface="Times New Roman" pitchFamily="18" charset="0"/>
                <a:cs typeface="Times New Roman" pitchFamily="18" charset="0"/>
              </a:rPr>
              <a:t>Hoạt</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động</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thực</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thi</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chính</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sách</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xóa</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đói</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giảm</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nghèo</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bền</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vững</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của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đội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ngũ</a:t>
            </a:r>
            <a:r>
              <a:rPr lang="en-US" sz="2700" dirty="0" smtClean="0">
                <a:latin typeface="Times New Roman" pitchFamily="18" charset="0"/>
                <a:cs typeface="Times New Roman" pitchFamily="18" charset="0"/>
              </a:rPr>
              <a:t> </a:t>
            </a:r>
            <a:r>
              <a:rPr lang="en-US" sz="2700" dirty="0" err="1">
                <a:latin typeface="Times New Roman" pitchFamily="18" charset="0"/>
                <a:cs typeface="Times New Roman" pitchFamily="18" charset="0"/>
              </a:rPr>
              <a:t>c</a:t>
            </a:r>
            <a:r>
              <a:rPr lang="en-US" sz="2700" dirty="0" err="1" smtClean="0">
                <a:latin typeface="Times New Roman" pitchFamily="18" charset="0"/>
                <a:cs typeface="Times New Roman" pitchFamily="18" charset="0"/>
              </a:rPr>
              <a:t>án</a:t>
            </a:r>
            <a:r>
              <a:rPr lang="en-US" sz="2700" dirty="0" smtClean="0">
                <a:latin typeface="Times New Roman" pitchFamily="18" charset="0"/>
                <a:cs typeface="Times New Roman" pitchFamily="18" charset="0"/>
              </a:rPr>
              <a:t> </a:t>
            </a:r>
            <a:r>
              <a:rPr lang="en-US" sz="2700" dirty="0" err="1">
                <a:latin typeface="Times New Roman" pitchFamily="18" charset="0"/>
                <a:cs typeface="Times New Roman" pitchFamily="18" charset="0"/>
              </a:rPr>
              <a:t>bộ</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lãnh</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đạo</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quản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lý</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cấp</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cơ</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sở</a:t>
            </a:r>
            <a:r>
              <a:rPr lang="en-US" sz="2700" dirty="0">
                <a:latin typeface="Times New Roman" pitchFamily="18" charset="0"/>
                <a:cs typeface="Times New Roman" pitchFamily="18" charset="0"/>
              </a:rPr>
              <a:t> </a:t>
            </a:r>
            <a:r>
              <a:rPr lang="en-US" sz="2700" dirty="0" smtClean="0">
                <a:latin typeface="Times New Roman" pitchFamily="18" charset="0"/>
                <a:cs typeface="Times New Roman" pitchFamily="18" charset="0"/>
              </a:rPr>
              <a:t>ở </a:t>
            </a:r>
            <a:r>
              <a:rPr lang="en-US" sz="2700" dirty="0" err="1" smtClean="0">
                <a:latin typeface="Times New Roman" pitchFamily="18" charset="0"/>
                <a:cs typeface="Times New Roman" pitchFamily="18" charset="0"/>
              </a:rPr>
              <a:t>tỉnh</a:t>
            </a:r>
            <a:r>
              <a:rPr lang="en-US" sz="2700" dirty="0" smtClean="0">
                <a:latin typeface="Times New Roman" pitchFamily="18" charset="0"/>
                <a:cs typeface="Times New Roman" pitchFamily="18" charset="0"/>
              </a:rPr>
              <a:t> </a:t>
            </a:r>
            <a:r>
              <a:rPr lang="en-US" sz="2700" dirty="0" err="1">
                <a:latin typeface="Times New Roman" pitchFamily="18" charset="0"/>
                <a:cs typeface="Times New Roman" pitchFamily="18" charset="0"/>
              </a:rPr>
              <a:t>Trà</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Vinh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thời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kỳ</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công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nghiệp</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hóa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hiện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đại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hóa</a:t>
            </a:r>
            <a:r>
              <a:rPr lang="en-US" sz="2700" dirty="0" smtClean="0">
                <a:latin typeface="Times New Roman" pitchFamily="18" charset="0"/>
                <a:cs typeface="Times New Roman" pitchFamily="18" charset="0"/>
              </a:rPr>
              <a:t>.</a:t>
            </a:r>
            <a:endParaRPr lang="en-US" sz="2700" dirty="0">
              <a:latin typeface="Times New Roman" pitchFamily="18" charset="0"/>
              <a:cs typeface="Times New Roman" pitchFamily="18" charset="0"/>
            </a:endParaRPr>
          </a:p>
        </p:txBody>
      </p:sp>
      <p:grpSp>
        <p:nvGrpSpPr>
          <p:cNvPr id="15" name="object 3"/>
          <p:cNvGrpSpPr/>
          <p:nvPr/>
        </p:nvGrpSpPr>
        <p:grpSpPr>
          <a:xfrm>
            <a:off x="838200" y="42781"/>
            <a:ext cx="7162800" cy="1833663"/>
            <a:chOff x="1609426" y="2065634"/>
            <a:chExt cx="6355080" cy="3625215"/>
          </a:xfrm>
        </p:grpSpPr>
        <p:sp>
          <p:nvSpPr>
            <p:cNvPr id="16" name="object 4"/>
            <p:cNvSpPr/>
            <p:nvPr/>
          </p:nvSpPr>
          <p:spPr>
            <a:xfrm>
              <a:off x="1933320" y="5521832"/>
              <a:ext cx="164084" cy="164058"/>
            </a:xfrm>
            <a:prstGeom prst="rect">
              <a:avLst/>
            </a:prstGeom>
            <a:blipFill>
              <a:blip r:embed="rId2"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7" name="object 5"/>
            <p:cNvSpPr/>
            <p:nvPr/>
          </p:nvSpPr>
          <p:spPr>
            <a:xfrm>
              <a:off x="1609426" y="2065634"/>
              <a:ext cx="6354839" cy="3468077"/>
            </a:xfrm>
            <a:prstGeom prst="rect">
              <a:avLst/>
            </a:prstGeom>
            <a:blipFill>
              <a:blip r:embed="rId3"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8" name="object 6"/>
            <p:cNvSpPr/>
            <p:nvPr/>
          </p:nvSpPr>
          <p:spPr>
            <a:xfrm>
              <a:off x="1928553" y="5517065"/>
              <a:ext cx="173618" cy="173593"/>
            </a:xfrm>
            <a:prstGeom prst="rect">
              <a:avLst/>
            </a:prstGeom>
            <a:blipFill>
              <a:blip r:embed="rId4"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grpSp>
      <p:sp>
        <p:nvSpPr>
          <p:cNvPr id="19" name="object 7"/>
          <p:cNvSpPr txBox="1"/>
          <p:nvPr/>
        </p:nvSpPr>
        <p:spPr>
          <a:xfrm>
            <a:off x="2310245" y="457364"/>
            <a:ext cx="4495800" cy="416268"/>
          </a:xfrm>
          <a:prstGeom prst="rect">
            <a:avLst/>
          </a:prstGeom>
        </p:spPr>
        <p:txBody>
          <a:bodyPr vert="horz" wrap="square" lIns="0" tIns="12065" rIns="0" bIns="0" rtlCol="0">
            <a:spAutoFit/>
          </a:bodyPr>
          <a:lstStyle/>
          <a:p>
            <a:pPr marL="12700" marR="5080" indent="-15875" algn="ctr">
              <a:lnSpc>
                <a:spcPct val="101099"/>
              </a:lnSpc>
              <a:spcBef>
                <a:spcPts val="95"/>
              </a:spcBef>
            </a:pPr>
            <a:r>
              <a:rPr lang="en-US" sz="2600" b="1" dirty="0" smtClean="0">
                <a:solidFill>
                  <a:srgbClr val="FF0000"/>
                </a:solidFill>
                <a:latin typeface="Times New Roman" panose="02020603050405020304" pitchFamily="18" charset="0"/>
                <a:cs typeface="Times New Roman" panose="02020603050405020304" pitchFamily="18" charset="0"/>
              </a:rPr>
              <a:t>VD: </a:t>
            </a:r>
            <a:r>
              <a:rPr lang="en-US" sz="2600" b="1" dirty="0" err="1" smtClean="0">
                <a:solidFill>
                  <a:srgbClr val="FF0000"/>
                </a:solidFill>
                <a:latin typeface="Times New Roman" panose="02020603050405020304" pitchFamily="18" charset="0"/>
                <a:cs typeface="Times New Roman" panose="02020603050405020304" pitchFamily="18" charset="0"/>
              </a:rPr>
              <a:t>Xác</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định</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tên</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đề</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tài</a:t>
            </a:r>
            <a:r>
              <a:rPr lang="en-US" sz="2600" b="1" dirty="0" smtClean="0">
                <a:solidFill>
                  <a:srgbClr val="FF0000"/>
                </a:solidFill>
                <a:latin typeface="Times New Roman" panose="02020603050405020304" pitchFamily="18" charset="0"/>
                <a:cs typeface="Times New Roman" panose="02020603050405020304" pitchFamily="18" charset="0"/>
              </a:rPr>
              <a:t> NCKH</a:t>
            </a:r>
            <a:endParaRPr lang="en-US" sz="2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38622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25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250"/>
                                        <p:tgtEl>
                                          <p:spTgt spid="1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250"/>
                                        <p:tgtEl>
                                          <p:spTgt spid="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slide(fromBottom)">
                                      <p:cBhvr>
                                        <p:cTn id="20" dur="250"/>
                                        <p:tgtEl>
                                          <p:spTgt spid="9"/>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lide(fromBottom)">
                                      <p:cBhvr>
                                        <p:cTn id="23" dur="250"/>
                                        <p:tgtEl>
                                          <p:spTgt spid="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edge">
                                      <p:cBhvr>
                                        <p:cTn id="28" dur="250"/>
                                        <p:tgtEl>
                                          <p:spTgt spid="11"/>
                                        </p:tgtEl>
                                      </p:cBhvr>
                                    </p:animEffect>
                                  </p:childTnLst>
                                </p:cTn>
                              </p:par>
                              <p:par>
                                <p:cTn id="29" presetID="2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edge">
                                      <p:cBhvr>
                                        <p:cTn id="31" dur="250"/>
                                        <p:tgtEl>
                                          <p:spTgt spid="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250"/>
                                        <p:tgtEl>
                                          <p:spTgt spid="13"/>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linds(horizontal)">
                                      <p:cBhvr>
                                        <p:cTn id="39" dur="250"/>
                                        <p:tgtEl>
                                          <p:spTgt spid="12"/>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990600" y="304800"/>
            <a:ext cx="7543800" cy="2819400"/>
          </a:xfrm>
        </p:spPr>
        <p:txBody>
          <a:bodyPr wrap="square" lIns="91440" tIns="45720" rIns="91440" bIns="45720" numCol="1" anchor="t" anchorCtr="0" compatLnSpc="1"/>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r>
              <a:rPr lang="vi-VN" sz="2600" b="1" kern="0" dirty="0" smtClean="0">
                <a:latin typeface="Times New Roman" panose="02020603050405020304" pitchFamily="18" charset="0"/>
                <a:cs typeface="Times New Roman" panose="02020603050405020304" pitchFamily="18" charset="0"/>
              </a:rPr>
              <a:t> </a:t>
            </a:r>
            <a:r>
              <a:rPr lang="pt-BR" sz="2600" b="1" dirty="0">
                <a:latin typeface="Times New Roman" panose="02020603050405020304" pitchFamily="18" charset="0"/>
                <a:cs typeface="Times New Roman" panose="02020603050405020304" pitchFamily="18" charset="0"/>
              </a:rPr>
              <a:t>a</a:t>
            </a:r>
            <a:r>
              <a:rPr lang="pt-BR" sz="2600" b="1" dirty="0" smtClean="0">
                <a:latin typeface="Times New Roman" panose="02020603050405020304" pitchFamily="18" charset="0"/>
                <a:cs typeface="Times New Roman" panose="02020603050405020304" pitchFamily="18" charset="0"/>
              </a:rPr>
              <a:t>.</a:t>
            </a:r>
            <a:r>
              <a:rPr lang="pt-BR" sz="2600" dirty="0" smtClean="0">
                <a:latin typeface="Times New Roman" panose="02020603050405020304" pitchFamily="18" charset="0"/>
                <a:cs typeface="Times New Roman" panose="02020603050405020304" pitchFamily="18" charset="0"/>
              </a:rPr>
              <a:t> </a:t>
            </a:r>
            <a:r>
              <a:rPr lang="en-US" sz="2600" b="1" kern="0" spc="145" dirty="0" err="1">
                <a:solidFill>
                  <a:sysClr val="windowText" lastClr="000000"/>
                </a:solidFill>
                <a:latin typeface="Times New Roman" panose="02020603050405020304" pitchFamily="18" charset="0"/>
                <a:cs typeface="Times New Roman" panose="02020603050405020304" pitchFamily="18" charset="0"/>
              </a:rPr>
              <a:t>Khái</a:t>
            </a:r>
            <a:r>
              <a:rPr lang="en-US" sz="2600" b="1" kern="0" spc="145" dirty="0">
                <a:solidFill>
                  <a:sysClr val="windowText" lastClr="000000"/>
                </a:solidFill>
                <a:latin typeface="Times New Roman" panose="02020603050405020304" pitchFamily="18" charset="0"/>
                <a:cs typeface="Times New Roman" panose="02020603050405020304" pitchFamily="18" charset="0"/>
              </a:rPr>
              <a:t> </a:t>
            </a:r>
            <a:r>
              <a:rPr lang="en-US" sz="2600" b="1" kern="0" spc="145" dirty="0" err="1">
                <a:solidFill>
                  <a:sysClr val="windowText" lastClr="000000"/>
                </a:solidFill>
                <a:latin typeface="Times New Roman" panose="02020603050405020304" pitchFamily="18" charset="0"/>
                <a:cs typeface="Times New Roman" panose="02020603050405020304" pitchFamily="18" charset="0"/>
              </a:rPr>
              <a:t>niệm</a:t>
            </a:r>
            <a:r>
              <a:rPr lang="en-US" sz="2600" b="1" kern="0" spc="145" dirty="0">
                <a:solidFill>
                  <a:sysClr val="windowText" lastClr="000000"/>
                </a:solidFill>
                <a:latin typeface="Times New Roman" panose="02020603050405020304" pitchFamily="18" charset="0"/>
                <a:cs typeface="Times New Roman" panose="02020603050405020304" pitchFamily="18" charset="0"/>
              </a:rPr>
              <a:t> </a:t>
            </a:r>
            <a:r>
              <a:rPr lang="en-US" sz="2600" b="1" kern="0" spc="145" dirty="0" err="1" smtClean="0">
                <a:solidFill>
                  <a:sysClr val="windowText" lastClr="000000"/>
                </a:solidFill>
                <a:latin typeface="Times New Roman" panose="02020603050405020304" pitchFamily="18" charset="0"/>
                <a:cs typeface="Times New Roman" panose="02020603050405020304" pitchFamily="18" charset="0"/>
              </a:rPr>
              <a:t>khoa</a:t>
            </a:r>
            <a:r>
              <a:rPr lang="en-US" sz="2600" b="1" kern="0" spc="145" dirty="0" smtClean="0">
                <a:solidFill>
                  <a:sysClr val="windowText" lastClr="000000"/>
                </a:solidFill>
                <a:latin typeface="Times New Roman" panose="02020603050405020304" pitchFamily="18" charset="0"/>
                <a:cs typeface="Times New Roman" panose="02020603050405020304" pitchFamily="18" charset="0"/>
              </a:rPr>
              <a:t> </a:t>
            </a:r>
            <a:r>
              <a:rPr lang="en-US" sz="2600" b="1" kern="0" spc="145" dirty="0" err="1">
                <a:solidFill>
                  <a:sysClr val="windowText" lastClr="000000"/>
                </a:solidFill>
                <a:latin typeface="Times New Roman" panose="02020603050405020304" pitchFamily="18" charset="0"/>
                <a:cs typeface="Times New Roman" panose="02020603050405020304" pitchFamily="18" charset="0"/>
              </a:rPr>
              <a:t>học</a:t>
            </a:r>
            <a:r>
              <a:rPr lang="en-US" sz="2600" b="1" kern="0" spc="145" dirty="0">
                <a:solidFill>
                  <a:sysClr val="windowText" lastClr="000000"/>
                </a:solidFill>
                <a:latin typeface="Times New Roman" panose="02020603050405020304" pitchFamily="18" charset="0"/>
                <a:cs typeface="Times New Roman" panose="02020603050405020304" pitchFamily="18" charset="0"/>
              </a:rPr>
              <a:t> </a:t>
            </a:r>
            <a:r>
              <a:rPr lang="vi-VN" sz="2600" kern="0" dirty="0" smtClean="0">
                <a:latin typeface="Times New Roman" panose="02020603050405020304" pitchFamily="18" charset="0"/>
                <a:cs typeface="Times New Roman" panose="02020603050405020304" pitchFamily="18" charset="0"/>
              </a:rPr>
              <a:t>	</a:t>
            </a:r>
          </a:p>
          <a:p>
            <a:pPr algn="just"/>
            <a:r>
              <a:rPr lang="vi-VN" sz="2600" b="1" kern="0" dirty="0" smtClean="0">
                <a:latin typeface="Times New Roman" panose="02020603050405020304" pitchFamily="18" charset="0"/>
                <a:cs typeface="Times New Roman" panose="02020603050405020304" pitchFamily="18" charset="0"/>
              </a:rPr>
              <a:t>	</a:t>
            </a:r>
            <a:r>
              <a:rPr lang="vi-VN" sz="2600" kern="0" dirty="0" smtClean="0">
                <a:latin typeface="Times New Roman" panose="02020603050405020304" pitchFamily="18" charset="0"/>
                <a:cs typeface="Times New Roman" panose="02020603050405020304" pitchFamily="18" charset="0"/>
              </a:rPr>
              <a:t>Khoa học là hệ thống tri thức chân thực</a:t>
            </a:r>
            <a:r>
              <a:rPr lang="en-US" sz="2600" kern="0" dirty="0" smtClean="0">
                <a:latin typeface="Times New Roman" panose="02020603050405020304" pitchFamily="18" charset="0"/>
                <a:cs typeface="Times New Roman" panose="02020603050405020304" pitchFamily="18" charset="0"/>
              </a:rPr>
              <a:t> </a:t>
            </a:r>
            <a:r>
              <a:rPr lang="vi-VN" sz="2600" kern="0" dirty="0" smtClean="0">
                <a:latin typeface="Times New Roman" panose="02020603050405020304" pitchFamily="18" charset="0"/>
                <a:cs typeface="Times New Roman" panose="02020603050405020304" pitchFamily="18" charset="0"/>
              </a:rPr>
              <a:t>về những mối liên hệ, về những quy luật chi phối sự hình thành, phát sinh, phát triển, chuyển hóa của các sự vật, hiện tượng.</a:t>
            </a:r>
            <a:endParaRPr lang="vi-VN" sz="2600" b="1" kern="0" dirty="0">
              <a:latin typeface="Times New Roman" panose="02020603050405020304" pitchFamily="18" charset="0"/>
              <a:cs typeface="Times New Roman" panose="02020603050405020304" pitchFamily="18" charset="0"/>
            </a:endParaRPr>
          </a:p>
        </p:txBody>
      </p:sp>
      <p:sp>
        <p:nvSpPr>
          <p:cNvPr id="3" name="object 2"/>
          <p:cNvSpPr/>
          <p:nvPr/>
        </p:nvSpPr>
        <p:spPr>
          <a:xfrm>
            <a:off x="5237018" y="4724400"/>
            <a:ext cx="2667000" cy="2133600"/>
          </a:xfrm>
          <a:prstGeom prst="rect">
            <a:avLst/>
          </a:prstGeom>
          <a:blipFill>
            <a:blip r:embed="rId2" cstate="print"/>
            <a:stretch>
              <a:fillRect/>
            </a:stretch>
          </a:blipFill>
        </p:spPr>
        <p:txBody>
          <a:bodyPr wrap="square" lIns="0" tIns="0" rIns="0" bIns="0" rtlCol="0"/>
          <a:lstStyle/>
          <a:p>
            <a:endParaRPr/>
          </a:p>
        </p:txBody>
      </p:sp>
      <p:sp>
        <p:nvSpPr>
          <p:cNvPr id="4" name="object 2"/>
          <p:cNvSpPr/>
          <p:nvPr/>
        </p:nvSpPr>
        <p:spPr>
          <a:xfrm>
            <a:off x="1600200" y="2438400"/>
            <a:ext cx="3027218" cy="2268682"/>
          </a:xfrm>
          <a:prstGeom prst="rect">
            <a:avLst/>
          </a:prstGeom>
          <a:blipFill>
            <a:blip r:embed="rId3" cstate="print"/>
            <a:stretch>
              <a:fillRect/>
            </a:stretch>
          </a:blipFill>
        </p:spPr>
        <p:txBody>
          <a:bodyPr wrap="square" lIns="0" tIns="0" rIns="0" bIns="0" rtlCol="0"/>
          <a:lstStyle/>
          <a:p>
            <a:endParaRPr/>
          </a:p>
        </p:txBody>
      </p:sp>
      <p:sp>
        <p:nvSpPr>
          <p:cNvPr id="5" name="object 2"/>
          <p:cNvSpPr/>
          <p:nvPr/>
        </p:nvSpPr>
        <p:spPr>
          <a:xfrm>
            <a:off x="1600200" y="4724399"/>
            <a:ext cx="3124200" cy="2133601"/>
          </a:xfrm>
          <a:prstGeom prst="rect">
            <a:avLst/>
          </a:prstGeom>
          <a:blipFill>
            <a:blip r:embed="rId4" cstate="print"/>
            <a:stretch>
              <a:fillRect/>
            </a:stretch>
          </a:blipFill>
        </p:spPr>
        <p:txBody>
          <a:bodyPr wrap="square" lIns="0" tIns="0" rIns="0" bIns="0" rtlCol="0"/>
          <a:lstStyle/>
          <a:p>
            <a:endParaRPr/>
          </a:p>
        </p:txBody>
      </p:sp>
      <p:sp>
        <p:nvSpPr>
          <p:cNvPr id="6" name="object 2"/>
          <p:cNvSpPr/>
          <p:nvPr/>
        </p:nvSpPr>
        <p:spPr>
          <a:xfrm>
            <a:off x="5237018" y="2410691"/>
            <a:ext cx="2667000" cy="2240973"/>
          </a:xfrm>
          <a:prstGeom prst="rect">
            <a:avLst/>
          </a:prstGeom>
          <a:blipFill>
            <a:blip r:embed="rId5"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7982894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381000" y="3133725"/>
            <a:ext cx="1600200" cy="181588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en-US" sz="2800" i="1" dirty="0" err="1" smtClean="0">
                <a:latin typeface="Times New Roman" pitchFamily="18" charset="0"/>
                <a:cs typeface="Times New Roman" pitchFamily="18" charset="0"/>
              </a:rPr>
              <a:t>Xử</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phạt</a:t>
            </a:r>
            <a:r>
              <a:rPr lang="en-US" sz="2800" i="1" dirty="0" smtClean="0">
                <a:latin typeface="Times New Roman" pitchFamily="18" charset="0"/>
                <a:cs typeface="Times New Roman" pitchFamily="18" charset="0"/>
              </a:rPr>
              <a:t> vi </a:t>
            </a:r>
            <a:r>
              <a:rPr lang="en-US" sz="2800" i="1" dirty="0" err="1" smtClean="0">
                <a:latin typeface="Times New Roman" pitchFamily="18" charset="0"/>
                <a:cs typeface="Times New Roman" pitchFamily="18" charset="0"/>
              </a:rPr>
              <a:t>phạm</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hành</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chính</a:t>
            </a:r>
            <a:endParaRPr lang="en-US" sz="2800" dirty="0">
              <a:latin typeface="Times New Roman" pitchFamily="18" charset="0"/>
              <a:cs typeface="Times New Roman" pitchFamily="18" charset="0"/>
            </a:endParaRPr>
          </a:p>
        </p:txBody>
      </p:sp>
      <p:sp>
        <p:nvSpPr>
          <p:cNvPr id="7" name="Rectangle 2"/>
          <p:cNvSpPr>
            <a:spLocks noChangeArrowheads="1"/>
          </p:cNvSpPr>
          <p:nvPr/>
        </p:nvSpPr>
        <p:spPr bwMode="auto">
          <a:xfrm>
            <a:off x="2362200" y="3219650"/>
            <a:ext cx="6629400" cy="50783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defRPr/>
            </a:pPr>
            <a:r>
              <a:rPr lang="en-US" sz="2700" dirty="0" smtClean="0">
                <a:latin typeface="Times New Roman" pitchFamily="18" charset="0"/>
                <a:cs typeface="Times New Roman" pitchFamily="18" charset="0"/>
              </a:rPr>
              <a:t>NC </a:t>
            </a:r>
            <a:r>
              <a:rPr lang="en-US" sz="2700" dirty="0" err="1" smtClean="0">
                <a:latin typeface="Times New Roman" pitchFamily="18" charset="0"/>
                <a:cs typeface="Times New Roman" pitchFamily="18" charset="0"/>
              </a:rPr>
              <a:t>lĩnh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vực</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gì</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trong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lĩnh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vực</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xuất</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nhập</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cảnh</a:t>
            </a:r>
            <a:endParaRPr lang="en-US" sz="2700" dirty="0">
              <a:latin typeface="Times New Roman" pitchFamily="18" charset="0"/>
              <a:cs typeface="Times New Roman" pitchFamily="18" charset="0"/>
            </a:endParaRPr>
          </a:p>
        </p:txBody>
      </p:sp>
      <p:sp>
        <p:nvSpPr>
          <p:cNvPr id="8" name="Rectangle 2"/>
          <p:cNvSpPr>
            <a:spLocks noChangeArrowheads="1"/>
          </p:cNvSpPr>
          <p:nvPr/>
        </p:nvSpPr>
        <p:spPr bwMode="auto">
          <a:xfrm>
            <a:off x="2424545" y="1698332"/>
            <a:ext cx="6400800" cy="9233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en-US" sz="2700" dirty="0" smtClean="0">
                <a:latin typeface="Times New Roman" pitchFamily="18" charset="0"/>
                <a:cs typeface="Times New Roman" pitchFamily="18" charset="0"/>
              </a:rPr>
              <a:t>NC </a:t>
            </a:r>
            <a:r>
              <a:rPr lang="en-US" sz="2700" dirty="0" err="1" smtClean="0">
                <a:latin typeface="Times New Roman" pitchFamily="18" charset="0"/>
                <a:cs typeface="Times New Roman" pitchFamily="18" charset="0"/>
              </a:rPr>
              <a:t>cái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gì</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Áp</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dụng</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pháp</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luật</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về</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xử</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phạt</a:t>
            </a:r>
            <a:r>
              <a:rPr lang="en-US" sz="2700" dirty="0">
                <a:latin typeface="Times New Roman" pitchFamily="18" charset="0"/>
                <a:cs typeface="Times New Roman" pitchFamily="18" charset="0"/>
              </a:rPr>
              <a:t> vi </a:t>
            </a:r>
            <a:r>
              <a:rPr lang="en-US" sz="2700" dirty="0" err="1">
                <a:latin typeface="Times New Roman" pitchFamily="18" charset="0"/>
                <a:cs typeface="Times New Roman" pitchFamily="18" charset="0"/>
              </a:rPr>
              <a:t>phạm</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hành</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chính</a:t>
            </a:r>
            <a:endParaRPr lang="en-US" sz="2700" dirty="0">
              <a:latin typeface="Times New Roman" pitchFamily="18" charset="0"/>
              <a:cs typeface="Times New Roman" pitchFamily="18" charset="0"/>
            </a:endParaRPr>
          </a:p>
        </p:txBody>
      </p:sp>
      <p:cxnSp>
        <p:nvCxnSpPr>
          <p:cNvPr id="10" name="Straight Arrow Connector 9"/>
          <p:cNvCxnSpPr>
            <a:endCxn id="8" idx="1"/>
          </p:cNvCxnSpPr>
          <p:nvPr/>
        </p:nvCxnSpPr>
        <p:spPr>
          <a:xfrm flipV="1">
            <a:off x="1995054" y="2159997"/>
            <a:ext cx="429491" cy="1743558"/>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7" idx="1"/>
          </p:cNvCxnSpPr>
          <p:nvPr/>
        </p:nvCxnSpPr>
        <p:spPr>
          <a:xfrm flipV="1">
            <a:off x="2012372" y="3473566"/>
            <a:ext cx="349828" cy="387939"/>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2"/>
          <p:cNvSpPr>
            <a:spLocks noChangeArrowheads="1"/>
          </p:cNvSpPr>
          <p:nvPr/>
        </p:nvSpPr>
        <p:spPr bwMode="auto">
          <a:xfrm>
            <a:off x="2410691" y="4311060"/>
            <a:ext cx="6400800" cy="50783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en-US" sz="2700" dirty="0" smtClean="0">
                <a:latin typeface="Times New Roman" pitchFamily="18" charset="0"/>
                <a:cs typeface="Times New Roman" pitchFamily="18" charset="0"/>
              </a:rPr>
              <a:t>NC ở </a:t>
            </a:r>
            <a:r>
              <a:rPr lang="en-US" sz="2700" dirty="0" err="1" smtClean="0">
                <a:latin typeface="Times New Roman" pitchFamily="18" charset="0"/>
                <a:cs typeface="Times New Roman" pitchFamily="18" charset="0"/>
              </a:rPr>
              <a:t>đâu</a:t>
            </a:r>
            <a:r>
              <a:rPr lang="en-US" sz="2700" dirty="0" smtClean="0">
                <a:latin typeface="Times New Roman" pitchFamily="18" charset="0"/>
                <a:cs typeface="Times New Roman" pitchFamily="18" charset="0"/>
              </a:rPr>
              <a:t>: </a:t>
            </a:r>
            <a:r>
              <a:rPr lang="en-US" sz="2700" dirty="0" err="1">
                <a:latin typeface="Times New Roman" pitchFamily="18" charset="0"/>
                <a:cs typeface="Times New Roman" pitchFamily="18" charset="0"/>
              </a:rPr>
              <a:t>t</a:t>
            </a:r>
            <a:r>
              <a:rPr lang="en-US" sz="2700" dirty="0" err="1" smtClean="0">
                <a:latin typeface="Times New Roman" pitchFamily="18" charset="0"/>
                <a:cs typeface="Times New Roman" pitchFamily="18" charset="0"/>
              </a:rPr>
              <a:t>rên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địa</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bàn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tỉnh</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Vĩnh</a:t>
            </a:r>
            <a:r>
              <a:rPr lang="en-US" sz="2700" dirty="0" smtClean="0">
                <a:latin typeface="Times New Roman" pitchFamily="18" charset="0"/>
                <a:cs typeface="Times New Roman" pitchFamily="18" charset="0"/>
              </a:rPr>
              <a:t> Long</a:t>
            </a:r>
            <a:endParaRPr lang="en-US" sz="2700" dirty="0">
              <a:latin typeface="Times New Roman" pitchFamily="18" charset="0"/>
              <a:cs typeface="Times New Roman" pitchFamily="18" charset="0"/>
            </a:endParaRPr>
          </a:p>
        </p:txBody>
      </p:sp>
      <p:cxnSp>
        <p:nvCxnSpPr>
          <p:cNvPr id="13" name="Straight Arrow Connector 12"/>
          <p:cNvCxnSpPr>
            <a:endCxn id="12" idx="1"/>
          </p:cNvCxnSpPr>
          <p:nvPr/>
        </p:nvCxnSpPr>
        <p:spPr>
          <a:xfrm>
            <a:off x="1995054" y="3903554"/>
            <a:ext cx="415637" cy="661422"/>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2"/>
          <p:cNvSpPr>
            <a:spLocks noChangeArrowheads="1"/>
          </p:cNvSpPr>
          <p:nvPr/>
        </p:nvSpPr>
        <p:spPr bwMode="auto">
          <a:xfrm>
            <a:off x="387926" y="5418653"/>
            <a:ext cx="8382000" cy="9233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just">
              <a:defRPr/>
            </a:pPr>
            <a:r>
              <a:rPr lang="en-US" sz="2700" dirty="0" err="1">
                <a:latin typeface="Times New Roman" pitchFamily="18" charset="0"/>
                <a:cs typeface="Times New Roman" pitchFamily="18" charset="0"/>
              </a:rPr>
              <a:t>Áp</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dụng</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pháp</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luật</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về</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xử</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phạt</a:t>
            </a:r>
            <a:r>
              <a:rPr lang="en-US" sz="2700" dirty="0">
                <a:latin typeface="Times New Roman" pitchFamily="18" charset="0"/>
                <a:cs typeface="Times New Roman" pitchFamily="18" charset="0"/>
              </a:rPr>
              <a:t> vi </a:t>
            </a:r>
            <a:r>
              <a:rPr lang="en-US" sz="2700" dirty="0" err="1">
                <a:latin typeface="Times New Roman" pitchFamily="18" charset="0"/>
                <a:cs typeface="Times New Roman" pitchFamily="18" charset="0"/>
              </a:rPr>
              <a:t>phạm</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hành</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chính</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trong</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lĩnh</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vực</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xuất</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nhập</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cảnh</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trên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địa</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bàn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tỉnh</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Vĩnh</a:t>
            </a:r>
            <a:r>
              <a:rPr lang="en-US" sz="2700" dirty="0">
                <a:latin typeface="Times New Roman" pitchFamily="18" charset="0"/>
                <a:cs typeface="Times New Roman" pitchFamily="18" charset="0"/>
              </a:rPr>
              <a:t> Long</a:t>
            </a:r>
          </a:p>
        </p:txBody>
      </p:sp>
      <p:grpSp>
        <p:nvGrpSpPr>
          <p:cNvPr id="15" name="object 3"/>
          <p:cNvGrpSpPr/>
          <p:nvPr/>
        </p:nvGrpSpPr>
        <p:grpSpPr>
          <a:xfrm>
            <a:off x="838200" y="42781"/>
            <a:ext cx="7162800" cy="1833663"/>
            <a:chOff x="1609426" y="2065634"/>
            <a:chExt cx="6355080" cy="3625215"/>
          </a:xfrm>
        </p:grpSpPr>
        <p:sp>
          <p:nvSpPr>
            <p:cNvPr id="16" name="object 4"/>
            <p:cNvSpPr/>
            <p:nvPr/>
          </p:nvSpPr>
          <p:spPr>
            <a:xfrm>
              <a:off x="1933320" y="5521832"/>
              <a:ext cx="164084" cy="164058"/>
            </a:xfrm>
            <a:prstGeom prst="rect">
              <a:avLst/>
            </a:prstGeom>
            <a:blipFill>
              <a:blip r:embed="rId2"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7" name="object 5"/>
            <p:cNvSpPr/>
            <p:nvPr/>
          </p:nvSpPr>
          <p:spPr>
            <a:xfrm>
              <a:off x="1609426" y="2065634"/>
              <a:ext cx="6354839" cy="3468077"/>
            </a:xfrm>
            <a:prstGeom prst="rect">
              <a:avLst/>
            </a:prstGeom>
            <a:blipFill>
              <a:blip r:embed="rId3"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8" name="object 6"/>
            <p:cNvSpPr/>
            <p:nvPr/>
          </p:nvSpPr>
          <p:spPr>
            <a:xfrm>
              <a:off x="1928553" y="5517065"/>
              <a:ext cx="173618" cy="173593"/>
            </a:xfrm>
            <a:prstGeom prst="rect">
              <a:avLst/>
            </a:prstGeom>
            <a:blipFill>
              <a:blip r:embed="rId4"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grpSp>
      <p:sp>
        <p:nvSpPr>
          <p:cNvPr id="19" name="object 7"/>
          <p:cNvSpPr txBox="1"/>
          <p:nvPr/>
        </p:nvSpPr>
        <p:spPr>
          <a:xfrm>
            <a:off x="2310245" y="457364"/>
            <a:ext cx="4495800" cy="416268"/>
          </a:xfrm>
          <a:prstGeom prst="rect">
            <a:avLst/>
          </a:prstGeom>
        </p:spPr>
        <p:txBody>
          <a:bodyPr vert="horz" wrap="square" lIns="0" tIns="12065" rIns="0" bIns="0" rtlCol="0">
            <a:spAutoFit/>
          </a:bodyPr>
          <a:lstStyle/>
          <a:p>
            <a:pPr marL="12700" marR="5080" indent="-15875" algn="ctr">
              <a:lnSpc>
                <a:spcPct val="101099"/>
              </a:lnSpc>
              <a:spcBef>
                <a:spcPts val="95"/>
              </a:spcBef>
            </a:pPr>
            <a:r>
              <a:rPr lang="en-US" sz="2600" b="1" dirty="0" smtClean="0">
                <a:solidFill>
                  <a:srgbClr val="FF0000"/>
                </a:solidFill>
                <a:latin typeface="Times New Roman" panose="02020603050405020304" pitchFamily="18" charset="0"/>
                <a:cs typeface="Times New Roman" panose="02020603050405020304" pitchFamily="18" charset="0"/>
              </a:rPr>
              <a:t>VD: </a:t>
            </a:r>
            <a:r>
              <a:rPr lang="en-US" sz="2600" b="1" dirty="0" err="1" smtClean="0">
                <a:solidFill>
                  <a:srgbClr val="FF0000"/>
                </a:solidFill>
                <a:latin typeface="Times New Roman" panose="02020603050405020304" pitchFamily="18" charset="0"/>
                <a:cs typeface="Times New Roman" panose="02020603050405020304" pitchFamily="18" charset="0"/>
              </a:rPr>
              <a:t>Xác</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định</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tên</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đề</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tài</a:t>
            </a:r>
            <a:r>
              <a:rPr lang="en-US" sz="2600" b="1" dirty="0" smtClean="0">
                <a:solidFill>
                  <a:srgbClr val="FF0000"/>
                </a:solidFill>
                <a:latin typeface="Times New Roman" panose="02020603050405020304" pitchFamily="18" charset="0"/>
                <a:cs typeface="Times New Roman" panose="02020603050405020304" pitchFamily="18" charset="0"/>
              </a:rPr>
              <a:t> NCKH</a:t>
            </a:r>
            <a:endParaRPr lang="en-US" sz="2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230602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25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250"/>
                                        <p:tgtEl>
                                          <p:spTgt spid="1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250"/>
                                        <p:tgtEl>
                                          <p:spTgt spid="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edge">
                                      <p:cBhvr>
                                        <p:cTn id="20" dur="250"/>
                                        <p:tgtEl>
                                          <p:spTgt spid="11"/>
                                        </p:tgtEl>
                                      </p:cBhvr>
                                    </p:animEffect>
                                  </p:childTnLst>
                                </p:cTn>
                              </p:par>
                              <p:par>
                                <p:cTn id="21" presetID="2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250"/>
                                        <p:tgtEl>
                                          <p:spTgt spid="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25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25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2" grpId="0" animBg="1"/>
      <p:bldP spid="1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381000" y="3133725"/>
            <a:ext cx="1600200" cy="181588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en-US" sz="2800" i="1" dirty="0" err="1" smtClean="0">
                <a:latin typeface="Times New Roman" pitchFamily="18" charset="0"/>
                <a:cs typeface="Times New Roman" pitchFamily="18" charset="0"/>
              </a:rPr>
              <a:t>Độ</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bền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vỏ</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cầu</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chủ</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động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xe</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tải</a:t>
            </a:r>
            <a:endParaRPr lang="en-US" sz="2800" dirty="0">
              <a:latin typeface="Times New Roman" pitchFamily="18" charset="0"/>
              <a:cs typeface="Times New Roman" pitchFamily="18" charset="0"/>
            </a:endParaRPr>
          </a:p>
        </p:txBody>
      </p:sp>
      <p:sp>
        <p:nvSpPr>
          <p:cNvPr id="7" name="Rectangle 2"/>
          <p:cNvSpPr>
            <a:spLocks noChangeArrowheads="1"/>
          </p:cNvSpPr>
          <p:nvPr/>
        </p:nvSpPr>
        <p:spPr bwMode="auto">
          <a:xfrm>
            <a:off x="2362200" y="3219650"/>
            <a:ext cx="6629400"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dirty="0">
                <a:solidFill>
                  <a:schemeClr val="tx1"/>
                </a:solidFill>
                <a:latin typeface="Times New Roman" panose="02020603050405020304" pitchFamily="18" charset="0"/>
                <a:cs typeface="Times New Roman" panose="02020603050405020304" pitchFamily="18" charset="0"/>
              </a:rPr>
              <a:t>NC </a:t>
            </a:r>
            <a:r>
              <a:rPr lang="en-US" sz="2800" dirty="0" err="1">
                <a:solidFill>
                  <a:schemeClr val="tx1"/>
                </a:solidFill>
                <a:latin typeface="Times New Roman" panose="02020603050405020304" pitchFamily="18" charset="0"/>
                <a:cs typeface="Times New Roman" panose="02020603050405020304" pitchFamily="18" charset="0"/>
              </a:rPr>
              <a:t>như</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thế</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smtClean="0">
                <a:solidFill>
                  <a:schemeClr val="tx1"/>
                </a:solidFill>
                <a:latin typeface="Times New Roman" panose="02020603050405020304" pitchFamily="18" charset="0"/>
                <a:cs typeface="Times New Roman" panose="02020603050405020304" pitchFamily="18" charset="0"/>
              </a:rPr>
              <a:t>nào</a:t>
            </a:r>
            <a:r>
              <a:rPr lang="en-US" sz="2700" dirty="0" smtClean="0">
                <a:latin typeface="Times New Roman" pitchFamily="18" charset="0"/>
                <a:cs typeface="Times New Roman" pitchFamily="18" charset="0"/>
              </a:rPr>
              <a:t>: </a:t>
            </a:r>
            <a:r>
              <a:rPr lang="en-US" sz="2700" dirty="0" err="1">
                <a:latin typeface="Times New Roman" pitchFamily="18" charset="0"/>
                <a:cs typeface="Times New Roman" pitchFamily="18" charset="0"/>
              </a:rPr>
              <a:t>sản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xuất</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lắp</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ráp</a:t>
            </a:r>
            <a:r>
              <a:rPr lang="en-US" sz="2700" dirty="0">
                <a:latin typeface="Times New Roman" pitchFamily="18" charset="0"/>
                <a:cs typeface="Times New Roman" pitchFamily="18" charset="0"/>
              </a:rPr>
              <a:t> </a:t>
            </a:r>
          </a:p>
        </p:txBody>
      </p:sp>
      <p:sp>
        <p:nvSpPr>
          <p:cNvPr id="8" name="Rectangle 2"/>
          <p:cNvSpPr>
            <a:spLocks noChangeArrowheads="1"/>
          </p:cNvSpPr>
          <p:nvPr/>
        </p:nvSpPr>
        <p:spPr bwMode="auto">
          <a:xfrm>
            <a:off x="2424545" y="1698332"/>
            <a:ext cx="6400800" cy="92333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en-US" sz="2700" dirty="0" smtClean="0">
                <a:latin typeface="Times New Roman" pitchFamily="18" charset="0"/>
                <a:cs typeface="Times New Roman" pitchFamily="18" charset="0"/>
              </a:rPr>
              <a:t>NC </a:t>
            </a:r>
            <a:r>
              <a:rPr lang="en-US" sz="2700" dirty="0" err="1" smtClean="0">
                <a:latin typeface="Times New Roman" pitchFamily="18" charset="0"/>
                <a:cs typeface="Times New Roman" pitchFamily="18" charset="0"/>
              </a:rPr>
              <a:t>cái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gì</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Nghiên</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cứu</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độ</a:t>
            </a:r>
            <a:r>
              <a:rPr lang="en-US" sz="27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bền</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vỏ</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cầu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chủ</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700" dirty="0" err="1">
                <a:latin typeface="Times New Roman" pitchFamily="18" charset="0"/>
                <a:cs typeface="Times New Roman" pitchFamily="18" charset="0"/>
              </a:rPr>
              <a:t>ô</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tô</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tải</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nhỏ</a:t>
            </a:r>
            <a:endParaRPr lang="en-US" sz="2700" dirty="0">
              <a:latin typeface="Times New Roman" pitchFamily="18" charset="0"/>
              <a:cs typeface="Times New Roman" pitchFamily="18" charset="0"/>
            </a:endParaRPr>
          </a:p>
        </p:txBody>
      </p:sp>
      <p:cxnSp>
        <p:nvCxnSpPr>
          <p:cNvPr id="10" name="Straight Arrow Connector 9"/>
          <p:cNvCxnSpPr>
            <a:endCxn id="8" idx="1"/>
          </p:cNvCxnSpPr>
          <p:nvPr/>
        </p:nvCxnSpPr>
        <p:spPr>
          <a:xfrm flipV="1">
            <a:off x="1995054" y="2159997"/>
            <a:ext cx="429491" cy="1743558"/>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7" idx="1"/>
          </p:cNvCxnSpPr>
          <p:nvPr/>
        </p:nvCxnSpPr>
        <p:spPr>
          <a:xfrm flipV="1">
            <a:off x="2012372" y="3473566"/>
            <a:ext cx="349828" cy="387939"/>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2"/>
          <p:cNvSpPr>
            <a:spLocks noChangeArrowheads="1"/>
          </p:cNvSpPr>
          <p:nvPr/>
        </p:nvSpPr>
        <p:spPr bwMode="auto">
          <a:xfrm>
            <a:off x="2410691" y="4311060"/>
            <a:ext cx="6400800" cy="507831"/>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eaLnBrk="1" hangingPunct="1">
              <a:defRPr/>
            </a:pPr>
            <a:r>
              <a:rPr lang="en-US" sz="2700" dirty="0" smtClean="0">
                <a:latin typeface="Times New Roman" pitchFamily="18" charset="0"/>
                <a:cs typeface="Times New Roman" pitchFamily="18" charset="0"/>
              </a:rPr>
              <a:t>NC ở </a:t>
            </a:r>
            <a:r>
              <a:rPr lang="en-US" sz="2700" dirty="0" err="1" smtClean="0">
                <a:latin typeface="Times New Roman" pitchFamily="18" charset="0"/>
                <a:cs typeface="Times New Roman" pitchFamily="18" charset="0"/>
              </a:rPr>
              <a:t>đâu</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tại</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Việt</a:t>
            </a:r>
            <a:r>
              <a:rPr lang="en-US" sz="2700" dirty="0" smtClean="0">
                <a:latin typeface="Times New Roman" pitchFamily="18" charset="0"/>
                <a:cs typeface="Times New Roman" pitchFamily="18" charset="0"/>
              </a:rPr>
              <a:t> Nam</a:t>
            </a:r>
            <a:endParaRPr lang="en-US" sz="2700" dirty="0">
              <a:latin typeface="Times New Roman" pitchFamily="18" charset="0"/>
              <a:cs typeface="Times New Roman" pitchFamily="18" charset="0"/>
            </a:endParaRPr>
          </a:p>
        </p:txBody>
      </p:sp>
      <p:cxnSp>
        <p:nvCxnSpPr>
          <p:cNvPr id="13" name="Straight Arrow Connector 12"/>
          <p:cNvCxnSpPr>
            <a:endCxn id="12" idx="1"/>
          </p:cNvCxnSpPr>
          <p:nvPr/>
        </p:nvCxnSpPr>
        <p:spPr>
          <a:xfrm>
            <a:off x="1995054" y="3903554"/>
            <a:ext cx="415637" cy="661422"/>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2"/>
          <p:cNvSpPr>
            <a:spLocks noChangeArrowheads="1"/>
          </p:cNvSpPr>
          <p:nvPr/>
        </p:nvSpPr>
        <p:spPr bwMode="auto">
          <a:xfrm>
            <a:off x="387926" y="5418653"/>
            <a:ext cx="8382000" cy="1000274"/>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just">
              <a:defRPr/>
            </a:pPr>
            <a:r>
              <a:rPr lang="en-US" sz="3200" dirty="0" err="1">
                <a:latin typeface="Times New Roman" pitchFamily="18" charset="0"/>
                <a:cs typeface="Times New Roman" pitchFamily="18" charset="0"/>
              </a:rPr>
              <a:t>Nghiên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cứu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độ</a:t>
            </a:r>
            <a:r>
              <a:rPr lang="en-US" sz="32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vỏ</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700" dirty="0" smtClean="0">
                <a:latin typeface="Times New Roman" pitchFamily="18" charset="0"/>
                <a:cs typeface="Times New Roman" pitchFamily="18" charset="0"/>
              </a:rPr>
              <a:t>ô </a:t>
            </a:r>
            <a:r>
              <a:rPr lang="en-US" sz="2700" dirty="0" err="1">
                <a:latin typeface="Times New Roman" pitchFamily="18" charset="0"/>
                <a:cs typeface="Times New Roman" pitchFamily="18" charset="0"/>
              </a:rPr>
              <a:t>tô</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tải</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nhỏ</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sản</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xuất</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lắp</a:t>
            </a: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ráp</a:t>
            </a:r>
            <a:r>
              <a:rPr lang="en-US" sz="2700" dirty="0" smtClean="0">
                <a:latin typeface="Times New Roman" pitchFamily="18" charset="0"/>
                <a:cs typeface="Times New Roman" pitchFamily="18" charset="0"/>
              </a:rPr>
              <a:t> </a:t>
            </a:r>
            <a:r>
              <a:rPr lang="en-US" sz="2700" dirty="0" err="1">
                <a:latin typeface="Times New Roman" pitchFamily="18" charset="0"/>
                <a:cs typeface="Times New Roman" pitchFamily="18" charset="0"/>
              </a:rPr>
              <a:t>tại</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Việt</a:t>
            </a:r>
            <a:r>
              <a:rPr lang="en-US" sz="2700" dirty="0">
                <a:latin typeface="Times New Roman" pitchFamily="18" charset="0"/>
                <a:cs typeface="Times New Roman" pitchFamily="18" charset="0"/>
              </a:rPr>
              <a:t> </a:t>
            </a:r>
            <a:r>
              <a:rPr lang="en-US" sz="2700" dirty="0" smtClean="0">
                <a:latin typeface="Times New Roman" pitchFamily="18" charset="0"/>
                <a:cs typeface="Times New Roman" pitchFamily="18" charset="0"/>
              </a:rPr>
              <a:t>Nam</a:t>
            </a:r>
            <a:endParaRPr lang="en-US" sz="2700" dirty="0">
              <a:latin typeface="Times New Roman" pitchFamily="18" charset="0"/>
              <a:cs typeface="Times New Roman" pitchFamily="18" charset="0"/>
            </a:endParaRPr>
          </a:p>
        </p:txBody>
      </p:sp>
      <p:grpSp>
        <p:nvGrpSpPr>
          <p:cNvPr id="15" name="object 3"/>
          <p:cNvGrpSpPr/>
          <p:nvPr/>
        </p:nvGrpSpPr>
        <p:grpSpPr>
          <a:xfrm>
            <a:off x="838200" y="42781"/>
            <a:ext cx="7162800" cy="1833663"/>
            <a:chOff x="1609426" y="2065634"/>
            <a:chExt cx="6355080" cy="3625215"/>
          </a:xfrm>
        </p:grpSpPr>
        <p:sp>
          <p:nvSpPr>
            <p:cNvPr id="16" name="object 4"/>
            <p:cNvSpPr/>
            <p:nvPr/>
          </p:nvSpPr>
          <p:spPr>
            <a:xfrm>
              <a:off x="1933320" y="5521832"/>
              <a:ext cx="164084" cy="164058"/>
            </a:xfrm>
            <a:prstGeom prst="rect">
              <a:avLst/>
            </a:prstGeom>
            <a:blipFill>
              <a:blip r:embed="rId2"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7" name="object 5"/>
            <p:cNvSpPr/>
            <p:nvPr/>
          </p:nvSpPr>
          <p:spPr>
            <a:xfrm>
              <a:off x="1609426" y="2065634"/>
              <a:ext cx="6354839" cy="3468077"/>
            </a:xfrm>
            <a:prstGeom prst="rect">
              <a:avLst/>
            </a:prstGeom>
            <a:blipFill>
              <a:blip r:embed="rId3"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8" name="object 6"/>
            <p:cNvSpPr/>
            <p:nvPr/>
          </p:nvSpPr>
          <p:spPr>
            <a:xfrm>
              <a:off x="1928553" y="5517065"/>
              <a:ext cx="173618" cy="173593"/>
            </a:xfrm>
            <a:prstGeom prst="rect">
              <a:avLst/>
            </a:prstGeom>
            <a:blipFill>
              <a:blip r:embed="rId4"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grpSp>
      <p:sp>
        <p:nvSpPr>
          <p:cNvPr id="19" name="object 7"/>
          <p:cNvSpPr txBox="1"/>
          <p:nvPr/>
        </p:nvSpPr>
        <p:spPr>
          <a:xfrm>
            <a:off x="2310245" y="457364"/>
            <a:ext cx="4495800" cy="416268"/>
          </a:xfrm>
          <a:prstGeom prst="rect">
            <a:avLst/>
          </a:prstGeom>
        </p:spPr>
        <p:txBody>
          <a:bodyPr vert="horz" wrap="square" lIns="0" tIns="12065" rIns="0" bIns="0" rtlCol="0">
            <a:spAutoFit/>
          </a:bodyPr>
          <a:lstStyle/>
          <a:p>
            <a:pPr marL="12700" marR="5080" indent="-15875" algn="ctr">
              <a:lnSpc>
                <a:spcPct val="101099"/>
              </a:lnSpc>
              <a:spcBef>
                <a:spcPts val="95"/>
              </a:spcBef>
            </a:pPr>
            <a:r>
              <a:rPr lang="en-US" sz="2600" b="1" dirty="0" smtClean="0">
                <a:solidFill>
                  <a:srgbClr val="FF0000"/>
                </a:solidFill>
                <a:latin typeface="Times New Roman" panose="02020603050405020304" pitchFamily="18" charset="0"/>
                <a:cs typeface="Times New Roman" panose="02020603050405020304" pitchFamily="18" charset="0"/>
              </a:rPr>
              <a:t>VD: </a:t>
            </a:r>
            <a:r>
              <a:rPr lang="en-US" sz="2600" b="1" dirty="0" err="1" smtClean="0">
                <a:solidFill>
                  <a:srgbClr val="FF0000"/>
                </a:solidFill>
                <a:latin typeface="Times New Roman" panose="02020603050405020304" pitchFamily="18" charset="0"/>
                <a:cs typeface="Times New Roman" panose="02020603050405020304" pitchFamily="18" charset="0"/>
              </a:rPr>
              <a:t>Xác</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định</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tên</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đề</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tài</a:t>
            </a:r>
            <a:r>
              <a:rPr lang="en-US" sz="2600" b="1" dirty="0" smtClean="0">
                <a:solidFill>
                  <a:srgbClr val="FF0000"/>
                </a:solidFill>
                <a:latin typeface="Times New Roman" panose="02020603050405020304" pitchFamily="18" charset="0"/>
                <a:cs typeface="Times New Roman" panose="02020603050405020304" pitchFamily="18" charset="0"/>
              </a:rPr>
              <a:t> NCKH</a:t>
            </a:r>
            <a:endParaRPr lang="en-US" sz="2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79167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25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250"/>
                                        <p:tgtEl>
                                          <p:spTgt spid="1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250"/>
                                        <p:tgtEl>
                                          <p:spTgt spid="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edge">
                                      <p:cBhvr>
                                        <p:cTn id="20" dur="250"/>
                                        <p:tgtEl>
                                          <p:spTgt spid="11"/>
                                        </p:tgtEl>
                                      </p:cBhvr>
                                    </p:animEffect>
                                  </p:childTnLst>
                                </p:cTn>
                              </p:par>
                              <p:par>
                                <p:cTn id="21" presetID="2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250"/>
                                        <p:tgtEl>
                                          <p:spTgt spid="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25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25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2" grpId="0" animBg="1"/>
      <p:bldP spid="1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152400" y="2053536"/>
            <a:ext cx="1811482" cy="289310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600" i="1" dirty="0" smtClean="0">
                <a:latin typeface="Times New Roman" panose="02020603050405020304" pitchFamily="18" charset="0"/>
                <a:cs typeface="Times New Roman" panose="02020603050405020304" pitchFamily="18" charset="0"/>
              </a:rPr>
              <a:t>Ứ</a:t>
            </a:r>
            <a:r>
              <a:rPr lang="vi-VN" sz="2600" i="1" dirty="0" smtClean="0">
                <a:latin typeface="Times New Roman" panose="02020603050405020304" pitchFamily="18" charset="0"/>
                <a:cs typeface="Times New Roman" panose="02020603050405020304" pitchFamily="18" charset="0"/>
              </a:rPr>
              <a:t>ng </a:t>
            </a:r>
            <a:r>
              <a:rPr lang="vi-VN" sz="2600" i="1" dirty="0">
                <a:latin typeface="Times New Roman" panose="02020603050405020304" pitchFamily="18" charset="0"/>
                <a:cs typeface="Times New Roman" panose="02020603050405020304" pitchFamily="18" charset="0"/>
              </a:rPr>
              <a:t>dụng vật liệu tái chế từ rác thải nhựa và phế thải nông nghiệp</a:t>
            </a:r>
            <a:endParaRPr lang="en-US" sz="2600" dirty="0">
              <a:latin typeface="Times New Roman" pitchFamily="18" charset="0"/>
              <a:cs typeface="Times New Roman" pitchFamily="18" charset="0"/>
            </a:endParaRPr>
          </a:p>
        </p:txBody>
      </p:sp>
      <p:sp>
        <p:nvSpPr>
          <p:cNvPr id="7" name="Rectangle 2"/>
          <p:cNvSpPr>
            <a:spLocks noChangeArrowheads="1"/>
          </p:cNvSpPr>
          <p:nvPr/>
        </p:nvSpPr>
        <p:spPr bwMode="auto">
          <a:xfrm>
            <a:off x="2362200" y="3219650"/>
            <a:ext cx="6463144" cy="49244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600" dirty="0">
                <a:solidFill>
                  <a:schemeClr val="tx1"/>
                </a:solidFill>
                <a:latin typeface="Times New Roman" panose="02020603050405020304" pitchFamily="18" charset="0"/>
                <a:cs typeface="Times New Roman" panose="02020603050405020304" pitchFamily="18" charset="0"/>
              </a:rPr>
              <a:t>NC </a:t>
            </a:r>
            <a:r>
              <a:rPr lang="en-US" sz="2600" dirty="0" err="1" smtClean="0">
                <a:solidFill>
                  <a:schemeClr val="tx1"/>
                </a:solidFill>
                <a:latin typeface="Times New Roman" panose="02020603050405020304" pitchFamily="18" charset="0"/>
                <a:cs typeface="Times New Roman" panose="02020603050405020304" pitchFamily="18" charset="0"/>
              </a:rPr>
              <a:t>như</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thế</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nào</a:t>
            </a:r>
            <a:r>
              <a:rPr lang="en-US" sz="2600" dirty="0" smtClean="0">
                <a:solidFill>
                  <a:schemeClr val="tx1"/>
                </a:solidFill>
                <a:latin typeface="Times New Roman" pitchFamily="18" charset="0"/>
                <a:cs typeface="Times New Roman" pitchFamily="18" charset="0"/>
              </a:rPr>
              <a:t>:</a:t>
            </a:r>
            <a:r>
              <a:rPr lang="vi-VN" sz="2600" dirty="0" smtClean="0">
                <a:solidFill>
                  <a:schemeClr val="tx1"/>
                </a:solidFill>
                <a:latin typeface="Times New Roman" panose="02020603050405020304" pitchFamily="18" charset="0"/>
                <a:cs typeface="Times New Roman" panose="02020603050405020304" pitchFamily="18" charset="0"/>
              </a:rPr>
              <a:t> </a:t>
            </a:r>
            <a:r>
              <a:rPr lang="vi-VN" sz="2600" dirty="0">
                <a:solidFill>
                  <a:schemeClr val="tx1"/>
                </a:solidFill>
                <a:latin typeface="Times New Roman" panose="02020603050405020304" pitchFamily="18" charset="0"/>
                <a:cs typeface="Times New Roman" panose="02020603050405020304" pitchFamily="18" charset="0"/>
              </a:rPr>
              <a:t>chống sạt lở bờ sông </a:t>
            </a:r>
            <a:endParaRPr lang="en-US" sz="2600" dirty="0">
              <a:solidFill>
                <a:schemeClr val="tx1"/>
              </a:solidFill>
              <a:latin typeface="Times New Roman" pitchFamily="18" charset="0"/>
              <a:cs typeface="Times New Roman" pitchFamily="18" charset="0"/>
            </a:endParaRPr>
          </a:p>
        </p:txBody>
      </p:sp>
      <p:sp>
        <p:nvSpPr>
          <p:cNvPr id="8" name="Rectangle 2"/>
          <p:cNvSpPr>
            <a:spLocks noChangeArrowheads="1"/>
          </p:cNvSpPr>
          <p:nvPr/>
        </p:nvSpPr>
        <p:spPr bwMode="auto">
          <a:xfrm>
            <a:off x="2424545" y="1698332"/>
            <a:ext cx="6400800" cy="89255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en-US" sz="2600" dirty="0" smtClean="0">
                <a:latin typeface="Times New Roman" pitchFamily="18" charset="0"/>
                <a:cs typeface="Times New Roman" pitchFamily="18" charset="0"/>
              </a:rPr>
              <a:t>NC </a:t>
            </a:r>
            <a:r>
              <a:rPr lang="en-US" sz="2600" dirty="0" err="1" smtClean="0">
                <a:latin typeface="Times New Roman" pitchFamily="18" charset="0"/>
                <a:cs typeface="Times New Roman" pitchFamily="18" charset="0"/>
              </a:rPr>
              <a:t>cái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gì</a:t>
            </a:r>
            <a:r>
              <a:rPr lang="en-US" sz="2600" dirty="0" smtClean="0">
                <a:latin typeface="Times New Roman" pitchFamily="18" charset="0"/>
                <a:cs typeface="Times New Roman" pitchFamily="18" charset="0"/>
              </a:rPr>
              <a:t>: </a:t>
            </a:r>
            <a:r>
              <a:rPr lang="vi-VN" sz="2600" dirty="0">
                <a:latin typeface="Times New Roman" panose="02020603050405020304" pitchFamily="18" charset="0"/>
                <a:cs typeface="Times New Roman" panose="02020603050405020304" pitchFamily="18" charset="0"/>
              </a:rPr>
              <a:t>Nghiên cứu ứng dụng vật liệu tái chế từ rác thải nhựa và phế thải nông </a:t>
            </a:r>
            <a:r>
              <a:rPr lang="vi-VN" sz="2600" dirty="0" smtClean="0">
                <a:latin typeface="Times New Roman" panose="02020603050405020304" pitchFamily="18" charset="0"/>
                <a:cs typeface="Times New Roman" panose="02020603050405020304" pitchFamily="18" charset="0"/>
              </a:rPr>
              <a:t>nghiệp</a:t>
            </a:r>
            <a:endParaRPr lang="en-US" sz="2600" dirty="0">
              <a:latin typeface="Times New Roman" pitchFamily="18" charset="0"/>
              <a:cs typeface="Times New Roman" pitchFamily="18" charset="0"/>
            </a:endParaRPr>
          </a:p>
        </p:txBody>
      </p:sp>
      <p:cxnSp>
        <p:nvCxnSpPr>
          <p:cNvPr id="10" name="Straight Arrow Connector 9"/>
          <p:cNvCxnSpPr>
            <a:endCxn id="8" idx="1"/>
          </p:cNvCxnSpPr>
          <p:nvPr/>
        </p:nvCxnSpPr>
        <p:spPr>
          <a:xfrm flipV="1">
            <a:off x="1995054" y="2159997"/>
            <a:ext cx="429491" cy="1743558"/>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endCxn id="7" idx="1"/>
          </p:cNvCxnSpPr>
          <p:nvPr/>
        </p:nvCxnSpPr>
        <p:spPr>
          <a:xfrm flipV="1">
            <a:off x="2012372" y="3473566"/>
            <a:ext cx="349828" cy="387939"/>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2"/>
          <p:cNvSpPr>
            <a:spLocks noChangeArrowheads="1"/>
          </p:cNvSpPr>
          <p:nvPr/>
        </p:nvSpPr>
        <p:spPr bwMode="auto">
          <a:xfrm>
            <a:off x="2410691" y="4311060"/>
            <a:ext cx="6400800" cy="49244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en-US" sz="2600" dirty="0" smtClean="0">
                <a:latin typeface="Times New Roman" pitchFamily="18" charset="0"/>
                <a:cs typeface="Times New Roman" pitchFamily="18" charset="0"/>
              </a:rPr>
              <a:t>NC ở </a:t>
            </a:r>
            <a:r>
              <a:rPr lang="en-US" sz="2600" dirty="0" err="1" smtClean="0">
                <a:latin typeface="Times New Roman" pitchFamily="18" charset="0"/>
                <a:cs typeface="Times New Roman" pitchFamily="18" charset="0"/>
              </a:rPr>
              <a:t>đâu</a:t>
            </a:r>
            <a:r>
              <a:rPr lang="en-US" sz="2600" dirty="0" smtClean="0">
                <a:latin typeface="Times New Roman" pitchFamily="18" charset="0"/>
                <a:cs typeface="Times New Roman" pitchFamily="18" charset="0"/>
              </a:rPr>
              <a:t>: </a:t>
            </a:r>
            <a:r>
              <a:rPr lang="vi-VN" sz="2600" dirty="0">
                <a:latin typeface="Times New Roman" panose="02020603050405020304" pitchFamily="18" charset="0"/>
                <a:cs typeface="Times New Roman" panose="02020603050405020304" pitchFamily="18" charset="0"/>
              </a:rPr>
              <a:t>trên địa bàn tĩnh Vĩnh </a:t>
            </a:r>
            <a:r>
              <a:rPr lang="vi-VN" sz="2600" dirty="0" smtClean="0">
                <a:latin typeface="Times New Roman" panose="02020603050405020304" pitchFamily="18" charset="0"/>
                <a:cs typeface="Times New Roman" panose="02020603050405020304" pitchFamily="18" charset="0"/>
              </a:rPr>
              <a:t>Long</a:t>
            </a:r>
            <a:endParaRPr lang="en-US" sz="2600" dirty="0">
              <a:latin typeface="Times New Roman" pitchFamily="18" charset="0"/>
              <a:cs typeface="Times New Roman" pitchFamily="18" charset="0"/>
            </a:endParaRPr>
          </a:p>
        </p:txBody>
      </p:sp>
      <p:cxnSp>
        <p:nvCxnSpPr>
          <p:cNvPr id="13" name="Straight Arrow Connector 12"/>
          <p:cNvCxnSpPr>
            <a:endCxn id="12" idx="1"/>
          </p:cNvCxnSpPr>
          <p:nvPr/>
        </p:nvCxnSpPr>
        <p:spPr>
          <a:xfrm>
            <a:off x="1995054" y="3903554"/>
            <a:ext cx="415637" cy="661422"/>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2"/>
          <p:cNvSpPr>
            <a:spLocks noChangeArrowheads="1"/>
          </p:cNvSpPr>
          <p:nvPr/>
        </p:nvSpPr>
        <p:spPr bwMode="auto">
          <a:xfrm>
            <a:off x="387925" y="5418653"/>
            <a:ext cx="8437419" cy="129266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just">
              <a:defRPr/>
            </a:pPr>
            <a:r>
              <a:rPr lang="vi-VN" sz="2600" dirty="0" smtClean="0">
                <a:latin typeface="Times New Roman" panose="02020603050405020304" pitchFamily="18" charset="0"/>
                <a:cs typeface="Times New Roman" panose="02020603050405020304" pitchFamily="18" charset="0"/>
              </a:rPr>
              <a:t>Nghiên </a:t>
            </a:r>
            <a:r>
              <a:rPr lang="vi-VN" sz="2600" dirty="0">
                <a:latin typeface="Times New Roman" panose="02020603050405020304" pitchFamily="18" charset="0"/>
                <a:cs typeface="Times New Roman" panose="02020603050405020304" pitchFamily="18" charset="0"/>
              </a:rPr>
              <a:t>cứu ứng dụng vật liệu tái chế từ rác thải nhựa và phế thải nông </a:t>
            </a:r>
            <a:r>
              <a:rPr lang="vi-VN" sz="2600" dirty="0" smtClean="0">
                <a:latin typeface="Times New Roman" panose="02020603050405020304" pitchFamily="18" charset="0"/>
                <a:cs typeface="Times New Roman" panose="02020603050405020304" pitchFamily="18" charset="0"/>
              </a:rPr>
              <a:t>nghiệp</a:t>
            </a:r>
            <a:r>
              <a:rPr lang="vi-VN" sz="2600" dirty="0">
                <a:solidFill>
                  <a:schemeClr val="tx1"/>
                </a:solidFill>
                <a:latin typeface="Times New Roman" panose="02020603050405020304" pitchFamily="18" charset="0"/>
                <a:cs typeface="Times New Roman" panose="02020603050405020304" pitchFamily="18" charset="0"/>
              </a:rPr>
              <a:t> chống sạt lở bờ sông </a:t>
            </a:r>
            <a:r>
              <a:rPr lang="vi-VN" sz="2600" dirty="0">
                <a:latin typeface="Times New Roman" panose="02020603050405020304" pitchFamily="18" charset="0"/>
                <a:cs typeface="Times New Roman" panose="02020603050405020304" pitchFamily="18" charset="0"/>
              </a:rPr>
              <a:t>trên địa bàn tĩnh Vĩnh Long</a:t>
            </a:r>
            <a:endParaRPr lang="en-US" sz="2600" dirty="0">
              <a:latin typeface="Times New Roman" pitchFamily="18" charset="0"/>
              <a:cs typeface="Times New Roman" pitchFamily="18" charset="0"/>
            </a:endParaRPr>
          </a:p>
        </p:txBody>
      </p:sp>
      <p:grpSp>
        <p:nvGrpSpPr>
          <p:cNvPr id="15" name="object 3"/>
          <p:cNvGrpSpPr/>
          <p:nvPr/>
        </p:nvGrpSpPr>
        <p:grpSpPr>
          <a:xfrm>
            <a:off x="838200" y="42781"/>
            <a:ext cx="7162800" cy="1833663"/>
            <a:chOff x="1609426" y="2065634"/>
            <a:chExt cx="6355080" cy="3625215"/>
          </a:xfrm>
        </p:grpSpPr>
        <p:sp>
          <p:nvSpPr>
            <p:cNvPr id="16" name="object 4"/>
            <p:cNvSpPr/>
            <p:nvPr/>
          </p:nvSpPr>
          <p:spPr>
            <a:xfrm>
              <a:off x="1933320" y="5521832"/>
              <a:ext cx="164084" cy="164058"/>
            </a:xfrm>
            <a:prstGeom prst="rect">
              <a:avLst/>
            </a:prstGeom>
            <a:blipFill>
              <a:blip r:embed="rId2"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7" name="object 5"/>
            <p:cNvSpPr/>
            <p:nvPr/>
          </p:nvSpPr>
          <p:spPr>
            <a:xfrm>
              <a:off x="1609426" y="2065634"/>
              <a:ext cx="6354839" cy="3468077"/>
            </a:xfrm>
            <a:prstGeom prst="rect">
              <a:avLst/>
            </a:prstGeom>
            <a:blipFill>
              <a:blip r:embed="rId3"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sp>
          <p:nvSpPr>
            <p:cNvPr id="18" name="object 6"/>
            <p:cNvSpPr/>
            <p:nvPr/>
          </p:nvSpPr>
          <p:spPr>
            <a:xfrm>
              <a:off x="1928553" y="5517065"/>
              <a:ext cx="173618" cy="173593"/>
            </a:xfrm>
            <a:prstGeom prst="rect">
              <a:avLst/>
            </a:prstGeom>
            <a:blipFill>
              <a:blip r:embed="rId4" cstate="print"/>
              <a:stretch>
                <a:fillRect/>
              </a:stretch>
            </a:blipFill>
          </p:spPr>
          <p:txBody>
            <a:bodyPr wrap="square" lIns="0" tIns="0" rIns="0" bIns="0" rtlCol="0"/>
            <a:lstStyle/>
            <a:p>
              <a:endParaRPr sz="2600">
                <a:latin typeface="Times New Roman" panose="02020603050405020304" pitchFamily="18" charset="0"/>
                <a:cs typeface="Times New Roman" panose="02020603050405020304" pitchFamily="18" charset="0"/>
              </a:endParaRPr>
            </a:p>
          </p:txBody>
        </p:sp>
      </p:grpSp>
      <p:sp>
        <p:nvSpPr>
          <p:cNvPr id="19" name="object 7"/>
          <p:cNvSpPr txBox="1"/>
          <p:nvPr/>
        </p:nvSpPr>
        <p:spPr>
          <a:xfrm>
            <a:off x="2310245" y="457364"/>
            <a:ext cx="4495800" cy="416268"/>
          </a:xfrm>
          <a:prstGeom prst="rect">
            <a:avLst/>
          </a:prstGeom>
        </p:spPr>
        <p:txBody>
          <a:bodyPr vert="horz" wrap="square" lIns="0" tIns="12065" rIns="0" bIns="0" rtlCol="0">
            <a:spAutoFit/>
          </a:bodyPr>
          <a:lstStyle/>
          <a:p>
            <a:pPr marL="12700" marR="5080" indent="-15875" algn="ctr">
              <a:lnSpc>
                <a:spcPct val="101099"/>
              </a:lnSpc>
              <a:spcBef>
                <a:spcPts val="95"/>
              </a:spcBef>
            </a:pPr>
            <a:r>
              <a:rPr lang="en-US" sz="2600" b="1" dirty="0" smtClean="0">
                <a:solidFill>
                  <a:srgbClr val="FF0000"/>
                </a:solidFill>
                <a:latin typeface="Times New Roman" panose="02020603050405020304" pitchFamily="18" charset="0"/>
                <a:cs typeface="Times New Roman" panose="02020603050405020304" pitchFamily="18" charset="0"/>
              </a:rPr>
              <a:t>VD: </a:t>
            </a:r>
            <a:r>
              <a:rPr lang="en-US" sz="2600" b="1" dirty="0" err="1" smtClean="0">
                <a:solidFill>
                  <a:srgbClr val="FF0000"/>
                </a:solidFill>
                <a:latin typeface="Times New Roman" panose="02020603050405020304" pitchFamily="18" charset="0"/>
                <a:cs typeface="Times New Roman" panose="02020603050405020304" pitchFamily="18" charset="0"/>
              </a:rPr>
              <a:t>Xác</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định</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tên</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đề</a:t>
            </a: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tài</a:t>
            </a:r>
            <a:r>
              <a:rPr lang="en-US" sz="2600" b="1" dirty="0" smtClean="0">
                <a:solidFill>
                  <a:srgbClr val="FF0000"/>
                </a:solidFill>
                <a:latin typeface="Times New Roman" panose="02020603050405020304" pitchFamily="18" charset="0"/>
                <a:cs typeface="Times New Roman" panose="02020603050405020304" pitchFamily="18" charset="0"/>
              </a:rPr>
              <a:t> NCKH</a:t>
            </a:r>
            <a:endParaRPr lang="en-US" sz="2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521458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25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250"/>
                                        <p:tgtEl>
                                          <p:spTgt spid="1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250"/>
                                        <p:tgtEl>
                                          <p:spTgt spid="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edge">
                                      <p:cBhvr>
                                        <p:cTn id="20" dur="250"/>
                                        <p:tgtEl>
                                          <p:spTgt spid="11"/>
                                        </p:tgtEl>
                                      </p:cBhvr>
                                    </p:animEffect>
                                  </p:childTnLst>
                                </p:cTn>
                              </p:par>
                              <p:par>
                                <p:cTn id="21" presetID="2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250"/>
                                        <p:tgtEl>
                                          <p:spTgt spid="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25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25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2" grpId="0" animBg="1"/>
      <p:bldP spid="1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3400" y="1143000"/>
            <a:ext cx="8305800" cy="4001095"/>
          </a:xfrm>
        </p:spPr>
        <p:txBody>
          <a:bodyPr/>
          <a:lstStyle/>
          <a:p>
            <a:pPr algn="just"/>
            <a:r>
              <a:rPr lang="en-US" dirty="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Thứ</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hai</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tính</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cấp</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thiết</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của</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đề</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tài</a:t>
            </a:r>
            <a:endParaRPr lang="en-US" b="1" dirty="0" smtClean="0">
              <a:solidFill>
                <a:schemeClr val="tx1"/>
              </a:solidFill>
              <a:latin typeface="Times New Roman" panose="02020603050405020304" pitchFamily="18" charset="0"/>
              <a:cs typeface="Times New Roman" panose="02020603050405020304" pitchFamily="18" charset="0"/>
            </a:endParaRPr>
          </a:p>
          <a:p>
            <a:pPr algn="just"/>
            <a:r>
              <a:rPr lang="en-US" dirty="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a:t>
            </a:r>
            <a:r>
              <a:rPr lang="en-US" dirty="0" err="1" smtClean="0">
                <a:solidFill>
                  <a:schemeClr val="tx1"/>
                </a:solidFill>
                <a:latin typeface="Times New Roman" panose="02020603050405020304" pitchFamily="18" charset="0"/>
                <a:cs typeface="Times New Roman" panose="02020603050405020304" pitchFamily="18" charset="0"/>
              </a:rPr>
              <a:t>hần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này</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thực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chất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nhằm</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thuyết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phục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rằng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đề</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tài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nêu</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ra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cần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thiết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đáng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được</a:t>
            </a:r>
            <a:r>
              <a:rPr lang="en-US" dirty="0" smtClean="0">
                <a:solidFill>
                  <a:schemeClr val="tx1"/>
                </a:solidFill>
                <a:latin typeface="Times New Roman" panose="02020603050405020304" pitchFamily="18" charset="0"/>
                <a:cs typeface="Times New Roman" panose="02020603050405020304" pitchFamily="18" charset="0"/>
              </a:rPr>
              <a:t> NC.</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Yêu</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cầu</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trả</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lời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được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câu</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hỏi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sau</a:t>
            </a:r>
            <a:r>
              <a:rPr lang="en-US" dirty="0" smtClean="0">
                <a:solidFill>
                  <a:schemeClr val="tx1"/>
                </a:solidFill>
                <a:latin typeface="Times New Roman" panose="02020603050405020304" pitchFamily="18" charset="0"/>
                <a:cs typeface="Times New Roman" panose="02020603050405020304" pitchFamily="18" charset="0"/>
              </a:rPr>
              <a:t>:</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Chủ</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đề</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gì</a:t>
            </a:r>
            <a:r>
              <a:rPr lang="en-US" dirty="0" smtClean="0">
                <a:solidFill>
                  <a:schemeClr val="tx1"/>
                </a:solidFill>
                <a:latin typeface="Times New Roman" panose="02020603050405020304" pitchFamily="18" charset="0"/>
                <a:cs typeface="Times New Roman" panose="02020603050405020304" pitchFamily="18" charset="0"/>
              </a:rPr>
              <a:t>?</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Chủ</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đề</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đó</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đang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hiện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diện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trong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đời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sống</a:t>
            </a:r>
            <a:r>
              <a:rPr lang="en-US" dirty="0" smtClean="0">
                <a:solidFill>
                  <a:schemeClr val="tx1"/>
                </a:solidFill>
                <a:latin typeface="Times New Roman" panose="02020603050405020304" pitchFamily="18" charset="0"/>
                <a:cs typeface="Times New Roman" panose="02020603050405020304" pitchFamily="18" charset="0"/>
              </a:rPr>
              <a:t> XH </a:t>
            </a:r>
            <a:r>
              <a:rPr lang="en-US" dirty="0" err="1" smtClean="0">
                <a:solidFill>
                  <a:schemeClr val="tx1"/>
                </a:solidFill>
                <a:latin typeface="Times New Roman" panose="02020603050405020304" pitchFamily="18" charset="0"/>
                <a:cs typeface="Times New Roman" panose="02020603050405020304" pitchFamily="18" charset="0"/>
              </a:rPr>
              <a:t>và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trong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khoa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học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như</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thế</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nào</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trên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phạm</a:t>
            </a:r>
            <a:r>
              <a:rPr lang="en-US" dirty="0" smtClean="0">
                <a:solidFill>
                  <a:schemeClr val="tx1"/>
                </a:solidFill>
                <a:latin typeface="Times New Roman" panose="02020603050405020304" pitchFamily="18" charset="0"/>
                <a:cs typeface="Times New Roman" panose="02020603050405020304" pitchFamily="18" charset="0"/>
              </a:rPr>
              <a:t> vi </a:t>
            </a:r>
            <a:r>
              <a:rPr lang="en-US" dirty="0" err="1" smtClean="0">
                <a:solidFill>
                  <a:schemeClr val="tx1"/>
                </a:solidFill>
                <a:latin typeface="Times New Roman" panose="02020603050405020304" pitchFamily="18" charset="0"/>
                <a:cs typeface="Times New Roman" panose="02020603050405020304" pitchFamily="18" charset="0"/>
              </a:rPr>
              <a:t>thế</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giới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và</a:t>
            </a:r>
            <a:r>
              <a:rPr lang="en-US" dirty="0" smtClean="0">
                <a:solidFill>
                  <a:schemeClr val="tx1"/>
                </a:solidFill>
                <a:latin typeface="Times New Roman" panose="02020603050405020304" pitchFamily="18" charset="0"/>
                <a:cs typeface="Times New Roman" panose="02020603050405020304" pitchFamily="18" charset="0"/>
              </a:rPr>
              <a:t> ở </a:t>
            </a:r>
            <a:r>
              <a:rPr lang="en-US" dirty="0" err="1" smtClean="0">
                <a:solidFill>
                  <a:schemeClr val="tx1"/>
                </a:solidFill>
                <a:latin typeface="Times New Roman" panose="02020603050405020304" pitchFamily="18" charset="0"/>
                <a:cs typeface="Times New Roman" panose="02020603050405020304" pitchFamily="18" charset="0"/>
              </a:rPr>
              <a:t>Việt</a:t>
            </a:r>
            <a:r>
              <a:rPr lang="en-US" dirty="0" smtClean="0">
                <a:solidFill>
                  <a:schemeClr val="tx1"/>
                </a:solidFill>
                <a:latin typeface="Times New Roman" panose="02020603050405020304" pitchFamily="18" charset="0"/>
                <a:cs typeface="Times New Roman" panose="02020603050405020304" pitchFamily="18" charset="0"/>
              </a:rPr>
              <a:t> Nam).</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Có</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vấn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đề</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gì</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đang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đặt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ra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cần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phải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giải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quyết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về</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lý</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thuyết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về</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thực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tiễn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tại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địa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phương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nghiên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cứu</a:t>
            </a:r>
            <a:r>
              <a:rPr lang="en-US" dirty="0" smtClean="0">
                <a:solidFill>
                  <a:schemeClr val="tx1"/>
                </a:solidFill>
                <a:latin typeface="Times New Roman" panose="02020603050405020304" pitchFamily="18" charset="0"/>
                <a:cs typeface="Times New Roman" panose="02020603050405020304" pitchFamily="18" charset="0"/>
              </a:rPr>
              <a:t>).</a:t>
            </a:r>
          </a:p>
          <a:p>
            <a:pPr algn="just"/>
            <a:r>
              <a:rPr lang="en-US" dirty="0" smtClean="0">
                <a:solidFill>
                  <a:schemeClr val="tx1"/>
                </a:solidFill>
                <a:latin typeface="Times New Roman" panose="02020603050405020304" pitchFamily="18" charset="0"/>
                <a:cs typeface="Times New Roman" panose="02020603050405020304" pitchFamily="18" charset="0"/>
              </a:rPr>
              <a:t>	+ NC </a:t>
            </a:r>
            <a:r>
              <a:rPr lang="en-US" dirty="0" err="1" smtClean="0">
                <a:solidFill>
                  <a:schemeClr val="tx1"/>
                </a:solidFill>
                <a:latin typeface="Times New Roman" panose="02020603050405020304" pitchFamily="18" charset="0"/>
                <a:cs typeface="Times New Roman" panose="02020603050405020304" pitchFamily="18" charset="0"/>
              </a:rPr>
              <a:t>này</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giúp</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giải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quyết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phần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nào</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của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vấn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đề</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đặt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ra</a:t>
            </a:r>
            <a:r>
              <a:rPr lang="en-US" dirty="0" smtClean="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15057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914400"/>
            <a:ext cx="8534400" cy="5539978"/>
          </a:xfrm>
        </p:spPr>
        <p:txBody>
          <a:bodyPr/>
          <a:lstStyle/>
          <a:p>
            <a:r>
              <a:rPr lang="en-US" sz="2000" dirty="0" smtClean="0">
                <a:solidFill>
                  <a:schemeClr val="tx1"/>
                </a:solidFill>
                <a:latin typeface="Times New Roman" panose="02020603050405020304" pitchFamily="18" charset="0"/>
                <a:cs typeface="Times New Roman" panose="02020603050405020304" pitchFamily="18" charset="0"/>
              </a:rPr>
              <a:t>	</a:t>
            </a:r>
            <a:r>
              <a:rPr lang="en-US" sz="2000" b="1" dirty="0" smtClean="0">
                <a:solidFill>
                  <a:schemeClr val="tx1"/>
                </a:solidFill>
                <a:latin typeface="Times New Roman" panose="02020603050405020304" pitchFamily="18" charset="0"/>
                <a:cs typeface="Times New Roman" panose="02020603050405020304" pitchFamily="18" charset="0"/>
              </a:rPr>
              <a:t>VD:</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Tính</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cấp</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thiết</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của</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a:solidFill>
                  <a:schemeClr val="tx1"/>
                </a:solidFill>
                <a:latin typeface="Times New Roman" panose="02020603050405020304" pitchFamily="18" charset="0"/>
                <a:cs typeface="Times New Roman" panose="02020603050405020304" pitchFamily="18" charset="0"/>
              </a:rPr>
              <a:t>đề</a:t>
            </a:r>
            <a:r>
              <a:rPr lang="en-US" sz="2000" b="1" dirty="0">
                <a:solidFill>
                  <a:schemeClr val="tx1"/>
                </a:solidFill>
                <a:latin typeface="Times New Roman" panose="02020603050405020304" pitchFamily="18" charset="0"/>
                <a:cs typeface="Times New Roman" panose="02020603050405020304" pitchFamily="18" charset="0"/>
              </a:rPr>
              <a:t> </a:t>
            </a:r>
            <a:r>
              <a:rPr lang="en-US" sz="2000" b="1" dirty="0" err="1" smtClean="0">
                <a:solidFill>
                  <a:schemeClr val="tx1"/>
                </a:solidFill>
                <a:latin typeface="Times New Roman" panose="02020603050405020304" pitchFamily="18" charset="0"/>
                <a:cs typeface="Times New Roman" panose="02020603050405020304" pitchFamily="18" charset="0"/>
              </a:rPr>
              <a:t>tài</a:t>
            </a:r>
            <a:endParaRPr lang="en-US" sz="2000" b="1" dirty="0" smtClean="0">
              <a:solidFill>
                <a:schemeClr val="tx1"/>
              </a:solidFill>
              <a:latin typeface="Times New Roman" panose="02020603050405020304" pitchFamily="18" charset="0"/>
              <a:cs typeface="Times New Roman" panose="02020603050405020304" pitchFamily="18" charset="0"/>
            </a:endParaRPr>
          </a:p>
          <a:p>
            <a:pPr algn="just"/>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Đói</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nghèo</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là</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một</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vấn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đề</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có</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tính</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toàn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cầu</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Đối</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với</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Việt</a:t>
            </a:r>
            <a:r>
              <a:rPr lang="en-US" sz="2000" dirty="0" smtClean="0">
                <a:solidFill>
                  <a:schemeClr val="tx1"/>
                </a:solidFill>
                <a:latin typeface="Times New Roman" panose="02020603050405020304" pitchFamily="18" charset="0"/>
                <a:cs typeface="Times New Roman" panose="02020603050405020304" pitchFamily="18" charset="0"/>
              </a:rPr>
              <a:t> Nam, </a:t>
            </a:r>
            <a:r>
              <a:rPr lang="en-US" sz="2000" dirty="0" err="1" smtClean="0">
                <a:solidFill>
                  <a:schemeClr val="tx1"/>
                </a:solidFill>
                <a:latin typeface="Times New Roman" panose="02020603050405020304" pitchFamily="18" charset="0"/>
                <a:cs typeface="Times New Roman" panose="02020603050405020304" pitchFamily="18" charset="0"/>
              </a:rPr>
              <a:t>đói</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nghèo</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gây</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ảnh</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hưởng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lớn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đến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sự</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phát</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triển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bền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vững</a:t>
            </a:r>
            <a:r>
              <a:rPr lang="en-US" sz="2000" dirty="0" smtClean="0">
                <a:solidFill>
                  <a:schemeClr val="tx1"/>
                </a:solidFill>
                <a:latin typeface="Times New Roman" panose="02020603050405020304" pitchFamily="18" charset="0"/>
                <a:cs typeface="Times New Roman" panose="02020603050405020304" pitchFamily="18" charset="0"/>
              </a:rPr>
              <a:t>. Do </a:t>
            </a:r>
            <a:r>
              <a:rPr lang="en-US" sz="2000" dirty="0" err="1" smtClean="0">
                <a:solidFill>
                  <a:schemeClr val="tx1"/>
                </a:solidFill>
                <a:latin typeface="Times New Roman" panose="02020603050405020304" pitchFamily="18" charset="0"/>
                <a:cs typeface="Times New Roman" panose="02020603050405020304" pitchFamily="18" charset="0"/>
              </a:rPr>
              <a:t>vậy</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xóa</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đói</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giảm</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nghèo</a:t>
            </a:r>
            <a:r>
              <a:rPr lang="en-US" sz="2000" dirty="0" smtClean="0">
                <a:solidFill>
                  <a:schemeClr val="tx1"/>
                </a:solidFill>
                <a:latin typeface="Times New Roman" panose="02020603050405020304" pitchFamily="18" charset="0"/>
                <a:cs typeface="Times New Roman" panose="02020603050405020304" pitchFamily="18" charset="0"/>
              </a:rPr>
              <a:t> (XĐGN), </a:t>
            </a:r>
            <a:r>
              <a:rPr lang="en-US" sz="2000" dirty="0" err="1" smtClean="0">
                <a:solidFill>
                  <a:schemeClr val="tx1"/>
                </a:solidFill>
                <a:latin typeface="Times New Roman" panose="02020603050405020304" pitchFamily="18" charset="0"/>
                <a:cs typeface="Times New Roman" panose="02020603050405020304" pitchFamily="18" charset="0"/>
              </a:rPr>
              <a:t>khuyến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khích</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làm</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giàu</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chính</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đáng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là</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một</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chủ</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trương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lớn</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của</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Đảng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và</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a:t>
            </a:r>
            <a:r>
              <a:rPr lang="en-US" sz="2000" dirty="0" err="1" smtClean="0">
                <a:solidFill>
                  <a:schemeClr val="tx1"/>
                </a:solidFill>
                <a:latin typeface="Times New Roman" panose="02020603050405020304" pitchFamily="18" charset="0"/>
                <a:cs typeface="Times New Roman" panose="02020603050405020304" pitchFamily="18" charset="0"/>
              </a:rPr>
              <a:t>hà</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nước</a:t>
            </a:r>
            <a:r>
              <a:rPr lang="en-US" sz="2000" dirty="0" smtClean="0">
                <a:solidFill>
                  <a:schemeClr val="tx1"/>
                </a:solidFill>
                <a:latin typeface="Times New Roman" panose="02020603050405020304" pitchFamily="18" charset="0"/>
                <a:cs typeface="Times New Roman" panose="02020603050405020304" pitchFamily="18" charset="0"/>
              </a:rPr>
              <a:t> ta. </a:t>
            </a:r>
            <a:r>
              <a:rPr lang="en-US" sz="2000" dirty="0" err="1" smtClean="0">
                <a:solidFill>
                  <a:schemeClr val="tx1"/>
                </a:solidFill>
                <a:latin typeface="Times New Roman" panose="02020603050405020304" pitchFamily="18" charset="0"/>
                <a:cs typeface="Times New Roman" panose="02020603050405020304" pitchFamily="18" charset="0"/>
              </a:rPr>
              <a:t>Trong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công</a:t>
            </a:r>
            <a:r>
              <a:rPr lang="en-US" sz="2000" dirty="0" smtClean="0">
                <a:solidFill>
                  <a:schemeClr val="tx1"/>
                </a:solidFill>
                <a:latin typeface="Times New Roman" panose="02020603050405020304" pitchFamily="18" charset="0"/>
                <a:cs typeface="Times New Roman" panose="02020603050405020304" pitchFamily="18" charset="0"/>
              </a:rPr>
              <a:t> </a:t>
            </a:r>
            <a:r>
              <a:rPr lang="en-US" sz="2000" dirty="0" err="1" smtClean="0">
                <a:solidFill>
                  <a:schemeClr val="tx1"/>
                </a:solidFill>
                <a:latin typeface="Times New Roman" panose="02020603050405020304" pitchFamily="18" charset="0"/>
                <a:cs typeface="Times New Roman" panose="02020603050405020304" pitchFamily="18" charset="0"/>
              </a:rPr>
              <a:t>cuộc</a:t>
            </a:r>
            <a:r>
              <a:rPr lang="en-US" sz="2000" dirty="0" smtClean="0">
                <a:solidFill>
                  <a:schemeClr val="tx1"/>
                </a:solidFill>
                <a:latin typeface="Times New Roman" panose="02020603050405020304" pitchFamily="18" charset="0"/>
                <a:cs typeface="Times New Roman" panose="02020603050405020304" pitchFamily="18" charset="0"/>
              </a:rPr>
              <a:t> XĐGN ở </a:t>
            </a:r>
            <a:r>
              <a:rPr lang="en-US" sz="2000" dirty="0" err="1" smtClean="0">
                <a:solidFill>
                  <a:schemeClr val="tx1"/>
                </a:solidFill>
                <a:latin typeface="Times New Roman" panose="02020603050405020304" pitchFamily="18" charset="0"/>
                <a:cs typeface="Times New Roman" panose="02020603050405020304" pitchFamily="18" charset="0"/>
              </a:rPr>
              <a:t>nước</a:t>
            </a:r>
            <a:r>
              <a:rPr lang="en-US" sz="2000" dirty="0" smtClean="0">
                <a:solidFill>
                  <a:schemeClr val="tx1"/>
                </a:solidFill>
                <a:latin typeface="Times New Roman" panose="02020603050405020304" pitchFamily="18" charset="0"/>
                <a:cs typeface="Times New Roman" panose="02020603050405020304" pitchFamily="18" charset="0"/>
              </a:rPr>
              <a:t> ta,</a:t>
            </a:r>
            <a:r>
              <a:rPr lang="en-US" sz="2000" dirty="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hoạt</a:t>
            </a:r>
            <a:r>
              <a:rPr lang="en-US" sz="2000" dirty="0" smtClean="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động</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thực</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thi</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chính</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sách</a:t>
            </a:r>
            <a:r>
              <a:rPr lang="en-US" sz="2000" dirty="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của</a:t>
            </a:r>
            <a:r>
              <a:rPr lang="en-US" sz="2000" dirty="0" smtClean="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đội</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ngũ</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cán</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bộ</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lãnh</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đạo</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quản</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lý</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cấp</a:t>
            </a:r>
            <a:r>
              <a:rPr lang="en-US" sz="2000" dirty="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cơ</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sở</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có</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vai</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trò</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vô</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cùng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quan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trọng</a:t>
            </a:r>
            <a:r>
              <a:rPr lang="en-US" sz="2000" dirty="0" smtClean="0">
                <a:solidFill>
                  <a:schemeClr val="tx1"/>
                </a:solidFill>
                <a:latin typeface="Times New Roman" pitchFamily="18" charset="0"/>
                <a:cs typeface="Times New Roman" pitchFamily="18" charset="0"/>
              </a:rPr>
              <a:t>.</a:t>
            </a:r>
          </a:p>
          <a:p>
            <a:pPr algn="just"/>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Trong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thời</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gian</a:t>
            </a:r>
            <a:r>
              <a:rPr lang="en-US" sz="2000" dirty="0" smtClean="0">
                <a:solidFill>
                  <a:schemeClr val="tx1"/>
                </a:solidFill>
                <a:latin typeface="Times New Roman" pitchFamily="18" charset="0"/>
                <a:cs typeface="Times New Roman" pitchFamily="18" charset="0"/>
              </a:rPr>
              <a:t> qua, </a:t>
            </a:r>
            <a:r>
              <a:rPr lang="en-US" sz="2000" dirty="0" err="1" smtClean="0">
                <a:solidFill>
                  <a:schemeClr val="tx1"/>
                </a:solidFill>
                <a:latin typeface="Times New Roman" pitchFamily="18" charset="0"/>
                <a:cs typeface="Times New Roman" pitchFamily="18" charset="0"/>
              </a:rPr>
              <a:t>công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tác</a:t>
            </a:r>
            <a:r>
              <a:rPr lang="en-US" sz="2000" dirty="0" smtClean="0">
                <a:solidFill>
                  <a:schemeClr val="tx1"/>
                </a:solidFill>
                <a:latin typeface="Times New Roman" pitchFamily="18" charset="0"/>
                <a:cs typeface="Times New Roman" pitchFamily="18" charset="0"/>
              </a:rPr>
              <a:t> XĐGN </a:t>
            </a:r>
            <a:r>
              <a:rPr lang="en-US" sz="2000" dirty="0" err="1" smtClean="0">
                <a:solidFill>
                  <a:schemeClr val="tx1"/>
                </a:solidFill>
                <a:latin typeface="Times New Roman" pitchFamily="18" charset="0"/>
                <a:cs typeface="Times New Roman" pitchFamily="18" charset="0"/>
              </a:rPr>
              <a:t>của</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tỉnh</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Trà</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Vinh</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đã</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đạt</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được</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những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thành</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tựu</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đáng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kể</a:t>
            </a:r>
            <a:r>
              <a:rPr lang="en-US" sz="2000" dirty="0" smtClean="0">
                <a:solidFill>
                  <a:schemeClr val="tx1"/>
                </a:solidFill>
                <a:latin typeface="Times New Roman" pitchFamily="18" charset="0"/>
                <a:cs typeface="Times New Roman" pitchFamily="18" charset="0"/>
              </a:rPr>
              <a:t> (…).</a:t>
            </a:r>
          </a:p>
          <a:p>
            <a:pPr algn="just"/>
            <a:r>
              <a:rPr lang="en-US" sz="2000" dirty="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Tuy</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nhiên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trong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thực</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tiễn</a:t>
            </a:r>
            <a:r>
              <a:rPr lang="en-US" sz="2000" dirty="0" smtClean="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hoạt</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động</a:t>
            </a:r>
            <a:r>
              <a:rPr lang="en-US" sz="2000" dirty="0">
                <a:solidFill>
                  <a:schemeClr val="tx1"/>
                </a:solidFill>
                <a:latin typeface="Times New Roman" pitchFamily="18" charset="0"/>
                <a:cs typeface="Times New Roman" pitchFamily="18" charset="0"/>
              </a:rPr>
              <a:t> </a:t>
            </a:r>
            <a:r>
              <a:rPr lang="en-US" sz="2000" dirty="0" smtClean="0">
                <a:solidFill>
                  <a:schemeClr val="tx1"/>
                </a:solidFill>
                <a:latin typeface="Times New Roman" panose="02020603050405020304" pitchFamily="18" charset="0"/>
                <a:cs typeface="Times New Roman" panose="02020603050405020304" pitchFamily="18" charset="0"/>
              </a:rPr>
              <a:t>XĐGN</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của</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tỉnh</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Trà</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Vinh</a:t>
            </a:r>
            <a:r>
              <a:rPr lang="en-US" sz="2000" dirty="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vẫn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còn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có</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những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tồn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tại</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hạn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chế</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nhất</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định</a:t>
            </a:r>
            <a:r>
              <a:rPr lang="en-US" sz="2000" dirty="0" smtClean="0">
                <a:solidFill>
                  <a:schemeClr val="tx1"/>
                </a:solidFill>
                <a:latin typeface="Times New Roman" pitchFamily="18" charset="0"/>
                <a:cs typeface="Times New Roman" pitchFamily="18" charset="0"/>
              </a:rPr>
              <a:t> (…).</a:t>
            </a:r>
          </a:p>
          <a:p>
            <a:pPr algn="just"/>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Những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kết</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quả</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đó</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có</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phần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tác</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động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không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nhỏ</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từ</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hoạt</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động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của</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đội</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ngũ</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cán</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bộ</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lãnh</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đạo</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quản</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lý</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cấp</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cơ</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sở</a:t>
            </a:r>
            <a:r>
              <a:rPr lang="en-US" sz="2000" dirty="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tỉnh</a:t>
            </a:r>
            <a:r>
              <a:rPr lang="en-US" sz="2000" dirty="0" smtClean="0">
                <a:solidFill>
                  <a:schemeClr val="tx1"/>
                </a:solidFill>
                <a:latin typeface="Times New Roman" pitchFamily="18" charset="0"/>
                <a:cs typeface="Times New Roman" pitchFamily="18" charset="0"/>
              </a:rPr>
              <a:t>.</a:t>
            </a:r>
          </a:p>
          <a:p>
            <a:pPr algn="just">
              <a:defRPr/>
            </a:pPr>
            <a:r>
              <a:rPr lang="en-US" sz="2000" dirty="0" smtClean="0">
                <a:solidFill>
                  <a:schemeClr val="tx1"/>
                </a:solidFill>
                <a:latin typeface="Times New Roman" pitchFamily="18" charset="0"/>
                <a:cs typeface="Times New Roman" pitchFamily="18" charset="0"/>
              </a:rPr>
              <a:t>	NC </a:t>
            </a:r>
            <a:r>
              <a:rPr lang="en-US" sz="2000" dirty="0" err="1" smtClean="0">
                <a:solidFill>
                  <a:schemeClr val="tx1"/>
                </a:solidFill>
                <a:latin typeface="Times New Roman" pitchFamily="18" charset="0"/>
                <a:cs typeface="Times New Roman" pitchFamily="18" charset="0"/>
              </a:rPr>
              <a:t>này</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tìm</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hiểu</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về</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hoạt</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động</a:t>
            </a:r>
            <a:r>
              <a:rPr lang="en-US" sz="2000" dirty="0" smtClean="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thực</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thi</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chính</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sách</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xóa</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đói</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giảm</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nghèo</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bền</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vững</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của</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đội</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ngũ</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cán</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bộ</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lãnh</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đạo</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quản</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lý</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cấp</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cơ</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sở</a:t>
            </a:r>
            <a:r>
              <a:rPr lang="en-US" sz="2000" dirty="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trong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thời</a:t>
            </a:r>
            <a:r>
              <a:rPr lang="en-US" sz="2000" dirty="0" smtClean="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kỳ</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công</a:t>
            </a:r>
            <a:r>
              <a:rPr lang="en-US" sz="2000" dirty="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nghiệp</a:t>
            </a:r>
            <a:r>
              <a:rPr lang="en-US" sz="2000" dirty="0" smtClean="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hóa</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hiện</a:t>
            </a:r>
            <a:r>
              <a:rPr lang="en-US" sz="2000" dirty="0">
                <a:solidFill>
                  <a:schemeClr val="tx1"/>
                </a:solidFill>
                <a:latin typeface="Times New Roman" pitchFamily="18" charset="0"/>
                <a:cs typeface="Times New Roman" pitchFamily="18" charset="0"/>
              </a:rPr>
              <a:t> </a:t>
            </a:r>
            <a:r>
              <a:rPr lang="en-US" sz="2000" dirty="0" err="1">
                <a:solidFill>
                  <a:schemeClr val="tx1"/>
                </a:solidFill>
                <a:latin typeface="Times New Roman" pitchFamily="18" charset="0"/>
                <a:cs typeface="Times New Roman" pitchFamily="18" charset="0"/>
              </a:rPr>
              <a:t>đại</a:t>
            </a:r>
            <a:r>
              <a:rPr lang="en-US" sz="2000" dirty="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hóa</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nhằm</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góp</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phần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tìm</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ra</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những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giải</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pháp</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hữu</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hiệu</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để</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phát</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huy</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thành</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tựu</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giảm</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thiểu</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những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hạn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chế</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tồn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tại</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của</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công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tác</a:t>
            </a:r>
            <a:r>
              <a:rPr lang="en-US" sz="2000" dirty="0" smtClean="0">
                <a:solidFill>
                  <a:schemeClr val="tx1"/>
                </a:solidFill>
                <a:latin typeface="Times New Roman" pitchFamily="18" charset="0"/>
                <a:cs typeface="Times New Roman" pitchFamily="18" charset="0"/>
              </a:rPr>
              <a:t> XĐGN </a:t>
            </a:r>
            <a:r>
              <a:rPr lang="en-US" sz="2000" dirty="0" err="1" smtClean="0">
                <a:solidFill>
                  <a:schemeClr val="tx1"/>
                </a:solidFill>
                <a:latin typeface="Times New Roman" pitchFamily="18" charset="0"/>
                <a:cs typeface="Times New Roman" pitchFamily="18" charset="0"/>
              </a:rPr>
              <a:t>trên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địa</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bàn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tỉnh</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Trà</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Vinh</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góp</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phần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thực</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hiện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thắng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lợi</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mục</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tiêu</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dân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giàu</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nước</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mạnh</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xã</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hội</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dân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chủ</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công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bằng</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văn</a:t>
            </a:r>
            <a:r>
              <a:rPr lang="en-US" sz="2000" dirty="0" smtClean="0">
                <a:solidFill>
                  <a:schemeClr val="tx1"/>
                </a:solidFill>
                <a:latin typeface="Times New Roman" pitchFamily="18" charset="0"/>
                <a:cs typeface="Times New Roman" pitchFamily="18" charset="0"/>
              </a:rPr>
              <a:t> minh…</a:t>
            </a:r>
            <a:endParaRPr lang="en-US" sz="2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18288417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04800" y="685800"/>
            <a:ext cx="8305800" cy="4813625"/>
          </a:xfrm>
          <a:prstGeom prst="rect">
            <a:avLst/>
          </a:prstGeom>
        </p:spPr>
        <p:txBody>
          <a:bodyPr vert="horz" wrap="square" lIns="91440" tIns="45720" rIns="91440" bIns="45720" numCol="1" anchor="t" anchorCtr="0" compatLnSpc="1">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r>
              <a:rPr lang="en-US" kern="0" dirty="0" smtClean="0">
                <a:solidFill>
                  <a:srgbClr val="FF0000"/>
                </a:solidFill>
                <a:latin typeface="Times New Roman" panose="02020603050405020304" pitchFamily="18" charset="0"/>
                <a:cs typeface="Times New Roman" panose="02020603050405020304" pitchFamily="18" charset="0"/>
              </a:rPr>
              <a:t>	</a:t>
            </a:r>
            <a:r>
              <a:rPr lang="en-US" b="1" kern="0" dirty="0" err="1" smtClean="0">
                <a:solidFill>
                  <a:srgbClr val="FF0000"/>
                </a:solidFill>
                <a:latin typeface="Times New Roman" panose="02020603050405020304" pitchFamily="18" charset="0"/>
                <a:cs typeface="Times New Roman" panose="02020603050405020304" pitchFamily="18" charset="0"/>
              </a:rPr>
              <a:t>Thứ</a:t>
            </a:r>
            <a:r>
              <a:rPr lang="en-US" b="1" kern="0" dirty="0" smtClean="0">
                <a:solidFill>
                  <a:srgbClr val="FF0000"/>
                </a:solidFill>
                <a:latin typeface="Times New Roman" panose="02020603050405020304" pitchFamily="18" charset="0"/>
                <a:cs typeface="Times New Roman" panose="02020603050405020304" pitchFamily="18" charset="0"/>
              </a:rPr>
              <a:t> </a:t>
            </a:r>
            <a:r>
              <a:rPr lang="en-US" b="1" kern="0" dirty="0" err="1" smtClean="0">
                <a:solidFill>
                  <a:srgbClr val="FF0000"/>
                </a:solidFill>
                <a:latin typeface="Times New Roman" panose="02020603050405020304" pitchFamily="18" charset="0"/>
                <a:cs typeface="Times New Roman" panose="02020603050405020304" pitchFamily="18" charset="0"/>
              </a:rPr>
              <a:t>ba</a:t>
            </a:r>
            <a:r>
              <a:rPr lang="en-US" b="1" kern="0" dirty="0" smtClean="0">
                <a:solidFill>
                  <a:srgbClr val="FF0000"/>
                </a:solidFill>
                <a:latin typeface="Times New Roman" panose="02020603050405020304" pitchFamily="18" charset="0"/>
                <a:cs typeface="Times New Roman" panose="02020603050405020304" pitchFamily="18" charset="0"/>
              </a:rPr>
              <a:t>, </a:t>
            </a:r>
            <a:r>
              <a:rPr lang="en-US" kern="0" dirty="0" err="1" smtClean="0">
                <a:solidFill>
                  <a:srgbClr val="FF0000"/>
                </a:solidFill>
                <a:latin typeface="Times New Roman" panose="02020603050405020304" pitchFamily="18" charset="0"/>
                <a:cs typeface="Times New Roman" panose="02020603050405020304" pitchFamily="18" charset="0"/>
              </a:rPr>
              <a:t>tổng</a:t>
            </a:r>
            <a:r>
              <a:rPr lang="en-US" kern="0" dirty="0" smtClean="0">
                <a:solidFill>
                  <a:srgbClr val="FF0000"/>
                </a:solidFill>
                <a:latin typeface="Times New Roman" panose="02020603050405020304" pitchFamily="18" charset="0"/>
                <a:cs typeface="Times New Roman" panose="02020603050405020304" pitchFamily="18" charset="0"/>
              </a:rPr>
              <a:t> </a:t>
            </a:r>
            <a:r>
              <a:rPr lang="en-US" kern="0" dirty="0" err="1" smtClean="0">
                <a:solidFill>
                  <a:srgbClr val="FF0000"/>
                </a:solidFill>
                <a:latin typeface="Times New Roman" panose="02020603050405020304" pitchFamily="18" charset="0"/>
                <a:cs typeface="Times New Roman" panose="02020603050405020304" pitchFamily="18" charset="0"/>
              </a:rPr>
              <a:t>quan</a:t>
            </a:r>
            <a:r>
              <a:rPr lang="en-US" kern="0" dirty="0" smtClean="0">
                <a:solidFill>
                  <a:srgbClr val="FF0000"/>
                </a:solidFill>
                <a:latin typeface="Times New Roman" panose="02020603050405020304" pitchFamily="18" charset="0"/>
                <a:cs typeface="Times New Roman" panose="02020603050405020304" pitchFamily="18" charset="0"/>
              </a:rPr>
              <a:t> </a:t>
            </a:r>
            <a:r>
              <a:rPr lang="en-US" kern="0" dirty="0" err="1" smtClean="0">
                <a:solidFill>
                  <a:srgbClr val="FF0000"/>
                </a:solidFill>
                <a:latin typeface="Times New Roman" panose="02020603050405020304" pitchFamily="18" charset="0"/>
                <a:cs typeface="Times New Roman" panose="02020603050405020304" pitchFamily="18" charset="0"/>
              </a:rPr>
              <a:t>tình</a:t>
            </a:r>
            <a:r>
              <a:rPr lang="en-US" kern="0" dirty="0" smtClean="0">
                <a:solidFill>
                  <a:srgbClr val="FF0000"/>
                </a:solidFill>
                <a:latin typeface="Times New Roman" panose="02020603050405020304" pitchFamily="18" charset="0"/>
                <a:cs typeface="Times New Roman" panose="02020603050405020304" pitchFamily="18" charset="0"/>
              </a:rPr>
              <a:t> </a:t>
            </a:r>
            <a:r>
              <a:rPr lang="en-US" kern="0" dirty="0" err="1" smtClean="0">
                <a:solidFill>
                  <a:srgbClr val="FF0000"/>
                </a:solidFill>
                <a:latin typeface="Times New Roman" panose="02020603050405020304" pitchFamily="18" charset="0"/>
                <a:cs typeface="Times New Roman" panose="02020603050405020304" pitchFamily="18" charset="0"/>
              </a:rPr>
              <a:t>hình</a:t>
            </a:r>
            <a:r>
              <a:rPr lang="en-US" kern="0" dirty="0" smtClean="0">
                <a:solidFill>
                  <a:srgbClr val="FF0000"/>
                </a:solidFill>
                <a:latin typeface="Times New Roman" panose="02020603050405020304" pitchFamily="18" charset="0"/>
                <a:cs typeface="Times New Roman" panose="02020603050405020304" pitchFamily="18" charset="0"/>
              </a:rPr>
              <a:t> </a:t>
            </a:r>
            <a:r>
              <a:rPr lang="en-US" kern="0" dirty="0" err="1" smtClean="0">
                <a:solidFill>
                  <a:srgbClr val="FF0000"/>
                </a:solidFill>
                <a:latin typeface="Times New Roman" panose="02020603050405020304" pitchFamily="18" charset="0"/>
                <a:cs typeface="Times New Roman" panose="02020603050405020304" pitchFamily="18" charset="0"/>
              </a:rPr>
              <a:t>nghiên</a:t>
            </a:r>
            <a:r>
              <a:rPr lang="en-US" kern="0" dirty="0" smtClean="0">
                <a:solidFill>
                  <a:srgbClr val="FF0000"/>
                </a:solidFill>
                <a:latin typeface="Times New Roman" panose="02020603050405020304" pitchFamily="18" charset="0"/>
                <a:cs typeface="Times New Roman" panose="02020603050405020304" pitchFamily="18" charset="0"/>
              </a:rPr>
              <a:t> </a:t>
            </a:r>
            <a:r>
              <a:rPr lang="en-US" kern="0" dirty="0" err="1" smtClean="0">
                <a:solidFill>
                  <a:srgbClr val="FF0000"/>
                </a:solidFill>
                <a:latin typeface="Times New Roman" panose="02020603050405020304" pitchFamily="18" charset="0"/>
                <a:cs typeface="Times New Roman" panose="02020603050405020304" pitchFamily="18" charset="0"/>
              </a:rPr>
              <a:t>cứu</a:t>
            </a:r>
            <a:endParaRPr lang="en-US" kern="0" dirty="0" smtClean="0">
              <a:solidFill>
                <a:srgbClr val="FF0000"/>
              </a:solidFill>
              <a:latin typeface="Times New Roman" panose="02020603050405020304" pitchFamily="18" charset="0"/>
              <a:cs typeface="Times New Roman" panose="02020603050405020304" pitchFamily="18" charset="0"/>
            </a:endParaRPr>
          </a:p>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endParaRPr lang="en-US" b="1" kern="0" dirty="0" smtClean="0">
              <a:solidFill>
                <a:schemeClr val="tx1"/>
              </a:solidFill>
              <a:latin typeface="Times New Roman" panose="02020603050405020304" pitchFamily="18" charset="0"/>
              <a:cs typeface="Times New Roman" panose="02020603050405020304" pitchFamily="18" charset="0"/>
            </a:endParaRPr>
          </a:p>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r>
              <a:rPr lang="en-US" b="1"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Mục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này</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rgbClr val="0070C0"/>
                </a:solidFill>
                <a:latin typeface="Times New Roman" panose="02020603050405020304" pitchFamily="18" charset="0"/>
                <a:cs typeface="Times New Roman" panose="02020603050405020304" pitchFamily="18" charset="0"/>
              </a:rPr>
              <a:t>liệt</a:t>
            </a:r>
            <a:r>
              <a:rPr lang="en-US" kern="0" dirty="0" smtClean="0">
                <a:solidFill>
                  <a:srgbClr val="0070C0"/>
                </a:solidFill>
                <a:latin typeface="Times New Roman" panose="02020603050405020304" pitchFamily="18" charset="0"/>
                <a:cs typeface="Times New Roman" panose="02020603050405020304" pitchFamily="18" charset="0"/>
              </a:rPr>
              <a:t> </a:t>
            </a:r>
            <a:r>
              <a:rPr lang="en-US" kern="0" dirty="0" err="1" smtClean="0">
                <a:solidFill>
                  <a:srgbClr val="0070C0"/>
                </a:solidFill>
                <a:latin typeface="Times New Roman" panose="02020603050405020304" pitchFamily="18" charset="0"/>
                <a:cs typeface="Times New Roman" panose="02020603050405020304" pitchFamily="18" charset="0"/>
              </a:rPr>
              <a:t>kê</a:t>
            </a:r>
            <a:r>
              <a:rPr lang="en-US" kern="0" dirty="0" smtClean="0">
                <a:solidFill>
                  <a:srgbClr val="0070C0"/>
                </a:solidFill>
                <a:latin typeface="Times New Roman" panose="02020603050405020304" pitchFamily="18" charset="0"/>
                <a:cs typeface="Times New Roman" panose="02020603050405020304" pitchFamily="18" charset="0"/>
              </a:rPr>
              <a:t> </a:t>
            </a:r>
            <a:r>
              <a:rPr lang="en-US" kern="0" dirty="0" err="1" smtClean="0">
                <a:solidFill>
                  <a:srgbClr val="0070C0"/>
                </a:solidFill>
                <a:latin typeface="Times New Roman" panose="02020603050405020304" pitchFamily="18" charset="0"/>
                <a:cs typeface="Times New Roman" panose="02020603050405020304" pitchFamily="18" charset="0"/>
              </a:rPr>
              <a:t>va</a:t>
            </a:r>
            <a:r>
              <a:rPr lang="en-US" kern="0" dirty="0" smtClean="0">
                <a:solidFill>
                  <a:srgbClr val="0070C0"/>
                </a:solidFill>
                <a:latin typeface="Times New Roman" panose="02020603050405020304" pitchFamily="18" charset="0"/>
                <a:cs typeface="Times New Roman" panose="02020603050405020304" pitchFamily="18" charset="0"/>
              </a:rPr>
              <a:t>̀ </a:t>
            </a:r>
            <a:r>
              <a:rPr lang="en-US" kern="0" dirty="0" err="1" smtClean="0">
                <a:solidFill>
                  <a:srgbClr val="0070C0"/>
                </a:solidFill>
                <a:latin typeface="Times New Roman" panose="02020603050405020304" pitchFamily="18" charset="0"/>
                <a:cs typeface="Times New Roman" panose="02020603050405020304" pitchFamily="18" charset="0"/>
              </a:rPr>
              <a:t>nhận</a:t>
            </a:r>
            <a:r>
              <a:rPr lang="en-US" kern="0" dirty="0" smtClean="0">
                <a:solidFill>
                  <a:srgbClr val="0070C0"/>
                </a:solidFill>
                <a:latin typeface="Times New Roman" panose="02020603050405020304" pitchFamily="18" charset="0"/>
                <a:cs typeface="Times New Roman" panose="02020603050405020304" pitchFamily="18" charset="0"/>
              </a:rPr>
              <a:t> </a:t>
            </a:r>
            <a:r>
              <a:rPr lang="en-US" kern="0" dirty="0" err="1" smtClean="0">
                <a:solidFill>
                  <a:srgbClr val="0070C0"/>
                </a:solidFill>
                <a:latin typeface="Times New Roman" panose="02020603050405020304" pitchFamily="18" charset="0"/>
                <a:cs typeface="Times New Roman" panose="02020603050405020304" pitchFamily="18" charset="0"/>
              </a:rPr>
              <a:t>định</a:t>
            </a:r>
            <a:r>
              <a:rPr lang="en-US" kern="0" dirty="0" smtClean="0">
                <a:solidFill>
                  <a:srgbClr val="0070C0"/>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những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công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trình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được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công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bô</a:t>
            </a:r>
            <a:r>
              <a:rPr lang="en-US" kern="0" dirty="0" smtClean="0">
                <a:solidFill>
                  <a:schemeClr val="tx1"/>
                </a:solidFill>
                <a:latin typeface="Times New Roman" panose="02020603050405020304" pitchFamily="18" charset="0"/>
                <a:cs typeface="Times New Roman" panose="02020603050405020304" pitchFamily="18" charset="0"/>
              </a:rPr>
              <a:t>́ mà </a:t>
            </a:r>
            <a:r>
              <a:rPr lang="en-US" kern="0" dirty="0" err="1" smtClean="0">
                <a:solidFill>
                  <a:schemeClr val="tx1"/>
                </a:solidFill>
                <a:latin typeface="Times New Roman" panose="02020603050405020304" pitchFamily="18" charset="0"/>
                <a:cs typeface="Times New Roman" panose="02020603050405020304" pitchFamily="18" charset="0"/>
              </a:rPr>
              <a:t>những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công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trình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này</a:t>
            </a:r>
            <a:r>
              <a:rPr lang="en-US" kern="0" dirty="0" smtClean="0">
                <a:solidFill>
                  <a:schemeClr val="tx1"/>
                </a:solidFill>
                <a:latin typeface="Times New Roman" panose="02020603050405020304" pitchFamily="18" charset="0"/>
                <a:cs typeface="Times New Roman" panose="02020603050405020304" pitchFamily="18" charset="0"/>
              </a:rPr>
              <a:t> có </a:t>
            </a:r>
            <a:r>
              <a:rPr lang="en-US" kern="0" dirty="0" err="1" smtClean="0">
                <a:solidFill>
                  <a:schemeClr val="tx1"/>
                </a:solidFill>
                <a:latin typeface="Times New Roman" panose="02020603050405020304" pitchFamily="18" charset="0"/>
                <a:cs typeface="Times New Roman" panose="02020603050405020304" pitchFamily="18" charset="0"/>
              </a:rPr>
              <a:t>nội</a:t>
            </a:r>
            <a:r>
              <a:rPr lang="en-US" kern="0" dirty="0" smtClean="0">
                <a:solidFill>
                  <a:schemeClr val="tx1"/>
                </a:solidFill>
                <a:latin typeface="Times New Roman" panose="02020603050405020304" pitchFamily="18" charset="0"/>
                <a:cs typeface="Times New Roman" panose="02020603050405020304" pitchFamily="18" charset="0"/>
              </a:rPr>
              <a:t> dung </a:t>
            </a:r>
            <a:r>
              <a:rPr lang="en-US" kern="0" dirty="0" err="1" smtClean="0">
                <a:solidFill>
                  <a:schemeClr val="tx1"/>
                </a:solidFill>
                <a:latin typeface="Times New Roman" panose="02020603050405020304" pitchFamily="18" charset="0"/>
                <a:cs typeface="Times New Roman" panose="02020603050405020304" pitchFamily="18" charset="0"/>
              </a:rPr>
              <a:t>gần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với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nội</a:t>
            </a:r>
            <a:r>
              <a:rPr lang="en-US" kern="0" dirty="0" smtClean="0">
                <a:solidFill>
                  <a:schemeClr val="tx1"/>
                </a:solidFill>
                <a:latin typeface="Times New Roman" panose="02020603050405020304" pitchFamily="18" charset="0"/>
                <a:cs typeface="Times New Roman" panose="02020603050405020304" pitchFamily="18" charset="0"/>
              </a:rPr>
              <a:t> dung </a:t>
            </a:r>
            <a:r>
              <a:rPr lang="en-US" kern="0" dirty="0" err="1" smtClean="0">
                <a:solidFill>
                  <a:schemeClr val="tx1"/>
                </a:solidFill>
                <a:latin typeface="Times New Roman" panose="02020603050405020304" pitchFamily="18" charset="0"/>
                <a:cs typeface="Times New Roman" panose="02020603050405020304" pitchFamily="18" charset="0"/>
              </a:rPr>
              <a:t>của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tài</a:t>
            </a:r>
            <a:r>
              <a:rPr lang="en-US" kern="0" dirty="0" smtClean="0">
                <a:solidFill>
                  <a:schemeClr val="tx1"/>
                </a:solidFill>
                <a:latin typeface="Times New Roman" panose="02020603050405020304" pitchFamily="18" charset="0"/>
                <a:cs typeface="Times New Roman" panose="02020603050405020304" pitchFamily="18" charset="0"/>
              </a:rPr>
              <a:t>. </a:t>
            </a:r>
          </a:p>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endParaRPr lang="en-US" kern="0" dirty="0" smtClean="0">
              <a:solidFill>
                <a:schemeClr val="tx1"/>
              </a:solidFill>
              <a:latin typeface="Times New Roman" panose="02020603050405020304" pitchFamily="18" charset="0"/>
              <a:cs typeface="Times New Roman" panose="02020603050405020304" pitchFamily="18" charset="0"/>
            </a:endParaRPr>
          </a:p>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Khi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liệt</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kê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phải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trình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bày</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ro</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tác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gia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tên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công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trình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loại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công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trình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năm</a:t>
            </a:r>
            <a:r>
              <a:rPr lang="en-US" kern="0" dirty="0" smtClean="0">
                <a:solidFill>
                  <a:schemeClr val="tx1"/>
                </a:solidFill>
                <a:latin typeface="Times New Roman" panose="02020603050405020304" pitchFamily="18" charset="0"/>
                <a:cs typeface="Times New Roman" panose="02020603050405020304" pitchFamily="18" charset="0"/>
              </a:rPr>
              <a:t> – </a:t>
            </a:r>
            <a:r>
              <a:rPr lang="en-US" kern="0" dirty="0" err="1" smtClean="0">
                <a:solidFill>
                  <a:schemeClr val="tx1"/>
                </a:solidFill>
                <a:latin typeface="Times New Roman" panose="02020603050405020304" pitchFamily="18" charset="0"/>
                <a:cs typeface="Times New Roman" panose="02020603050405020304" pitchFamily="18" charset="0"/>
              </a:rPr>
              <a:t>nơi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công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bô</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Quan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trọng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hơn</a:t>
            </a:r>
            <a:r>
              <a:rPr lang="en-US" kern="0" dirty="0" smtClean="0">
                <a:solidFill>
                  <a:schemeClr val="tx1"/>
                </a:solidFill>
                <a:latin typeface="Times New Roman" panose="02020603050405020304" pitchFamily="18" charset="0"/>
                <a:cs typeface="Times New Roman" panose="02020603050405020304" pitchFamily="18" charset="0"/>
              </a:rPr>
              <a:t> là </a:t>
            </a:r>
            <a:r>
              <a:rPr lang="en-US" kern="0" dirty="0" err="1" smtClean="0">
                <a:solidFill>
                  <a:schemeClr val="tx1"/>
                </a:solidFill>
                <a:latin typeface="Times New Roman" panose="02020603050405020304" pitchFamily="18" charset="0"/>
                <a:cs typeface="Times New Roman" panose="02020603050405020304" pitchFamily="18" charset="0"/>
              </a:rPr>
              <a:t>chu</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thê</a:t>
            </a:r>
            <a:r>
              <a:rPr lang="en-US" kern="0" dirty="0" smtClean="0">
                <a:solidFill>
                  <a:schemeClr val="tx1"/>
                </a:solidFill>
                <a:latin typeface="Times New Roman" panose="02020603050405020304" pitchFamily="18" charset="0"/>
                <a:cs typeface="Times New Roman" panose="02020603050405020304" pitchFamily="18" charset="0"/>
              </a:rPr>
              <a:t>̉ NC </a:t>
            </a:r>
            <a:r>
              <a:rPr lang="en-US" kern="0" dirty="0" err="1" smtClean="0">
                <a:solidFill>
                  <a:schemeClr val="tx1"/>
                </a:solidFill>
                <a:latin typeface="Times New Roman" panose="02020603050405020304" pitchFamily="18" charset="0"/>
                <a:cs typeface="Times New Roman" panose="02020603050405020304" pitchFamily="18" charset="0"/>
              </a:rPr>
              <a:t>phải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đưa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ra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được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nhận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của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mình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vê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gia</a:t>
            </a:r>
            <a:r>
              <a:rPr lang="en-US" kern="0" dirty="0" smtClean="0">
                <a:solidFill>
                  <a:schemeClr val="tx1"/>
                </a:solidFill>
                <a:latin typeface="Times New Roman" panose="02020603050405020304" pitchFamily="18" charset="0"/>
                <a:cs typeface="Times New Roman" panose="02020603050405020304" pitchFamily="18" charset="0"/>
              </a:rPr>
              <a:t>́ trị </a:t>
            </a:r>
            <a:r>
              <a:rPr lang="en-US" kern="0" dirty="0" err="1" smtClean="0">
                <a:solidFill>
                  <a:schemeClr val="tx1"/>
                </a:solidFill>
                <a:latin typeface="Times New Roman" panose="02020603050405020304" pitchFamily="18" charset="0"/>
                <a:cs typeface="Times New Roman" panose="02020603050405020304" pitchFamily="18" charset="0"/>
              </a:rPr>
              <a:t>va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những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hạn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chê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của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các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công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trình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đo</a:t>
            </a:r>
            <a:r>
              <a:rPr lang="en-US" kern="0" dirty="0" smtClean="0">
                <a:solidFill>
                  <a:schemeClr val="tx1"/>
                </a:solidFill>
                <a:latin typeface="Times New Roman" panose="02020603050405020304" pitchFamily="18" charset="0"/>
                <a:cs typeface="Times New Roman" panose="02020603050405020304" pitchFamily="18" charset="0"/>
              </a:rPr>
              <a:t>́ mà </a:t>
            </a:r>
            <a:r>
              <a:rPr lang="en-US" kern="0" dirty="0" err="1" smtClean="0">
                <a:solidFill>
                  <a:schemeClr val="tx1"/>
                </a:solidFill>
                <a:latin typeface="Times New Roman" panose="02020603050405020304" pitchFamily="18" charset="0"/>
                <a:cs typeface="Times New Roman" panose="02020603050405020304" pitchFamily="18" charset="0"/>
              </a:rPr>
              <a:t>công</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trình</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của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mình</a:t>
            </a:r>
            <a:r>
              <a:rPr lang="en-US" kern="0" dirty="0" smtClean="0">
                <a:solidFill>
                  <a:schemeClr val="tx1"/>
                </a:solidFill>
                <a:latin typeface="Times New Roman" panose="02020603050405020304" pitchFamily="18" charset="0"/>
                <a:cs typeface="Times New Roman" panose="02020603050405020304" pitchFamily="18" charset="0"/>
              </a:rPr>
              <a:t> sẽ </a:t>
            </a:r>
            <a:r>
              <a:rPr lang="en-US" kern="0" dirty="0" err="1" smtClean="0">
                <a:solidFill>
                  <a:schemeClr val="tx1"/>
                </a:solidFill>
                <a:latin typeface="Times New Roman" panose="02020603050405020304" pitchFamily="18" charset="0"/>
                <a:cs typeface="Times New Roman" panose="02020603050405020304" pitchFamily="18" charset="0"/>
              </a:rPr>
              <a:t>khắc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phục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bô</a:t>
            </a:r>
            <a:r>
              <a:rPr lang="en-US" kern="0" dirty="0" smtClean="0">
                <a:solidFill>
                  <a:schemeClr val="tx1"/>
                </a:solidFill>
                <a:latin typeface="Times New Roman" panose="02020603050405020304" pitchFamily="18" charset="0"/>
                <a:cs typeface="Times New Roman" panose="02020603050405020304" pitchFamily="18" charset="0"/>
              </a:rPr>
              <a:t>̉ sung </a:t>
            </a:r>
            <a:r>
              <a:rPr lang="en-US" kern="0" dirty="0" err="1" smtClean="0">
                <a:solidFill>
                  <a:schemeClr val="tx1"/>
                </a:solidFill>
                <a:latin typeface="Times New Roman" panose="02020603050405020304" pitchFamily="18" charset="0"/>
                <a:cs typeface="Times New Roman" panose="02020603050405020304" pitchFamily="18" charset="0"/>
              </a:rPr>
              <a:t>đê</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hoàn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thiện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hơn</a:t>
            </a:r>
            <a:r>
              <a:rPr lang="en-US" kern="0" dirty="0" smtClean="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274253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6918" y="990600"/>
            <a:ext cx="8180069" cy="3200876"/>
          </a:xfrm>
        </p:spPr>
        <p:txBody>
          <a:bodyPr/>
          <a:lstStyle/>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b="1" dirty="0" err="1" smtClean="0">
                <a:solidFill>
                  <a:schemeClr val="tx1"/>
                </a:solidFill>
                <a:latin typeface="Times New Roman" panose="02020603050405020304" pitchFamily="18" charset="0"/>
                <a:cs typeface="Times New Roman" panose="02020603050405020304" pitchFamily="18" charset="0"/>
              </a:rPr>
              <a:t>Các</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bước</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tổng</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quan</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tài</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liệu</a:t>
            </a:r>
            <a:endParaRPr lang="en-US" b="1" dirty="0" smtClean="0">
              <a:solidFill>
                <a:schemeClr val="tx1"/>
              </a:solidFill>
              <a:latin typeface="Times New Roman" panose="02020603050405020304" pitchFamily="18" charset="0"/>
              <a:cs typeface="Times New Roman" panose="02020603050405020304" pitchFamily="18" charset="0"/>
            </a:endParaRP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Tổng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hợp</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phân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tích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tài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liệu</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có</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liên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quan</a:t>
            </a:r>
            <a:endParaRPr lang="en-US" dirty="0" smtClean="0">
              <a:solidFill>
                <a:schemeClr val="tx1"/>
              </a:solidFill>
              <a:latin typeface="Times New Roman" panose="02020603050405020304" pitchFamily="18" charset="0"/>
              <a:cs typeface="Times New Roman" panose="02020603050405020304" pitchFamily="18" charset="0"/>
            </a:endParaRP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Đánh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giá</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hiện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trạng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mức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độ</a:t>
            </a:r>
            <a:r>
              <a:rPr lang="en-US" dirty="0" smtClean="0">
                <a:solidFill>
                  <a:schemeClr val="tx1"/>
                </a:solidFill>
                <a:latin typeface="Times New Roman" panose="02020603050405020304" pitchFamily="18" charset="0"/>
                <a:cs typeface="Times New Roman" panose="02020603050405020304" pitchFamily="18" charset="0"/>
              </a:rPr>
              <a:t> NC </a:t>
            </a:r>
            <a:r>
              <a:rPr lang="en-US" dirty="0" err="1" smtClean="0">
                <a:solidFill>
                  <a:schemeClr val="tx1"/>
                </a:solidFill>
                <a:latin typeface="Times New Roman" panose="02020603050405020304" pitchFamily="18" charset="0"/>
                <a:cs typeface="Times New Roman" panose="02020603050405020304" pitchFamily="18" charset="0"/>
              </a:rPr>
              <a:t>có</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liên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quan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đến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vấn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đề</a:t>
            </a:r>
            <a:r>
              <a:rPr lang="en-US" dirty="0" smtClean="0">
                <a:solidFill>
                  <a:schemeClr val="tx1"/>
                </a:solidFill>
                <a:latin typeface="Times New Roman" panose="02020603050405020304" pitchFamily="18" charset="0"/>
                <a:cs typeface="Times New Roman" panose="02020603050405020304" pitchFamily="18" charset="0"/>
              </a:rPr>
              <a:t>/</a:t>
            </a:r>
            <a:r>
              <a:rPr lang="en-US" dirty="0" err="1" smtClean="0">
                <a:solidFill>
                  <a:schemeClr val="tx1"/>
                </a:solidFill>
                <a:latin typeface="Times New Roman" panose="02020603050405020304" pitchFamily="18" charset="0"/>
                <a:cs typeface="Times New Roman" panose="02020603050405020304" pitchFamily="18" charset="0"/>
              </a:rPr>
              <a:t>chủ</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đề</a:t>
            </a:r>
            <a:r>
              <a:rPr lang="en-US" dirty="0" smtClean="0">
                <a:solidFill>
                  <a:schemeClr val="tx1"/>
                </a:solidFill>
                <a:latin typeface="Times New Roman" panose="02020603050405020304" pitchFamily="18" charset="0"/>
                <a:cs typeface="Times New Roman" panose="02020603050405020304" pitchFamily="18" charset="0"/>
              </a:rPr>
              <a:t> NC.</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Phát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hiện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những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mâu</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thuẫn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trong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hoặc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giữa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những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lập</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luận</a:t>
            </a:r>
            <a:r>
              <a:rPr lang="en-US" dirty="0" smtClean="0">
                <a:solidFill>
                  <a:schemeClr val="tx1"/>
                </a:solidFill>
                <a:latin typeface="Times New Roman" panose="02020603050405020304" pitchFamily="18" charset="0"/>
                <a:cs typeface="Times New Roman" panose="02020603050405020304" pitchFamily="18" charset="0"/>
              </a:rPr>
              <a:t>.</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Xác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định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phương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pháp</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đã</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vận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dụng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để</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giải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quyết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vấn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đề</a:t>
            </a:r>
            <a:r>
              <a:rPr lang="en-US" dirty="0" smtClean="0">
                <a:solidFill>
                  <a:schemeClr val="tx1"/>
                </a:solidFill>
                <a:latin typeface="Times New Roman" panose="02020603050405020304" pitchFamily="18" charset="0"/>
                <a:cs typeface="Times New Roman" panose="02020603050405020304" pitchFamily="18" charset="0"/>
              </a:rPr>
              <a:t>.</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4" name="Rectangle 2"/>
          <p:cNvSpPr>
            <a:spLocks noChangeArrowheads="1"/>
          </p:cNvSpPr>
          <p:nvPr/>
        </p:nvSpPr>
        <p:spPr bwMode="auto">
          <a:xfrm>
            <a:off x="1219200" y="5105400"/>
            <a:ext cx="4087091" cy="133882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defRPr/>
            </a:pPr>
            <a:r>
              <a:rPr lang="en-US" sz="2600" dirty="0" err="1" smtClean="0">
                <a:latin typeface="Times New Roman" pitchFamily="18" charset="0"/>
                <a:cs typeface="Times New Roman" pitchFamily="18" charset="0"/>
              </a:rPr>
              <a:t>Phát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hiện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khoảng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trống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về</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tư</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liệu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công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cụ</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lý</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thuyết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phương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pháp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kết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quả</a:t>
            </a:r>
            <a:r>
              <a:rPr lang="en-US" sz="2600"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p:txBody>
      </p:sp>
      <p:cxnSp>
        <p:nvCxnSpPr>
          <p:cNvPr id="5" name="Straight Arrow Connector 4"/>
          <p:cNvCxnSpPr/>
          <p:nvPr/>
        </p:nvCxnSpPr>
        <p:spPr>
          <a:xfrm>
            <a:off x="152400" y="5774814"/>
            <a:ext cx="990600" cy="2698"/>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382491" y="5737480"/>
            <a:ext cx="990600" cy="2698"/>
          </a:xfrm>
          <a:prstGeom prst="straightConnector1">
            <a:avLst/>
          </a:prstGeom>
          <a:ln w="28575">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9" name="Rectangle 2"/>
          <p:cNvSpPr>
            <a:spLocks noChangeArrowheads="1"/>
          </p:cNvSpPr>
          <p:nvPr/>
        </p:nvSpPr>
        <p:spPr bwMode="auto">
          <a:xfrm>
            <a:off x="6352309" y="5068066"/>
            <a:ext cx="2715491" cy="133882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just" eaLnBrk="1" hangingPunct="1">
              <a:defRPr/>
            </a:pPr>
            <a:r>
              <a:rPr lang="en-US" sz="2600" dirty="0" err="1" smtClean="0">
                <a:latin typeface="Times New Roman" pitchFamily="18" charset="0"/>
                <a:cs typeface="Times New Roman" pitchFamily="18" charset="0"/>
              </a:rPr>
              <a:t>Điều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chỉnh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đề</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tài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mục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tiêu</a:t>
            </a:r>
            <a:r>
              <a:rPr lang="en-US" sz="2600" dirty="0" smtClean="0">
                <a:latin typeface="Times New Roman" pitchFamily="18" charset="0"/>
                <a:cs typeface="Times New Roman" pitchFamily="18" charset="0"/>
              </a:rPr>
              <a:t> NC (</a:t>
            </a:r>
            <a:r>
              <a:rPr lang="en-US" sz="2600" dirty="0" err="1" smtClean="0">
                <a:latin typeface="Times New Roman" pitchFamily="18" charset="0"/>
                <a:cs typeface="Times New Roman" pitchFamily="18" charset="0"/>
              </a:rPr>
              <a:t>nếu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cần</a:t>
            </a:r>
            <a:r>
              <a:rPr lang="en-US" sz="2600"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3435629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250"/>
                                        <p:tgtEl>
                                          <p:spTgt spid="5"/>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lide(fromBottom)">
                                      <p:cBhvr>
                                        <p:cTn id="10" dur="25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250"/>
                                        <p:tgtEl>
                                          <p:spTgt spid="8"/>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slide(fromBottom)">
                                      <p:cBhvr>
                                        <p:cTn id="18"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1828800"/>
            <a:ext cx="7620000" cy="4893647"/>
          </a:xfrm>
          <a:prstGeom prst="rect">
            <a:avLst/>
          </a:prstGeom>
        </p:spPr>
        <p:txBody>
          <a:bodyPr wrap="square">
            <a:spAutoFit/>
          </a:bodyPr>
          <a:lstStyle/>
          <a:p>
            <a:pPr indent="457200" algn="just">
              <a:spcAft>
                <a:spcPts val="0"/>
              </a:spcAft>
            </a:pPr>
            <a:r>
              <a:rPr lang="vi-VN" sz="2400" spc="-10" dirty="0">
                <a:latin typeface="+mj-lt"/>
                <a:ea typeface="Times New Roman" panose="02020603050405020304" pitchFamily="18" charset="0"/>
              </a:rPr>
              <a:t>Từ trước đến nay, có rất nhiều công trình nghiên cứu về đạo đức sinh thái, ý thức sinh thái và giáo dục bảo vệ môi trường của các học giả, nhà khoa học, nhà triết học trong nước và nước ngoài nhìn dưới nhiều góc độ khác nhau</a:t>
            </a:r>
            <a:r>
              <a:rPr lang="vi-VN" sz="2400" spc="-10" dirty="0" smtClean="0">
                <a:latin typeface="+mj-lt"/>
                <a:ea typeface="Times New Roman" panose="02020603050405020304" pitchFamily="18" charset="0"/>
              </a:rPr>
              <a:t>.</a:t>
            </a:r>
            <a:endParaRPr lang="en-US" sz="2400" spc="-10" dirty="0" smtClean="0">
              <a:latin typeface="+mj-lt"/>
              <a:ea typeface="Times New Roman" panose="02020603050405020304" pitchFamily="18" charset="0"/>
            </a:endParaRPr>
          </a:p>
          <a:p>
            <a:pPr indent="457200" algn="just"/>
            <a:r>
              <a:rPr lang="vi-VN" sz="2400" dirty="0">
                <a:latin typeface="+mj-lt"/>
              </a:rPr>
              <a:t>Theo Nguyễn Văn Phúc trong </a:t>
            </a:r>
            <a:r>
              <a:rPr lang="vi-VN" sz="2400" i="1" dirty="0">
                <a:latin typeface="+mj-lt"/>
              </a:rPr>
              <a:t>Bảo vệ môi trường từ góc độ đạo </a:t>
            </a:r>
            <a:r>
              <a:rPr lang="vi-VN" sz="2400" i="1" dirty="0" smtClean="0">
                <a:latin typeface="+mj-lt"/>
              </a:rPr>
              <a:t>đức</a:t>
            </a:r>
            <a:r>
              <a:rPr lang="en-US" sz="2400" i="1" dirty="0" smtClean="0">
                <a:latin typeface="+mj-lt"/>
              </a:rPr>
              <a:t> </a:t>
            </a:r>
            <a:r>
              <a:rPr lang="vi-VN" sz="2400" dirty="0" smtClean="0">
                <a:latin typeface="+mj-lt"/>
              </a:rPr>
              <a:t>thì </a:t>
            </a:r>
            <a:r>
              <a:rPr lang="vi-VN" sz="2400" dirty="0">
                <a:latin typeface="+mj-lt"/>
              </a:rPr>
              <a:t>ưu thế của bảo vệ môi trường từ phương diện đạo đức là tự giác, đặc biệt là sự tự nguyện của các cá nhân, tập thể, của xã hội, của cộng đồng và quốc gia. Từ đó, tác giả cho rằng, cần thiết phải xây dựng đạo đức môi trường nhằm điều chỉnh hành vi của con người trong mối quan hệ với tự nhiên, thực hiện đạo đức môi trường là bổn phận của tất cả mọi người, của toàn nhân loại.</a:t>
            </a:r>
            <a:endParaRPr lang="en-US" sz="2400" dirty="0">
              <a:latin typeface="+mj-lt"/>
            </a:endParaRPr>
          </a:p>
          <a:p>
            <a:pPr indent="457200" algn="just">
              <a:spcAft>
                <a:spcPts val="0"/>
              </a:spcAft>
            </a:pPr>
            <a:endParaRPr lang="en-US" sz="2400" dirty="0">
              <a:latin typeface="+mj-lt"/>
              <a:ea typeface="Times New Roman" panose="02020603050405020304" pitchFamily="18" charset="0"/>
            </a:endParaRPr>
          </a:p>
        </p:txBody>
      </p:sp>
      <p:sp>
        <p:nvSpPr>
          <p:cNvPr id="5" name="Rectangle 2"/>
          <p:cNvSpPr>
            <a:spLocks noChangeArrowheads="1"/>
          </p:cNvSpPr>
          <p:nvPr/>
        </p:nvSpPr>
        <p:spPr bwMode="auto">
          <a:xfrm>
            <a:off x="1600200" y="838200"/>
            <a:ext cx="6096000" cy="49244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defRPr/>
            </a:pPr>
            <a:r>
              <a:rPr lang="en-US" sz="2600" b="1" dirty="0" err="1" smtClean="0">
                <a:latin typeface="Times New Roman" pitchFamily="18" charset="0"/>
                <a:cs typeface="Times New Roman" pitchFamily="18" charset="0"/>
              </a:rPr>
              <a:t>Ví</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dụ</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về</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tổng</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quan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tình</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hình</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nghiên</a:t>
            </a:r>
            <a:r>
              <a:rPr lang="en-U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cứu</a:t>
            </a:r>
            <a:endParaRPr lang="en-US" sz="2600" b="1" dirty="0">
              <a:latin typeface="Times New Roman" pitchFamily="18" charset="0"/>
              <a:cs typeface="Times New Roman" pitchFamily="18" charset="0"/>
            </a:endParaRPr>
          </a:p>
        </p:txBody>
      </p:sp>
    </p:spTree>
    <p:extLst>
      <p:ext uri="{BB962C8B-B14F-4D97-AF65-F5344CB8AC3E}">
        <p14:creationId xmlns:p14="http://schemas.microsoft.com/office/powerpoint/2010/main" val="2529038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685800"/>
            <a:ext cx="8001000" cy="5632311"/>
          </a:xfrm>
          <a:prstGeom prst="rect">
            <a:avLst/>
          </a:prstGeom>
        </p:spPr>
        <p:txBody>
          <a:bodyPr wrap="square">
            <a:spAutoFit/>
          </a:bodyPr>
          <a:lstStyle/>
          <a:p>
            <a:pPr indent="457200" algn="just">
              <a:spcAft>
                <a:spcPts val="0"/>
              </a:spcAft>
            </a:pPr>
            <a:r>
              <a:rPr lang="vi-VN" sz="2400" dirty="0">
                <a:latin typeface="Times New Roman" panose="02020603050405020304" pitchFamily="18" charset="0"/>
                <a:ea typeface="Times New Roman" panose="02020603050405020304" pitchFamily="18" charset="0"/>
                <a:cs typeface="Times New Roman" panose="02020603050405020304" pitchFamily="18" charset="0"/>
              </a:rPr>
              <a:t>Cuốn </a:t>
            </a:r>
            <a:r>
              <a:rPr lang="vi-VN" sz="2400" i="1" dirty="0">
                <a:latin typeface="Times New Roman" panose="02020603050405020304" pitchFamily="18" charset="0"/>
                <a:ea typeface="Times New Roman" panose="02020603050405020304" pitchFamily="18" charset="0"/>
                <a:cs typeface="Times New Roman" panose="02020603050405020304" pitchFamily="18" charset="0"/>
              </a:rPr>
              <a:t>Môi trường và giáo dục bảo vệ môi trường</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ea typeface="Times New Roman" panose="02020603050405020304" pitchFamily="18" charset="0"/>
                <a:cs typeface="Times New Roman" panose="02020603050405020304" pitchFamily="18" charset="0"/>
              </a:rPr>
              <a:t>do </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Lê Văn Khoa chủ biên đã nêu ra vai trò, vị trí của giáo dục tiểu học trong công tác bảo vệ môi trường; mục tiêu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nội dung giáo dục; phương pháp giáo dục; phương thức giáo dục bảo vệ môi trường trong trường tiểu học.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Đây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tài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liệu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quý</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báu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hướng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giả</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triển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khai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đề</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tài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ea typeface="Times New Roman" panose="02020603050405020304" pitchFamily="18" charset="0"/>
                <a:cs typeface="Times New Roman" panose="02020603050405020304" pitchFamily="18" charset="0"/>
              </a:rPr>
              <a:t>NCKH.</a:t>
            </a:r>
          </a:p>
          <a:p>
            <a:pPr indent="457200" algn="just"/>
            <a:r>
              <a:rPr lang="vi-VN" sz="2400" dirty="0">
                <a:latin typeface="Times New Roman" panose="02020603050405020304" pitchFamily="18" charset="0"/>
                <a:cs typeface="Times New Roman" panose="02020603050405020304" pitchFamily="18" charset="0"/>
              </a:rPr>
              <a:t>Cuốn </a:t>
            </a:r>
            <a:r>
              <a:rPr lang="vi-VN" sz="2400" i="1" dirty="0">
                <a:latin typeface="Times New Roman" panose="02020603050405020304" pitchFamily="18" charset="0"/>
                <a:cs typeface="Times New Roman" panose="02020603050405020304" pitchFamily="18" charset="0"/>
              </a:rPr>
              <a:t>Giáo dục bảo vệ môi trường trong môn tiếng Việt cấp tiểu </a:t>
            </a:r>
            <a:r>
              <a:rPr lang="vi-VN" sz="2400" i="1" dirty="0" smtClean="0">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của </a:t>
            </a:r>
            <a:r>
              <a:rPr lang="vi-VN" sz="2400" dirty="0">
                <a:latin typeface="Times New Roman" panose="02020603050405020304" pitchFamily="18" charset="0"/>
                <a:cs typeface="Times New Roman" panose="02020603050405020304" pitchFamily="18" charset="0"/>
              </a:rPr>
              <a:t>Bộ Giáo dục và Đào tạo nhằm giúp cho học sinh tiểu học có sự hiểu biết và sự nh</a:t>
            </a:r>
            <a:r>
              <a:rPr lang="en-US" sz="2400" dirty="0" err="1">
                <a:latin typeface="Times New Roman" panose="02020603050405020304" pitchFamily="18" charset="0"/>
                <a:cs typeface="Times New Roman" panose="02020603050405020304" pitchFamily="18" charset="0"/>
              </a:rPr>
              <a:t>ạy</a:t>
            </a:r>
            <a:r>
              <a:rPr lang="vi-VN" sz="2400" dirty="0">
                <a:latin typeface="Times New Roman" panose="02020603050405020304" pitchFamily="18" charset="0"/>
                <a:cs typeface="Times New Roman" panose="02020603050405020304" pitchFamily="18" charset="0"/>
              </a:rPr>
              <a:t> cảm về môi trường cùng các vấn đề của nó. Cuốn sách còn nêu lên sự thiếu hiểu biết về môi trường và giáo dục bảo vệ môi trường của con người là một trong những nguyên nhân chính gây ô nhiễm môi trường, vì vậy cần phải giáo dục cho mọi người nhất là học sinh tiểu học hiểu biết về môi trường, tầm quan trọng của môi trường.</a:t>
            </a:r>
            <a:endParaRPr lang="en-US" sz="2400" dirty="0">
              <a:latin typeface="Times New Roman" panose="02020603050405020304" pitchFamily="18" charset="0"/>
              <a:cs typeface="Times New Roman" panose="02020603050405020304" pitchFamily="18" charset="0"/>
            </a:endParaRPr>
          </a:p>
          <a:p>
            <a:pPr indent="457200" algn="just">
              <a:spcAft>
                <a:spcPts val="0"/>
              </a:spcAft>
            </a:pPr>
            <a:endParaRPr lang="en-US"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95810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609600"/>
            <a:ext cx="8520545" cy="5847755"/>
          </a:xfrm>
          <a:prstGeom prst="rect">
            <a:avLst/>
          </a:prstGeom>
        </p:spPr>
        <p:txBody>
          <a:bodyPr wrap="square">
            <a:spAutoFit/>
          </a:bodyPr>
          <a:lstStyle/>
          <a:p>
            <a:pPr indent="457200" algn="just">
              <a:spcAft>
                <a:spcPts val="0"/>
              </a:spcAft>
            </a:pPr>
            <a:r>
              <a:rPr lang="vi-VN" sz="2200" dirty="0">
                <a:latin typeface="Times New Roman" panose="02020603050405020304" pitchFamily="18" charset="0"/>
                <a:ea typeface="Times New Roman" panose="02020603050405020304" pitchFamily="18" charset="0"/>
              </a:rPr>
              <a:t>Vấn đề môi trường, bảo vệ môi trường và giáo dục bảo vệ môi trường cho học sinh tiểu học đã được nhiều nhà khoa học trong và ngoài nước phân tích dưới nhiều góc độ khác nhau, nhưng chung quy lại đề cập đến những vấn đề lớn sau đây:</a:t>
            </a:r>
            <a:endParaRPr lang="en-US" sz="2200" dirty="0">
              <a:latin typeface="Times New Roman" panose="02020603050405020304" pitchFamily="18" charset="0"/>
              <a:ea typeface="Times New Roman" panose="02020603050405020304" pitchFamily="18" charset="0"/>
            </a:endParaRPr>
          </a:p>
          <a:p>
            <a:pPr indent="457200" algn="just">
              <a:spcAft>
                <a:spcPts val="0"/>
              </a:spcAft>
            </a:pPr>
            <a:r>
              <a:rPr lang="vi-VN" sz="2200" b="1" i="1" dirty="0">
                <a:latin typeface="Times New Roman" panose="02020603050405020304" pitchFamily="18" charset="0"/>
                <a:ea typeface="Times New Roman" panose="02020603050405020304" pitchFamily="18" charset="0"/>
              </a:rPr>
              <a:t>Một là,</a:t>
            </a:r>
            <a:r>
              <a:rPr lang="vi-VN" sz="2200" b="1" dirty="0">
                <a:latin typeface="Times New Roman" panose="02020603050405020304" pitchFamily="18" charset="0"/>
                <a:ea typeface="Times New Roman" panose="02020603050405020304" pitchFamily="18" charset="0"/>
              </a:rPr>
              <a:t> </a:t>
            </a:r>
            <a:r>
              <a:rPr lang="vi-VN" sz="2200" dirty="0">
                <a:latin typeface="Times New Roman" panose="02020603050405020304" pitchFamily="18" charset="0"/>
                <a:ea typeface="Times New Roman" panose="02020603050405020304" pitchFamily="18" charset="0"/>
              </a:rPr>
              <a:t>coi môi trường bao gồm các yếu tố bao quanh con người, có ảnh hưởng tới đời sống, sản xuất, sự tồn tại và phát triển của con người và thiên nhiên; xem xét mối quan hệ giữa tự nhiên, con người và xã hội. Bảo vệ môi trường, hạn chế ô nhiễm và suy thoái môi trường, sử dụng hợp lý, cải tạo tài nguyên thiên nhiên để đảm bảo phát triển bền vững, kêu gọi mọi người có hành động thiết thực để ngăn chặn hậu quả biến đổi khí hậu như sản xuất thân thiện với môi trường, đối xử với thiên nhiên một cách hài hòa và có trách nhiệm được coi là nhiệm vụ khẩn cấp của tất cả mọi người, nhằm trước hết tự cứu mình và cứu lấy Trái Đất này. Giáo dục bảo vệ môi trường làm cho con người có sự hiểu biết; có kỹ năng và hành động thiết thực để bảo vệ môi trường, ngăn chặn những tác hại và sự suy thoái môi trường do con người gây ra nhằm nâng cao ý thức bảo vệ môi trường của người dân và học sinh.</a:t>
            </a:r>
            <a:endParaRPr lang="en-US" sz="22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001677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79570" y="1295400"/>
            <a:ext cx="4297979" cy="4646144"/>
          </a:xfrm>
          <a:prstGeom prst="rect">
            <a:avLst/>
          </a:prstGeom>
        </p:spPr>
        <p:txBody>
          <a:bodyPr vert="horz" wrap="square" lIns="0" tIns="12065" rIns="0" bIns="0" rtlCol="0">
            <a:spAutoFit/>
          </a:bodyPr>
          <a:lstStyle/>
          <a:p>
            <a:pPr algn="just">
              <a:defRPr/>
            </a:pPr>
            <a:r>
              <a:rPr lang="vi-VN" sz="2600" dirty="0">
                <a:solidFill>
                  <a:srgbClr val="C00000"/>
                </a:solidFill>
                <a:latin typeface="Times New Roman" panose="02020603050405020304" pitchFamily="18" charset="0"/>
                <a:cs typeface="Times New Roman" panose="02020603050405020304" pitchFamily="18" charset="0"/>
                <a:sym typeface="Symbol" panose="05050102010706020507" pitchFamily="18" charset="2"/>
              </a:rPr>
              <a:t></a:t>
            </a:r>
            <a:r>
              <a:rPr lang="en-US" sz="2600" dirty="0">
                <a:solidFill>
                  <a:srgbClr val="C00000"/>
                </a:solidFill>
                <a:latin typeface="Times New Roman" panose="02020603050405020304" pitchFamily="18" charset="0"/>
                <a:cs typeface="Times New Roman" panose="02020603050405020304" pitchFamily="18" charset="0"/>
                <a:sym typeface="Symbol" panose="05050102010706020507" pitchFamily="18" charset="2"/>
              </a:rPr>
              <a:t> </a:t>
            </a:r>
            <a:r>
              <a:rPr lang="en-US" sz="2600" dirty="0" err="1"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Là</a:t>
            </a:r>
            <a:r>
              <a:rPr lang="en-US" sz="260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 h</a:t>
            </a:r>
            <a:r>
              <a:rPr lang="vi-VN" sz="2600" dirty="0" smtClean="0">
                <a:solidFill>
                  <a:srgbClr val="C00000"/>
                </a:solidFill>
                <a:latin typeface="Times New Roman" panose="02020603050405020304" pitchFamily="18" charset="0"/>
                <a:cs typeface="Times New Roman" panose="02020603050405020304" pitchFamily="18" charset="0"/>
              </a:rPr>
              <a:t>ệ </a:t>
            </a:r>
            <a:r>
              <a:rPr lang="vi-VN" sz="2600" dirty="0">
                <a:solidFill>
                  <a:srgbClr val="C00000"/>
                </a:solidFill>
                <a:latin typeface="Times New Roman" panose="02020603050405020304" pitchFamily="18" charset="0"/>
                <a:cs typeface="Times New Roman" panose="02020603050405020304" pitchFamily="18" charset="0"/>
              </a:rPr>
              <a:t>thống tri thức về tự nhiên, xã hội, tư duy.</a:t>
            </a:r>
          </a:p>
          <a:p>
            <a:pPr algn="just">
              <a:defRPr/>
            </a:pPr>
            <a:r>
              <a:rPr lang="vi-VN" sz="2600" dirty="0">
                <a:solidFill>
                  <a:srgbClr val="C00000"/>
                </a:solidFill>
                <a:latin typeface="Times New Roman" panose="02020603050405020304" pitchFamily="18" charset="0"/>
                <a:cs typeface="Times New Roman" panose="02020603050405020304" pitchFamily="18" charset="0"/>
                <a:sym typeface="Symbol" panose="05050102010706020507" pitchFamily="18" charset="2"/>
              </a:rPr>
              <a:t></a:t>
            </a:r>
            <a:r>
              <a:rPr lang="en-US" sz="2600" dirty="0">
                <a:solidFill>
                  <a:srgbClr val="C00000"/>
                </a:solidFill>
                <a:latin typeface="Times New Roman" panose="02020603050405020304" pitchFamily="18" charset="0"/>
                <a:cs typeface="Times New Roman" panose="02020603050405020304" pitchFamily="18" charset="0"/>
                <a:sym typeface="Symbol" panose="05050102010706020507" pitchFamily="18" charset="2"/>
              </a:rPr>
              <a:t> </a:t>
            </a:r>
            <a:r>
              <a:rPr lang="en-US" sz="2600" dirty="0" err="1"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Là</a:t>
            </a:r>
            <a:r>
              <a:rPr lang="en-US" sz="2600"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 h</a:t>
            </a:r>
            <a:r>
              <a:rPr lang="vi-VN" sz="2600" dirty="0" smtClean="0">
                <a:solidFill>
                  <a:srgbClr val="C00000"/>
                </a:solidFill>
                <a:latin typeface="Times New Roman" panose="02020603050405020304" pitchFamily="18" charset="0"/>
                <a:cs typeface="Times New Roman" panose="02020603050405020304" pitchFamily="18" charset="0"/>
              </a:rPr>
              <a:t>ệ </a:t>
            </a:r>
            <a:r>
              <a:rPr lang="vi-VN" sz="2600" dirty="0">
                <a:solidFill>
                  <a:srgbClr val="C00000"/>
                </a:solidFill>
                <a:latin typeface="Times New Roman" panose="02020603050405020304" pitchFamily="18" charset="0"/>
                <a:cs typeface="Times New Roman" panose="02020603050405020304" pitchFamily="18" charset="0"/>
              </a:rPr>
              <a:t>thống tri thức về quy luật khách quan.</a:t>
            </a:r>
          </a:p>
          <a:p>
            <a:pPr algn="just">
              <a:buFont typeface="Symbol" panose="05050102010706020507" pitchFamily="18" charset="2"/>
              <a:buChar char="®"/>
              <a:defRPr/>
            </a:pPr>
            <a:r>
              <a:rPr lang="en-US" sz="2600" dirty="0">
                <a:solidFill>
                  <a:srgbClr val="C00000"/>
                </a:solidFill>
                <a:latin typeface="Times New Roman" panose="02020603050405020304" pitchFamily="18" charset="0"/>
                <a:cs typeface="Times New Roman" panose="02020603050405020304" pitchFamily="18" charset="0"/>
              </a:rPr>
              <a:t> </a:t>
            </a:r>
            <a:r>
              <a:rPr lang="en-US" sz="2600" dirty="0" err="1" smtClean="0">
                <a:solidFill>
                  <a:srgbClr val="C00000"/>
                </a:solidFill>
                <a:latin typeface="Times New Roman" panose="02020603050405020304" pitchFamily="18" charset="0"/>
                <a:cs typeface="Times New Roman" panose="02020603050405020304" pitchFamily="18" charset="0"/>
              </a:rPr>
              <a:t>được</a:t>
            </a:r>
            <a:r>
              <a:rPr lang="en-US" sz="2600" dirty="0" smtClean="0">
                <a:solidFill>
                  <a:srgbClr val="C00000"/>
                </a:solidFill>
                <a:latin typeface="Times New Roman" panose="02020603050405020304" pitchFamily="18" charset="0"/>
                <a:cs typeface="Times New Roman" panose="02020603050405020304" pitchFamily="18" charset="0"/>
              </a:rPr>
              <a:t> h</a:t>
            </a:r>
            <a:r>
              <a:rPr lang="vi-VN" sz="2600" dirty="0" smtClean="0">
                <a:solidFill>
                  <a:srgbClr val="C00000"/>
                </a:solidFill>
                <a:latin typeface="Times New Roman" panose="02020603050405020304" pitchFamily="18" charset="0"/>
                <a:cs typeface="Times New Roman" panose="02020603050405020304" pitchFamily="18" charset="0"/>
              </a:rPr>
              <a:t>ình </a:t>
            </a:r>
            <a:r>
              <a:rPr lang="vi-VN" sz="2600" dirty="0">
                <a:solidFill>
                  <a:srgbClr val="C00000"/>
                </a:solidFill>
                <a:latin typeface="Times New Roman" panose="02020603050405020304" pitchFamily="18" charset="0"/>
                <a:cs typeface="Times New Roman" panose="02020603050405020304" pitchFamily="18" charset="0"/>
              </a:rPr>
              <a:t>thành qua lịch sử, phát triển từ thực tiễn.</a:t>
            </a:r>
            <a:endParaRPr lang="en-US" sz="2600" dirty="0">
              <a:solidFill>
                <a:srgbClr val="C00000"/>
              </a:solidFill>
              <a:latin typeface="Times New Roman" panose="02020603050405020304" pitchFamily="18" charset="0"/>
              <a:cs typeface="Times New Roman" panose="02020603050405020304" pitchFamily="18" charset="0"/>
            </a:endParaRPr>
          </a:p>
          <a:p>
            <a:pPr marL="12065" marR="309880" algn="just">
              <a:lnSpc>
                <a:spcPct val="110800"/>
              </a:lnSpc>
              <a:spcBef>
                <a:spcPts val="95"/>
              </a:spcBef>
              <a:tabLst>
                <a:tab pos="254000" algn="l"/>
              </a:tabLst>
            </a:pPr>
            <a:r>
              <a:rPr lang="vi-VN" sz="2600" dirty="0">
                <a:solidFill>
                  <a:srgbClr val="C00000"/>
                </a:solidFill>
                <a:latin typeface="Times New Roman" panose="02020603050405020304" pitchFamily="18" charset="0"/>
                <a:cs typeface="Times New Roman" panose="02020603050405020304" pitchFamily="18" charset="0"/>
                <a:sym typeface="Symbol" panose="05050102010706020507" pitchFamily="18" charset="2"/>
              </a:rPr>
              <a:t> </a:t>
            </a:r>
            <a:r>
              <a:rPr lang="en-US" sz="2600" dirty="0" err="1"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L</a:t>
            </a:r>
            <a:r>
              <a:rPr sz="2600" spc="-80" dirty="0" err="1" smtClean="0">
                <a:solidFill>
                  <a:srgbClr val="464A56"/>
                </a:solidFill>
                <a:latin typeface="Times New Roman" panose="02020603050405020304" pitchFamily="18" charset="0"/>
                <a:cs typeface="Times New Roman" panose="02020603050405020304" pitchFamily="18" charset="0"/>
              </a:rPr>
              <a:t>à</a:t>
            </a:r>
            <a:r>
              <a:rPr sz="2600" spc="-229" dirty="0" smtClean="0">
                <a:solidFill>
                  <a:srgbClr val="464A56"/>
                </a:solidFill>
                <a:latin typeface="Times New Roman" panose="02020603050405020304" pitchFamily="18" charset="0"/>
                <a:cs typeface="Times New Roman" panose="02020603050405020304" pitchFamily="18" charset="0"/>
              </a:rPr>
              <a:t> </a:t>
            </a:r>
            <a:r>
              <a:rPr sz="2600" spc="-215" dirty="0">
                <a:solidFill>
                  <a:srgbClr val="464A56"/>
                </a:solidFill>
                <a:latin typeface="Times New Roman" panose="02020603050405020304" pitchFamily="18" charset="0"/>
                <a:cs typeface="Times New Roman" panose="02020603050405020304" pitchFamily="18" charset="0"/>
              </a:rPr>
              <a:t>sự</a:t>
            </a:r>
            <a:r>
              <a:rPr sz="2600" spc="-23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tổng</a:t>
            </a:r>
            <a:r>
              <a:rPr sz="2600" spc="-254" dirty="0">
                <a:solidFill>
                  <a:srgbClr val="464A56"/>
                </a:solidFill>
                <a:latin typeface="Times New Roman" panose="02020603050405020304" pitchFamily="18" charset="0"/>
                <a:cs typeface="Times New Roman" panose="02020603050405020304" pitchFamily="18" charset="0"/>
              </a:rPr>
              <a:t> </a:t>
            </a:r>
            <a:r>
              <a:rPr sz="2600" spc="-20" dirty="0">
                <a:solidFill>
                  <a:srgbClr val="464A56"/>
                </a:solidFill>
                <a:latin typeface="Times New Roman" panose="02020603050405020304" pitchFamily="18" charset="0"/>
                <a:cs typeface="Times New Roman" panose="02020603050405020304" pitchFamily="18" charset="0"/>
              </a:rPr>
              <a:t>kết</a:t>
            </a:r>
            <a:r>
              <a:rPr sz="2600" spc="-220" dirty="0">
                <a:solidFill>
                  <a:srgbClr val="464A56"/>
                </a:solidFill>
                <a:latin typeface="Times New Roman" panose="02020603050405020304" pitchFamily="18" charset="0"/>
                <a:cs typeface="Times New Roman" panose="02020603050405020304" pitchFamily="18" charset="0"/>
              </a:rPr>
              <a:t> </a:t>
            </a:r>
            <a:r>
              <a:rPr sz="2600" spc="-180" dirty="0">
                <a:solidFill>
                  <a:srgbClr val="464A56"/>
                </a:solidFill>
                <a:latin typeface="Times New Roman" panose="02020603050405020304" pitchFamily="18" charset="0"/>
                <a:cs typeface="Times New Roman" panose="02020603050405020304" pitchFamily="18" charset="0"/>
              </a:rPr>
              <a:t>các</a:t>
            </a:r>
            <a:r>
              <a:rPr sz="2600" spc="-229" dirty="0">
                <a:solidFill>
                  <a:srgbClr val="464A56"/>
                </a:solidFill>
                <a:latin typeface="Times New Roman" panose="02020603050405020304" pitchFamily="18" charset="0"/>
                <a:cs typeface="Times New Roman" panose="02020603050405020304" pitchFamily="18" charset="0"/>
              </a:rPr>
              <a:t> </a:t>
            </a:r>
            <a:r>
              <a:rPr sz="2600" spc="-20" dirty="0">
                <a:solidFill>
                  <a:srgbClr val="464A56"/>
                </a:solidFill>
                <a:latin typeface="Times New Roman" panose="02020603050405020304" pitchFamily="18" charset="0"/>
                <a:cs typeface="Times New Roman" panose="02020603050405020304" pitchFamily="18" charset="0"/>
              </a:rPr>
              <a:t>tập</a:t>
            </a:r>
            <a:r>
              <a:rPr sz="2600" spc="-245" dirty="0">
                <a:solidFill>
                  <a:srgbClr val="464A56"/>
                </a:solidFill>
                <a:latin typeface="Times New Roman" panose="02020603050405020304" pitchFamily="18" charset="0"/>
                <a:cs typeface="Times New Roman" panose="02020603050405020304" pitchFamily="18" charset="0"/>
              </a:rPr>
              <a:t> </a:t>
            </a:r>
            <a:r>
              <a:rPr sz="2600" spc="-110" dirty="0">
                <a:solidFill>
                  <a:srgbClr val="464A56"/>
                </a:solidFill>
                <a:latin typeface="Times New Roman" panose="02020603050405020304" pitchFamily="18" charset="0"/>
                <a:cs typeface="Times New Roman" panose="02020603050405020304" pitchFamily="18" charset="0"/>
              </a:rPr>
              <a:t>hợp  </a:t>
            </a:r>
            <a:r>
              <a:rPr sz="2600" spc="75" dirty="0">
                <a:solidFill>
                  <a:srgbClr val="464A56"/>
                </a:solidFill>
                <a:latin typeface="Times New Roman" panose="02020603050405020304" pitchFamily="18" charset="0"/>
                <a:cs typeface="Times New Roman" panose="02020603050405020304" pitchFamily="18" charset="0"/>
              </a:rPr>
              <a:t>tri </a:t>
            </a:r>
            <a:r>
              <a:rPr sz="2600" spc="-50" dirty="0">
                <a:solidFill>
                  <a:srgbClr val="464A56"/>
                </a:solidFill>
                <a:latin typeface="Times New Roman" panose="02020603050405020304" pitchFamily="18" charset="0"/>
                <a:cs typeface="Times New Roman" panose="02020603050405020304" pitchFamily="18" charset="0"/>
              </a:rPr>
              <a:t>thức </a:t>
            </a:r>
            <a:r>
              <a:rPr sz="2600" spc="-145" dirty="0">
                <a:solidFill>
                  <a:srgbClr val="464A56"/>
                </a:solidFill>
                <a:latin typeface="Times New Roman" panose="02020603050405020304" pitchFamily="18" charset="0"/>
                <a:cs typeface="Times New Roman" panose="02020603050405020304" pitchFamily="18" charset="0"/>
              </a:rPr>
              <a:t>và </a:t>
            </a:r>
            <a:r>
              <a:rPr sz="2600" spc="-215" dirty="0">
                <a:solidFill>
                  <a:srgbClr val="464A56"/>
                </a:solidFill>
                <a:latin typeface="Times New Roman" panose="02020603050405020304" pitchFamily="18" charset="0"/>
                <a:cs typeface="Times New Roman" panose="02020603050405020304" pitchFamily="18" charset="0"/>
              </a:rPr>
              <a:t>sự </a:t>
            </a:r>
            <a:r>
              <a:rPr sz="2600" spc="-65" dirty="0">
                <a:solidFill>
                  <a:srgbClr val="464A56"/>
                </a:solidFill>
                <a:latin typeface="Times New Roman" panose="02020603050405020304" pitchFamily="18" charset="0"/>
                <a:cs typeface="Times New Roman" panose="02020603050405020304" pitchFamily="18" charset="0"/>
              </a:rPr>
              <a:t>kiện </a:t>
            </a:r>
            <a:r>
              <a:rPr sz="2600" spc="-114" dirty="0">
                <a:solidFill>
                  <a:srgbClr val="464A56"/>
                </a:solidFill>
                <a:latin typeface="Times New Roman" panose="02020603050405020304" pitchFamily="18" charset="0"/>
                <a:cs typeface="Times New Roman" panose="02020603050405020304" pitchFamily="18" charset="0"/>
              </a:rPr>
              <a:t>ngẫu  </a:t>
            </a:r>
            <a:r>
              <a:rPr sz="2600" spc="-75" dirty="0">
                <a:solidFill>
                  <a:srgbClr val="464A56"/>
                </a:solidFill>
                <a:latin typeface="Times New Roman" panose="02020603050405020304" pitchFamily="18" charset="0"/>
                <a:cs typeface="Times New Roman" panose="02020603050405020304" pitchFamily="18" charset="0"/>
              </a:rPr>
              <a:t>nhiên </a:t>
            </a:r>
            <a:r>
              <a:rPr sz="2600" spc="-140" dirty="0">
                <a:solidFill>
                  <a:srgbClr val="464A56"/>
                </a:solidFill>
                <a:latin typeface="Times New Roman" panose="02020603050405020304" pitchFamily="18" charset="0"/>
                <a:cs typeface="Times New Roman" panose="02020603050405020304" pitchFamily="18" charset="0"/>
              </a:rPr>
              <a:t>được </a:t>
            </a:r>
            <a:r>
              <a:rPr sz="2600" spc="-70" dirty="0">
                <a:solidFill>
                  <a:srgbClr val="464A56"/>
                </a:solidFill>
                <a:latin typeface="Times New Roman" panose="02020603050405020304" pitchFamily="18" charset="0"/>
                <a:cs typeface="Times New Roman" panose="02020603050405020304" pitchFamily="18" charset="0"/>
              </a:rPr>
              <a:t>khái </a:t>
            </a:r>
            <a:r>
              <a:rPr sz="2600" spc="-50" dirty="0" err="1">
                <a:solidFill>
                  <a:srgbClr val="464A56"/>
                </a:solidFill>
                <a:latin typeface="Times New Roman" panose="02020603050405020304" pitchFamily="18" charset="0"/>
                <a:cs typeface="Times New Roman" panose="02020603050405020304" pitchFamily="18" charset="0"/>
              </a:rPr>
              <a:t>quát</a:t>
            </a:r>
            <a:r>
              <a:rPr sz="2600" spc="-50" dirty="0">
                <a:solidFill>
                  <a:srgbClr val="464A56"/>
                </a:solidFill>
                <a:latin typeface="Times New Roman" panose="02020603050405020304" pitchFamily="18" charset="0"/>
                <a:cs typeface="Times New Roman" panose="02020603050405020304" pitchFamily="18" charset="0"/>
              </a:rPr>
              <a:t> </a:t>
            </a:r>
            <a:r>
              <a:rPr sz="2600" spc="-45" dirty="0" err="1" smtClean="0">
                <a:solidFill>
                  <a:srgbClr val="464A56"/>
                </a:solidFill>
                <a:latin typeface="Times New Roman" panose="02020603050405020304" pitchFamily="18" charset="0"/>
                <a:cs typeface="Times New Roman" panose="02020603050405020304" pitchFamily="18" charset="0"/>
              </a:rPr>
              <a:t>thành</a:t>
            </a:r>
            <a:r>
              <a:rPr sz="2600" spc="-235" dirty="0" smtClean="0">
                <a:solidFill>
                  <a:srgbClr val="464A56"/>
                </a:solidFill>
                <a:latin typeface="Times New Roman" panose="02020603050405020304" pitchFamily="18" charset="0"/>
                <a:cs typeface="Times New Roman" panose="02020603050405020304" pitchFamily="18" charset="0"/>
              </a:rPr>
              <a:t> </a:t>
            </a:r>
            <a:r>
              <a:rPr sz="2600" spc="-185" dirty="0">
                <a:solidFill>
                  <a:srgbClr val="464A56"/>
                </a:solidFill>
                <a:latin typeface="Times New Roman" panose="02020603050405020304" pitchFamily="18" charset="0"/>
                <a:cs typeface="Times New Roman" panose="02020603050405020304" pitchFamily="18" charset="0"/>
              </a:rPr>
              <a:t>các</a:t>
            </a:r>
            <a:r>
              <a:rPr sz="2600" spc="-225" dirty="0">
                <a:solidFill>
                  <a:srgbClr val="464A56"/>
                </a:solidFill>
                <a:latin typeface="Times New Roman" panose="02020603050405020304" pitchFamily="18" charset="0"/>
                <a:cs typeface="Times New Roman" panose="02020603050405020304" pitchFamily="18" charset="0"/>
              </a:rPr>
              <a:t> </a:t>
            </a:r>
            <a:r>
              <a:rPr sz="2600" spc="-15" dirty="0">
                <a:solidFill>
                  <a:srgbClr val="464A56"/>
                </a:solidFill>
                <a:latin typeface="Times New Roman" panose="02020603050405020304" pitchFamily="18" charset="0"/>
                <a:cs typeface="Times New Roman" panose="02020603050405020304" pitchFamily="18" charset="0"/>
              </a:rPr>
              <a:t>lý</a:t>
            </a:r>
            <a:r>
              <a:rPr sz="2600" spc="-235" dirty="0">
                <a:solidFill>
                  <a:srgbClr val="464A56"/>
                </a:solidFill>
                <a:latin typeface="Times New Roman" panose="02020603050405020304" pitchFamily="18" charset="0"/>
                <a:cs typeface="Times New Roman" panose="02020603050405020304" pitchFamily="18" charset="0"/>
              </a:rPr>
              <a:t> </a:t>
            </a:r>
            <a:r>
              <a:rPr sz="2600" spc="-5" dirty="0">
                <a:solidFill>
                  <a:srgbClr val="464A56"/>
                </a:solidFill>
                <a:latin typeface="Times New Roman" panose="02020603050405020304" pitchFamily="18" charset="0"/>
                <a:cs typeface="Times New Roman" panose="02020603050405020304" pitchFamily="18" charset="0"/>
              </a:rPr>
              <a:t>thuyết</a:t>
            </a:r>
            <a:r>
              <a:rPr sz="2600" spc="-270" dirty="0">
                <a:solidFill>
                  <a:srgbClr val="464A56"/>
                </a:solidFill>
                <a:latin typeface="Times New Roman" panose="02020603050405020304" pitchFamily="18" charset="0"/>
                <a:cs typeface="Times New Roman" panose="02020603050405020304" pitchFamily="18" charset="0"/>
              </a:rPr>
              <a:t> </a:t>
            </a:r>
            <a:r>
              <a:rPr sz="2600" spc="-135" dirty="0">
                <a:solidFill>
                  <a:srgbClr val="464A56"/>
                </a:solidFill>
                <a:latin typeface="Times New Roman" panose="02020603050405020304" pitchFamily="18" charset="0"/>
                <a:cs typeface="Times New Roman" panose="02020603050405020304" pitchFamily="18" charset="0"/>
              </a:rPr>
              <a:t>về</a:t>
            </a:r>
            <a:r>
              <a:rPr sz="2600" spc="-245" dirty="0">
                <a:solidFill>
                  <a:srgbClr val="464A56"/>
                </a:solidFill>
                <a:latin typeface="Times New Roman" panose="02020603050405020304" pitchFamily="18" charset="0"/>
                <a:cs typeface="Times New Roman" panose="02020603050405020304" pitchFamily="18" charset="0"/>
              </a:rPr>
              <a:t> </a:t>
            </a:r>
            <a:r>
              <a:rPr sz="2600" spc="-105" dirty="0">
                <a:solidFill>
                  <a:srgbClr val="464A56"/>
                </a:solidFill>
                <a:latin typeface="Times New Roman" panose="02020603050405020304" pitchFamily="18" charset="0"/>
                <a:cs typeface="Times New Roman" panose="02020603050405020304" pitchFamily="18" charset="0"/>
              </a:rPr>
              <a:t>bản  </a:t>
            </a:r>
            <a:r>
              <a:rPr sz="2600" spc="-60" dirty="0">
                <a:solidFill>
                  <a:srgbClr val="464A56"/>
                </a:solidFill>
                <a:latin typeface="Times New Roman" panose="02020603050405020304" pitchFamily="18" charset="0"/>
                <a:cs typeface="Times New Roman" panose="02020603050405020304" pitchFamily="18" charset="0"/>
              </a:rPr>
              <a:t>chất </a:t>
            </a:r>
            <a:r>
              <a:rPr sz="2600" spc="-160" dirty="0">
                <a:solidFill>
                  <a:srgbClr val="464A56"/>
                </a:solidFill>
                <a:latin typeface="Times New Roman" panose="02020603050405020304" pitchFamily="18" charset="0"/>
                <a:cs typeface="Times New Roman" panose="02020603050405020304" pitchFamily="18" charset="0"/>
              </a:rPr>
              <a:t>của </a:t>
            </a:r>
            <a:r>
              <a:rPr sz="2600" spc="-215" dirty="0">
                <a:solidFill>
                  <a:srgbClr val="464A56"/>
                </a:solidFill>
                <a:latin typeface="Times New Roman" panose="02020603050405020304" pitchFamily="18" charset="0"/>
                <a:cs typeface="Times New Roman" panose="02020603050405020304" pitchFamily="18" charset="0"/>
              </a:rPr>
              <a:t>sự </a:t>
            </a:r>
            <a:r>
              <a:rPr sz="2600" spc="-35" dirty="0">
                <a:solidFill>
                  <a:srgbClr val="464A56"/>
                </a:solidFill>
                <a:latin typeface="Times New Roman" panose="02020603050405020304" pitchFamily="18" charset="0"/>
                <a:cs typeface="Times New Roman" panose="02020603050405020304" pitchFamily="18" charset="0"/>
              </a:rPr>
              <a:t>vật,</a:t>
            </a:r>
            <a:r>
              <a:rPr sz="2600" spc="-480" dirty="0">
                <a:solidFill>
                  <a:srgbClr val="464A56"/>
                </a:solidFill>
                <a:latin typeface="Times New Roman" panose="02020603050405020304" pitchFamily="18" charset="0"/>
                <a:cs typeface="Times New Roman" panose="02020603050405020304" pitchFamily="18" charset="0"/>
              </a:rPr>
              <a:t> </a:t>
            </a:r>
            <a:r>
              <a:rPr sz="2600" spc="-75" dirty="0" err="1" smtClean="0">
                <a:solidFill>
                  <a:srgbClr val="464A56"/>
                </a:solidFill>
                <a:latin typeface="Times New Roman" panose="02020603050405020304" pitchFamily="18" charset="0"/>
                <a:cs typeface="Times New Roman" panose="02020603050405020304" pitchFamily="18" charset="0"/>
              </a:rPr>
              <a:t>hiện</a:t>
            </a:r>
            <a:r>
              <a:rPr lang="en-US" sz="2600" dirty="0">
                <a:latin typeface="Times New Roman" panose="02020603050405020304" pitchFamily="18" charset="0"/>
                <a:cs typeface="Times New Roman" panose="02020603050405020304" pitchFamily="18" charset="0"/>
              </a:rPr>
              <a:t> </a:t>
            </a:r>
            <a:r>
              <a:rPr sz="2600" spc="-50" dirty="0" err="1" smtClean="0">
                <a:solidFill>
                  <a:srgbClr val="464A56"/>
                </a:solidFill>
                <a:latin typeface="Times New Roman" panose="02020603050405020304" pitchFamily="18" charset="0"/>
                <a:cs typeface="Times New Roman" panose="02020603050405020304" pitchFamily="18" charset="0"/>
              </a:rPr>
              <a:t>tượng</a:t>
            </a:r>
            <a:r>
              <a:rPr sz="2600" spc="-50" dirty="0" smtClean="0">
                <a:solidFill>
                  <a:srgbClr val="464A56"/>
                </a:solidFill>
                <a:latin typeface="Times New Roman" panose="02020603050405020304" pitchFamily="18" charset="0"/>
                <a:cs typeface="Times New Roman" panose="02020603050405020304" pitchFamily="18" charset="0"/>
              </a:rPr>
              <a:t>.</a:t>
            </a:r>
            <a:endParaRPr lang="en-US" sz="2600" spc="-50" dirty="0" smtClean="0">
              <a:solidFill>
                <a:srgbClr val="464A56"/>
              </a:solidFill>
              <a:latin typeface="Times New Roman" panose="02020603050405020304" pitchFamily="18" charset="0"/>
              <a:cs typeface="Times New Roman" panose="02020603050405020304" pitchFamily="18" charset="0"/>
            </a:endParaRPr>
          </a:p>
        </p:txBody>
      </p:sp>
      <p:sp>
        <p:nvSpPr>
          <p:cNvPr id="10" name="object 2"/>
          <p:cNvSpPr txBox="1">
            <a:spLocks/>
          </p:cNvSpPr>
          <p:nvPr/>
        </p:nvSpPr>
        <p:spPr>
          <a:xfrm>
            <a:off x="3969258" y="399671"/>
            <a:ext cx="3650742" cy="411651"/>
          </a:xfrm>
          <a:prstGeom prst="rect">
            <a:avLst/>
          </a:prstGeom>
        </p:spPr>
        <p:txBody>
          <a:bodyPr vert="horz" wrap="square" lIns="0" tIns="11430" rIns="0" bIns="0" rtlCol="0">
            <a:spAutoFit/>
          </a:bodyPr>
          <a:lstStyle>
            <a:lvl1pPr>
              <a:defRPr>
                <a:latin typeface="+mj-lt"/>
                <a:ea typeface="+mj-ea"/>
                <a:cs typeface="+mj-cs"/>
              </a:defRPr>
            </a:lvl1pPr>
          </a:lstStyle>
          <a:p>
            <a:pPr marL="12700">
              <a:spcBef>
                <a:spcPts val="90"/>
              </a:spcBef>
            </a:pPr>
            <a:r>
              <a:rPr lang="pt-BR" sz="2600" b="1" dirty="0">
                <a:latin typeface="Times New Roman" panose="02020603050405020304" pitchFamily="18" charset="0"/>
                <a:cs typeface="Times New Roman" panose="02020603050405020304" pitchFamily="18" charset="0"/>
              </a:rPr>
              <a:t>b</a:t>
            </a:r>
            <a:r>
              <a:rPr lang="pt-BR" sz="2600" b="1" dirty="0" smtClean="0">
                <a:latin typeface="Times New Roman" panose="02020603050405020304" pitchFamily="18" charset="0"/>
                <a:cs typeface="Times New Roman" panose="02020603050405020304" pitchFamily="18" charset="0"/>
              </a:rPr>
              <a:t>. </a:t>
            </a:r>
            <a:r>
              <a:rPr lang="en-US" sz="2600" b="1" kern="0" spc="145" dirty="0" err="1">
                <a:solidFill>
                  <a:sysClr val="windowText" lastClr="000000"/>
                </a:solidFill>
                <a:latin typeface="Times New Roman" panose="02020603050405020304" pitchFamily="18" charset="0"/>
                <a:cs typeface="Times New Roman" panose="02020603050405020304" pitchFamily="18" charset="0"/>
              </a:rPr>
              <a:t>Khái</a:t>
            </a:r>
            <a:r>
              <a:rPr lang="en-US" sz="2600" b="1" kern="0" spc="145" dirty="0">
                <a:solidFill>
                  <a:sysClr val="windowText" lastClr="000000"/>
                </a:solidFill>
                <a:latin typeface="Times New Roman" panose="02020603050405020304" pitchFamily="18" charset="0"/>
                <a:cs typeface="Times New Roman" panose="02020603050405020304" pitchFamily="18" charset="0"/>
              </a:rPr>
              <a:t> </a:t>
            </a:r>
            <a:r>
              <a:rPr lang="en-US" sz="2600" b="1" kern="0" spc="145" dirty="0" err="1">
                <a:solidFill>
                  <a:sysClr val="windowText" lastClr="000000"/>
                </a:solidFill>
                <a:latin typeface="Times New Roman" panose="02020603050405020304" pitchFamily="18" charset="0"/>
                <a:cs typeface="Times New Roman" panose="02020603050405020304" pitchFamily="18" charset="0"/>
              </a:rPr>
              <a:t>niệm</a:t>
            </a:r>
            <a:r>
              <a:rPr lang="en-US" sz="2600" b="1" kern="0" spc="145" dirty="0">
                <a:solidFill>
                  <a:sysClr val="windowText" lastClr="000000"/>
                </a:solidFill>
                <a:latin typeface="Times New Roman" panose="02020603050405020304" pitchFamily="18" charset="0"/>
                <a:cs typeface="Times New Roman" panose="02020603050405020304" pitchFamily="18" charset="0"/>
              </a:rPr>
              <a:t> </a:t>
            </a:r>
            <a:r>
              <a:rPr lang="en-US" sz="2600" b="1" kern="0" spc="145" dirty="0" err="1" smtClean="0">
                <a:solidFill>
                  <a:sysClr val="windowText" lastClr="000000"/>
                </a:solidFill>
                <a:latin typeface="Times New Roman" panose="02020603050405020304" pitchFamily="18" charset="0"/>
                <a:cs typeface="Times New Roman" panose="02020603050405020304" pitchFamily="18" charset="0"/>
              </a:rPr>
              <a:t>khoa</a:t>
            </a:r>
            <a:r>
              <a:rPr lang="en-US" sz="2600" b="1" kern="0" spc="145" dirty="0" smtClean="0">
                <a:solidFill>
                  <a:sysClr val="windowText" lastClr="000000"/>
                </a:solidFill>
                <a:latin typeface="Times New Roman" panose="02020603050405020304" pitchFamily="18" charset="0"/>
                <a:cs typeface="Times New Roman" panose="02020603050405020304" pitchFamily="18" charset="0"/>
              </a:rPr>
              <a:t> </a:t>
            </a:r>
            <a:r>
              <a:rPr lang="en-US" sz="2600" b="1" kern="0" spc="145" dirty="0" err="1">
                <a:solidFill>
                  <a:sysClr val="windowText" lastClr="000000"/>
                </a:solidFill>
                <a:latin typeface="Times New Roman" panose="02020603050405020304" pitchFamily="18" charset="0"/>
                <a:cs typeface="Times New Roman" panose="02020603050405020304" pitchFamily="18" charset="0"/>
              </a:rPr>
              <a:t>học</a:t>
            </a:r>
            <a:r>
              <a:rPr lang="en-US" sz="2600" b="1" kern="0" spc="145" dirty="0">
                <a:solidFill>
                  <a:sysClr val="windowText" lastClr="000000"/>
                </a:solidFill>
                <a:latin typeface="Times New Roman" panose="02020603050405020304" pitchFamily="18" charset="0"/>
                <a:cs typeface="Times New Roman" panose="02020603050405020304" pitchFamily="18" charset="0"/>
              </a:rPr>
              <a:t> </a:t>
            </a:r>
            <a:endParaRPr lang="en-US" sz="2600" b="1" kern="0" spc="110" dirty="0">
              <a:solidFill>
                <a:sysClr val="windowText" lastClr="000000"/>
              </a:solidFill>
              <a:latin typeface="Times New Roman" panose="02020603050405020304" pitchFamily="18" charset="0"/>
              <a:cs typeface="Times New Roman" panose="02020603050405020304" pitchFamily="18" charset="0"/>
            </a:endParaRPr>
          </a:p>
        </p:txBody>
      </p:sp>
      <p:grpSp>
        <p:nvGrpSpPr>
          <p:cNvPr id="11" name="object 4"/>
          <p:cNvGrpSpPr/>
          <p:nvPr/>
        </p:nvGrpSpPr>
        <p:grpSpPr>
          <a:xfrm>
            <a:off x="5040352" y="1160145"/>
            <a:ext cx="3857625" cy="1964055"/>
            <a:chOff x="5040352" y="813246"/>
            <a:chExt cx="3857625" cy="1964055"/>
          </a:xfrm>
        </p:grpSpPr>
        <p:sp>
          <p:nvSpPr>
            <p:cNvPr id="12" name="object 5"/>
            <p:cNvSpPr/>
            <p:nvPr/>
          </p:nvSpPr>
          <p:spPr>
            <a:xfrm>
              <a:off x="5046702" y="819596"/>
              <a:ext cx="3844925" cy="1951355"/>
            </a:xfrm>
            <a:custGeom>
              <a:avLst/>
              <a:gdLst/>
              <a:ahLst/>
              <a:cxnLst/>
              <a:rect l="l" t="t" r="r" b="b"/>
              <a:pathLst>
                <a:path w="3844925" h="1951355">
                  <a:moveTo>
                    <a:pt x="2974334" y="54"/>
                  </a:moveTo>
                  <a:lnTo>
                    <a:pt x="2923524" y="2939"/>
                  </a:lnTo>
                  <a:lnTo>
                    <a:pt x="2873490" y="9925"/>
                  </a:lnTo>
                  <a:lnTo>
                    <a:pt x="2824804" y="20978"/>
                  </a:lnTo>
                  <a:lnTo>
                    <a:pt x="2778037" y="36067"/>
                  </a:lnTo>
                  <a:lnTo>
                    <a:pt x="2733760" y="55158"/>
                  </a:lnTo>
                  <a:lnTo>
                    <a:pt x="2692543" y="78219"/>
                  </a:lnTo>
                  <a:lnTo>
                    <a:pt x="2654958" y="105217"/>
                  </a:lnTo>
                  <a:lnTo>
                    <a:pt x="2626107" y="81932"/>
                  </a:lnTo>
                  <a:lnTo>
                    <a:pt x="2593696" y="61148"/>
                  </a:lnTo>
                  <a:lnTo>
                    <a:pt x="2558070" y="43031"/>
                  </a:lnTo>
                  <a:lnTo>
                    <a:pt x="2519576" y="27747"/>
                  </a:lnTo>
                  <a:lnTo>
                    <a:pt x="2470877" y="13684"/>
                  </a:lnTo>
                  <a:lnTo>
                    <a:pt x="2421078" y="4483"/>
                  </a:lnTo>
                  <a:lnTo>
                    <a:pt x="2370801" y="0"/>
                  </a:lnTo>
                  <a:lnTo>
                    <a:pt x="2320665" y="89"/>
                  </a:lnTo>
                  <a:lnTo>
                    <a:pt x="2271292" y="4608"/>
                  </a:lnTo>
                  <a:lnTo>
                    <a:pt x="2223300" y="13412"/>
                  </a:lnTo>
                  <a:lnTo>
                    <a:pt x="2177312" y="26356"/>
                  </a:lnTo>
                  <a:lnTo>
                    <a:pt x="2133947" y="43297"/>
                  </a:lnTo>
                  <a:lnTo>
                    <a:pt x="2093826" y="64091"/>
                  </a:lnTo>
                  <a:lnTo>
                    <a:pt x="2057569" y="88592"/>
                  </a:lnTo>
                  <a:lnTo>
                    <a:pt x="2025797" y="116658"/>
                  </a:lnTo>
                  <a:lnTo>
                    <a:pt x="1999130" y="148143"/>
                  </a:lnTo>
                  <a:lnTo>
                    <a:pt x="1973835" y="132125"/>
                  </a:lnTo>
                  <a:lnTo>
                    <a:pt x="1918673" y="104138"/>
                  </a:lnTo>
                  <a:lnTo>
                    <a:pt x="1842089" y="77177"/>
                  </a:lnTo>
                  <a:lnTo>
                    <a:pt x="1794062" y="65899"/>
                  </a:lnTo>
                  <a:lnTo>
                    <a:pt x="1745330" y="58347"/>
                  </a:lnTo>
                  <a:lnTo>
                    <a:pt x="1696284" y="54437"/>
                  </a:lnTo>
                  <a:lnTo>
                    <a:pt x="1647316" y="54088"/>
                  </a:lnTo>
                  <a:lnTo>
                    <a:pt x="1598816" y="57215"/>
                  </a:lnTo>
                  <a:lnTo>
                    <a:pt x="1551176" y="63737"/>
                  </a:lnTo>
                  <a:lnTo>
                    <a:pt x="1504787" y="73569"/>
                  </a:lnTo>
                  <a:lnTo>
                    <a:pt x="1460039" y="86630"/>
                  </a:lnTo>
                  <a:lnTo>
                    <a:pt x="1417324" y="102837"/>
                  </a:lnTo>
                  <a:lnTo>
                    <a:pt x="1377032" y="122106"/>
                  </a:lnTo>
                  <a:lnTo>
                    <a:pt x="1339556" y="144355"/>
                  </a:lnTo>
                  <a:lnTo>
                    <a:pt x="1305285" y="169501"/>
                  </a:lnTo>
                  <a:lnTo>
                    <a:pt x="1274611" y="197462"/>
                  </a:lnTo>
                  <a:lnTo>
                    <a:pt x="1247925" y="228153"/>
                  </a:lnTo>
                  <a:lnTo>
                    <a:pt x="1203575" y="211865"/>
                  </a:lnTo>
                  <a:lnTo>
                    <a:pt x="1157657" y="198264"/>
                  </a:lnTo>
                  <a:lnTo>
                    <a:pt x="1110427" y="187385"/>
                  </a:lnTo>
                  <a:lnTo>
                    <a:pt x="1062139" y="179258"/>
                  </a:lnTo>
                  <a:lnTo>
                    <a:pt x="1013048" y="173918"/>
                  </a:lnTo>
                  <a:lnTo>
                    <a:pt x="963407" y="171396"/>
                  </a:lnTo>
                  <a:lnTo>
                    <a:pt x="913471" y="171726"/>
                  </a:lnTo>
                  <a:lnTo>
                    <a:pt x="863496" y="174940"/>
                  </a:lnTo>
                  <a:lnTo>
                    <a:pt x="806574" y="182204"/>
                  </a:lnTo>
                  <a:lnTo>
                    <a:pt x="751911" y="192975"/>
                  </a:lnTo>
                  <a:lnTo>
                    <a:pt x="699723" y="207055"/>
                  </a:lnTo>
                  <a:lnTo>
                    <a:pt x="650224" y="224250"/>
                  </a:lnTo>
                  <a:lnTo>
                    <a:pt x="603630" y="244363"/>
                  </a:lnTo>
                  <a:lnTo>
                    <a:pt x="560157" y="267198"/>
                  </a:lnTo>
                  <a:lnTo>
                    <a:pt x="520020" y="292561"/>
                  </a:lnTo>
                  <a:lnTo>
                    <a:pt x="483435" y="320253"/>
                  </a:lnTo>
                  <a:lnTo>
                    <a:pt x="450616" y="350081"/>
                  </a:lnTo>
                  <a:lnTo>
                    <a:pt x="421780" y="381847"/>
                  </a:lnTo>
                  <a:lnTo>
                    <a:pt x="397141" y="415357"/>
                  </a:lnTo>
                  <a:lnTo>
                    <a:pt x="376916" y="450413"/>
                  </a:lnTo>
                  <a:lnTo>
                    <a:pt x="361319" y="486821"/>
                  </a:lnTo>
                  <a:lnTo>
                    <a:pt x="350566" y="524384"/>
                  </a:lnTo>
                  <a:lnTo>
                    <a:pt x="344873" y="562906"/>
                  </a:lnTo>
                  <a:lnTo>
                    <a:pt x="344455" y="602192"/>
                  </a:lnTo>
                  <a:lnTo>
                    <a:pt x="349527" y="642046"/>
                  </a:lnTo>
                  <a:lnTo>
                    <a:pt x="346352" y="648142"/>
                  </a:lnTo>
                  <a:lnTo>
                    <a:pt x="294797" y="654304"/>
                  </a:lnTo>
                  <a:lnTo>
                    <a:pt x="245461" y="665104"/>
                  </a:lnTo>
                  <a:lnTo>
                    <a:pt x="198931" y="680283"/>
                  </a:lnTo>
                  <a:lnTo>
                    <a:pt x="155794" y="699580"/>
                  </a:lnTo>
                  <a:lnTo>
                    <a:pt x="116635" y="722737"/>
                  </a:lnTo>
                  <a:lnTo>
                    <a:pt x="82042" y="749492"/>
                  </a:lnTo>
                  <a:lnTo>
                    <a:pt x="52601" y="779587"/>
                  </a:lnTo>
                  <a:lnTo>
                    <a:pt x="27365" y="815278"/>
                  </a:lnTo>
                  <a:lnTo>
                    <a:pt x="10330" y="852214"/>
                  </a:lnTo>
                  <a:lnTo>
                    <a:pt x="1279" y="889827"/>
                  </a:lnTo>
                  <a:lnTo>
                    <a:pt x="0" y="927548"/>
                  </a:lnTo>
                  <a:lnTo>
                    <a:pt x="6277" y="964809"/>
                  </a:lnTo>
                  <a:lnTo>
                    <a:pt x="19898" y="1001040"/>
                  </a:lnTo>
                  <a:lnTo>
                    <a:pt x="40647" y="1035675"/>
                  </a:lnTo>
                  <a:lnTo>
                    <a:pt x="68311" y="1068144"/>
                  </a:lnTo>
                  <a:lnTo>
                    <a:pt x="102675" y="1097879"/>
                  </a:lnTo>
                  <a:lnTo>
                    <a:pt x="143526" y="1124310"/>
                  </a:lnTo>
                  <a:lnTo>
                    <a:pt x="190650" y="1146871"/>
                  </a:lnTo>
                  <a:lnTo>
                    <a:pt x="148881" y="1183645"/>
                  </a:lnTo>
                  <a:lnTo>
                    <a:pt x="117317" y="1224412"/>
                  </a:lnTo>
                  <a:lnTo>
                    <a:pt x="96439" y="1268166"/>
                  </a:lnTo>
                  <a:lnTo>
                    <a:pt x="86729" y="1313901"/>
                  </a:lnTo>
                  <a:lnTo>
                    <a:pt x="88669" y="1360612"/>
                  </a:lnTo>
                  <a:lnTo>
                    <a:pt x="99534" y="1399489"/>
                  </a:lnTo>
                  <a:lnTo>
                    <a:pt x="118042" y="1435938"/>
                  </a:lnTo>
                  <a:lnTo>
                    <a:pt x="143527" y="1469597"/>
                  </a:lnTo>
                  <a:lnTo>
                    <a:pt x="175324" y="1500103"/>
                  </a:lnTo>
                  <a:lnTo>
                    <a:pt x="212768" y="1527094"/>
                  </a:lnTo>
                  <a:lnTo>
                    <a:pt x="255196" y="1550207"/>
                  </a:lnTo>
                  <a:lnTo>
                    <a:pt x="301942" y="1569081"/>
                  </a:lnTo>
                  <a:lnTo>
                    <a:pt x="352342" y="1583352"/>
                  </a:lnTo>
                  <a:lnTo>
                    <a:pt x="405731" y="1592658"/>
                  </a:lnTo>
                  <a:lnTo>
                    <a:pt x="461445" y="1596637"/>
                  </a:lnTo>
                  <a:lnTo>
                    <a:pt x="518818" y="1594927"/>
                  </a:lnTo>
                  <a:lnTo>
                    <a:pt x="523644" y="1600642"/>
                  </a:lnTo>
                  <a:lnTo>
                    <a:pt x="555575" y="1634579"/>
                  </a:lnTo>
                  <a:lnTo>
                    <a:pt x="587837" y="1663612"/>
                  </a:lnTo>
                  <a:lnTo>
                    <a:pt x="622762" y="1690499"/>
                  </a:lnTo>
                  <a:lnTo>
                    <a:pt x="660139" y="1715204"/>
                  </a:lnTo>
                  <a:lnTo>
                    <a:pt x="699759" y="1737691"/>
                  </a:lnTo>
                  <a:lnTo>
                    <a:pt x="741413" y="1757923"/>
                  </a:lnTo>
                  <a:lnTo>
                    <a:pt x="784892" y="1775864"/>
                  </a:lnTo>
                  <a:lnTo>
                    <a:pt x="829986" y="1791479"/>
                  </a:lnTo>
                  <a:lnTo>
                    <a:pt x="876485" y="1804731"/>
                  </a:lnTo>
                  <a:lnTo>
                    <a:pt x="924180" y="1815583"/>
                  </a:lnTo>
                  <a:lnTo>
                    <a:pt x="972862" y="1824000"/>
                  </a:lnTo>
                  <a:lnTo>
                    <a:pt x="1022322" y="1829945"/>
                  </a:lnTo>
                  <a:lnTo>
                    <a:pt x="1072349" y="1833382"/>
                  </a:lnTo>
                  <a:lnTo>
                    <a:pt x="1122736" y="1834275"/>
                  </a:lnTo>
                  <a:lnTo>
                    <a:pt x="1173271" y="1832588"/>
                  </a:lnTo>
                  <a:lnTo>
                    <a:pt x="1223746" y="1828284"/>
                  </a:lnTo>
                  <a:lnTo>
                    <a:pt x="1273951" y="1821327"/>
                  </a:lnTo>
                  <a:lnTo>
                    <a:pt x="1323678" y="1811682"/>
                  </a:lnTo>
                  <a:lnTo>
                    <a:pt x="1372716" y="1799311"/>
                  </a:lnTo>
                  <a:lnTo>
                    <a:pt x="1420856" y="1784179"/>
                  </a:lnTo>
                  <a:lnTo>
                    <a:pt x="1467889" y="1766250"/>
                  </a:lnTo>
                  <a:lnTo>
                    <a:pt x="1503233" y="1799227"/>
                  </a:lnTo>
                  <a:lnTo>
                    <a:pt x="1542852" y="1829461"/>
                  </a:lnTo>
                  <a:lnTo>
                    <a:pt x="1586401" y="1856774"/>
                  </a:lnTo>
                  <a:lnTo>
                    <a:pt x="1633535" y="1880987"/>
                  </a:lnTo>
                  <a:lnTo>
                    <a:pt x="1683911" y="1901923"/>
                  </a:lnTo>
                  <a:lnTo>
                    <a:pt x="1737183" y="1919405"/>
                  </a:lnTo>
                  <a:lnTo>
                    <a:pt x="1793009" y="1933255"/>
                  </a:lnTo>
                  <a:lnTo>
                    <a:pt x="1846005" y="1942595"/>
                  </a:lnTo>
                  <a:lnTo>
                    <a:pt x="1899068" y="1948499"/>
                  </a:lnTo>
                  <a:lnTo>
                    <a:pt x="1951934" y="1951063"/>
                  </a:lnTo>
                  <a:lnTo>
                    <a:pt x="2004338" y="1950387"/>
                  </a:lnTo>
                  <a:lnTo>
                    <a:pt x="2056016" y="1946568"/>
                  </a:lnTo>
                  <a:lnTo>
                    <a:pt x="2106703" y="1939704"/>
                  </a:lnTo>
                  <a:lnTo>
                    <a:pt x="2156136" y="1929893"/>
                  </a:lnTo>
                  <a:lnTo>
                    <a:pt x="2204048" y="1917233"/>
                  </a:lnTo>
                  <a:lnTo>
                    <a:pt x="2250177" y="1901823"/>
                  </a:lnTo>
                  <a:lnTo>
                    <a:pt x="2294257" y="1883759"/>
                  </a:lnTo>
                  <a:lnTo>
                    <a:pt x="2336024" y="1863141"/>
                  </a:lnTo>
                  <a:lnTo>
                    <a:pt x="2375214" y="1840065"/>
                  </a:lnTo>
                  <a:lnTo>
                    <a:pt x="2411562" y="1814631"/>
                  </a:lnTo>
                  <a:lnTo>
                    <a:pt x="2444804" y="1786936"/>
                  </a:lnTo>
                  <a:lnTo>
                    <a:pt x="2474675" y="1757078"/>
                  </a:lnTo>
                  <a:lnTo>
                    <a:pt x="2500911" y="1725155"/>
                  </a:lnTo>
                  <a:lnTo>
                    <a:pt x="2523247" y="1691265"/>
                  </a:lnTo>
                  <a:lnTo>
                    <a:pt x="2541420" y="1655506"/>
                  </a:lnTo>
                  <a:lnTo>
                    <a:pt x="2591126" y="1674371"/>
                  </a:lnTo>
                  <a:lnTo>
                    <a:pt x="2643296" y="1689292"/>
                  </a:lnTo>
                  <a:lnTo>
                    <a:pt x="2697435" y="1700165"/>
                  </a:lnTo>
                  <a:lnTo>
                    <a:pt x="2753048" y="1706887"/>
                  </a:lnTo>
                  <a:lnTo>
                    <a:pt x="2809644" y="1709354"/>
                  </a:lnTo>
                  <a:lnTo>
                    <a:pt x="2865716" y="1707595"/>
                  </a:lnTo>
                  <a:lnTo>
                    <a:pt x="2920085" y="1701800"/>
                  </a:lnTo>
                  <a:lnTo>
                    <a:pt x="2972433" y="1692186"/>
                  </a:lnTo>
                  <a:lnTo>
                    <a:pt x="3022445" y="1678965"/>
                  </a:lnTo>
                  <a:lnTo>
                    <a:pt x="3069805" y="1662355"/>
                  </a:lnTo>
                  <a:lnTo>
                    <a:pt x="3114198" y="1642568"/>
                  </a:lnTo>
                  <a:lnTo>
                    <a:pt x="3155306" y="1619821"/>
                  </a:lnTo>
                  <a:lnTo>
                    <a:pt x="3192815" y="1594329"/>
                  </a:lnTo>
                  <a:lnTo>
                    <a:pt x="3226409" y="1566305"/>
                  </a:lnTo>
                  <a:lnTo>
                    <a:pt x="3255771" y="1535966"/>
                  </a:lnTo>
                  <a:lnTo>
                    <a:pt x="3280586" y="1503526"/>
                  </a:lnTo>
                  <a:lnTo>
                    <a:pt x="3300538" y="1469200"/>
                  </a:lnTo>
                  <a:lnTo>
                    <a:pt x="3315311" y="1433203"/>
                  </a:lnTo>
                  <a:lnTo>
                    <a:pt x="3324590" y="1395750"/>
                  </a:lnTo>
                  <a:lnTo>
                    <a:pt x="3328058" y="1357056"/>
                  </a:lnTo>
                  <a:lnTo>
                    <a:pt x="3378803" y="1350486"/>
                  </a:lnTo>
                  <a:lnTo>
                    <a:pt x="3428378" y="1340983"/>
                  </a:lnTo>
                  <a:lnTo>
                    <a:pt x="3476521" y="1328624"/>
                  </a:lnTo>
                  <a:lnTo>
                    <a:pt x="3522970" y="1313481"/>
                  </a:lnTo>
                  <a:lnTo>
                    <a:pt x="3567464" y="1295629"/>
                  </a:lnTo>
                  <a:lnTo>
                    <a:pt x="3609744" y="1275141"/>
                  </a:lnTo>
                  <a:lnTo>
                    <a:pt x="3656682" y="1247503"/>
                  </a:lnTo>
                  <a:lnTo>
                    <a:pt x="3698544" y="1217317"/>
                  </a:lnTo>
                  <a:lnTo>
                    <a:pt x="3735273" y="1184874"/>
                  </a:lnTo>
                  <a:lnTo>
                    <a:pt x="3766815" y="1150469"/>
                  </a:lnTo>
                  <a:lnTo>
                    <a:pt x="3793113" y="1114394"/>
                  </a:lnTo>
                  <a:lnTo>
                    <a:pt x="3814113" y="1076944"/>
                  </a:lnTo>
                  <a:lnTo>
                    <a:pt x="3829759" y="1038412"/>
                  </a:lnTo>
                  <a:lnTo>
                    <a:pt x="3839995" y="999091"/>
                  </a:lnTo>
                  <a:lnTo>
                    <a:pt x="3844766" y="959274"/>
                  </a:lnTo>
                  <a:lnTo>
                    <a:pt x="3844016" y="919255"/>
                  </a:lnTo>
                  <a:lnTo>
                    <a:pt x="3837691" y="879327"/>
                  </a:lnTo>
                  <a:lnTo>
                    <a:pt x="3825735" y="839783"/>
                  </a:lnTo>
                  <a:lnTo>
                    <a:pt x="3808092" y="800917"/>
                  </a:lnTo>
                  <a:lnTo>
                    <a:pt x="3784706" y="763023"/>
                  </a:lnTo>
                  <a:lnTo>
                    <a:pt x="3755524" y="726394"/>
                  </a:lnTo>
                  <a:lnTo>
                    <a:pt x="3720488" y="691322"/>
                  </a:lnTo>
                  <a:lnTo>
                    <a:pt x="3726703" y="680700"/>
                  </a:lnTo>
                  <a:lnTo>
                    <a:pt x="3754273" y="607722"/>
                  </a:lnTo>
                  <a:lnTo>
                    <a:pt x="3758916" y="567486"/>
                  </a:lnTo>
                  <a:lnTo>
                    <a:pt x="3756448" y="527811"/>
                  </a:lnTo>
                  <a:lnTo>
                    <a:pt x="3747179" y="489076"/>
                  </a:lnTo>
                  <a:lnTo>
                    <a:pt x="3731423" y="451657"/>
                  </a:lnTo>
                  <a:lnTo>
                    <a:pt x="3709493" y="415934"/>
                  </a:lnTo>
                  <a:lnTo>
                    <a:pt x="3681700" y="382282"/>
                  </a:lnTo>
                  <a:lnTo>
                    <a:pt x="3648358" y="351081"/>
                  </a:lnTo>
                  <a:lnTo>
                    <a:pt x="3609778" y="322707"/>
                  </a:lnTo>
                  <a:lnTo>
                    <a:pt x="3566274" y="297539"/>
                  </a:lnTo>
                  <a:lnTo>
                    <a:pt x="3518157" y="275954"/>
                  </a:lnTo>
                  <a:lnTo>
                    <a:pt x="3465741" y="258330"/>
                  </a:lnTo>
                  <a:lnTo>
                    <a:pt x="3409338" y="245044"/>
                  </a:lnTo>
                  <a:lnTo>
                    <a:pt x="3394687" y="205049"/>
                  </a:lnTo>
                  <a:lnTo>
                    <a:pt x="3372355" y="167096"/>
                  </a:lnTo>
                  <a:lnTo>
                    <a:pt x="3342769" y="131704"/>
                  </a:lnTo>
                  <a:lnTo>
                    <a:pt x="3306356" y="99390"/>
                  </a:lnTo>
                  <a:lnTo>
                    <a:pt x="3263542" y="70673"/>
                  </a:lnTo>
                  <a:lnTo>
                    <a:pt x="3220058" y="48272"/>
                  </a:lnTo>
                  <a:lnTo>
                    <a:pt x="3173927" y="30167"/>
                  </a:lnTo>
                  <a:lnTo>
                    <a:pt x="3125718" y="16325"/>
                  </a:lnTo>
                  <a:lnTo>
                    <a:pt x="3076002" y="6714"/>
                  </a:lnTo>
                  <a:lnTo>
                    <a:pt x="3025350" y="1301"/>
                  </a:lnTo>
                  <a:lnTo>
                    <a:pt x="2974334" y="54"/>
                  </a:lnTo>
                  <a:close/>
                </a:path>
              </a:pathLst>
            </a:custGeom>
            <a:solidFill>
              <a:srgbClr val="5F6271"/>
            </a:solidFill>
          </p:spPr>
          <p:txBody>
            <a:bodyPr wrap="square" lIns="0" tIns="0" rIns="0" bIns="0" rtlCol="0"/>
            <a:lstStyle/>
            <a:p>
              <a:endParaRPr/>
            </a:p>
          </p:txBody>
        </p:sp>
        <p:sp>
          <p:nvSpPr>
            <p:cNvPr id="13" name="object 6"/>
            <p:cNvSpPr/>
            <p:nvPr/>
          </p:nvSpPr>
          <p:spPr>
            <a:xfrm>
              <a:off x="5046702" y="819596"/>
              <a:ext cx="3844925" cy="1951355"/>
            </a:xfrm>
            <a:custGeom>
              <a:avLst/>
              <a:gdLst/>
              <a:ahLst/>
              <a:cxnLst/>
              <a:rect l="l" t="t" r="r" b="b"/>
              <a:pathLst>
                <a:path w="3844925" h="1951355">
                  <a:moveTo>
                    <a:pt x="349527" y="642046"/>
                  </a:moveTo>
                  <a:lnTo>
                    <a:pt x="344455" y="602192"/>
                  </a:lnTo>
                  <a:lnTo>
                    <a:pt x="344873" y="562906"/>
                  </a:lnTo>
                  <a:lnTo>
                    <a:pt x="350566" y="524384"/>
                  </a:lnTo>
                  <a:lnTo>
                    <a:pt x="361319" y="486821"/>
                  </a:lnTo>
                  <a:lnTo>
                    <a:pt x="376916" y="450413"/>
                  </a:lnTo>
                  <a:lnTo>
                    <a:pt x="397141" y="415357"/>
                  </a:lnTo>
                  <a:lnTo>
                    <a:pt x="421780" y="381847"/>
                  </a:lnTo>
                  <a:lnTo>
                    <a:pt x="450616" y="350081"/>
                  </a:lnTo>
                  <a:lnTo>
                    <a:pt x="483435" y="320253"/>
                  </a:lnTo>
                  <a:lnTo>
                    <a:pt x="520020" y="292561"/>
                  </a:lnTo>
                  <a:lnTo>
                    <a:pt x="560157" y="267198"/>
                  </a:lnTo>
                  <a:lnTo>
                    <a:pt x="603630" y="244363"/>
                  </a:lnTo>
                  <a:lnTo>
                    <a:pt x="650224" y="224250"/>
                  </a:lnTo>
                  <a:lnTo>
                    <a:pt x="699723" y="207055"/>
                  </a:lnTo>
                  <a:lnTo>
                    <a:pt x="751911" y="192975"/>
                  </a:lnTo>
                  <a:lnTo>
                    <a:pt x="806574" y="182204"/>
                  </a:lnTo>
                  <a:lnTo>
                    <a:pt x="863496" y="174940"/>
                  </a:lnTo>
                  <a:lnTo>
                    <a:pt x="913471" y="171726"/>
                  </a:lnTo>
                  <a:lnTo>
                    <a:pt x="963407" y="171396"/>
                  </a:lnTo>
                  <a:lnTo>
                    <a:pt x="1013048" y="173918"/>
                  </a:lnTo>
                  <a:lnTo>
                    <a:pt x="1062139" y="179258"/>
                  </a:lnTo>
                  <a:lnTo>
                    <a:pt x="1110427" y="187385"/>
                  </a:lnTo>
                  <a:lnTo>
                    <a:pt x="1157657" y="198264"/>
                  </a:lnTo>
                  <a:lnTo>
                    <a:pt x="1203575" y="211865"/>
                  </a:lnTo>
                  <a:lnTo>
                    <a:pt x="1247925" y="228153"/>
                  </a:lnTo>
                  <a:lnTo>
                    <a:pt x="1274611" y="197462"/>
                  </a:lnTo>
                  <a:lnTo>
                    <a:pt x="1305285" y="169501"/>
                  </a:lnTo>
                  <a:lnTo>
                    <a:pt x="1339556" y="144355"/>
                  </a:lnTo>
                  <a:lnTo>
                    <a:pt x="1377032" y="122106"/>
                  </a:lnTo>
                  <a:lnTo>
                    <a:pt x="1417324" y="102837"/>
                  </a:lnTo>
                  <a:lnTo>
                    <a:pt x="1460039" y="86630"/>
                  </a:lnTo>
                  <a:lnTo>
                    <a:pt x="1504787" y="73569"/>
                  </a:lnTo>
                  <a:lnTo>
                    <a:pt x="1551176" y="63737"/>
                  </a:lnTo>
                  <a:lnTo>
                    <a:pt x="1598816" y="57215"/>
                  </a:lnTo>
                  <a:lnTo>
                    <a:pt x="1647316" y="54088"/>
                  </a:lnTo>
                  <a:lnTo>
                    <a:pt x="1696284" y="54437"/>
                  </a:lnTo>
                  <a:lnTo>
                    <a:pt x="1745330" y="58347"/>
                  </a:lnTo>
                  <a:lnTo>
                    <a:pt x="1794062" y="65899"/>
                  </a:lnTo>
                  <a:lnTo>
                    <a:pt x="1842089" y="77177"/>
                  </a:lnTo>
                  <a:lnTo>
                    <a:pt x="1889021" y="92263"/>
                  </a:lnTo>
                  <a:lnTo>
                    <a:pt x="1946980" y="117441"/>
                  </a:lnTo>
                  <a:lnTo>
                    <a:pt x="1999130" y="148143"/>
                  </a:lnTo>
                  <a:lnTo>
                    <a:pt x="2025797" y="116658"/>
                  </a:lnTo>
                  <a:lnTo>
                    <a:pt x="2057569" y="88592"/>
                  </a:lnTo>
                  <a:lnTo>
                    <a:pt x="2093826" y="64091"/>
                  </a:lnTo>
                  <a:lnTo>
                    <a:pt x="2133947" y="43297"/>
                  </a:lnTo>
                  <a:lnTo>
                    <a:pt x="2177312" y="26356"/>
                  </a:lnTo>
                  <a:lnTo>
                    <a:pt x="2223300" y="13412"/>
                  </a:lnTo>
                  <a:lnTo>
                    <a:pt x="2271292" y="4608"/>
                  </a:lnTo>
                  <a:lnTo>
                    <a:pt x="2320665" y="89"/>
                  </a:lnTo>
                  <a:lnTo>
                    <a:pt x="2370801" y="0"/>
                  </a:lnTo>
                  <a:lnTo>
                    <a:pt x="2421078" y="4483"/>
                  </a:lnTo>
                  <a:lnTo>
                    <a:pt x="2470877" y="13684"/>
                  </a:lnTo>
                  <a:lnTo>
                    <a:pt x="2519576" y="27747"/>
                  </a:lnTo>
                  <a:lnTo>
                    <a:pt x="2558070" y="43031"/>
                  </a:lnTo>
                  <a:lnTo>
                    <a:pt x="2593696" y="61148"/>
                  </a:lnTo>
                  <a:lnTo>
                    <a:pt x="2626107" y="81932"/>
                  </a:lnTo>
                  <a:lnTo>
                    <a:pt x="2654958" y="105217"/>
                  </a:lnTo>
                  <a:lnTo>
                    <a:pt x="2692543" y="78219"/>
                  </a:lnTo>
                  <a:lnTo>
                    <a:pt x="2733760" y="55158"/>
                  </a:lnTo>
                  <a:lnTo>
                    <a:pt x="2778037" y="36067"/>
                  </a:lnTo>
                  <a:lnTo>
                    <a:pt x="2824804" y="20978"/>
                  </a:lnTo>
                  <a:lnTo>
                    <a:pt x="2873490" y="9925"/>
                  </a:lnTo>
                  <a:lnTo>
                    <a:pt x="2923524" y="2939"/>
                  </a:lnTo>
                  <a:lnTo>
                    <a:pt x="2974334" y="54"/>
                  </a:lnTo>
                  <a:lnTo>
                    <a:pt x="3025350" y="1301"/>
                  </a:lnTo>
                  <a:lnTo>
                    <a:pt x="3076002" y="6714"/>
                  </a:lnTo>
                  <a:lnTo>
                    <a:pt x="3125718" y="16325"/>
                  </a:lnTo>
                  <a:lnTo>
                    <a:pt x="3173927" y="30167"/>
                  </a:lnTo>
                  <a:lnTo>
                    <a:pt x="3220058" y="48272"/>
                  </a:lnTo>
                  <a:lnTo>
                    <a:pt x="3263542" y="70673"/>
                  </a:lnTo>
                  <a:lnTo>
                    <a:pt x="3306356" y="99390"/>
                  </a:lnTo>
                  <a:lnTo>
                    <a:pt x="3342769" y="131704"/>
                  </a:lnTo>
                  <a:lnTo>
                    <a:pt x="3372355" y="167096"/>
                  </a:lnTo>
                  <a:lnTo>
                    <a:pt x="3394687" y="205049"/>
                  </a:lnTo>
                  <a:lnTo>
                    <a:pt x="3409338" y="245044"/>
                  </a:lnTo>
                  <a:lnTo>
                    <a:pt x="3465741" y="258330"/>
                  </a:lnTo>
                  <a:lnTo>
                    <a:pt x="3518157" y="275954"/>
                  </a:lnTo>
                  <a:lnTo>
                    <a:pt x="3566274" y="297539"/>
                  </a:lnTo>
                  <a:lnTo>
                    <a:pt x="3609778" y="322707"/>
                  </a:lnTo>
                  <a:lnTo>
                    <a:pt x="3648358" y="351081"/>
                  </a:lnTo>
                  <a:lnTo>
                    <a:pt x="3681700" y="382282"/>
                  </a:lnTo>
                  <a:lnTo>
                    <a:pt x="3709493" y="415934"/>
                  </a:lnTo>
                  <a:lnTo>
                    <a:pt x="3731423" y="451657"/>
                  </a:lnTo>
                  <a:lnTo>
                    <a:pt x="3747179" y="489076"/>
                  </a:lnTo>
                  <a:lnTo>
                    <a:pt x="3756448" y="527811"/>
                  </a:lnTo>
                  <a:lnTo>
                    <a:pt x="3758916" y="567486"/>
                  </a:lnTo>
                  <a:lnTo>
                    <a:pt x="3754273" y="607722"/>
                  </a:lnTo>
                  <a:lnTo>
                    <a:pt x="3742205" y="648142"/>
                  </a:lnTo>
                  <a:lnTo>
                    <a:pt x="3720488" y="691322"/>
                  </a:lnTo>
                  <a:lnTo>
                    <a:pt x="3755524" y="726394"/>
                  </a:lnTo>
                  <a:lnTo>
                    <a:pt x="3784706" y="763023"/>
                  </a:lnTo>
                  <a:lnTo>
                    <a:pt x="3808092" y="800917"/>
                  </a:lnTo>
                  <a:lnTo>
                    <a:pt x="3825735" y="839783"/>
                  </a:lnTo>
                  <a:lnTo>
                    <a:pt x="3837691" y="879327"/>
                  </a:lnTo>
                  <a:lnTo>
                    <a:pt x="3844016" y="919255"/>
                  </a:lnTo>
                  <a:lnTo>
                    <a:pt x="3844766" y="959274"/>
                  </a:lnTo>
                  <a:lnTo>
                    <a:pt x="3839995" y="999091"/>
                  </a:lnTo>
                  <a:lnTo>
                    <a:pt x="3829759" y="1038412"/>
                  </a:lnTo>
                  <a:lnTo>
                    <a:pt x="3814113" y="1076944"/>
                  </a:lnTo>
                  <a:lnTo>
                    <a:pt x="3793113" y="1114394"/>
                  </a:lnTo>
                  <a:lnTo>
                    <a:pt x="3766815" y="1150469"/>
                  </a:lnTo>
                  <a:lnTo>
                    <a:pt x="3735273" y="1184874"/>
                  </a:lnTo>
                  <a:lnTo>
                    <a:pt x="3698544" y="1217317"/>
                  </a:lnTo>
                  <a:lnTo>
                    <a:pt x="3656682" y="1247503"/>
                  </a:lnTo>
                  <a:lnTo>
                    <a:pt x="3609744" y="1275141"/>
                  </a:lnTo>
                  <a:lnTo>
                    <a:pt x="3567464" y="1295629"/>
                  </a:lnTo>
                  <a:lnTo>
                    <a:pt x="3522970" y="1313481"/>
                  </a:lnTo>
                  <a:lnTo>
                    <a:pt x="3476521" y="1328624"/>
                  </a:lnTo>
                  <a:lnTo>
                    <a:pt x="3428378" y="1340983"/>
                  </a:lnTo>
                  <a:lnTo>
                    <a:pt x="3378803" y="1350486"/>
                  </a:lnTo>
                  <a:lnTo>
                    <a:pt x="3328058" y="1357056"/>
                  </a:lnTo>
                  <a:lnTo>
                    <a:pt x="3324590" y="1395750"/>
                  </a:lnTo>
                  <a:lnTo>
                    <a:pt x="3315311" y="1433203"/>
                  </a:lnTo>
                  <a:lnTo>
                    <a:pt x="3300538" y="1469200"/>
                  </a:lnTo>
                  <a:lnTo>
                    <a:pt x="3280586" y="1503526"/>
                  </a:lnTo>
                  <a:lnTo>
                    <a:pt x="3255771" y="1535966"/>
                  </a:lnTo>
                  <a:lnTo>
                    <a:pt x="3226409" y="1566305"/>
                  </a:lnTo>
                  <a:lnTo>
                    <a:pt x="3192815" y="1594329"/>
                  </a:lnTo>
                  <a:lnTo>
                    <a:pt x="3155306" y="1619821"/>
                  </a:lnTo>
                  <a:lnTo>
                    <a:pt x="3114198" y="1642568"/>
                  </a:lnTo>
                  <a:lnTo>
                    <a:pt x="3069805" y="1662355"/>
                  </a:lnTo>
                  <a:lnTo>
                    <a:pt x="3022445" y="1678965"/>
                  </a:lnTo>
                  <a:lnTo>
                    <a:pt x="2972433" y="1692186"/>
                  </a:lnTo>
                  <a:lnTo>
                    <a:pt x="2920085" y="1701800"/>
                  </a:lnTo>
                  <a:lnTo>
                    <a:pt x="2865716" y="1707595"/>
                  </a:lnTo>
                  <a:lnTo>
                    <a:pt x="2809644" y="1709354"/>
                  </a:lnTo>
                  <a:lnTo>
                    <a:pt x="2753048" y="1706887"/>
                  </a:lnTo>
                  <a:lnTo>
                    <a:pt x="2697435" y="1700165"/>
                  </a:lnTo>
                  <a:lnTo>
                    <a:pt x="2643296" y="1689292"/>
                  </a:lnTo>
                  <a:lnTo>
                    <a:pt x="2591126" y="1674371"/>
                  </a:lnTo>
                  <a:lnTo>
                    <a:pt x="2541420" y="1655506"/>
                  </a:lnTo>
                  <a:lnTo>
                    <a:pt x="2523247" y="1691265"/>
                  </a:lnTo>
                  <a:lnTo>
                    <a:pt x="2500911" y="1725155"/>
                  </a:lnTo>
                  <a:lnTo>
                    <a:pt x="2474675" y="1757078"/>
                  </a:lnTo>
                  <a:lnTo>
                    <a:pt x="2444804" y="1786936"/>
                  </a:lnTo>
                  <a:lnTo>
                    <a:pt x="2411562" y="1814631"/>
                  </a:lnTo>
                  <a:lnTo>
                    <a:pt x="2375214" y="1840065"/>
                  </a:lnTo>
                  <a:lnTo>
                    <a:pt x="2336024" y="1863141"/>
                  </a:lnTo>
                  <a:lnTo>
                    <a:pt x="2294257" y="1883759"/>
                  </a:lnTo>
                  <a:lnTo>
                    <a:pt x="2250177" y="1901823"/>
                  </a:lnTo>
                  <a:lnTo>
                    <a:pt x="2204048" y="1917233"/>
                  </a:lnTo>
                  <a:lnTo>
                    <a:pt x="2156136" y="1929893"/>
                  </a:lnTo>
                  <a:lnTo>
                    <a:pt x="2106703" y="1939704"/>
                  </a:lnTo>
                  <a:lnTo>
                    <a:pt x="2056016" y="1946568"/>
                  </a:lnTo>
                  <a:lnTo>
                    <a:pt x="2004338" y="1950387"/>
                  </a:lnTo>
                  <a:lnTo>
                    <a:pt x="1951934" y="1951063"/>
                  </a:lnTo>
                  <a:lnTo>
                    <a:pt x="1899068" y="1948499"/>
                  </a:lnTo>
                  <a:lnTo>
                    <a:pt x="1846005" y="1942595"/>
                  </a:lnTo>
                  <a:lnTo>
                    <a:pt x="1793009" y="1933255"/>
                  </a:lnTo>
                  <a:lnTo>
                    <a:pt x="1737183" y="1919405"/>
                  </a:lnTo>
                  <a:lnTo>
                    <a:pt x="1683911" y="1901923"/>
                  </a:lnTo>
                  <a:lnTo>
                    <a:pt x="1633535" y="1880987"/>
                  </a:lnTo>
                  <a:lnTo>
                    <a:pt x="1586401" y="1856774"/>
                  </a:lnTo>
                  <a:lnTo>
                    <a:pt x="1542852" y="1829461"/>
                  </a:lnTo>
                  <a:lnTo>
                    <a:pt x="1503233" y="1799227"/>
                  </a:lnTo>
                  <a:lnTo>
                    <a:pt x="1467889" y="1766250"/>
                  </a:lnTo>
                  <a:lnTo>
                    <a:pt x="1420856" y="1784179"/>
                  </a:lnTo>
                  <a:lnTo>
                    <a:pt x="1372716" y="1799311"/>
                  </a:lnTo>
                  <a:lnTo>
                    <a:pt x="1323678" y="1811682"/>
                  </a:lnTo>
                  <a:lnTo>
                    <a:pt x="1273951" y="1821327"/>
                  </a:lnTo>
                  <a:lnTo>
                    <a:pt x="1223746" y="1828284"/>
                  </a:lnTo>
                  <a:lnTo>
                    <a:pt x="1173271" y="1832588"/>
                  </a:lnTo>
                  <a:lnTo>
                    <a:pt x="1122736" y="1834275"/>
                  </a:lnTo>
                  <a:lnTo>
                    <a:pt x="1072349" y="1833382"/>
                  </a:lnTo>
                  <a:lnTo>
                    <a:pt x="1022322" y="1829945"/>
                  </a:lnTo>
                  <a:lnTo>
                    <a:pt x="972862" y="1824000"/>
                  </a:lnTo>
                  <a:lnTo>
                    <a:pt x="924180" y="1815583"/>
                  </a:lnTo>
                  <a:lnTo>
                    <a:pt x="876485" y="1804731"/>
                  </a:lnTo>
                  <a:lnTo>
                    <a:pt x="829986" y="1791479"/>
                  </a:lnTo>
                  <a:lnTo>
                    <a:pt x="784892" y="1775864"/>
                  </a:lnTo>
                  <a:lnTo>
                    <a:pt x="741413" y="1757923"/>
                  </a:lnTo>
                  <a:lnTo>
                    <a:pt x="699759" y="1737691"/>
                  </a:lnTo>
                  <a:lnTo>
                    <a:pt x="660139" y="1715204"/>
                  </a:lnTo>
                  <a:lnTo>
                    <a:pt x="622762" y="1690499"/>
                  </a:lnTo>
                  <a:lnTo>
                    <a:pt x="587837" y="1663612"/>
                  </a:lnTo>
                  <a:lnTo>
                    <a:pt x="555575" y="1634579"/>
                  </a:lnTo>
                  <a:lnTo>
                    <a:pt x="526184" y="1603436"/>
                  </a:lnTo>
                  <a:lnTo>
                    <a:pt x="521231" y="1597721"/>
                  </a:lnTo>
                  <a:lnTo>
                    <a:pt x="518818" y="1594927"/>
                  </a:lnTo>
                  <a:lnTo>
                    <a:pt x="461445" y="1596637"/>
                  </a:lnTo>
                  <a:lnTo>
                    <a:pt x="405731" y="1592658"/>
                  </a:lnTo>
                  <a:lnTo>
                    <a:pt x="352342" y="1583352"/>
                  </a:lnTo>
                  <a:lnTo>
                    <a:pt x="301942" y="1569081"/>
                  </a:lnTo>
                  <a:lnTo>
                    <a:pt x="255196" y="1550207"/>
                  </a:lnTo>
                  <a:lnTo>
                    <a:pt x="212768" y="1527094"/>
                  </a:lnTo>
                  <a:lnTo>
                    <a:pt x="175324" y="1500103"/>
                  </a:lnTo>
                  <a:lnTo>
                    <a:pt x="143527" y="1469597"/>
                  </a:lnTo>
                  <a:lnTo>
                    <a:pt x="118042" y="1435938"/>
                  </a:lnTo>
                  <a:lnTo>
                    <a:pt x="99534" y="1399489"/>
                  </a:lnTo>
                  <a:lnTo>
                    <a:pt x="88669" y="1360612"/>
                  </a:lnTo>
                  <a:lnTo>
                    <a:pt x="86729" y="1313901"/>
                  </a:lnTo>
                  <a:lnTo>
                    <a:pt x="96439" y="1268166"/>
                  </a:lnTo>
                  <a:lnTo>
                    <a:pt x="117317" y="1224412"/>
                  </a:lnTo>
                  <a:lnTo>
                    <a:pt x="148881" y="1183645"/>
                  </a:lnTo>
                  <a:lnTo>
                    <a:pt x="190650" y="1146871"/>
                  </a:lnTo>
                  <a:lnTo>
                    <a:pt x="143526" y="1124310"/>
                  </a:lnTo>
                  <a:lnTo>
                    <a:pt x="102675" y="1097879"/>
                  </a:lnTo>
                  <a:lnTo>
                    <a:pt x="68311" y="1068144"/>
                  </a:lnTo>
                  <a:lnTo>
                    <a:pt x="40647" y="1035675"/>
                  </a:lnTo>
                  <a:lnTo>
                    <a:pt x="19898" y="1001040"/>
                  </a:lnTo>
                  <a:lnTo>
                    <a:pt x="6277" y="964809"/>
                  </a:lnTo>
                  <a:lnTo>
                    <a:pt x="0" y="927548"/>
                  </a:lnTo>
                  <a:lnTo>
                    <a:pt x="1279" y="889827"/>
                  </a:lnTo>
                  <a:lnTo>
                    <a:pt x="10330" y="852214"/>
                  </a:lnTo>
                  <a:lnTo>
                    <a:pt x="27365" y="815278"/>
                  </a:lnTo>
                  <a:lnTo>
                    <a:pt x="52601" y="779587"/>
                  </a:lnTo>
                  <a:lnTo>
                    <a:pt x="82042" y="749492"/>
                  </a:lnTo>
                  <a:lnTo>
                    <a:pt x="116635" y="722737"/>
                  </a:lnTo>
                  <a:lnTo>
                    <a:pt x="155794" y="699580"/>
                  </a:lnTo>
                  <a:lnTo>
                    <a:pt x="198931" y="680283"/>
                  </a:lnTo>
                  <a:lnTo>
                    <a:pt x="245461" y="665104"/>
                  </a:lnTo>
                  <a:lnTo>
                    <a:pt x="294797" y="654304"/>
                  </a:lnTo>
                  <a:lnTo>
                    <a:pt x="346352" y="648142"/>
                  </a:lnTo>
                  <a:lnTo>
                    <a:pt x="349527" y="642046"/>
                  </a:lnTo>
                  <a:close/>
                </a:path>
                <a:path w="3844925" h="1951355">
                  <a:moveTo>
                    <a:pt x="420012" y="1175192"/>
                  </a:moveTo>
                  <a:lnTo>
                    <a:pt x="372941" y="1175770"/>
                  </a:lnTo>
                  <a:lnTo>
                    <a:pt x="326395" y="1172380"/>
                  </a:lnTo>
                  <a:lnTo>
                    <a:pt x="280867" y="1165106"/>
                  </a:lnTo>
                  <a:lnTo>
                    <a:pt x="236851" y="1154035"/>
                  </a:lnTo>
                  <a:lnTo>
                    <a:pt x="194841" y="1139251"/>
                  </a:lnTo>
                </a:path>
                <a:path w="3844925" h="1951355">
                  <a:moveTo>
                    <a:pt x="618767" y="1569146"/>
                  </a:moveTo>
                  <a:lnTo>
                    <a:pt x="594777" y="1575093"/>
                  </a:lnTo>
                  <a:lnTo>
                    <a:pt x="570300" y="1579957"/>
                  </a:lnTo>
                  <a:lnTo>
                    <a:pt x="545418" y="1583701"/>
                  </a:lnTo>
                  <a:lnTo>
                    <a:pt x="520215" y="1586291"/>
                  </a:lnTo>
                </a:path>
                <a:path w="3844925" h="1951355">
                  <a:moveTo>
                    <a:pt x="1467762" y="1758376"/>
                  </a:moveTo>
                  <a:lnTo>
                    <a:pt x="1450617" y="1739574"/>
                  </a:lnTo>
                  <a:lnTo>
                    <a:pt x="1434996" y="1720165"/>
                  </a:lnTo>
                  <a:lnTo>
                    <a:pt x="1420899" y="1700208"/>
                  </a:lnTo>
                  <a:lnTo>
                    <a:pt x="1408326" y="1679763"/>
                  </a:lnTo>
                </a:path>
                <a:path w="3844925" h="1951355">
                  <a:moveTo>
                    <a:pt x="2565550" y="1562415"/>
                  </a:moveTo>
                  <a:lnTo>
                    <a:pt x="2562071" y="1584265"/>
                  </a:lnTo>
                  <a:lnTo>
                    <a:pt x="2556961" y="1605960"/>
                  </a:lnTo>
                  <a:lnTo>
                    <a:pt x="2550208" y="1627441"/>
                  </a:lnTo>
                  <a:lnTo>
                    <a:pt x="2541801" y="1648648"/>
                  </a:lnTo>
                </a:path>
                <a:path w="3844925" h="1951355">
                  <a:moveTo>
                    <a:pt x="3036847" y="1029650"/>
                  </a:moveTo>
                  <a:lnTo>
                    <a:pt x="3088283" y="1049576"/>
                  </a:lnTo>
                  <a:lnTo>
                    <a:pt x="3135488" y="1073096"/>
                  </a:lnTo>
                  <a:lnTo>
                    <a:pt x="3178172" y="1099889"/>
                  </a:lnTo>
                  <a:lnTo>
                    <a:pt x="3216043" y="1129631"/>
                  </a:lnTo>
                  <a:lnTo>
                    <a:pt x="3248810" y="1162000"/>
                  </a:lnTo>
                  <a:lnTo>
                    <a:pt x="3276182" y="1196674"/>
                  </a:lnTo>
                  <a:lnTo>
                    <a:pt x="3297868" y="1233331"/>
                  </a:lnTo>
                  <a:lnTo>
                    <a:pt x="3313577" y="1271649"/>
                  </a:lnTo>
                  <a:lnTo>
                    <a:pt x="3323017" y="1311305"/>
                  </a:lnTo>
                  <a:lnTo>
                    <a:pt x="3325899" y="1351976"/>
                  </a:lnTo>
                </a:path>
                <a:path w="3844925" h="1951355">
                  <a:moveTo>
                    <a:pt x="3718710" y="686496"/>
                  </a:moveTo>
                  <a:lnTo>
                    <a:pt x="3694212" y="720425"/>
                  </a:lnTo>
                  <a:lnTo>
                    <a:pt x="3664369" y="752092"/>
                  </a:lnTo>
                  <a:lnTo>
                    <a:pt x="3629502" y="781186"/>
                  </a:lnTo>
                  <a:lnTo>
                    <a:pt x="3589932" y="807400"/>
                  </a:lnTo>
                </a:path>
                <a:path w="3844925" h="1951355">
                  <a:moveTo>
                    <a:pt x="3409846" y="238186"/>
                  </a:moveTo>
                  <a:lnTo>
                    <a:pt x="3413040" y="252348"/>
                  </a:lnTo>
                  <a:lnTo>
                    <a:pt x="3415211" y="266618"/>
                  </a:lnTo>
                  <a:lnTo>
                    <a:pt x="3416382" y="280959"/>
                  </a:lnTo>
                  <a:lnTo>
                    <a:pt x="3416577" y="295336"/>
                  </a:lnTo>
                </a:path>
                <a:path w="3844925" h="1951355">
                  <a:moveTo>
                    <a:pt x="2587902" y="171638"/>
                  </a:moveTo>
                  <a:lnTo>
                    <a:pt x="2601487" y="152267"/>
                  </a:lnTo>
                  <a:lnTo>
                    <a:pt x="2617048" y="133633"/>
                  </a:lnTo>
                  <a:lnTo>
                    <a:pt x="2634515" y="115810"/>
                  </a:lnTo>
                  <a:lnTo>
                    <a:pt x="2653815" y="98867"/>
                  </a:lnTo>
                </a:path>
                <a:path w="3844925" h="1951355">
                  <a:moveTo>
                    <a:pt x="1971190" y="206309"/>
                  </a:moveTo>
                  <a:lnTo>
                    <a:pt x="1977045" y="190148"/>
                  </a:lnTo>
                  <a:lnTo>
                    <a:pt x="1984318" y="174273"/>
                  </a:lnTo>
                  <a:lnTo>
                    <a:pt x="1992996" y="158732"/>
                  </a:lnTo>
                  <a:lnTo>
                    <a:pt x="2003067" y="143571"/>
                  </a:lnTo>
                </a:path>
                <a:path w="3844925" h="1951355">
                  <a:moveTo>
                    <a:pt x="1247417" y="227645"/>
                  </a:moveTo>
                  <a:lnTo>
                    <a:pt x="1278262" y="241044"/>
                  </a:lnTo>
                  <a:lnTo>
                    <a:pt x="1307869" y="255680"/>
                  </a:lnTo>
                  <a:lnTo>
                    <a:pt x="1336142" y="271508"/>
                  </a:lnTo>
                  <a:lnTo>
                    <a:pt x="1362987" y="288478"/>
                  </a:lnTo>
                </a:path>
                <a:path w="3844925" h="1951355">
                  <a:moveTo>
                    <a:pt x="369720" y="706181"/>
                  </a:moveTo>
                  <a:lnTo>
                    <a:pt x="363314" y="690373"/>
                  </a:lnTo>
                  <a:lnTo>
                    <a:pt x="357813" y="674399"/>
                  </a:lnTo>
                  <a:lnTo>
                    <a:pt x="353218" y="658282"/>
                  </a:lnTo>
                  <a:lnTo>
                    <a:pt x="349527" y="642046"/>
                  </a:lnTo>
                </a:path>
              </a:pathLst>
            </a:custGeom>
            <a:solidFill>
              <a:srgbClr val="FFC000"/>
            </a:solidFill>
            <a:ln w="12700">
              <a:solidFill>
                <a:srgbClr val="444652"/>
              </a:solidFill>
            </a:ln>
          </p:spPr>
          <p:txBody>
            <a:bodyPr wrap="square" lIns="0" tIns="0" rIns="0" bIns="0" rtlCol="0"/>
            <a:lstStyle/>
            <a:p>
              <a:endParaRPr/>
            </a:p>
          </p:txBody>
        </p:sp>
      </p:grpSp>
      <p:sp>
        <p:nvSpPr>
          <p:cNvPr id="14" name="object 7"/>
          <p:cNvSpPr txBox="1"/>
          <p:nvPr/>
        </p:nvSpPr>
        <p:spPr>
          <a:xfrm>
            <a:off x="5569878" y="1450342"/>
            <a:ext cx="2798572" cy="1028487"/>
          </a:xfrm>
          <a:prstGeom prst="rect">
            <a:avLst/>
          </a:prstGeom>
        </p:spPr>
        <p:txBody>
          <a:bodyPr vert="horz" wrap="square" lIns="0" tIns="12700" rIns="0" bIns="0" rtlCol="0">
            <a:spAutoFit/>
          </a:bodyPr>
          <a:lstStyle/>
          <a:p>
            <a:pPr marL="12065" marR="5080" indent="27940" algn="ctr">
              <a:lnSpc>
                <a:spcPct val="100000"/>
              </a:lnSpc>
              <a:spcBef>
                <a:spcPts val="100"/>
              </a:spcBef>
            </a:pPr>
            <a:r>
              <a:rPr sz="2200" spc="-65" dirty="0">
                <a:solidFill>
                  <a:srgbClr val="FFFFFF"/>
                </a:solidFill>
                <a:latin typeface="Times New Roman" panose="02020603050405020304" pitchFamily="18" charset="0"/>
                <a:cs typeface="Times New Roman" panose="02020603050405020304" pitchFamily="18" charset="0"/>
              </a:rPr>
              <a:t>Tri </a:t>
            </a:r>
            <a:r>
              <a:rPr sz="2200" spc="-35" dirty="0">
                <a:solidFill>
                  <a:srgbClr val="FFFFFF"/>
                </a:solidFill>
                <a:latin typeface="Times New Roman" panose="02020603050405020304" pitchFamily="18" charset="0"/>
                <a:cs typeface="Times New Roman" panose="02020603050405020304" pitchFamily="18" charset="0"/>
              </a:rPr>
              <a:t>thức </a:t>
            </a:r>
            <a:r>
              <a:rPr sz="2200" spc="-60" dirty="0">
                <a:solidFill>
                  <a:srgbClr val="FFFFFF"/>
                </a:solidFill>
                <a:latin typeface="Times New Roman" panose="02020603050405020304" pitchFamily="18" charset="0"/>
                <a:cs typeface="Times New Roman" panose="02020603050405020304" pitchFamily="18" charset="0"/>
              </a:rPr>
              <a:t>khoa </a:t>
            </a:r>
            <a:r>
              <a:rPr sz="2200" spc="-70" dirty="0">
                <a:solidFill>
                  <a:srgbClr val="FFFFFF"/>
                </a:solidFill>
                <a:latin typeface="Times New Roman" panose="02020603050405020304" pitchFamily="18" charset="0"/>
                <a:cs typeface="Times New Roman" panose="02020603050405020304" pitchFamily="18" charset="0"/>
              </a:rPr>
              <a:t>học </a:t>
            </a:r>
            <a:r>
              <a:rPr sz="2200" spc="-75" dirty="0">
                <a:solidFill>
                  <a:srgbClr val="FFFFFF"/>
                </a:solidFill>
                <a:latin typeface="Times New Roman" panose="02020603050405020304" pitchFamily="18" charset="0"/>
                <a:cs typeface="Times New Roman" panose="02020603050405020304" pitchFamily="18" charset="0"/>
              </a:rPr>
              <a:t>khác  </a:t>
            </a:r>
            <a:r>
              <a:rPr sz="2200" spc="-60" dirty="0">
                <a:solidFill>
                  <a:srgbClr val="FFFFFF"/>
                </a:solidFill>
                <a:latin typeface="Times New Roman" panose="02020603050405020304" pitchFamily="18" charset="0"/>
                <a:cs typeface="Times New Roman" panose="02020603050405020304" pitchFamily="18" charset="0"/>
              </a:rPr>
              <a:t>với </a:t>
            </a:r>
            <a:r>
              <a:rPr sz="2200" spc="45" dirty="0">
                <a:solidFill>
                  <a:srgbClr val="FFFFFF"/>
                </a:solidFill>
                <a:latin typeface="Times New Roman" panose="02020603050405020304" pitchFamily="18" charset="0"/>
                <a:cs typeface="Times New Roman" panose="02020603050405020304" pitchFamily="18" charset="0"/>
              </a:rPr>
              <a:t>tri </a:t>
            </a:r>
            <a:r>
              <a:rPr sz="2200" spc="-40" dirty="0" err="1">
                <a:solidFill>
                  <a:srgbClr val="FFFFFF"/>
                </a:solidFill>
                <a:latin typeface="Times New Roman" panose="02020603050405020304" pitchFamily="18" charset="0"/>
                <a:cs typeface="Times New Roman" panose="02020603050405020304" pitchFamily="18" charset="0"/>
              </a:rPr>
              <a:t>thức</a:t>
            </a:r>
            <a:r>
              <a:rPr sz="2200" spc="-40" dirty="0">
                <a:solidFill>
                  <a:srgbClr val="FFFFFF"/>
                </a:solidFill>
                <a:latin typeface="Times New Roman" panose="02020603050405020304" pitchFamily="18" charset="0"/>
                <a:cs typeface="Times New Roman" panose="02020603050405020304" pitchFamily="18" charset="0"/>
              </a:rPr>
              <a:t> </a:t>
            </a:r>
            <a:r>
              <a:rPr sz="2200" spc="-15" dirty="0" err="1" smtClean="0">
                <a:solidFill>
                  <a:srgbClr val="FFFFFF"/>
                </a:solidFill>
                <a:latin typeface="Times New Roman" panose="02020603050405020304" pitchFamily="18" charset="0"/>
                <a:cs typeface="Times New Roman" panose="02020603050405020304" pitchFamily="18" charset="0"/>
              </a:rPr>
              <a:t>thông</a:t>
            </a:r>
            <a:r>
              <a:rPr sz="2200" spc="-15" dirty="0" smtClean="0">
                <a:solidFill>
                  <a:srgbClr val="FFFFFF"/>
                </a:solidFill>
                <a:latin typeface="Times New Roman" panose="02020603050405020304" pitchFamily="18" charset="0"/>
                <a:cs typeface="Times New Roman" panose="02020603050405020304" pitchFamily="18" charset="0"/>
              </a:rPr>
              <a:t> </a:t>
            </a:r>
            <a:r>
              <a:rPr sz="2200" spc="-45" dirty="0">
                <a:solidFill>
                  <a:srgbClr val="FFFFFF"/>
                </a:solidFill>
                <a:latin typeface="Times New Roman" panose="02020603050405020304" pitchFamily="18" charset="0"/>
                <a:cs typeface="Times New Roman" panose="02020603050405020304" pitchFamily="18" charset="0"/>
              </a:rPr>
              <a:t>thường </a:t>
            </a:r>
            <a:r>
              <a:rPr sz="2200" spc="-65" dirty="0">
                <a:solidFill>
                  <a:srgbClr val="FFFFFF"/>
                </a:solidFill>
                <a:latin typeface="Times New Roman" panose="02020603050405020304" pitchFamily="18" charset="0"/>
                <a:cs typeface="Times New Roman" panose="02020603050405020304" pitchFamily="18" charset="0"/>
              </a:rPr>
              <a:t>hay </a:t>
            </a:r>
            <a:r>
              <a:rPr sz="2200" spc="-30" dirty="0" err="1">
                <a:solidFill>
                  <a:srgbClr val="FFFFFF"/>
                </a:solidFill>
                <a:latin typeface="Times New Roman" panose="02020603050405020304" pitchFamily="18" charset="0"/>
                <a:cs typeface="Times New Roman" panose="02020603050405020304" pitchFamily="18" charset="0"/>
              </a:rPr>
              <a:t>kinh</a:t>
            </a:r>
            <a:r>
              <a:rPr sz="2200" spc="-380" dirty="0">
                <a:solidFill>
                  <a:srgbClr val="FFFFFF"/>
                </a:solidFill>
                <a:latin typeface="Times New Roman" panose="02020603050405020304" pitchFamily="18" charset="0"/>
                <a:cs typeface="Times New Roman" panose="02020603050405020304" pitchFamily="18" charset="0"/>
              </a:rPr>
              <a:t> </a:t>
            </a:r>
            <a:r>
              <a:rPr lang="en-US" sz="2200" spc="-380" dirty="0" smtClean="0">
                <a:solidFill>
                  <a:srgbClr val="FFFFFF"/>
                </a:solidFill>
                <a:latin typeface="Times New Roman" panose="02020603050405020304" pitchFamily="18" charset="0"/>
                <a:cs typeface="Times New Roman" panose="02020603050405020304" pitchFamily="18" charset="0"/>
              </a:rPr>
              <a:t>  </a:t>
            </a:r>
            <a:r>
              <a:rPr sz="2200" spc="-45" dirty="0" err="1" smtClean="0">
                <a:solidFill>
                  <a:srgbClr val="FFFFFF"/>
                </a:solidFill>
                <a:latin typeface="Times New Roman" panose="02020603050405020304" pitchFamily="18" charset="0"/>
                <a:cs typeface="Times New Roman" panose="02020603050405020304" pitchFamily="18" charset="0"/>
              </a:rPr>
              <a:t>nghiệm</a:t>
            </a:r>
            <a:r>
              <a:rPr sz="2200" spc="-45" dirty="0" smtClean="0">
                <a:solidFill>
                  <a:srgbClr val="FFFFFF"/>
                </a:solidFill>
                <a:latin typeface="Times New Roman" panose="02020603050405020304" pitchFamily="18" charset="0"/>
                <a:cs typeface="Times New Roman" panose="02020603050405020304" pitchFamily="18" charset="0"/>
              </a:rPr>
              <a:t> </a:t>
            </a:r>
            <a:r>
              <a:rPr sz="2200" spc="-70" dirty="0">
                <a:solidFill>
                  <a:srgbClr val="FFFFFF"/>
                </a:solidFill>
                <a:latin typeface="Times New Roman" panose="02020603050405020304" pitchFamily="18" charset="0"/>
                <a:cs typeface="Times New Roman" panose="02020603050405020304" pitchFamily="18" charset="0"/>
              </a:rPr>
              <a:t>dân</a:t>
            </a:r>
            <a:r>
              <a:rPr sz="2200" spc="-135" dirty="0">
                <a:solidFill>
                  <a:srgbClr val="FFFFFF"/>
                </a:solidFill>
                <a:latin typeface="Times New Roman" panose="02020603050405020304" pitchFamily="18" charset="0"/>
                <a:cs typeface="Times New Roman" panose="02020603050405020304" pitchFamily="18" charset="0"/>
              </a:rPr>
              <a:t> </a:t>
            </a:r>
            <a:r>
              <a:rPr sz="2200" spc="-55" dirty="0">
                <a:solidFill>
                  <a:srgbClr val="FFFFFF"/>
                </a:solidFill>
                <a:latin typeface="Times New Roman" panose="02020603050405020304" pitchFamily="18" charset="0"/>
                <a:cs typeface="Times New Roman" panose="02020603050405020304" pitchFamily="18" charset="0"/>
              </a:rPr>
              <a:t>gian</a:t>
            </a:r>
            <a:endParaRPr sz="2200" dirty="0">
              <a:latin typeface="Times New Roman" panose="02020603050405020304" pitchFamily="18" charset="0"/>
              <a:cs typeface="Times New Roman" panose="02020603050405020304" pitchFamily="18" charset="0"/>
            </a:endParaRPr>
          </a:p>
        </p:txBody>
      </p:sp>
      <p:sp>
        <p:nvSpPr>
          <p:cNvPr id="16" name="object 2"/>
          <p:cNvSpPr/>
          <p:nvPr/>
        </p:nvSpPr>
        <p:spPr>
          <a:xfrm>
            <a:off x="4800600" y="3117850"/>
            <a:ext cx="4343400" cy="3587750"/>
          </a:xfrm>
          <a:prstGeom prst="rect">
            <a:avLst/>
          </a:prstGeom>
          <a:blipFill>
            <a:blip r:embed="rId2" cstate="print"/>
            <a:stretch>
              <a:fillRect/>
            </a:stretch>
          </a:blipFill>
        </p:spPr>
        <p:txBody>
          <a:bodyPr wrap="square" lIns="0" tIns="0" rIns="0" bIns="0" rtlCol="0"/>
          <a:lstStyle/>
          <a:p>
            <a:endParaRPr/>
          </a:p>
        </p:txBody>
      </p:sp>
      <p:sp>
        <p:nvSpPr>
          <p:cNvPr id="9"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1371600"/>
            <a:ext cx="7391400" cy="4524315"/>
          </a:xfrm>
          <a:prstGeom prst="rect">
            <a:avLst/>
          </a:prstGeom>
        </p:spPr>
        <p:txBody>
          <a:bodyPr wrap="square">
            <a:spAutoFit/>
          </a:bodyPr>
          <a:lstStyle/>
          <a:p>
            <a:pPr indent="457200" algn="just">
              <a:spcAft>
                <a:spcPts val="0"/>
              </a:spcAft>
            </a:pPr>
            <a:r>
              <a:rPr lang="vi-VN" sz="2400" b="1" i="1" spc="-10" dirty="0">
                <a:latin typeface="Times New Roman" panose="02020603050405020304" pitchFamily="18" charset="0"/>
                <a:ea typeface="Times New Roman" panose="02020603050405020304" pitchFamily="18" charset="0"/>
              </a:rPr>
              <a:t>Hai là,</a:t>
            </a:r>
            <a:r>
              <a:rPr lang="vi-VN" sz="2400" b="1" spc="-10" dirty="0">
                <a:latin typeface="Times New Roman" panose="02020603050405020304" pitchFamily="18" charset="0"/>
                <a:ea typeface="Times New Roman" panose="02020603050405020304" pitchFamily="18" charset="0"/>
              </a:rPr>
              <a:t> </a:t>
            </a:r>
            <a:r>
              <a:rPr lang="vi-VN" sz="2400" spc="-10" dirty="0">
                <a:latin typeface="Times New Roman" panose="02020603050405020304" pitchFamily="18" charset="0"/>
                <a:ea typeface="Times New Roman" panose="02020603050405020304" pitchFamily="18" charset="0"/>
              </a:rPr>
              <a:t>tiểu học là bậc học cơ bản; là cơ sở ban đầu hết sức quan trọng của việc giáo dục bảo vệ môi trường; vị trí, vai trò của việc giáo dục bảo vệ môi trường cho học sinh tiểu học; sự thiếu hiểu biết của học sinh là một trong những nguyên nhân dẫn đến ô nhiễm môi trường, v.v.. Tuy nhiên, trong các công trình đó vai trò của cộng đồng trong việc bảo vệ môi trường còn mờ nhạt. Ý thức của người dân, của học sinh các cấp, trong đó có học sinh tiểu </a:t>
            </a:r>
            <a:r>
              <a:rPr lang="vi-VN" sz="2400" spc="-10" dirty="0" smtClean="0">
                <a:latin typeface="Times New Roman" panose="02020603050405020304" pitchFamily="18" charset="0"/>
                <a:ea typeface="Times New Roman" panose="02020603050405020304" pitchFamily="18" charset="0"/>
              </a:rPr>
              <a:t>học </a:t>
            </a:r>
            <a:r>
              <a:rPr lang="vi-VN" sz="2400" spc="-10" dirty="0">
                <a:latin typeface="Times New Roman" panose="02020603050405020304" pitchFamily="18" charset="0"/>
                <a:ea typeface="Times New Roman" panose="02020603050405020304" pitchFamily="18" charset="0"/>
              </a:rPr>
              <a:t>kém, lại thiếu sự hiểu biết pháp luật nên không tố giác những cơ sở gây ô nhiễm môi trường. Đây cũng là nguyên nhân gây cản trở, không góp phần cho việc thực thi nghiêm chỉnh các quy định về bảo vệ môi trường.</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7363194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219200"/>
            <a:ext cx="7772400" cy="3785652"/>
          </a:xfrm>
          <a:prstGeom prst="rect">
            <a:avLst/>
          </a:prstGeom>
        </p:spPr>
        <p:txBody>
          <a:bodyPr wrap="square">
            <a:spAutoFit/>
          </a:bodyPr>
          <a:lstStyle/>
          <a:p>
            <a:pPr indent="457200" algn="just">
              <a:spcAft>
                <a:spcPts val="0"/>
              </a:spcAft>
            </a:pPr>
            <a:r>
              <a:rPr lang="vi-VN" sz="2400" dirty="0">
                <a:latin typeface="Times New Roman" panose="02020603050405020304" pitchFamily="18" charset="0"/>
                <a:ea typeface="Times New Roman" panose="02020603050405020304" pitchFamily="18" charset="0"/>
              </a:rPr>
              <a:t>Các công trình trên là những tri thức quý báu, giúp cho chúng tôi đi sâu nghiên cứu khái niệm môi trường, bảo vệ môi trường, giáo dục ý thức bảo vệ môi trường; nội dung giáo dục ý thức bảo vệ môi trường cho học sinh tiểu học ở Việt Nam hiện nay; tầm quan trọng của việc giáo dục ý thức bảo vệ môi trường cho học sinh tiểu học; những nhân tố cơ bản tác động đến giáo dục ý thức bảo vệ môi trường cho học sinh tiểu học ở Việt Nam hiện nay nhằm góp phần vào sự nghiệp công nghiệp hóa theo hướng hiện đại đảm bảo sự phát triển bền vững của đất nước.</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290370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914400"/>
            <a:ext cx="8610600" cy="5262979"/>
          </a:xfrm>
          <a:prstGeom prst="rect">
            <a:avLst/>
          </a:prstGeom>
        </p:spPr>
        <p:txBody>
          <a:bodyPr wrap="square">
            <a:spAutoFit/>
          </a:bodyPr>
          <a:lstStyle/>
          <a:p>
            <a:pPr indent="457200" algn="just">
              <a:spcAft>
                <a:spcPts val="0"/>
              </a:spcAft>
            </a:pPr>
            <a:r>
              <a:rPr lang="vi-VN" sz="2400" dirty="0">
                <a:latin typeface="Times New Roman" panose="02020603050405020304" pitchFamily="18" charset="0"/>
                <a:ea typeface="Times New Roman" panose="02020603050405020304" pitchFamily="18" charset="0"/>
              </a:rPr>
              <a:t>Tuy nhiên, về mặt lý luận các công trình nghiên cứu kể trên chưa nêu bật được tầm quan trọng của việc giáo dục ý thức bảo vệ môi trường cho học sinh tiểu học ở Việt Nam, chưa phân tích thực trạng giáo dục ý thức bảo vệ môi trường cho học sinh tiểu học ở nhà trường tiểu học, nhằm đưa ra giải pháp để bảo vệ môi trường; về mặt thực tiễn, chưa có một nghiên cứu nào nghiên cứu đầy đủ và chi tiết về thực trạng giáo dục ý thức bảo vệ môi trường cho học sinh tiểu học ở Việt Nam hiện nay, vì vậy, chưa có cái nhìn tổng quát về giáo dục ý thức bảo vệ môi trường cho học sinh tiểu học. Trên cơ sở kế thừa những vấn đề lý luận chung, thực trạng và các giải pháp giáo dục ý thức bảo vệ môi trường, những giá trị của các công trình nghiên cứu đi trước; mặt khác, cố gắng bổ sung, khắc phục những khoảng trống mà các đề tài trước chưa có dịp đề cập đến, </a:t>
            </a:r>
            <a:r>
              <a:rPr lang="en-US" sz="2400" dirty="0" err="1" smtClean="0">
                <a:latin typeface="Times New Roman" panose="02020603050405020304" pitchFamily="18" charset="0"/>
                <a:ea typeface="Times New Roman" panose="02020603050405020304" pitchFamily="18" charset="0"/>
              </a:rPr>
              <a:t>đề</a:t>
            </a:r>
            <a:r>
              <a:rPr lang="en-US" sz="2400" dirty="0" smtClean="0">
                <a:latin typeface="Times New Roman" panose="02020603050405020304" pitchFamily="18" charset="0"/>
                <a:ea typeface="Times New Roman" panose="02020603050405020304" pitchFamily="18" charset="0"/>
              </a:rPr>
              <a:t> </a:t>
            </a:r>
            <a:r>
              <a:rPr lang="en-US" sz="2400" dirty="0" err="1" smtClean="0">
                <a:latin typeface="Times New Roman" panose="02020603050405020304" pitchFamily="18" charset="0"/>
                <a:ea typeface="Times New Roman" panose="02020603050405020304" pitchFamily="18" charset="0"/>
              </a:rPr>
              <a:t>tài</a:t>
            </a:r>
            <a:r>
              <a:rPr lang="en-US" sz="2400" dirty="0" smtClean="0">
                <a:latin typeface="Times New Roman" panose="02020603050405020304" pitchFamily="18" charset="0"/>
                <a:ea typeface="Times New Roman" panose="02020603050405020304" pitchFamily="18" charset="0"/>
              </a:rPr>
              <a:t> NCKH </a:t>
            </a:r>
            <a:r>
              <a:rPr lang="vi-VN" sz="2400" dirty="0" smtClean="0">
                <a:latin typeface="Times New Roman" panose="02020603050405020304" pitchFamily="18" charset="0"/>
                <a:ea typeface="Times New Roman" panose="02020603050405020304" pitchFamily="18" charset="0"/>
              </a:rPr>
              <a:t>này </a:t>
            </a:r>
            <a:r>
              <a:rPr lang="vi-VN" sz="2400" dirty="0">
                <a:latin typeface="Times New Roman" panose="02020603050405020304" pitchFamily="18" charset="0"/>
                <a:ea typeface="Times New Roman" panose="02020603050405020304" pitchFamily="18" charset="0"/>
              </a:rPr>
              <a:t>làm rõ thêm một số nội dung sau: </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220721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1143000"/>
            <a:ext cx="7924800" cy="4524315"/>
          </a:xfrm>
          <a:prstGeom prst="rect">
            <a:avLst/>
          </a:prstGeom>
        </p:spPr>
        <p:txBody>
          <a:bodyPr wrap="square">
            <a:spAutoFit/>
          </a:bodyPr>
          <a:lstStyle/>
          <a:p>
            <a:pPr indent="457200" algn="just">
              <a:spcAft>
                <a:spcPts val="0"/>
              </a:spcAft>
            </a:pPr>
            <a:r>
              <a:rPr lang="vi-VN" sz="2400" b="1" i="1" dirty="0">
                <a:latin typeface="Times New Roman" panose="02020603050405020304" pitchFamily="18" charset="0"/>
                <a:ea typeface="Times New Roman" panose="02020603050405020304" pitchFamily="18" charset="0"/>
              </a:rPr>
              <a:t>Thứ nhất</a:t>
            </a:r>
            <a:r>
              <a:rPr lang="vi-VN" sz="2400" dirty="0">
                <a:latin typeface="Times New Roman" panose="02020603050405020304" pitchFamily="18" charset="0"/>
                <a:ea typeface="Times New Roman" panose="02020603050405020304" pitchFamily="18" charset="0"/>
              </a:rPr>
              <a:t>, môi trường, bảo vệ môi trường và giáo dục ý thức bảo vệ môi trường; tầm quan trọng của việc giáo dục ý thức bảo vệ môi trường cho học sinh tiểu học ở Việt Nam hiện nay; nội dung giáo dục ý thức bảo vệ môi trường cho học sinh tiểu học; những nhân tố cơ bản tác động đến giáo dục ý thức bảo vệ môi trường cho học sinh tiểu học; </a:t>
            </a:r>
            <a:endParaRPr lang="en-US" sz="2400" dirty="0">
              <a:latin typeface="Times New Roman" panose="02020603050405020304" pitchFamily="18" charset="0"/>
              <a:ea typeface="Times New Roman" panose="02020603050405020304" pitchFamily="18" charset="0"/>
            </a:endParaRPr>
          </a:p>
          <a:p>
            <a:pPr indent="457200" algn="just">
              <a:spcAft>
                <a:spcPts val="0"/>
              </a:spcAft>
            </a:pPr>
            <a:r>
              <a:rPr lang="vi-VN" sz="2400" b="1" i="1" dirty="0">
                <a:latin typeface="Times New Roman" panose="02020603050405020304" pitchFamily="18" charset="0"/>
                <a:ea typeface="Times New Roman" panose="02020603050405020304" pitchFamily="18" charset="0"/>
              </a:rPr>
              <a:t>Thứ hai</a:t>
            </a:r>
            <a:r>
              <a:rPr lang="vi-VN" sz="2400" i="1" dirty="0">
                <a:latin typeface="Times New Roman" panose="02020603050405020304" pitchFamily="18" charset="0"/>
                <a:ea typeface="Times New Roman" panose="02020603050405020304" pitchFamily="18" charset="0"/>
              </a:rPr>
              <a:t>,</a:t>
            </a:r>
            <a:r>
              <a:rPr lang="vi-VN" sz="2400" dirty="0">
                <a:latin typeface="Times New Roman" panose="02020603050405020304" pitchFamily="18" charset="0"/>
                <a:ea typeface="Times New Roman" panose="02020603050405020304" pitchFamily="18" charset="0"/>
              </a:rPr>
              <a:t> thực trạng và những vấn đề đặt ra của việc giáo dục ý thức bảo vệ môi trường cho học sinh tiểu học ở Việt Nam hiện nay. </a:t>
            </a:r>
            <a:endParaRPr lang="en-US" sz="2400" dirty="0">
              <a:latin typeface="Times New Roman" panose="02020603050405020304" pitchFamily="18" charset="0"/>
              <a:ea typeface="Times New Roman" panose="02020603050405020304" pitchFamily="18" charset="0"/>
            </a:endParaRPr>
          </a:p>
          <a:p>
            <a:pPr indent="457200" algn="just">
              <a:spcAft>
                <a:spcPts val="0"/>
              </a:spcAft>
            </a:pPr>
            <a:r>
              <a:rPr lang="vi-VN" sz="2400" b="1" i="1" kern="1600" spc="-10" dirty="0">
                <a:solidFill>
                  <a:srgbClr val="000000"/>
                </a:solidFill>
                <a:latin typeface="Times New Roman" panose="02020603050405020304" pitchFamily="18" charset="0"/>
                <a:ea typeface="Times New Roman" panose="02020603050405020304" pitchFamily="18" charset="0"/>
              </a:rPr>
              <a:t>Thứ ba</a:t>
            </a:r>
            <a:r>
              <a:rPr lang="vi-VN" sz="2400" i="1" kern="1600" spc="-10" dirty="0">
                <a:solidFill>
                  <a:srgbClr val="000000"/>
                </a:solidFill>
                <a:latin typeface="Times New Roman" panose="02020603050405020304" pitchFamily="18" charset="0"/>
                <a:ea typeface="Times New Roman" panose="02020603050405020304" pitchFamily="18" charset="0"/>
              </a:rPr>
              <a:t>,</a:t>
            </a:r>
            <a:r>
              <a:rPr lang="vi-VN" sz="2400" kern="1600" spc="-10" dirty="0">
                <a:solidFill>
                  <a:srgbClr val="000000"/>
                </a:solidFill>
                <a:latin typeface="Times New Roman" panose="02020603050405020304" pitchFamily="18" charset="0"/>
                <a:ea typeface="Times New Roman" panose="02020603050405020304" pitchFamily="18" charset="0"/>
              </a:rPr>
              <a:t> định hướng và một số giải pháp cơ bản nhằm nâng cao hiệu quả giáo dục ý thức bảo vệ môi trường cho học sinh tiểu học ở Việt Nam hiện nay.</a:t>
            </a:r>
            <a:endParaRPr lang="en-US" sz="2400" b="1" kern="1600" dirty="0">
              <a:solidFill>
                <a:srgbClr val="00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7530284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295400"/>
            <a:ext cx="8180069" cy="3600986"/>
          </a:xfrm>
        </p:spPr>
        <p:txBody>
          <a:bodyPr/>
          <a:lstStyle/>
          <a:p>
            <a:pPr algn="ctr"/>
            <a:r>
              <a:rPr lang="en-US" b="1" dirty="0" err="1" smtClean="0">
                <a:solidFill>
                  <a:schemeClr val="tx1"/>
                </a:solidFill>
                <a:latin typeface="Times New Roman" panose="02020603050405020304" pitchFamily="18" charset="0"/>
                <a:cs typeface="Times New Roman" panose="02020603050405020304" pitchFamily="18" charset="0"/>
              </a:rPr>
              <a:t>Thứ</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tư</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m</a:t>
            </a:r>
            <a:r>
              <a:rPr lang="en-US" b="1" dirty="0" err="1" smtClean="0">
                <a:solidFill>
                  <a:schemeClr val="tx1"/>
                </a:solidFill>
                <a:latin typeface="Times New Roman" panose="02020603050405020304" pitchFamily="18" charset="0"/>
                <a:cs typeface="Times New Roman" panose="02020603050405020304" pitchFamily="18" charset="0"/>
              </a:rPr>
              <a:t>ục</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đích</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và</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nhiệm</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vụ</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của</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đề</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tài</a:t>
            </a:r>
            <a:r>
              <a:rPr lang="en-US" b="1" dirty="0" smtClean="0">
                <a:solidFill>
                  <a:schemeClr val="tx1"/>
                </a:solidFill>
                <a:latin typeface="Times New Roman" panose="02020603050405020304" pitchFamily="18" charset="0"/>
                <a:cs typeface="Times New Roman" panose="02020603050405020304" pitchFamily="18" charset="0"/>
              </a:rPr>
              <a:t> NC</a:t>
            </a:r>
          </a:p>
          <a:p>
            <a:pPr algn="ctr"/>
            <a:endParaRPr lang="en-US" b="1" dirty="0" smtClean="0">
              <a:solidFill>
                <a:schemeClr val="tx1"/>
              </a:solidFill>
              <a:latin typeface="Times New Roman" panose="02020603050405020304" pitchFamily="18" charset="0"/>
              <a:cs typeface="Times New Roman" panose="02020603050405020304" pitchFamily="18" charset="0"/>
            </a:endParaRP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Mục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đích</a:t>
            </a:r>
            <a:r>
              <a:rPr lang="en-US" dirty="0" smtClean="0">
                <a:solidFill>
                  <a:schemeClr val="tx1"/>
                </a:solidFill>
                <a:latin typeface="Times New Roman" panose="02020603050405020304" pitchFamily="18" charset="0"/>
                <a:cs typeface="Times New Roman" panose="02020603050405020304" pitchFamily="18" charset="0"/>
              </a:rPr>
              <a:t> NC:</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Là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kết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quả</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đạt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được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của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cuộc</a:t>
            </a:r>
            <a:r>
              <a:rPr lang="en-US" dirty="0" smtClean="0">
                <a:solidFill>
                  <a:schemeClr val="tx1"/>
                </a:solidFill>
                <a:latin typeface="Times New Roman" panose="02020603050405020304" pitchFamily="18" charset="0"/>
                <a:cs typeface="Times New Roman" panose="02020603050405020304" pitchFamily="18" charset="0"/>
              </a:rPr>
              <a:t> NC.</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Là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hướng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chủ</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yếu</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để</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tìm</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kiếm</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thông</a:t>
            </a:r>
            <a:r>
              <a:rPr lang="en-US" dirty="0" smtClean="0">
                <a:solidFill>
                  <a:schemeClr val="tx1"/>
                </a:solidFill>
                <a:latin typeface="Times New Roman" panose="02020603050405020304" pitchFamily="18" charset="0"/>
                <a:cs typeface="Times New Roman" panose="02020603050405020304" pitchFamily="18" charset="0"/>
              </a:rPr>
              <a:t> tin.</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Phải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được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diễn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đạt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ngắn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gọn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rõ</a:t>
            </a:r>
            <a:r>
              <a:rPr lang="en-US" dirty="0" smtClean="0">
                <a:solidFill>
                  <a:schemeClr val="tx1"/>
                </a:solidFill>
                <a:latin typeface="Times New Roman" panose="02020603050405020304" pitchFamily="18" charset="0"/>
                <a:cs typeface="Times New Roman" panose="02020603050405020304" pitchFamily="18" charset="0"/>
              </a:rPr>
              <a:t> rang.</a:t>
            </a:r>
          </a:p>
          <a:p>
            <a:pPr algn="just"/>
            <a:r>
              <a:rPr lang="en-US" dirty="0" smtClean="0">
                <a:solidFill>
                  <a:schemeClr val="tx1"/>
                </a:solidFill>
                <a:latin typeface="Times New Roman" panose="02020603050405020304" pitchFamily="18" charset="0"/>
                <a:cs typeface="Times New Roman" panose="02020603050405020304" pitchFamily="18" charset="0"/>
              </a:rPr>
              <a:t>	+ </a:t>
            </a:r>
            <a:r>
              <a:rPr lang="en-US" dirty="0" err="1" smtClean="0">
                <a:solidFill>
                  <a:schemeClr val="tx1"/>
                </a:solidFill>
                <a:latin typeface="Times New Roman" panose="02020603050405020304" pitchFamily="18" charset="0"/>
                <a:cs typeface="Times New Roman" panose="02020603050405020304" pitchFamily="18" charset="0"/>
              </a:rPr>
              <a:t>Mục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đích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nghiên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cứu</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phải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thể</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hiện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đúng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nội</a:t>
            </a:r>
            <a:r>
              <a:rPr lang="en-US" dirty="0" smtClean="0">
                <a:solidFill>
                  <a:schemeClr val="tx1"/>
                </a:solidFill>
                <a:latin typeface="Times New Roman" panose="02020603050405020304" pitchFamily="18" charset="0"/>
                <a:cs typeface="Times New Roman" panose="02020603050405020304" pitchFamily="18" charset="0"/>
              </a:rPr>
              <a:t> dung </a:t>
            </a:r>
            <a:r>
              <a:rPr lang="en-US" dirty="0" err="1" smtClean="0">
                <a:solidFill>
                  <a:schemeClr val="tx1"/>
                </a:solidFill>
                <a:latin typeface="Times New Roman" panose="02020603050405020304" pitchFamily="18" charset="0"/>
                <a:cs typeface="Times New Roman" panose="02020603050405020304" pitchFamily="18" charset="0"/>
              </a:rPr>
              <a:t>của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đề</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tài</a:t>
            </a:r>
            <a:r>
              <a:rPr lang="en-US" dirty="0" smtClean="0">
                <a:solidFill>
                  <a:schemeClr val="tx1"/>
                </a:solidFill>
                <a:latin typeface="Times New Roman" panose="02020603050405020304" pitchFamily="18" charset="0"/>
                <a:cs typeface="Times New Roman" panose="02020603050405020304" pitchFamily="18" charset="0"/>
              </a:rPr>
              <a:t> NC, </a:t>
            </a:r>
            <a:r>
              <a:rPr lang="en-US" dirty="0" err="1" smtClean="0">
                <a:solidFill>
                  <a:schemeClr val="tx1"/>
                </a:solidFill>
                <a:latin typeface="Times New Roman" panose="02020603050405020304" pitchFamily="18" charset="0"/>
                <a:cs typeface="Times New Roman" panose="02020603050405020304" pitchFamily="18" charset="0"/>
              </a:rPr>
              <a:t>và</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thường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có</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dạng</a:t>
            </a:r>
            <a:r>
              <a:rPr lang="en-US" dirty="0" smtClean="0">
                <a:solidFill>
                  <a:schemeClr val="tx1"/>
                </a:solidFill>
                <a:latin typeface="Times New Roman" panose="02020603050405020304" pitchFamily="18" charset="0"/>
                <a:cs typeface="Times New Roman" panose="02020603050405020304" pitchFamily="18" charset="0"/>
              </a:rPr>
              <a:t> chia </a:t>
            </a:r>
            <a:r>
              <a:rPr lang="en-US" dirty="0" err="1" smtClean="0">
                <a:solidFill>
                  <a:schemeClr val="tx1"/>
                </a:solidFill>
                <a:latin typeface="Times New Roman" panose="02020603050405020304" pitchFamily="18" charset="0"/>
                <a:cs typeface="Times New Roman" panose="02020603050405020304" pitchFamily="18" charset="0"/>
              </a:rPr>
              <a:t>nhỏ</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tên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đề</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tài</a:t>
            </a:r>
            <a:r>
              <a:rPr lang="en-US" dirty="0" smtClean="0">
                <a:solidFill>
                  <a:schemeClr val="tx1"/>
                </a:solidFill>
                <a:latin typeface="Times New Roman" panose="02020603050405020304" pitchFamily="18" charset="0"/>
                <a:cs typeface="Times New Roman" panose="02020603050405020304" pitchFamily="18" charset="0"/>
              </a:rPr>
              <a:t> NC.</a:t>
            </a:r>
          </a:p>
          <a:p>
            <a:pPr algn="just"/>
            <a:r>
              <a:rPr lang="en-US" dirty="0" smtClean="0">
                <a:solidFill>
                  <a:schemeClr val="tx1"/>
                </a:solidFill>
                <a:latin typeface="Times New Roman" panose="02020603050405020304" pitchFamily="18" charset="0"/>
                <a:cs typeface="Times New Roman" panose="02020603050405020304" pitchFamily="18" charset="0"/>
              </a:rPr>
              <a:t>	</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52960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dell\AppData\Local\Temp\FineReader11\media\image1.jpe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914400" y="3384550"/>
            <a:ext cx="7543800" cy="32448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a:spLocks noChangeArrowheads="1"/>
          </p:cNvSpPr>
          <p:nvPr/>
        </p:nvSpPr>
        <p:spPr bwMode="auto">
          <a:xfrm>
            <a:off x="482600" y="34369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8" name="Oval 7"/>
          <p:cNvSpPr/>
          <p:nvPr/>
        </p:nvSpPr>
        <p:spPr>
          <a:xfrm>
            <a:off x="2827496" y="1922780"/>
            <a:ext cx="2811304" cy="1506220"/>
          </a:xfrm>
          <a:prstGeom prst="ellipse">
            <a:avLst/>
          </a:prstGeom>
          <a:solidFill>
            <a:srgbClr val="00B0F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9" name="Oval 8"/>
          <p:cNvSpPr/>
          <p:nvPr/>
        </p:nvSpPr>
        <p:spPr>
          <a:xfrm>
            <a:off x="3239203" y="2143361"/>
            <a:ext cx="1987891" cy="1065058"/>
          </a:xfrm>
          <a:prstGeom prst="rect">
            <a:avLst/>
          </a:prstGeom>
          <a:solidFill>
            <a:srgbClr val="00B0F0"/>
          </a:solidFill>
          <a:scene3d>
            <a:camera prst="orthographicFront"/>
            <a:lightRig rig="threePt" dir="t">
              <a:rot lat="0" lon="0" rev="7500000"/>
            </a:lightRig>
          </a:scene3d>
          <a:sp3d/>
        </p:spPr>
        <p:style>
          <a:lnRef idx="0">
            <a:scrgbClr r="0" g="0" b="0"/>
          </a:lnRef>
          <a:fillRef idx="0">
            <a:scrgbClr r="0" g="0" b="0"/>
          </a:fillRef>
          <a:effectRef idx="0">
            <a:scrgbClr r="0" g="0" b="0"/>
          </a:effectRef>
          <a:fontRef idx="minor">
            <a:schemeClr val="lt1"/>
          </a:fontRef>
        </p:style>
        <p:txBody>
          <a:bodyPr lIns="40640" tIns="40640" rIns="40640" bIns="40640" spcCol="1270" anchor="ctr"/>
          <a:lstStyle/>
          <a:p>
            <a:pPr algn="ctr" defTabSz="1066800">
              <a:lnSpc>
                <a:spcPct val="90000"/>
              </a:lnSpc>
              <a:spcAft>
                <a:spcPct val="35000"/>
              </a:spcAft>
              <a:defRPr/>
            </a:pPr>
            <a:r>
              <a:rPr lang="en-US" sz="2600" dirty="0" err="1" smtClean="0">
                <a:solidFill>
                  <a:srgbClr val="FF0000"/>
                </a:solidFill>
                <a:latin typeface="Times New Roman" panose="02020603050405020304" pitchFamily="18" charset="0"/>
                <a:cs typeface="Times New Roman" panose="02020603050405020304" pitchFamily="18" charset="0"/>
              </a:rPr>
              <a:t>Nhiệm</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vụ</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nghiên</a:t>
            </a:r>
            <a:r>
              <a:rPr lang="en-US" sz="2600" dirty="0" smtClean="0">
                <a:solidFill>
                  <a:srgbClr val="FF0000"/>
                </a:solidFill>
                <a:latin typeface="Times New Roman" panose="02020603050405020304" pitchFamily="18" charset="0"/>
                <a:cs typeface="Times New Roman" panose="02020603050405020304" pitchFamily="18" charset="0"/>
              </a:rPr>
              <a:t> </a:t>
            </a:r>
            <a:r>
              <a:rPr lang="en-US" sz="2600" dirty="0" err="1" smtClean="0">
                <a:solidFill>
                  <a:srgbClr val="FF0000"/>
                </a:solidFill>
                <a:latin typeface="Times New Roman" panose="02020603050405020304" pitchFamily="18" charset="0"/>
                <a:cs typeface="Times New Roman" panose="02020603050405020304" pitchFamily="18" charset="0"/>
              </a:rPr>
              <a:t>cứu</a:t>
            </a:r>
            <a:endParaRPr lang="en-US" sz="2600" dirty="0">
              <a:solidFill>
                <a:srgbClr val="FF0000"/>
              </a:solidFill>
              <a:latin typeface="Times New Roman" panose="02020603050405020304" pitchFamily="18" charset="0"/>
              <a:cs typeface="Times New Roman" panose="02020603050405020304" pitchFamily="18" charset="0"/>
            </a:endParaRPr>
          </a:p>
        </p:txBody>
      </p:sp>
      <p:sp>
        <p:nvSpPr>
          <p:cNvPr id="10" name="Rectangle 2"/>
          <p:cNvSpPr>
            <a:spLocks noChangeArrowheads="1"/>
          </p:cNvSpPr>
          <p:nvPr/>
        </p:nvSpPr>
        <p:spPr bwMode="auto">
          <a:xfrm>
            <a:off x="2047301" y="574201"/>
            <a:ext cx="5049398" cy="954107"/>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dirty="0" err="1" smtClean="0">
                <a:latin typeface="Times New Roman" panose="02020603050405020304" pitchFamily="18" charset="0"/>
                <a:cs typeface="Times New Roman" panose="02020603050405020304" pitchFamily="18" charset="0"/>
              </a:rPr>
              <a:t>Kỹ</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thuật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xác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định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mục</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tài</a:t>
            </a:r>
            <a:r>
              <a:rPr lang="en-US" sz="2800" dirty="0">
                <a:latin typeface="Times New Roman" panose="02020603050405020304" pitchFamily="18" charset="0"/>
                <a:cs typeface="Times New Roman" panose="02020603050405020304" pitchFamily="18" charset="0"/>
              </a:rPr>
              <a:t> NC</a:t>
            </a: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2492585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2047301" y="574201"/>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dirty="0" err="1" smtClean="0">
                <a:latin typeface="Times New Roman" panose="02020603050405020304" pitchFamily="18" charset="0"/>
                <a:cs typeface="Times New Roman" panose="02020603050405020304" pitchFamily="18" charset="0"/>
              </a:rPr>
              <a:t>Ví</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dụ</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về</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mục</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đích</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NC</a:t>
            </a:r>
            <a:endParaRPr lang="en-US" sz="2600" dirty="0">
              <a:latin typeface="Times New Roman" pitchFamily="18" charset="0"/>
              <a:cs typeface="Times New Roman" pitchFamily="18" charset="0"/>
            </a:endParaRPr>
          </a:p>
        </p:txBody>
      </p:sp>
      <p:sp>
        <p:nvSpPr>
          <p:cNvPr id="6" name="Rectangle 5"/>
          <p:cNvSpPr/>
          <p:nvPr/>
        </p:nvSpPr>
        <p:spPr>
          <a:xfrm>
            <a:off x="990600" y="1524000"/>
            <a:ext cx="7772400" cy="4893647"/>
          </a:xfrm>
          <a:prstGeom prst="rect">
            <a:avLst/>
          </a:prstGeom>
        </p:spPr>
        <p:txBody>
          <a:bodyPr wrap="square">
            <a:spAutoFit/>
          </a:bodyPr>
          <a:lstStyle/>
          <a:p>
            <a:pPr marR="381000" algn="just">
              <a:buClr>
                <a:srgbClr val="000000"/>
              </a:buClr>
              <a:buSzPts val="1800"/>
              <a:tabLst>
                <a:tab pos="553085" algn="l"/>
              </a:tabLst>
            </a:pPr>
            <a:r>
              <a:rPr lang="en-US" sz="2600" dirty="0" smtClean="0">
                <a:latin typeface="Times New Roman" panose="02020603050405020304" pitchFamily="18" charset="0"/>
                <a:cs typeface="Times New Roman" panose="02020603050405020304" pitchFamily="18" charset="0"/>
              </a:rPr>
              <a:t>	1. </a:t>
            </a:r>
            <a:r>
              <a:rPr lang="en-US" sz="2600" dirty="0" err="1" smtClean="0">
                <a:latin typeface="Times New Roman" panose="02020603050405020304" pitchFamily="18" charset="0"/>
                <a:cs typeface="Times New Roman" panose="02020603050405020304" pitchFamily="18" charset="0"/>
              </a:rPr>
              <a:t>Hiểu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rõ</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về</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thực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trạng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hoạt</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động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chính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sách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xóa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đói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giảm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nghèo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bền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ngũ</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lãnh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cấp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sở</a:t>
            </a:r>
            <a:r>
              <a:rPr lang="en-US" sz="2600" dirty="0">
                <a:latin typeface="Times New Roman" pitchFamily="18" charset="0"/>
                <a:cs typeface="Times New Roman" pitchFamily="18" charset="0"/>
              </a:rPr>
              <a:t> ở </a:t>
            </a:r>
            <a:r>
              <a:rPr lang="en-US" sz="2600" dirty="0" err="1">
                <a:latin typeface="Times New Roman" pitchFamily="18" charset="0"/>
                <a:cs typeface="Times New Roman" pitchFamily="18" charset="0"/>
              </a:rPr>
              <a:t>tỉnh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Trà</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Vinh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bao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gồm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hoạt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động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kết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quả</a:t>
            </a:r>
            <a:r>
              <a:rPr lang="en-US" sz="2600" dirty="0" smtClean="0">
                <a:latin typeface="Times New Roman" panose="02020603050405020304" pitchFamily="18" charset="0"/>
                <a:cs typeface="Times New Roman" panose="02020603050405020304" pitchFamily="18" charset="0"/>
              </a:rPr>
              <a:t>).</a:t>
            </a:r>
          </a:p>
          <a:p>
            <a:pPr marR="381000" algn="just">
              <a:buClr>
                <a:srgbClr val="000000"/>
              </a:buClr>
              <a:buSzPts val="1800"/>
              <a:tabLst>
                <a:tab pos="553085" algn="l"/>
              </a:tabLst>
            </a:pPr>
            <a:r>
              <a:rPr lang="en-US" sz="2600" dirty="0" smtClean="0">
                <a:latin typeface="Times New Roman" panose="02020603050405020304" pitchFamily="18" charset="0"/>
                <a:cs typeface="Times New Roman" panose="02020603050405020304" pitchFamily="18" charset="0"/>
              </a:rPr>
              <a:t>	2. </a:t>
            </a:r>
            <a:r>
              <a:rPr lang="en-US" sz="2600" dirty="0" err="1" smtClean="0">
                <a:latin typeface="Times New Roman" panose="02020603050405020304" pitchFamily="18" charset="0"/>
                <a:cs typeface="Times New Roman" panose="02020603050405020304" pitchFamily="18" charset="0"/>
              </a:rPr>
              <a:t>Nhận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biết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được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các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yếu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tố</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chủ</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yếu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tác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động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đến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kết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quả</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hoạt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chính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sách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xóa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đói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giảm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nghèo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bền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ngũ</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lãnh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cấp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sở</a:t>
            </a:r>
            <a:r>
              <a:rPr lang="en-US" sz="2600" dirty="0">
                <a:latin typeface="Times New Roman" pitchFamily="18" charset="0"/>
                <a:cs typeface="Times New Roman" pitchFamily="18" charset="0"/>
              </a:rPr>
              <a:t> ở </a:t>
            </a:r>
            <a:r>
              <a:rPr lang="en-US" sz="2600" dirty="0" err="1">
                <a:latin typeface="Times New Roman" pitchFamily="18" charset="0"/>
                <a:cs typeface="Times New Roman" pitchFamily="18" charset="0"/>
              </a:rPr>
              <a:t>tỉnh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Trà</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Vinh</a:t>
            </a:r>
            <a:r>
              <a:rPr lang="en-US" sz="2600" dirty="0" smtClean="0">
                <a:latin typeface="Times New Roman" pitchFamily="18" charset="0"/>
                <a:cs typeface="Times New Roman" pitchFamily="18" charset="0"/>
              </a:rPr>
              <a:t>.</a:t>
            </a:r>
          </a:p>
          <a:p>
            <a:pPr marR="381000" algn="just">
              <a:buClr>
                <a:srgbClr val="000000"/>
              </a:buClr>
              <a:buSzPts val="1800"/>
              <a:tabLst>
                <a:tab pos="553085" algn="l"/>
              </a:tabLst>
            </a:pPr>
            <a:r>
              <a:rPr lang="en-US" sz="2600" dirty="0" smtClean="0">
                <a:latin typeface="Times New Roman" pitchFamily="18" charset="0"/>
                <a:cs typeface="Times New Roman" pitchFamily="18" charset="0"/>
              </a:rPr>
              <a:t>	3. </a:t>
            </a:r>
            <a:r>
              <a:rPr lang="en-US" sz="2600" dirty="0" err="1" smtClean="0">
                <a:latin typeface="Times New Roman" pitchFamily="18" charset="0"/>
                <a:cs typeface="Times New Roman" pitchFamily="18" charset="0"/>
              </a:rPr>
              <a:t>Tìm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ra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được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một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số</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giải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pháp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nhằm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nâng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cao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hiệu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quả</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hoạt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chính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sách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xóa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đói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giảm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nghèo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bền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vững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ngũ</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lãnh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cấp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sở</a:t>
            </a:r>
            <a:r>
              <a:rPr lang="en-US" sz="2600" dirty="0">
                <a:latin typeface="Times New Roman" pitchFamily="18" charset="0"/>
                <a:cs typeface="Times New Roman" pitchFamily="18" charset="0"/>
              </a:rPr>
              <a:t> ở </a:t>
            </a:r>
            <a:r>
              <a:rPr lang="en-US" sz="2600" dirty="0" err="1">
                <a:latin typeface="Times New Roman" pitchFamily="18" charset="0"/>
                <a:cs typeface="Times New Roman" pitchFamily="18" charset="0"/>
              </a:rPr>
              <a:t>tỉnh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Trà</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Vinh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trong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thời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gian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tới</a:t>
            </a:r>
            <a:r>
              <a:rPr lang="en-US" sz="2600" dirty="0" smtClean="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6244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685800"/>
            <a:ext cx="7848600" cy="5355312"/>
          </a:xfrm>
          <a:prstGeom prst="rect">
            <a:avLst/>
          </a:prstGeom>
        </p:spPr>
        <p:txBody>
          <a:bodyPr wrap="square">
            <a:spAutoFit/>
          </a:bodyPr>
          <a:lstStyle/>
          <a:p>
            <a:pPr marR="381000" algn="just">
              <a:buClr>
                <a:srgbClr val="000000"/>
              </a:buClr>
              <a:buSzPts val="1800"/>
              <a:tabLst>
                <a:tab pos="553085" algn="l"/>
              </a:tabLst>
            </a:pPr>
            <a:r>
              <a:rPr lang="en-US" sz="2800" dirty="0" smtClean="0">
                <a:latin typeface="Times New Roman" panose="02020603050405020304" pitchFamily="18" charset="0"/>
                <a:cs typeface="Times New Roman" panose="02020603050405020304" pitchFamily="18" charset="0"/>
              </a:rPr>
              <a:t>	- </a:t>
            </a:r>
            <a:r>
              <a:rPr lang="en-US" sz="2800" dirty="0" err="1">
                <a:latin typeface="Times New Roman" panose="02020603050405020304" pitchFamily="18" charset="0"/>
                <a:cs typeface="Times New Roman" panose="02020603050405020304" pitchFamily="18" charset="0"/>
              </a:rPr>
              <a:t>Nhiệm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vụ</a:t>
            </a:r>
            <a:r>
              <a:rPr lang="en-US" sz="2800" dirty="0">
                <a:latin typeface="Times New Roman" panose="02020603050405020304" pitchFamily="18" charset="0"/>
                <a:cs typeface="Times New Roman" panose="02020603050405020304" pitchFamily="18" charset="0"/>
              </a:rPr>
              <a:t> NC: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cụ</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tiêu</a:t>
            </a:r>
            <a:r>
              <a:rPr lang="en-US" sz="2800" dirty="0">
                <a:latin typeface="Times New Roman" panose="02020603050405020304" pitchFamily="18" charset="0"/>
                <a:cs typeface="Times New Roman" panose="02020603050405020304" pitchFamily="18" charset="0"/>
              </a:rPr>
              <a:t> NC</a:t>
            </a:r>
          </a:p>
          <a:p>
            <a:pPr marR="381000" lvl="0" algn="ctr">
              <a:buClr>
                <a:srgbClr val="000000"/>
              </a:buClr>
              <a:buSzPts val="1800"/>
              <a:tabLst>
                <a:tab pos="553085" algn="l"/>
              </a:tabLst>
            </a:pPr>
            <a:endParaRPr lang="en-US" sz="2600" b="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endParaRPr>
          </a:p>
          <a:p>
            <a:pPr marR="381000" lvl="0" algn="ctr">
              <a:buClr>
                <a:srgbClr val="000000"/>
              </a:buClr>
              <a:buSzPts val="1800"/>
              <a:tabLst>
                <a:tab pos="553085" algn="l"/>
              </a:tabLst>
            </a:pPr>
            <a:r>
              <a:rPr lang="en-US" sz="2600" b="1"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Ví</a:t>
            </a:r>
            <a:r>
              <a:rPr lang="en-US" sz="2600" b="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b="1"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dụ</a:t>
            </a:r>
            <a:r>
              <a:rPr lang="en-US" sz="2600" b="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b="1"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về</a:t>
            </a:r>
            <a:r>
              <a:rPr lang="en-US" sz="2600" b="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b="1"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nhiệm</a:t>
            </a:r>
            <a:r>
              <a:rPr lang="en-US" sz="2600" b="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b="1"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vụ</a:t>
            </a:r>
            <a:r>
              <a:rPr lang="en-US" sz="2600" b="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NC</a:t>
            </a:r>
          </a:p>
          <a:p>
            <a:pPr marR="381000" lvl="0" algn="just">
              <a:buClr>
                <a:srgbClr val="000000"/>
              </a:buClr>
              <a:buSzPts val="1800"/>
              <a:tabLst>
                <a:tab pos="553085" algn="l"/>
              </a:tabLst>
            </a:pP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1.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Điều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tra, khảo sát về thực trạng và kết quả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hoạt</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động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thực thi chính sách XĐGN của đội ngũ cán bộ lãnh đạo, quản lý cấp cơ </a:t>
            </a:r>
            <a:r>
              <a:rPr lang="vi-VN" sz="2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sở ở</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tỉnh </a:t>
            </a:r>
            <a:r>
              <a:rPr lang="en-US" sz="2600"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Vinh</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endParaRPr lang="en-US" sz="2600" spc="-50" dirty="0" smtClean="0">
              <a:latin typeface="Times New Roman" panose="02020603050405020304" pitchFamily="18" charset="0"/>
              <a:ea typeface="Arial" panose="020B0604020202020204" pitchFamily="34" charset="0"/>
              <a:cs typeface="Times New Roman" panose="02020603050405020304" pitchFamily="18" charset="0"/>
            </a:endParaRPr>
          </a:p>
          <a:p>
            <a:pPr marR="381000" lvl="0" algn="just">
              <a:buClr>
                <a:srgbClr val="000000"/>
              </a:buClr>
              <a:buSzPts val="1800"/>
              <a:tabLst>
                <a:tab pos="553085" algn="l"/>
              </a:tabLst>
            </a:pP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2.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Phân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tích các yếu tố tác động đến kết quả hoạt động thực thi chính sách XĐGN của đội ngũ cán bộ lãnh đạo, quản lý cấp cơ </a:t>
            </a:r>
            <a:r>
              <a:rPr lang="vi-VN" sz="2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sở ở</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tỉnh </a:t>
            </a:r>
            <a:r>
              <a:rPr lang="en-US" sz="2600" spc="-5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a:t>
            </a: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Vinh</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endParaRPr lang="en-US" sz="2600" spc="-50" dirty="0" smtClean="0">
              <a:latin typeface="Times New Roman" panose="02020603050405020304" pitchFamily="18" charset="0"/>
              <a:ea typeface="Arial" panose="020B0604020202020204" pitchFamily="34" charset="0"/>
              <a:cs typeface="Times New Roman" panose="02020603050405020304" pitchFamily="18" charset="0"/>
            </a:endParaRPr>
          </a:p>
          <a:p>
            <a:pPr marR="381000" lvl="0" algn="just">
              <a:buClr>
                <a:srgbClr val="000000"/>
              </a:buClr>
              <a:buSzPts val="1800"/>
              <a:tabLst>
                <a:tab pos="553085" algn="l"/>
              </a:tabLst>
            </a:pPr>
            <a:r>
              <a:rPr lang="en-US"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spc="-5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3.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Đề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xuất một số giải pháp trên cơ sở so sánh tình hình thực tế và mục tiêu kỳ vọng đạt được cho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gia</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i</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đoạn</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tiếp</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theo</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trong</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công</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tác</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XĐGN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của</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tỉnh</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44193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2057400" y="1066800"/>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dirty="0" err="1" smtClean="0">
                <a:latin typeface="Times New Roman" panose="02020603050405020304" pitchFamily="18" charset="0"/>
                <a:cs typeface="Times New Roman" panose="02020603050405020304" pitchFamily="18" charset="0"/>
              </a:rPr>
              <a:t>Thứ</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năm</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câu</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hỏi</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nghiên</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cứu</a:t>
            </a:r>
            <a:endParaRPr lang="en-US" sz="2600" b="1" dirty="0">
              <a:latin typeface="Times New Roman" pitchFamily="18" charset="0"/>
              <a:cs typeface="Times New Roman" pitchFamily="18" charset="0"/>
            </a:endParaRPr>
          </a:p>
        </p:txBody>
      </p:sp>
      <p:sp>
        <p:nvSpPr>
          <p:cNvPr id="8" name="Rectangle 2"/>
          <p:cNvSpPr>
            <a:spLocks noChangeArrowheads="1"/>
          </p:cNvSpPr>
          <p:nvPr/>
        </p:nvSpPr>
        <p:spPr bwMode="auto">
          <a:xfrm>
            <a:off x="914400" y="2170093"/>
            <a:ext cx="7543800" cy="249299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just">
              <a:defRPr/>
            </a:pPr>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Câu </a:t>
            </a:r>
            <a:r>
              <a:rPr lang="vi-VN" sz="2600" dirty="0">
                <a:latin typeface="Times New Roman" panose="02020603050405020304" pitchFamily="18" charset="0"/>
                <a:cs typeface="Times New Roman" panose="02020603050405020304" pitchFamily="18" charset="0"/>
              </a:rPr>
              <a:t>hỏi NC là vấn đề cần được giải đáp bằng kết quả NC</a:t>
            </a:r>
            <a:r>
              <a:rPr lang="vi-VN" sz="2600" dirty="0" smtClean="0">
                <a:latin typeface="Times New Roman" panose="02020603050405020304" pitchFamily="18" charset="0"/>
                <a:cs typeface="Times New Roman" panose="02020603050405020304" pitchFamily="18" charset="0"/>
              </a:rPr>
              <a:t>.</a:t>
            </a:r>
            <a:endParaRPr lang="en-US" sz="2600" dirty="0" smtClean="0">
              <a:latin typeface="Times New Roman" panose="02020603050405020304" pitchFamily="18" charset="0"/>
              <a:cs typeface="Times New Roman" panose="02020603050405020304" pitchFamily="18" charset="0"/>
            </a:endParaRPr>
          </a:p>
          <a:p>
            <a:pPr algn="just">
              <a:defRPr/>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Trong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một</a:t>
            </a:r>
            <a:r>
              <a:rPr lang="en-US" sz="2600" dirty="0" smtClean="0">
                <a:latin typeface="Times New Roman" panose="02020603050405020304" pitchFamily="18" charset="0"/>
                <a:cs typeface="Times New Roman" panose="02020603050405020304" pitchFamily="18" charset="0"/>
              </a:rPr>
              <a:t> NC </a:t>
            </a:r>
            <a:r>
              <a:rPr lang="en-US" sz="2600" dirty="0" err="1" smtClean="0">
                <a:latin typeface="Times New Roman" panose="02020603050405020304" pitchFamily="18" charset="0"/>
                <a:cs typeface="Times New Roman" panose="02020603050405020304" pitchFamily="18" charset="0"/>
              </a:rPr>
              <a:t>có</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thể</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một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hoặc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vài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câu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hỏi</a:t>
            </a:r>
            <a:r>
              <a:rPr lang="en-US" sz="2600" dirty="0" smtClean="0">
                <a:latin typeface="Times New Roman" panose="02020603050405020304" pitchFamily="18" charset="0"/>
                <a:cs typeface="Times New Roman" panose="02020603050405020304" pitchFamily="18" charset="0"/>
              </a:rPr>
              <a:t> NC</a:t>
            </a:r>
          </a:p>
          <a:p>
            <a:pPr algn="just">
              <a:defRPr/>
            </a:pPr>
            <a:r>
              <a:rPr lang="en-US" sz="2600" b="1" i="1" dirty="0" smtClean="0">
                <a:latin typeface="Times New Roman" panose="02020603050405020304" pitchFamily="18" charset="0"/>
                <a:cs typeface="Times New Roman" panose="02020603050405020304" pitchFamily="18" charset="0"/>
              </a:rPr>
              <a:t>	</a:t>
            </a:r>
            <a:r>
              <a:rPr lang="vi-VN" sz="2600" b="1" i="1" dirty="0" smtClean="0">
                <a:latin typeface="Times New Roman" panose="02020603050405020304" pitchFamily="18" charset="0"/>
                <a:cs typeface="Times New Roman" panose="02020603050405020304" pitchFamily="18" charset="0"/>
              </a:rPr>
              <a:t>Lưu ý</a:t>
            </a:r>
            <a:r>
              <a:rPr lang="en-US" sz="2600" b="1" i="1"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Câu </a:t>
            </a:r>
            <a:r>
              <a:rPr lang="vi-VN" sz="2600" dirty="0">
                <a:latin typeface="Times New Roman" panose="02020603050405020304" pitchFamily="18" charset="0"/>
                <a:cs typeface="Times New Roman" panose="02020603050405020304" pitchFamily="18" charset="0"/>
              </a:rPr>
              <a:t>hỏi NC khác với câu hỏi thể hiện trong bảng </a:t>
            </a:r>
            <a:r>
              <a:rPr lang="vi-VN" sz="2600" dirty="0" smtClean="0">
                <a:latin typeface="Times New Roman" panose="02020603050405020304" pitchFamily="18" charset="0"/>
                <a:cs typeface="Times New Roman" panose="02020603050405020304" pitchFamily="18" charset="0"/>
              </a:rPr>
              <a:t>hỏi</a:t>
            </a:r>
            <a:r>
              <a:rPr lang="en-US" sz="2600" dirty="0" smtClean="0">
                <a:latin typeface="Times New Roman" panose="02020603050405020304" pitchFamily="18" charset="0"/>
                <a:cs typeface="Times New Roman" panose="02020603050405020304" pitchFamily="18" charset="0"/>
              </a:rPr>
              <a:t>.</a:t>
            </a:r>
          </a:p>
          <a:p>
            <a:pPr algn="just">
              <a:defRPr/>
            </a:pP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1989932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lide(fromBottom)">
                                      <p:cBhvr>
                                        <p:cTn id="10"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2476175"/>
            <a:ext cx="7772400" cy="3239348"/>
          </a:xfrm>
          <a:prstGeom prst="rect">
            <a:avLst/>
          </a:prstGeom>
        </p:spPr>
        <p:txBody>
          <a:bodyPr wrap="square">
            <a:spAutoFit/>
          </a:bodyPr>
          <a:lstStyle/>
          <a:p>
            <a:pPr marL="368300" marR="355600" algn="just">
              <a:spcBef>
                <a:spcPts val="2400"/>
              </a:spcBef>
              <a:spcAft>
                <a:spcPts val="285"/>
              </a:spcAft>
            </a:pPr>
            <a:r>
              <a:rPr lang="en-US" sz="2600" spc="-50" dirty="0" smtClean="0">
                <a:solidFill>
                  <a:srgbClr val="000000"/>
                </a:solidFill>
                <a:latin typeface="Times New Roman" panose="02020603050405020304" pitchFamily="18" charset="0"/>
                <a:ea typeface="Segoe UI" panose="020B0502040204020203" pitchFamily="34" charset="0"/>
                <a:cs typeface="Times New Roman" panose="02020603050405020304" pitchFamily="18" charset="0"/>
              </a:rPr>
              <a:t>	</a:t>
            </a:r>
            <a:r>
              <a:rPr lang="vi-VN" sz="2600" spc="-50" dirty="0" smtClean="0">
                <a:solidFill>
                  <a:srgbClr val="000000"/>
                </a:solidFill>
                <a:latin typeface="Times New Roman" panose="02020603050405020304" pitchFamily="18" charset="0"/>
                <a:ea typeface="Segoe UI" panose="020B0502040204020203" pitchFamily="34" charset="0"/>
                <a:cs typeface="Times New Roman" panose="02020603050405020304" pitchFamily="18" charset="0"/>
              </a:rPr>
              <a:t>Câu </a:t>
            </a:r>
            <a:r>
              <a:rPr lang="vi-VN" sz="2600" spc="-50" dirty="0" smtClean="0">
                <a:solidFill>
                  <a:srgbClr val="000000"/>
                </a:solidFill>
                <a:latin typeface="Times New Roman" panose="02020603050405020304" pitchFamily="18" charset="0"/>
                <a:ea typeface="Segoe UI" panose="020B0502040204020203" pitchFamily="34" charset="0"/>
                <a:cs typeface="Times New Roman" panose="02020603050405020304" pitchFamily="18" charset="0"/>
              </a:rPr>
              <a:t>hỏ</a:t>
            </a:r>
            <a:r>
              <a:rPr lang="en-US" sz="2600" spc="-50" dirty="0" err="1" smtClean="0">
                <a:solidFill>
                  <a:srgbClr val="000000"/>
                </a:solidFill>
                <a:latin typeface="Times New Roman" panose="02020603050405020304" pitchFamily="18" charset="0"/>
                <a:ea typeface="Segoe UI" panose="020B0502040204020203" pitchFamily="34" charset="0"/>
                <a:cs typeface="Times New Roman" panose="02020603050405020304" pitchFamily="18" charset="0"/>
              </a:rPr>
              <a:t>i</a:t>
            </a:r>
            <a:r>
              <a:rPr lang="en-US" sz="2600" spc="-50" dirty="0" smtClean="0">
                <a:solidFill>
                  <a:srgbClr val="000000"/>
                </a:solidFill>
                <a:latin typeface="Times New Roman" panose="02020603050405020304" pitchFamily="18" charset="0"/>
                <a:ea typeface="Segoe UI" panose="020B0502040204020203" pitchFamily="34" charset="0"/>
                <a:cs typeface="Times New Roman" panose="02020603050405020304" pitchFamily="18" charset="0"/>
              </a:rPr>
              <a:t> </a:t>
            </a:r>
            <a:r>
              <a:rPr lang="vi-VN" sz="2600" spc="-50" dirty="0" smtClean="0">
                <a:solidFill>
                  <a:srgbClr val="000000"/>
                </a:solidFill>
                <a:latin typeface="Times New Roman" panose="02020603050405020304" pitchFamily="18" charset="0"/>
                <a:ea typeface="Segoe UI" panose="020B0502040204020203" pitchFamily="34" charset="0"/>
                <a:cs typeface="Times New Roman" panose="02020603050405020304" pitchFamily="18" charset="0"/>
              </a:rPr>
              <a:t>NC </a:t>
            </a:r>
            <a:r>
              <a:rPr lang="vi-VN" sz="2600" spc="-50" dirty="0" smtClean="0">
                <a:solidFill>
                  <a:srgbClr val="000000"/>
                </a:solidFill>
                <a:latin typeface="Times New Roman" panose="02020603050405020304" pitchFamily="18" charset="0"/>
                <a:ea typeface="Segoe UI" panose="020B0502040204020203" pitchFamily="34" charset="0"/>
                <a:cs typeface="Times New Roman" panose="02020603050405020304" pitchFamily="18" charset="0"/>
              </a:rPr>
              <a:t>ph</a:t>
            </a:r>
            <a:r>
              <a:rPr lang="en-US" sz="2600" spc="-50" dirty="0" err="1" smtClean="0">
                <a:solidFill>
                  <a:srgbClr val="000000"/>
                </a:solidFill>
                <a:latin typeface="Times New Roman" panose="02020603050405020304" pitchFamily="18" charset="0"/>
                <a:ea typeface="Segoe UI" panose="020B0502040204020203" pitchFamily="34" charset="0"/>
                <a:cs typeface="Times New Roman" panose="02020603050405020304" pitchFamily="18" charset="0"/>
              </a:rPr>
              <a:t>ải</a:t>
            </a:r>
            <a:r>
              <a:rPr lang="vi-VN" sz="2600" spc="-50" dirty="0" smtClean="0">
                <a:solidFill>
                  <a:srgbClr val="000000"/>
                </a:solidFill>
                <a:latin typeface="Times New Roman" panose="02020603050405020304" pitchFamily="18" charset="0"/>
                <a:ea typeface="Segoe UI" panose="020B0502040204020203" pitchFamily="34" charset="0"/>
                <a:cs typeface="Times New Roman" panose="02020603050405020304" pitchFamily="18" charset="0"/>
              </a:rPr>
              <a:t> </a:t>
            </a:r>
            <a:r>
              <a:rPr lang="vi-VN" sz="2600" spc="-50" dirty="0">
                <a:solidFill>
                  <a:srgbClr val="000000"/>
                </a:solidFill>
                <a:latin typeface="Times New Roman" panose="02020603050405020304" pitchFamily="18" charset="0"/>
                <a:ea typeface="Segoe UI" panose="020B0502040204020203" pitchFamily="34" charset="0"/>
                <a:cs typeface="Times New Roman" panose="02020603050405020304" pitchFamily="18" charset="0"/>
              </a:rPr>
              <a:t>bám sát việc thực hiện mục đích NC. Thông thường, với mỗi mục đích NC có thể có 1 hoặc 2 câu hỏi </a:t>
            </a:r>
            <a:r>
              <a:rPr lang="vi-VN" sz="2600" spc="-50" dirty="0" smtClean="0">
                <a:solidFill>
                  <a:srgbClr val="000000"/>
                </a:solidFill>
                <a:latin typeface="Times New Roman" panose="02020603050405020304" pitchFamily="18" charset="0"/>
                <a:ea typeface="Segoe UI" panose="020B0502040204020203" pitchFamily="34" charset="0"/>
                <a:cs typeface="Times New Roman" panose="02020603050405020304" pitchFamily="18" charset="0"/>
              </a:rPr>
              <a:t>NC.</a:t>
            </a:r>
            <a:endParaRPr lang="en-US" sz="2600" spc="-50" dirty="0" smtClean="0">
              <a:latin typeface="Times New Roman" panose="02020603050405020304" pitchFamily="18" charset="0"/>
              <a:ea typeface="Segoe UI" panose="020B0502040204020203" pitchFamily="34" charset="0"/>
              <a:cs typeface="Times New Roman" panose="02020603050405020304" pitchFamily="18" charset="0"/>
            </a:endParaRPr>
          </a:p>
          <a:p>
            <a:pPr marL="368300" marR="355600" algn="just">
              <a:spcBef>
                <a:spcPts val="2400"/>
              </a:spcBef>
              <a:spcAft>
                <a:spcPts val="285"/>
              </a:spcAft>
            </a:pP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Câu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hỏi NC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là</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lôgíc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chính mà người NC trăn trở trong suốt quá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tr</a:t>
            </a:r>
            <a:r>
              <a:rPr lang="en-US"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ì</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nh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thực hiện NC. Người NC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cần</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luôn</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suy</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nghĩ</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về</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việc</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trả</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lời</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những</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câu</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hỏi</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NC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này</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trong</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từng</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phần</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viết</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của</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mình</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2057400" y="1066800"/>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Yêu</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cầu</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đối</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với</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câu</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hỏi</a:t>
            </a:r>
            <a:r>
              <a:rPr lang="en-US" sz="2800" b="1" i="1" dirty="0" smtClean="0">
                <a:latin typeface="Times New Roman" panose="02020603050405020304" pitchFamily="18" charset="0"/>
                <a:cs typeface="Times New Roman" panose="02020603050405020304" pitchFamily="18" charset="0"/>
              </a:rPr>
              <a:t> NC</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3526169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188146" y="2085115"/>
            <a:ext cx="2847530" cy="2696099"/>
          </a:xfrm>
          <a:prstGeom prst="ellipse">
            <a:avLst/>
          </a:prstGeom>
          <a:solidFill>
            <a:srgbClr val="FF0066"/>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9" name="Oval 8"/>
          <p:cNvSpPr/>
          <p:nvPr/>
        </p:nvSpPr>
        <p:spPr>
          <a:xfrm>
            <a:off x="3232299" y="57632"/>
            <a:ext cx="2920218" cy="1671492"/>
          </a:xfrm>
          <a:prstGeom prst="ellipse">
            <a:avLst/>
          </a:prstGeom>
          <a:solidFill>
            <a:srgbClr val="00B0F0"/>
          </a:solidFill>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grpSp>
        <p:nvGrpSpPr>
          <p:cNvPr id="11" name="Group 10"/>
          <p:cNvGrpSpPr/>
          <p:nvPr/>
        </p:nvGrpSpPr>
        <p:grpSpPr>
          <a:xfrm>
            <a:off x="6578592" y="2690091"/>
            <a:ext cx="2489915" cy="1564215"/>
            <a:chOff x="6852450" y="2666846"/>
            <a:chExt cx="2693106" cy="1802699"/>
          </a:xfrm>
          <a:scene3d>
            <a:camera prst="orthographicFront"/>
            <a:lightRig rig="threePt" dir="t">
              <a:rot lat="0" lon="0" rev="7500000"/>
            </a:lightRig>
          </a:scene3d>
        </p:grpSpPr>
        <p:sp>
          <p:nvSpPr>
            <p:cNvPr id="12" name="Oval 11"/>
            <p:cNvSpPr/>
            <p:nvPr/>
          </p:nvSpPr>
          <p:spPr>
            <a:xfrm>
              <a:off x="6852450" y="2666846"/>
              <a:ext cx="2693106" cy="1802699"/>
            </a:xfrm>
            <a:prstGeom prst="ellipse">
              <a:avLst/>
            </a:prstGeom>
            <a:solidFill>
              <a:srgbClr val="FFC000"/>
            </a:solidFill>
            <a:sp3d prstMaterial="plastic">
              <a:bevelT w="127000" h="25400" prst="relaxedInset"/>
            </a:sp3d>
          </p:spPr>
          <p:style>
            <a:lnRef idx="0">
              <a:schemeClr val="lt1">
                <a:hueOff val="0"/>
                <a:satOff val="0"/>
                <a:lumOff val="0"/>
                <a:alphaOff val="0"/>
              </a:schemeClr>
            </a:lnRef>
            <a:fillRef idx="3">
              <a:schemeClr val="accent5">
                <a:hueOff val="1343711"/>
                <a:satOff val="1896"/>
                <a:lumOff val="-235"/>
                <a:alphaOff val="0"/>
              </a:schemeClr>
            </a:fillRef>
            <a:effectRef idx="2">
              <a:schemeClr val="accent5">
                <a:hueOff val="1343711"/>
                <a:satOff val="1896"/>
                <a:lumOff val="-235"/>
                <a:alphaOff val="0"/>
              </a:schemeClr>
            </a:effectRef>
            <a:fontRef idx="minor">
              <a:schemeClr val="lt1"/>
            </a:fontRef>
          </p:style>
        </p:sp>
        <p:sp>
          <p:nvSpPr>
            <p:cNvPr id="13" name="Oval 12"/>
            <p:cNvSpPr/>
            <p:nvPr/>
          </p:nvSpPr>
          <p:spPr>
            <a:xfrm>
              <a:off x="7246847" y="2930845"/>
              <a:ext cx="1904312" cy="1274701"/>
            </a:xfrm>
            <a:prstGeom prst="rect">
              <a:avLst/>
            </a:prstGeom>
            <a:sp3d/>
          </p:spPr>
          <p:style>
            <a:lnRef idx="0">
              <a:scrgbClr r="0" g="0" b="0"/>
            </a:lnRef>
            <a:fillRef idx="0">
              <a:scrgbClr r="0" g="0" b="0"/>
            </a:fillRef>
            <a:effectRef idx="0">
              <a:scrgbClr r="0" g="0" b="0"/>
            </a:effectRef>
            <a:fontRef idx="minor">
              <a:schemeClr val="lt1"/>
            </a:fontRef>
          </p:style>
          <p:txBody>
            <a:bodyPr lIns="30480" tIns="30480" rIns="30480" bIns="30480" spcCol="1270" anchor="ctr"/>
            <a:lstStyle/>
            <a:p>
              <a:pPr algn="ctr" defTabSz="1066800" eaLnBrk="0" hangingPunct="0">
                <a:lnSpc>
                  <a:spcPct val="90000"/>
                </a:lnSpc>
                <a:spcAft>
                  <a:spcPct val="35000"/>
                </a:spcAft>
                <a:defRPr/>
              </a:pP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ngừng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bổ</a:t>
              </a:r>
              <a:r>
                <a:rPr lang="en-US" sz="2400" dirty="0" smtClean="0">
                  <a:latin typeface="Times New Roman" pitchFamily="18" charset="0"/>
                  <a:cs typeface="Times New Roman" pitchFamily="18" charset="0"/>
                </a:rPr>
                <a:t> sung</a:t>
              </a:r>
              <a:endParaRPr lang="en-US" sz="2400" dirty="0">
                <a:latin typeface="Times New Roman" pitchFamily="18" charset="0"/>
                <a:cs typeface="Times New Roman" pitchFamily="18" charset="0"/>
              </a:endParaRPr>
            </a:p>
          </p:txBody>
        </p:sp>
      </p:grpSp>
      <p:grpSp>
        <p:nvGrpSpPr>
          <p:cNvPr id="14" name="Group 14"/>
          <p:cNvGrpSpPr/>
          <p:nvPr/>
        </p:nvGrpSpPr>
        <p:grpSpPr>
          <a:xfrm>
            <a:off x="3423429" y="5247561"/>
            <a:ext cx="2729088" cy="1499020"/>
            <a:chOff x="3810001" y="5398212"/>
            <a:chExt cx="2729088" cy="1345498"/>
          </a:xfrm>
          <a:solidFill>
            <a:srgbClr val="00B050"/>
          </a:solidFill>
          <a:scene3d>
            <a:camera prst="orthographicFront"/>
            <a:lightRig rig="threePt" dir="t">
              <a:rot lat="0" lon="0" rev="7500000"/>
            </a:lightRig>
          </a:scene3d>
        </p:grpSpPr>
        <p:sp>
          <p:nvSpPr>
            <p:cNvPr id="15" name="Oval 14"/>
            <p:cNvSpPr/>
            <p:nvPr/>
          </p:nvSpPr>
          <p:spPr>
            <a:xfrm>
              <a:off x="3810001" y="5398212"/>
              <a:ext cx="2729088" cy="1345498"/>
            </a:xfrm>
            <a:prstGeom prst="ellipse">
              <a:avLst/>
            </a:prstGeom>
            <a:grpFill/>
            <a:sp3d prstMaterial="plastic">
              <a:bevelT w="127000" h="25400" prst="relaxedInset"/>
            </a:sp3d>
          </p:spPr>
          <p:style>
            <a:lnRef idx="0">
              <a:schemeClr val="lt1">
                <a:hueOff val="0"/>
                <a:satOff val="0"/>
                <a:lumOff val="0"/>
                <a:alphaOff val="0"/>
              </a:schemeClr>
            </a:lnRef>
            <a:fillRef idx="3">
              <a:schemeClr val="accent5">
                <a:hueOff val="4031132"/>
                <a:satOff val="5687"/>
                <a:lumOff val="-706"/>
                <a:alphaOff val="0"/>
              </a:schemeClr>
            </a:fillRef>
            <a:effectRef idx="2">
              <a:schemeClr val="accent5">
                <a:hueOff val="4031132"/>
                <a:satOff val="5687"/>
                <a:lumOff val="-706"/>
                <a:alphaOff val="0"/>
              </a:schemeClr>
            </a:effectRef>
            <a:fontRef idx="minor">
              <a:schemeClr val="lt1"/>
            </a:fontRef>
          </p:style>
        </p:sp>
        <p:sp>
          <p:nvSpPr>
            <p:cNvPr id="16" name="Oval 20"/>
            <p:cNvSpPr/>
            <p:nvPr/>
          </p:nvSpPr>
          <p:spPr>
            <a:xfrm>
              <a:off x="4209667" y="5595255"/>
              <a:ext cx="1929756" cy="951412"/>
            </a:xfrm>
            <a:prstGeom prst="rect">
              <a:avLst/>
            </a:prstGeom>
            <a:grpFill/>
            <a:sp3d/>
          </p:spPr>
          <p:style>
            <a:lnRef idx="0">
              <a:scrgbClr r="0" g="0" b="0"/>
            </a:lnRef>
            <a:fillRef idx="0">
              <a:scrgbClr r="0" g="0" b="0"/>
            </a:fillRef>
            <a:effectRef idx="0">
              <a:scrgbClr r="0" g="0" b="0"/>
            </a:effectRef>
            <a:fontRef idx="minor">
              <a:schemeClr val="lt1"/>
            </a:fontRef>
          </p:style>
          <p:txBody>
            <a:bodyPr lIns="30480" tIns="30480" rIns="30480" bIns="30480" spcCol="1270" anchor="ctr"/>
            <a:lstStyle/>
            <a:p>
              <a:pPr algn="ctr" defTabSz="1066800" eaLnBrk="0" hangingPunct="0">
                <a:lnSpc>
                  <a:spcPct val="90000"/>
                </a:lnSpc>
                <a:spcAft>
                  <a:spcPct val="35000"/>
                </a:spcAft>
                <a:defRPr/>
              </a:pP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tiễn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nghiệm</a:t>
              </a:r>
              <a:endParaRPr lang="en-US" sz="2400" dirty="0">
                <a:latin typeface="Times New Roman" pitchFamily="18" charset="0"/>
                <a:cs typeface="Times New Roman" pitchFamily="18" charset="0"/>
              </a:endParaRPr>
            </a:p>
          </p:txBody>
        </p:sp>
      </p:grpSp>
      <p:grpSp>
        <p:nvGrpSpPr>
          <p:cNvPr id="17" name="Group 18"/>
          <p:cNvGrpSpPr/>
          <p:nvPr/>
        </p:nvGrpSpPr>
        <p:grpSpPr>
          <a:xfrm>
            <a:off x="0" y="2937164"/>
            <a:ext cx="2658855" cy="1493114"/>
            <a:chOff x="409688" y="1263837"/>
            <a:chExt cx="2658855" cy="1802699"/>
          </a:xfrm>
          <a:scene3d>
            <a:camera prst="orthographicFront"/>
            <a:lightRig rig="threePt" dir="t">
              <a:rot lat="0" lon="0" rev="7500000"/>
            </a:lightRig>
          </a:scene3d>
        </p:grpSpPr>
        <p:sp>
          <p:nvSpPr>
            <p:cNvPr id="18" name="Oval 17"/>
            <p:cNvSpPr/>
            <p:nvPr/>
          </p:nvSpPr>
          <p:spPr>
            <a:xfrm>
              <a:off x="409688" y="1263837"/>
              <a:ext cx="2658855" cy="1802699"/>
            </a:xfrm>
            <a:prstGeom prst="ellipse">
              <a:avLst/>
            </a:prstGeom>
            <a:sp3d prstMaterial="plastic">
              <a:bevelT w="127000" h="25400" prst="relaxedInset"/>
            </a:sp3d>
          </p:spPr>
          <p:style>
            <a:lnRef idx="0">
              <a:schemeClr val="lt1">
                <a:hueOff val="0"/>
                <a:satOff val="0"/>
                <a:lumOff val="0"/>
                <a:alphaOff val="0"/>
              </a:schemeClr>
            </a:lnRef>
            <a:fillRef idx="3">
              <a:schemeClr val="accent5">
                <a:hueOff val="6718553"/>
                <a:satOff val="9479"/>
                <a:lumOff val="-1176"/>
                <a:alphaOff val="0"/>
              </a:schemeClr>
            </a:fillRef>
            <a:effectRef idx="2">
              <a:schemeClr val="accent5">
                <a:hueOff val="6718553"/>
                <a:satOff val="9479"/>
                <a:lumOff val="-1176"/>
                <a:alphaOff val="0"/>
              </a:schemeClr>
            </a:effectRef>
            <a:fontRef idx="minor">
              <a:schemeClr val="lt1"/>
            </a:fontRef>
          </p:style>
        </p:sp>
        <p:sp>
          <p:nvSpPr>
            <p:cNvPr id="19" name="Oval 28"/>
            <p:cNvSpPr/>
            <p:nvPr/>
          </p:nvSpPr>
          <p:spPr>
            <a:xfrm>
              <a:off x="799069" y="2018499"/>
              <a:ext cx="1880093" cy="964571"/>
            </a:xfrm>
            <a:prstGeom prst="rect">
              <a:avLst/>
            </a:prstGeom>
            <a:sp3d/>
          </p:spPr>
          <p:style>
            <a:lnRef idx="0">
              <a:scrgbClr r="0" g="0" b="0"/>
            </a:lnRef>
            <a:fillRef idx="0">
              <a:scrgbClr r="0" g="0" b="0"/>
            </a:fillRef>
            <a:effectRef idx="0">
              <a:scrgbClr r="0" g="0" b="0"/>
            </a:effectRef>
            <a:fontRef idx="minor">
              <a:schemeClr val="lt1"/>
            </a:fontRef>
          </p:style>
          <p:txBody>
            <a:bodyPr lIns="30480" tIns="30480" rIns="30480" bIns="30480" spcCol="1270" anchor="ctr"/>
            <a:lstStyle/>
            <a:p>
              <a:pPr algn="ctr" defTabSz="1066800" eaLnBrk="0" hangingPunct="0">
                <a:lnSpc>
                  <a:spcPct val="90000"/>
                </a:lnSpc>
                <a:spcAft>
                  <a:spcPct val="35000"/>
                </a:spcAft>
                <a:defRPr/>
              </a:pPr>
              <a:r>
                <a:rPr lang="en-US" sz="2400" dirty="0" err="1" smtClean="0">
                  <a:solidFill>
                    <a:schemeClr val="bg1"/>
                  </a:solidFill>
                  <a:latin typeface="Times New Roman" pitchFamily="18" charset="0"/>
                  <a:cs typeface="Times New Roman" pitchFamily="18" charset="0"/>
                </a:rPr>
                <a:t>Trung</a:t>
              </a:r>
              <a:r>
                <a:rPr lang="en-US" sz="2400" dirty="0" smtClean="0">
                  <a:solidFill>
                    <a:schemeClr val="bg1"/>
                  </a:solidFill>
                  <a:latin typeface="Times New Roman" pitchFamily="18" charset="0"/>
                  <a:cs typeface="Times New Roman" pitchFamily="18" charset="0"/>
                </a:rPr>
                <a:t> </a:t>
              </a:r>
              <a:r>
                <a:rPr lang="en-US" sz="2400" dirty="0" err="1" smtClean="0">
                  <a:solidFill>
                    <a:schemeClr val="bg1"/>
                  </a:solidFill>
                  <a:latin typeface="Times New Roman" pitchFamily="18" charset="0"/>
                  <a:cs typeface="Times New Roman" pitchFamily="18" charset="0"/>
                </a:rPr>
                <a:t>thực</a:t>
              </a:r>
              <a:r>
                <a:rPr lang="en-US" sz="2400" dirty="0" smtClean="0">
                  <a:solidFill>
                    <a:schemeClr val="bg1"/>
                  </a:solidFill>
                  <a:latin typeface="Times New Roman" pitchFamily="18" charset="0"/>
                  <a:cs typeface="Times New Roman" pitchFamily="18" charset="0"/>
                </a:rPr>
                <a:t> tin </a:t>
              </a:r>
              <a:r>
                <a:rPr lang="en-US" sz="2400" dirty="0" err="1" smtClean="0">
                  <a:solidFill>
                    <a:schemeClr val="bg1"/>
                  </a:solidFill>
                  <a:latin typeface="Times New Roman" pitchFamily="18" charset="0"/>
                  <a:cs typeface="Times New Roman" pitchFamily="18" charset="0"/>
                </a:rPr>
                <a:t>cậy</a:t>
              </a:r>
              <a:r>
                <a:rPr lang="en-US" sz="2400" dirty="0" smtClean="0">
                  <a:solidFill>
                    <a:schemeClr val="bg1"/>
                  </a:solidFill>
                  <a:latin typeface="Times New Roman" pitchFamily="18" charset="0"/>
                  <a:cs typeface="Times New Roman" pitchFamily="18" charset="0"/>
                </a:rPr>
                <a:t> </a:t>
              </a:r>
              <a:r>
                <a:rPr lang="en-US" sz="2400" dirty="0" err="1" smtClean="0">
                  <a:solidFill>
                    <a:schemeClr val="bg1"/>
                  </a:solidFill>
                  <a:latin typeface="Times New Roman" pitchFamily="18" charset="0"/>
                  <a:cs typeface="Times New Roman" pitchFamily="18" charset="0"/>
                </a:rPr>
                <a:t>khách</a:t>
              </a:r>
              <a:r>
                <a:rPr lang="en-US" sz="2400" dirty="0" smtClean="0">
                  <a:solidFill>
                    <a:schemeClr val="bg1"/>
                  </a:solidFill>
                  <a:latin typeface="Times New Roman" pitchFamily="18" charset="0"/>
                  <a:cs typeface="Times New Roman" pitchFamily="18" charset="0"/>
                </a:rPr>
                <a:t> </a:t>
              </a:r>
              <a:r>
                <a:rPr lang="en-US" sz="2400" dirty="0" err="1" smtClean="0">
                  <a:solidFill>
                    <a:schemeClr val="bg1"/>
                  </a:solidFill>
                  <a:latin typeface="Times New Roman" pitchFamily="18" charset="0"/>
                  <a:cs typeface="Times New Roman" pitchFamily="18" charset="0"/>
                </a:rPr>
                <a:t>quan</a:t>
              </a:r>
              <a:endParaRPr lang="en-US" sz="2400" dirty="0">
                <a:solidFill>
                  <a:schemeClr val="bg1"/>
                </a:solidFill>
                <a:latin typeface="Times New Roman" pitchFamily="18" charset="0"/>
                <a:cs typeface="Times New Roman" pitchFamily="18" charset="0"/>
              </a:endParaRPr>
            </a:p>
            <a:p>
              <a:pPr algn="ctr" defTabSz="1066800" eaLnBrk="0" hangingPunct="0">
                <a:lnSpc>
                  <a:spcPct val="90000"/>
                </a:lnSpc>
                <a:spcAft>
                  <a:spcPct val="35000"/>
                </a:spcAft>
                <a:defRPr/>
              </a:pPr>
              <a:endParaRPr lang="en-US" sz="2400" dirty="0">
                <a:solidFill>
                  <a:srgbClr val="FF0000"/>
                </a:solidFill>
                <a:latin typeface="Times New Roman" pitchFamily="18" charset="0"/>
                <a:cs typeface="Times New Roman" pitchFamily="18" charset="0"/>
              </a:endParaRPr>
            </a:p>
          </p:txBody>
        </p:sp>
      </p:grpSp>
      <p:sp>
        <p:nvSpPr>
          <p:cNvPr id="20" name="Line 19"/>
          <p:cNvSpPr>
            <a:spLocks noChangeShapeType="1"/>
          </p:cNvSpPr>
          <p:nvPr/>
        </p:nvSpPr>
        <p:spPr bwMode="auto">
          <a:xfrm>
            <a:off x="4724400" y="4833938"/>
            <a:ext cx="0" cy="3810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 name="Line 19"/>
          <p:cNvSpPr>
            <a:spLocks noChangeShapeType="1"/>
          </p:cNvSpPr>
          <p:nvPr/>
        </p:nvSpPr>
        <p:spPr bwMode="auto">
          <a:xfrm flipV="1">
            <a:off x="4648200" y="1729124"/>
            <a:ext cx="0" cy="32827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 name="Line 19"/>
          <p:cNvSpPr>
            <a:spLocks noChangeShapeType="1"/>
          </p:cNvSpPr>
          <p:nvPr/>
        </p:nvSpPr>
        <p:spPr bwMode="auto">
          <a:xfrm flipH="1" flipV="1">
            <a:off x="2654744" y="3683720"/>
            <a:ext cx="519859" cy="50079"/>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 name="Line 19"/>
          <p:cNvSpPr>
            <a:spLocks noChangeShapeType="1"/>
          </p:cNvSpPr>
          <p:nvPr/>
        </p:nvSpPr>
        <p:spPr bwMode="auto">
          <a:xfrm flipV="1">
            <a:off x="6152517" y="3581399"/>
            <a:ext cx="426073" cy="1"/>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4" name="Rectangle 23"/>
          <p:cNvSpPr/>
          <p:nvPr/>
        </p:nvSpPr>
        <p:spPr>
          <a:xfrm>
            <a:off x="3597673" y="2761099"/>
            <a:ext cx="2014934" cy="1292662"/>
          </a:xfrm>
          <a:prstGeom prst="rect">
            <a:avLst/>
          </a:prstGeom>
        </p:spPr>
        <p:txBody>
          <a:bodyPr wrap="square">
            <a:spAutoFit/>
          </a:bodyPr>
          <a:lstStyle/>
          <a:p>
            <a:pPr lvl="0" indent="-342900" algn="ctr" eaLnBrk="0" fontAlgn="base" hangingPunct="0">
              <a:spcAft>
                <a:spcPct val="0"/>
              </a:spcAft>
              <a:buClr>
                <a:schemeClr val="hlink"/>
              </a:buClr>
              <a:buSzPct val="90000"/>
              <a:defRPr/>
            </a:pPr>
            <a:r>
              <a:rPr lang="en-US" sz="2600" b="1" dirty="0">
                <a:solidFill>
                  <a:schemeClr val="bg1"/>
                </a:solidFill>
                <a:latin typeface="Times New Roman" panose="02020603050405020304" pitchFamily="18" charset="0"/>
                <a:cs typeface="Times New Roman" panose="02020603050405020304" pitchFamily="18" charset="0"/>
              </a:rPr>
              <a:t>b. </a:t>
            </a:r>
            <a:r>
              <a:rPr lang="en-US" sz="2600" b="1" dirty="0" err="1">
                <a:solidFill>
                  <a:schemeClr val="bg1"/>
                </a:solidFill>
                <a:latin typeface="Times New Roman" panose="02020603050405020304" pitchFamily="18" charset="0"/>
                <a:cs typeface="Times New Roman" panose="02020603050405020304" pitchFamily="18" charset="0"/>
              </a:rPr>
              <a:t>Đ</a:t>
            </a:r>
            <a:r>
              <a:rPr lang="en-US" sz="2600" b="1" kern="0" dirty="0" err="1">
                <a:solidFill>
                  <a:schemeClr val="bg1"/>
                </a:solidFill>
                <a:latin typeface="Times New Roman" panose="02020603050405020304" pitchFamily="18" charset="0"/>
                <a:cs typeface="Times New Roman" panose="02020603050405020304" pitchFamily="18" charset="0"/>
              </a:rPr>
              <a:t>ặc</a:t>
            </a:r>
            <a:r>
              <a:rPr lang="en-US" sz="2600" b="1" kern="0" dirty="0">
                <a:solidFill>
                  <a:schemeClr val="bg1"/>
                </a:solidFill>
                <a:latin typeface="Times New Roman" panose="02020603050405020304" pitchFamily="18" charset="0"/>
                <a:cs typeface="Times New Roman" panose="02020603050405020304" pitchFamily="18" charset="0"/>
              </a:rPr>
              <a:t> </a:t>
            </a:r>
            <a:r>
              <a:rPr lang="en-US" sz="2600" b="1" kern="0" dirty="0" err="1">
                <a:solidFill>
                  <a:schemeClr val="bg1"/>
                </a:solidFill>
                <a:latin typeface="Times New Roman" panose="02020603050405020304" pitchFamily="18" charset="0"/>
                <a:cs typeface="Times New Roman" panose="02020603050405020304" pitchFamily="18" charset="0"/>
              </a:rPr>
              <a:t>trưng</a:t>
            </a:r>
            <a:r>
              <a:rPr lang="en-US" sz="2600" b="1" kern="0" dirty="0">
                <a:solidFill>
                  <a:schemeClr val="bg1"/>
                </a:solidFill>
                <a:latin typeface="Times New Roman" panose="02020603050405020304" pitchFamily="18" charset="0"/>
                <a:cs typeface="Times New Roman" panose="02020603050405020304" pitchFamily="18" charset="0"/>
              </a:rPr>
              <a:t> </a:t>
            </a:r>
            <a:r>
              <a:rPr lang="en-US" sz="2600" b="1" kern="0" dirty="0" err="1">
                <a:solidFill>
                  <a:schemeClr val="bg1"/>
                </a:solidFill>
                <a:latin typeface="Times New Roman" panose="02020603050405020304" pitchFamily="18" charset="0"/>
                <a:cs typeface="Times New Roman" panose="02020603050405020304" pitchFamily="18" charset="0"/>
              </a:rPr>
              <a:t>cơ</a:t>
            </a:r>
            <a:r>
              <a:rPr lang="en-US" sz="2600" b="1" kern="0" dirty="0">
                <a:solidFill>
                  <a:schemeClr val="bg1"/>
                </a:solidFill>
                <a:latin typeface="Times New Roman" panose="02020603050405020304" pitchFamily="18" charset="0"/>
                <a:cs typeface="Times New Roman" panose="02020603050405020304" pitchFamily="18" charset="0"/>
              </a:rPr>
              <a:t> </a:t>
            </a:r>
            <a:r>
              <a:rPr lang="en-US" sz="2600" b="1" kern="0" dirty="0" err="1">
                <a:solidFill>
                  <a:schemeClr val="bg1"/>
                </a:solidFill>
                <a:latin typeface="Times New Roman" panose="02020603050405020304" pitchFamily="18" charset="0"/>
                <a:cs typeface="Times New Roman" panose="02020603050405020304" pitchFamily="18" charset="0"/>
              </a:rPr>
              <a:t>bản</a:t>
            </a:r>
            <a:r>
              <a:rPr lang="en-US" sz="2600" b="1" kern="0" dirty="0">
                <a:solidFill>
                  <a:schemeClr val="bg1"/>
                </a:solidFill>
                <a:latin typeface="Times New Roman" panose="02020603050405020304" pitchFamily="18" charset="0"/>
                <a:cs typeface="Times New Roman" panose="02020603050405020304" pitchFamily="18" charset="0"/>
              </a:rPr>
              <a:t> </a:t>
            </a:r>
            <a:r>
              <a:rPr lang="en-US" sz="2600" b="1" kern="0" dirty="0" err="1">
                <a:solidFill>
                  <a:schemeClr val="bg1"/>
                </a:solidFill>
                <a:latin typeface="Times New Roman" panose="02020603050405020304" pitchFamily="18" charset="0"/>
                <a:cs typeface="Times New Roman" panose="02020603050405020304" pitchFamily="18" charset="0"/>
              </a:rPr>
              <a:t>của</a:t>
            </a:r>
            <a:r>
              <a:rPr lang="en-US" sz="2600" b="1" kern="0" dirty="0">
                <a:solidFill>
                  <a:schemeClr val="bg1"/>
                </a:solidFill>
                <a:latin typeface="Times New Roman" panose="02020603050405020304" pitchFamily="18" charset="0"/>
                <a:cs typeface="Times New Roman" panose="02020603050405020304" pitchFamily="18" charset="0"/>
              </a:rPr>
              <a:t> tri </a:t>
            </a:r>
            <a:r>
              <a:rPr lang="en-US" sz="2600" b="1" kern="0" dirty="0" err="1">
                <a:solidFill>
                  <a:schemeClr val="bg1"/>
                </a:solidFill>
                <a:latin typeface="Times New Roman" panose="02020603050405020304" pitchFamily="18" charset="0"/>
                <a:cs typeface="Times New Roman" panose="02020603050405020304" pitchFamily="18" charset="0"/>
              </a:rPr>
              <a:t>thức</a:t>
            </a:r>
            <a:r>
              <a:rPr lang="en-US" sz="2600" b="1" kern="0" dirty="0">
                <a:solidFill>
                  <a:schemeClr val="bg1"/>
                </a:solidFill>
                <a:latin typeface="Times New Roman" panose="02020603050405020304" pitchFamily="18" charset="0"/>
                <a:cs typeface="Times New Roman" panose="02020603050405020304" pitchFamily="18" charset="0"/>
              </a:rPr>
              <a:t> KH</a:t>
            </a:r>
            <a:endParaRPr lang="en-US" sz="2600" kern="0" dirty="0">
              <a:solidFill>
                <a:schemeClr val="bg1"/>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3650274" y="254472"/>
            <a:ext cx="2148251" cy="1421928"/>
          </a:xfrm>
          <a:prstGeom prst="rect">
            <a:avLst/>
          </a:prstGeom>
        </p:spPr>
        <p:txBody>
          <a:bodyPr wrap="square">
            <a:spAutoFit/>
          </a:bodyPr>
          <a:lstStyle/>
          <a:p>
            <a:pPr algn="ctr" defTabSz="1066800" eaLnBrk="0" hangingPunct="0">
              <a:lnSpc>
                <a:spcPct val="90000"/>
              </a:lnSpc>
              <a:spcAft>
                <a:spcPct val="35000"/>
              </a:spcAft>
              <a:defRPr/>
            </a:pPr>
            <a:r>
              <a:rPr lang="en-US" sz="2400" dirty="0" err="1">
                <a:solidFill>
                  <a:srgbClr val="FF0000"/>
                </a:solidFill>
                <a:latin typeface="Times New Roman" pitchFamily="18" charset="0"/>
                <a:cs typeface="Times New Roman" pitchFamily="18" charset="0"/>
              </a:rPr>
              <a:t>Hệ</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thống</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chỉnh</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thể</a:t>
            </a:r>
            <a:r>
              <a:rPr lang="en-US" sz="2400" dirty="0">
                <a:solidFill>
                  <a:srgbClr val="FF0000"/>
                </a:solidFill>
                <a:latin typeface="Times New Roman" pitchFamily="18" charset="0"/>
                <a:cs typeface="Times New Roman" pitchFamily="18" charset="0"/>
              </a:rPr>
              <a:t> </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chặt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chẽ</a:t>
            </a:r>
            <a:r>
              <a:rPr lang="en-US" sz="2400" dirty="0">
                <a:latin typeface="Times New Roman" panose="02020603050405020304" pitchFamily="18" charset="0"/>
                <a:cs typeface="Times New Roman" panose="02020603050405020304" pitchFamily="18" charset="0"/>
              </a:rPr>
              <a:t>, là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sơ</a:t>
            </a:r>
            <a:r>
              <a:rPr lang="en-US" sz="2400" dirty="0">
                <a:latin typeface="Times New Roman" panose="02020603050405020304" pitchFamily="18" charset="0"/>
                <a:cs typeface="Times New Roman" panose="02020603050405020304" pitchFamily="18" charset="0"/>
              </a:rPr>
              <a:t>̉, là </a:t>
            </a:r>
            <a:r>
              <a:rPr lang="en-US" sz="2400" dirty="0" err="1">
                <a:latin typeface="Times New Roman" panose="02020603050405020304" pitchFamily="18" charset="0"/>
                <a:cs typeface="Times New Roman" panose="02020603050405020304" pitchFamily="18" charset="0"/>
              </a:rPr>
              <a:t>tiền</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đê</a:t>
            </a:r>
            <a:r>
              <a:rPr lang="en-US" sz="2400" dirty="0" smtClean="0">
                <a:latin typeface="Times New Roman" panose="02020603050405020304" pitchFamily="18" charset="0"/>
                <a:cs typeface="Times New Roman" panose="02020603050405020304" pitchFamily="18" charset="0"/>
              </a:rPr>
              <a:t>̀)</a:t>
            </a:r>
            <a:endParaRPr lang="en-US" sz="24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984770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685800" y="1828800"/>
            <a:ext cx="7772400" cy="3693319"/>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lvl="0" algn="just"/>
            <a:r>
              <a:rPr lang="en-US" sz="2600" dirty="0" smtClean="0">
                <a:latin typeface="Times New Roman" panose="02020603050405020304" pitchFamily="18" charset="0"/>
                <a:cs typeface="Times New Roman" panose="02020603050405020304" pitchFamily="18" charset="0"/>
              </a:rPr>
              <a:t>	1. </a:t>
            </a:r>
            <a:r>
              <a:rPr lang="vi-VN" sz="2600" dirty="0" smtClean="0">
                <a:latin typeface="Times New Roman" panose="02020603050405020304" pitchFamily="18" charset="0"/>
                <a:cs typeface="Times New Roman" panose="02020603050405020304" pitchFamily="18" charset="0"/>
              </a:rPr>
              <a:t>Thực </a:t>
            </a:r>
            <a:r>
              <a:rPr lang="vi-VN" sz="2600" dirty="0">
                <a:latin typeface="Times New Roman" panose="02020603050405020304" pitchFamily="18" charset="0"/>
                <a:cs typeface="Times New Roman" panose="02020603050405020304" pitchFamily="18" charset="0"/>
              </a:rPr>
              <a:t>trạng hoạt động thực thi chính sách XĐGN của đội ngũ cán bộ lãnh đạo, quản lý cấp cơ sở ở tỉnh </a:t>
            </a:r>
            <a:r>
              <a:rPr lang="en-US" sz="2600" dirty="0" err="1" smtClean="0">
                <a:latin typeface="Times New Roman" panose="02020603050405020304" pitchFamily="18" charset="0"/>
                <a:cs typeface="Times New Roman" panose="02020603050405020304" pitchFamily="18" charset="0"/>
              </a:rPr>
              <a:t>Trà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Vinh</a:t>
            </a:r>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hiện </a:t>
            </a:r>
            <a:r>
              <a:rPr lang="vi-VN" sz="2600" dirty="0">
                <a:latin typeface="Times New Roman" panose="02020603050405020304" pitchFamily="18" charset="0"/>
                <a:cs typeface="Times New Roman" panose="02020603050405020304" pitchFamily="18" charset="0"/>
              </a:rPr>
              <a:t>nay như thế nào?</a:t>
            </a:r>
            <a:endParaRPr lang="en-US" sz="2600" dirty="0">
              <a:latin typeface="Times New Roman" panose="02020603050405020304" pitchFamily="18" charset="0"/>
              <a:cs typeface="Times New Roman" panose="02020603050405020304" pitchFamily="18" charset="0"/>
            </a:endParaRPr>
          </a:p>
          <a:p>
            <a:pPr lvl="0" algn="just"/>
            <a:r>
              <a:rPr lang="en-US" sz="2600" dirty="0" smtClean="0">
                <a:latin typeface="Times New Roman" panose="02020603050405020304" pitchFamily="18" charset="0"/>
                <a:cs typeface="Times New Roman" panose="02020603050405020304" pitchFamily="18" charset="0"/>
              </a:rPr>
              <a:t>	2. </a:t>
            </a:r>
            <a:r>
              <a:rPr lang="vi-VN" sz="2600" dirty="0" smtClean="0">
                <a:latin typeface="Times New Roman" panose="02020603050405020304" pitchFamily="18" charset="0"/>
                <a:cs typeface="Times New Roman" panose="02020603050405020304" pitchFamily="18" charset="0"/>
              </a:rPr>
              <a:t>Kết </a:t>
            </a:r>
            <a:r>
              <a:rPr lang="vi-VN" sz="2600" dirty="0">
                <a:latin typeface="Times New Roman" panose="02020603050405020304" pitchFamily="18" charset="0"/>
                <a:cs typeface="Times New Roman" panose="02020603050405020304" pitchFamily="18" charset="0"/>
              </a:rPr>
              <a:t>quả hoạt động thực thi chính sách XĐGN của đội ngũ cán bộ lãnh đạo, quản lý cấp cơ sở ờ tỉnh </a:t>
            </a:r>
            <a:r>
              <a:rPr lang="en-US" sz="2600" dirty="0" err="1">
                <a:latin typeface="Times New Roman" panose="02020603050405020304" pitchFamily="18" charset="0"/>
                <a:cs typeface="Times New Roman" panose="02020603050405020304" pitchFamily="18" charset="0"/>
              </a:rPr>
              <a:t>Trà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Vinh</a:t>
            </a:r>
            <a:r>
              <a:rPr lang="en-US" sz="2600" dirty="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chịu </a:t>
            </a:r>
            <a:r>
              <a:rPr lang="vi-VN" sz="2600" dirty="0">
                <a:latin typeface="Times New Roman" panose="02020603050405020304" pitchFamily="18" charset="0"/>
                <a:cs typeface="Times New Roman" panose="02020603050405020304" pitchFamily="18" charset="0"/>
              </a:rPr>
              <a:t>tác động của những yếu tố nào là chủ yếu?</a:t>
            </a:r>
            <a:endParaRPr lang="en-US" sz="2600" dirty="0">
              <a:latin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Times New Roman" panose="02020603050405020304" pitchFamily="18" charset="0"/>
              </a:rPr>
              <a:t>	3. </a:t>
            </a:r>
            <a:r>
              <a:rPr lang="vi-VN" sz="2600" dirty="0" smtClean="0">
                <a:latin typeface="Times New Roman" panose="02020603050405020304" pitchFamily="18" charset="0"/>
                <a:cs typeface="Times New Roman" panose="02020603050405020304" pitchFamily="18" charset="0"/>
              </a:rPr>
              <a:t>Làm </a:t>
            </a:r>
            <a:r>
              <a:rPr lang="vi-VN" sz="2600" dirty="0">
                <a:latin typeface="Times New Roman" panose="02020603050405020304" pitchFamily="18" charset="0"/>
                <a:cs typeface="Times New Roman" panose="02020603050405020304" pitchFamily="18" charset="0"/>
              </a:rPr>
              <a:t>thế nào để nâng cao hiệu quả hoạt động thực thi chính sách XĐGN của đội ngũ cán bộ lãnh đạo, quản lý cấp cơ sở </a:t>
            </a:r>
            <a:r>
              <a:rPr lang="en-US" sz="2600" dirty="0" smtClean="0">
                <a:latin typeface="Times New Roman" panose="02020603050405020304" pitchFamily="18" charset="0"/>
                <a:cs typeface="Times New Roman" panose="02020603050405020304" pitchFamily="18" charset="0"/>
              </a:rPr>
              <a:t>ở </a:t>
            </a:r>
            <a:r>
              <a:rPr lang="en-US" sz="2600" dirty="0" err="1" smtClean="0">
                <a:latin typeface="Times New Roman" panose="02020603050405020304" pitchFamily="18" charset="0"/>
                <a:cs typeface="Times New Roman" panose="02020603050405020304" pitchFamily="18" charset="0"/>
              </a:rPr>
              <a:t>tỉnh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Trà</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Vinh</a:t>
            </a:r>
            <a:r>
              <a:rPr lang="en-US" sz="2600" dirty="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trong </a:t>
            </a:r>
            <a:r>
              <a:rPr lang="vi-VN" sz="2600" dirty="0">
                <a:latin typeface="Times New Roman" panose="02020603050405020304" pitchFamily="18" charset="0"/>
                <a:cs typeface="Times New Roman" panose="02020603050405020304" pitchFamily="18" charset="0"/>
              </a:rPr>
              <a:t>thời gian tới</a:t>
            </a:r>
            <a:endParaRPr lang="en-US" sz="2600" dirty="0">
              <a:latin typeface="Times New Roman" pitchFamily="18" charset="0"/>
              <a:cs typeface="Times New Roman" pitchFamily="18" charset="0"/>
            </a:endParaRPr>
          </a:p>
        </p:txBody>
      </p:sp>
      <p:sp>
        <p:nvSpPr>
          <p:cNvPr id="11" name="Rectangle 2"/>
          <p:cNvSpPr>
            <a:spLocks noChangeArrowheads="1"/>
          </p:cNvSpPr>
          <p:nvPr/>
        </p:nvSpPr>
        <p:spPr bwMode="auto">
          <a:xfrm>
            <a:off x="2047301" y="574201"/>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Ví</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dụ</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câu</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hỏi</a:t>
            </a:r>
            <a:r>
              <a:rPr lang="en-US" sz="2800" b="1" i="1" dirty="0" smtClean="0">
                <a:latin typeface="Times New Roman" panose="02020603050405020304" pitchFamily="18" charset="0"/>
                <a:cs typeface="Times New Roman" panose="02020603050405020304" pitchFamily="18" charset="0"/>
              </a:rPr>
              <a:t> NC</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2899671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Bottom)">
                                      <p:cBhvr>
                                        <p:cTn id="7" dur="250"/>
                                        <p:tgtEl>
                                          <p:spTgt spid="8"/>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slide(fromBottom)">
                                      <p:cBhvr>
                                        <p:cTn id="10"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685800" y="1447800"/>
            <a:ext cx="7924800" cy="4401205"/>
          </a:xfrm>
          <a:prstGeom prst="rect">
            <a:avLst/>
          </a:prstGeom>
        </p:spPr>
        <p:txBody>
          <a:bodyPr wrap="square" lIns="0" tIns="0" rIns="0" bIns="0">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just">
              <a:defRPr/>
            </a:pPr>
            <a:r>
              <a:rPr lang="vi-VN" altLang="en-US" kern="0" dirty="0" smtClean="0">
                <a:solidFill>
                  <a:srgbClr val="C00000"/>
                </a:solidFill>
                <a:latin typeface="Times New Roman" panose="02020603050405020304" pitchFamily="18" charset="0"/>
                <a:cs typeface="Times New Roman" panose="02020603050405020304" pitchFamily="18" charset="0"/>
              </a:rPr>
              <a:t>Tên đề tài:</a:t>
            </a:r>
            <a:r>
              <a:rPr lang="vi-VN" altLang="en-US" kern="0" dirty="0" smtClean="0">
                <a:solidFill>
                  <a:srgbClr val="002060"/>
                </a:solidFill>
                <a:latin typeface="Times New Roman" panose="02020603050405020304" pitchFamily="18" charset="0"/>
                <a:cs typeface="Times New Roman" panose="02020603050405020304" pitchFamily="18" charset="0"/>
              </a:rPr>
              <a:t> </a:t>
            </a:r>
            <a:r>
              <a:rPr lang="vi-VN" altLang="en-US" kern="0" dirty="0" smtClean="0">
                <a:solidFill>
                  <a:schemeClr val="tx1"/>
                </a:solidFill>
                <a:latin typeface="Times New Roman" panose="02020603050405020304" pitchFamily="18" charset="0"/>
                <a:cs typeface="Times New Roman" panose="02020603050405020304" pitchFamily="18" charset="0"/>
              </a:rPr>
              <a:t>“Khảo sát sự hài lòng của sinh viên đối với chất lượng đào tạo của chương trình đào tạo ngành SP Tiếng Anh tại trường Đại học Cần Thơ”.</a:t>
            </a:r>
          </a:p>
          <a:p>
            <a:pPr algn="just">
              <a:defRPr/>
            </a:pPr>
            <a:endParaRPr lang="en-US" altLang="en-US" kern="0" dirty="0" smtClean="0">
              <a:solidFill>
                <a:srgbClr val="002060"/>
              </a:solidFill>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Ø"/>
              <a:defRPr/>
            </a:pPr>
            <a:r>
              <a:rPr lang="vi-VN" altLang="en-US" kern="0" dirty="0" smtClean="0">
                <a:solidFill>
                  <a:srgbClr val="C00000"/>
                </a:solidFill>
                <a:latin typeface="Times New Roman" panose="02020603050405020304" pitchFamily="18" charset="0"/>
                <a:cs typeface="Times New Roman" panose="02020603050405020304" pitchFamily="18" charset="0"/>
              </a:rPr>
              <a:t>CH1:</a:t>
            </a:r>
            <a:r>
              <a:rPr lang="vi-VN" altLang="en-US" kern="0" dirty="0" smtClean="0">
                <a:solidFill>
                  <a:srgbClr val="002060"/>
                </a:solidFill>
                <a:latin typeface="Times New Roman" panose="02020603050405020304" pitchFamily="18" charset="0"/>
                <a:cs typeface="Times New Roman" panose="02020603050405020304" pitchFamily="18" charset="0"/>
              </a:rPr>
              <a:t> </a:t>
            </a:r>
            <a:r>
              <a:rPr lang="vi-VN" altLang="en-US" kern="0" dirty="0" smtClean="0">
                <a:solidFill>
                  <a:schemeClr val="tx1"/>
                </a:solidFill>
                <a:latin typeface="Times New Roman" panose="02020603050405020304" pitchFamily="18" charset="0"/>
                <a:cs typeface="Times New Roman" panose="02020603050405020304" pitchFamily="18" charset="0"/>
              </a:rPr>
              <a:t>Mức độ hài lòng của sinh viên về chất lượng đào tạo của ngành học?</a:t>
            </a:r>
          </a:p>
          <a:p>
            <a:pPr algn="just">
              <a:buFont typeface="Wingdings" panose="05000000000000000000" pitchFamily="2" charset="2"/>
              <a:buChar char="Ø"/>
              <a:defRPr/>
            </a:pPr>
            <a:r>
              <a:rPr lang="vi-VN" altLang="en-US" kern="0" dirty="0" smtClean="0">
                <a:solidFill>
                  <a:srgbClr val="C00000"/>
                </a:solidFill>
                <a:latin typeface="Times New Roman" panose="02020603050405020304" pitchFamily="18" charset="0"/>
                <a:cs typeface="Times New Roman" panose="02020603050405020304" pitchFamily="18" charset="0"/>
              </a:rPr>
              <a:t>CH2:</a:t>
            </a:r>
            <a:r>
              <a:rPr lang="vi-VN" altLang="en-US" kern="0" dirty="0" smtClean="0">
                <a:solidFill>
                  <a:srgbClr val="002060"/>
                </a:solidFill>
                <a:latin typeface="Times New Roman" panose="02020603050405020304" pitchFamily="18" charset="0"/>
                <a:cs typeface="Times New Roman" panose="02020603050405020304" pitchFamily="18" charset="0"/>
              </a:rPr>
              <a:t> </a:t>
            </a:r>
            <a:r>
              <a:rPr lang="vi-VN" altLang="en-US" kern="0" dirty="0" smtClean="0">
                <a:solidFill>
                  <a:schemeClr val="tx1"/>
                </a:solidFill>
                <a:latin typeface="Times New Roman" panose="02020603050405020304" pitchFamily="18" charset="0"/>
                <a:cs typeface="Times New Roman" panose="02020603050405020304" pitchFamily="18" charset="0"/>
              </a:rPr>
              <a:t>Các yếu tố cơ sở vật chất, chương trình đào tạo, giảng viên, khả năng phục vụ... có ảnh hưởng như thế nào đến sự hài lòng của sinh viên?</a:t>
            </a:r>
          </a:p>
          <a:p>
            <a:pPr algn="just">
              <a:buFont typeface="Wingdings" panose="05000000000000000000" pitchFamily="2" charset="2"/>
              <a:buChar char="Ø"/>
              <a:defRPr/>
            </a:pPr>
            <a:r>
              <a:rPr lang="vi-VN" altLang="en-US" kern="0" dirty="0" smtClean="0">
                <a:solidFill>
                  <a:srgbClr val="C00000"/>
                </a:solidFill>
                <a:latin typeface="Times New Roman" panose="02020603050405020304" pitchFamily="18" charset="0"/>
                <a:cs typeface="Times New Roman" panose="02020603050405020304" pitchFamily="18" charset="0"/>
              </a:rPr>
              <a:t>CH3:</a:t>
            </a:r>
            <a:r>
              <a:rPr lang="vi-VN" altLang="en-US" kern="0" dirty="0" smtClean="0">
                <a:solidFill>
                  <a:srgbClr val="002060"/>
                </a:solidFill>
                <a:latin typeface="Times New Roman" panose="02020603050405020304" pitchFamily="18" charset="0"/>
                <a:cs typeface="Times New Roman" panose="02020603050405020304" pitchFamily="18" charset="0"/>
              </a:rPr>
              <a:t> </a:t>
            </a:r>
            <a:r>
              <a:rPr lang="vi-VN" altLang="en-US" kern="0" dirty="0" smtClean="0">
                <a:solidFill>
                  <a:schemeClr val="tx1"/>
                </a:solidFill>
                <a:latin typeface="Times New Roman" panose="02020603050405020304" pitchFamily="18" charset="0"/>
                <a:cs typeface="Times New Roman" panose="02020603050405020304" pitchFamily="18" charset="0"/>
              </a:rPr>
              <a:t>Làm thế nào để nâng cao sự hài lòng của sinh viên về chất lượng đào tạo?</a:t>
            </a:r>
            <a:endParaRPr lang="vi-VN" altLang="en-US" kern="0" dirty="0">
              <a:solidFill>
                <a:schemeClr val="tx1"/>
              </a:solidFill>
              <a:latin typeface="Times New Roman" panose="02020603050405020304" pitchFamily="18" charset="0"/>
              <a:cs typeface="Times New Roman" panose="02020603050405020304" pitchFamily="18" charset="0"/>
            </a:endParaRPr>
          </a:p>
        </p:txBody>
      </p:sp>
      <p:sp>
        <p:nvSpPr>
          <p:cNvPr id="3" name="Rectangle 2"/>
          <p:cNvSpPr>
            <a:spLocks noChangeArrowheads="1"/>
          </p:cNvSpPr>
          <p:nvPr/>
        </p:nvSpPr>
        <p:spPr bwMode="auto">
          <a:xfrm>
            <a:off x="2047301" y="574201"/>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Ví</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dụ</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câu</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hỏi</a:t>
            </a:r>
            <a:r>
              <a:rPr lang="en-US" sz="2800" b="1" i="1" dirty="0" smtClean="0">
                <a:latin typeface="Times New Roman" panose="02020603050405020304" pitchFamily="18" charset="0"/>
                <a:cs typeface="Times New Roman" panose="02020603050405020304" pitchFamily="18" charset="0"/>
              </a:rPr>
              <a:t> NC</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2684101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81965" y="2315598"/>
            <a:ext cx="8180069" cy="4401205"/>
          </a:xfrm>
        </p:spPr>
        <p:txBody>
          <a:bodyPr/>
          <a:lstStyle/>
          <a:p>
            <a:pPr algn="just"/>
            <a:r>
              <a:rPr lang="en-US"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vi-VN"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Giả </a:t>
            </a:r>
            <a:r>
              <a:rPr lang="vi-VN"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thuyết NC là nhận định ban đầu của</a:t>
            </a:r>
            <a:r>
              <a:rPr lang="en-US"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vi-VN"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người nghiên cứu v</a:t>
            </a:r>
            <a:r>
              <a:rPr lang="en-US"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ề</a:t>
            </a:r>
            <a:r>
              <a:rPr lang="vi-VN"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các vấn đề đặt ra trong câu hỏi nghiên cứu (là những câu trả lời giả định đối với các câu hỏi NC</a:t>
            </a:r>
            <a:r>
              <a:rPr lang="vi-VN"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endParaRPr lang="en-US"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endParaRPr>
          </a:p>
          <a:p>
            <a:pPr algn="just"/>
            <a:r>
              <a:rPr lang="en-US"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vi-VN"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Thể </a:t>
            </a:r>
            <a:r>
              <a:rPr lang="vi-VN"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hiện dưới dạng những mệnh đề có thể ki</a:t>
            </a:r>
            <a:r>
              <a:rPr lang="en-US" spc="-5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ểm</a:t>
            </a:r>
            <a:r>
              <a:rPr lang="vi-VN"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chứng được về mối quan hệ giữa các biến số (thường là quan hệ nhân - quả</a:t>
            </a:r>
            <a:r>
              <a:rPr lang="vi-VN"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endParaRPr lang="en-US"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endParaRPr>
          </a:p>
          <a:p>
            <a:pPr algn="just"/>
            <a:r>
              <a:rPr lang="en-US"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Tương </a:t>
            </a:r>
            <a:r>
              <a:rPr lang="vi-VN"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ứng với mỗi câu hỏi NC có thể có m</a:t>
            </a:r>
            <a:r>
              <a:rPr lang="en-US"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ột</a:t>
            </a:r>
            <a:r>
              <a:rPr lang="en-US"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hoặc</a:t>
            </a:r>
            <a:r>
              <a:rPr lang="en-US"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một</a:t>
            </a:r>
            <a:r>
              <a:rPr lang="en-US"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số</a:t>
            </a:r>
            <a:r>
              <a:rPr lang="en-US"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giả</a:t>
            </a:r>
            <a:r>
              <a:rPr lang="en-US"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thuyết</a:t>
            </a:r>
            <a:r>
              <a:rPr lang="en-US"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NC.</a:t>
            </a:r>
            <a:endParaRPr lang="en-US" dirty="0">
              <a:latin typeface="Times New Roman" panose="02020603050405020304" pitchFamily="18" charset="0"/>
              <a:cs typeface="Times New Roman" panose="02020603050405020304" pitchFamily="18" charset="0"/>
            </a:endParaRPr>
          </a:p>
          <a:p>
            <a:pPr algn="just"/>
            <a:endParaRPr lang="en-US" spc="-50" dirty="0">
              <a:latin typeface="Times New Roman" panose="02020603050405020304" pitchFamily="18" charset="0"/>
              <a:ea typeface="Arial" panose="020B0604020202020204" pitchFamily="34" charset="0"/>
              <a:cs typeface="Times New Roman" panose="02020603050405020304" pitchFamily="18" charset="0"/>
            </a:endParaRPr>
          </a:p>
          <a:p>
            <a:pPr algn="just"/>
            <a:endParaRPr lang="en-US" spc="-50" dirty="0">
              <a:latin typeface="Times New Roman" panose="02020603050405020304" pitchFamily="18" charset="0"/>
              <a:ea typeface="Arial" panose="020B0604020202020204" pitchFamily="34" charset="0"/>
              <a:cs typeface="Times New Roman" panose="02020603050405020304" pitchFamily="18" charset="0"/>
            </a:endParaRPr>
          </a:p>
          <a:p>
            <a:endParaRPr lang="en-US" dirty="0"/>
          </a:p>
        </p:txBody>
      </p:sp>
      <p:sp>
        <p:nvSpPr>
          <p:cNvPr id="4" name="Rectangle 2"/>
          <p:cNvSpPr>
            <a:spLocks noChangeArrowheads="1"/>
          </p:cNvSpPr>
          <p:nvPr/>
        </p:nvSpPr>
        <p:spPr bwMode="auto">
          <a:xfrm>
            <a:off x="2047300" y="914400"/>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dirty="0" err="1" smtClean="0">
                <a:latin typeface="Times New Roman" panose="02020603050405020304" pitchFamily="18" charset="0"/>
                <a:cs typeface="Times New Roman" panose="02020603050405020304" pitchFamily="18" charset="0"/>
              </a:rPr>
              <a:t>Thứ</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sáu</a:t>
            </a:r>
            <a:r>
              <a:rPr lang="en-US" sz="2800" b="1"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giả</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thuyết</a:t>
            </a:r>
            <a:r>
              <a:rPr lang="en-US" sz="2800" dirty="0" smtClean="0">
                <a:latin typeface="Times New Roman" panose="02020603050405020304" pitchFamily="18" charset="0"/>
                <a:cs typeface="Times New Roman" panose="02020603050405020304" pitchFamily="18" charset="0"/>
              </a:rPr>
              <a:t> NC</a:t>
            </a: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78422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0"/>
            <a:ext cx="8382000" cy="3293209"/>
          </a:xfrm>
          <a:prstGeom prst="rect">
            <a:avLst/>
          </a:prstGeom>
        </p:spPr>
        <p:txBody>
          <a:bodyPr wrap="square">
            <a:spAutoFit/>
          </a:bodyPr>
          <a:lstStyle/>
          <a:p>
            <a:pPr marL="63500" marR="241300" algn="ctr">
              <a:spcAft>
                <a:spcPts val="0"/>
              </a:spcAft>
            </a:pP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LOGIC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CỦA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CH</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Ứ</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NG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MINH GIẢ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THUY</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ẾT</a:t>
            </a:r>
          </a:p>
          <a:p>
            <a:pPr marL="63500" marR="241300" algn="just">
              <a:spcAft>
                <a:spcPts val="0"/>
              </a:spcAft>
            </a:pP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Al</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A2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a:t>
            </a:r>
            <a:r>
              <a:rPr lang="en-US"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à</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 3 là các luận cứ cần tìm kiếm để chứng minh cho giả thuyết A. Giả </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sử,</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1</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và A.3 đã được chứng minh, A.2 đang tồn tại như một giả thuyết. Khi ấỵ</a:t>
            </a:r>
            <a:r>
              <a:rPr lang="vi-VN" sz="2600" i="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A.2.1, A.2.2 và A.2.3 là các luận cứ cần tìm kiếm và cần được chứng minh. Thực chất của một phép chứng minh giả thuyết là chứng minh rằng các luận cứ của giả thuyết </a:t>
            </a:r>
            <a:r>
              <a:rPr lang="en-US" sz="260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ấ</a:t>
            </a:r>
            <a:r>
              <a:rPr lang="vi-VN" sz="260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y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là tin cậy, chắc chắn và </a:t>
            </a:r>
            <a:r>
              <a:rPr lang="en-US"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đ</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úng</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endParaRPr lang="en-US"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endParaRPr>
          </a:p>
        </p:txBody>
      </p:sp>
      <p:pic>
        <p:nvPicPr>
          <p:cNvPr id="1027" name="Picture 3" descr="imag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429000"/>
            <a:ext cx="70104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383222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722123"/>
            <a:ext cx="7772400" cy="4119076"/>
          </a:xfrm>
          <a:prstGeom prst="rect">
            <a:avLst/>
          </a:prstGeom>
        </p:spPr>
        <p:txBody>
          <a:bodyPr wrap="square">
            <a:spAutoFit/>
          </a:bodyPr>
          <a:lstStyle/>
          <a:p>
            <a:pPr marL="469900" marR="190500" indent="-241300" algn="just">
              <a:spcAft>
                <a:spcPts val="190"/>
              </a:spcAft>
            </a:pP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1.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Hoạt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động thực thi chính sách XĐGN của đội ngũ cán bộ lãnh đạo, quản lý cấp cơ sở ở tỉnh </a:t>
            </a:r>
            <a:r>
              <a:rPr lang="en-US" sz="2600"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Trà</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Vinh</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hiện nay còn nhiều mặt chưa đạt yêu cầu (mang nặng tính hình thức, khoán cho cán bộ chuyên trách, chưa thực sự sát hợp với đòi hỏi của thực tế, kết quả XĐGN chưa tốt...) </a:t>
            </a:r>
            <a:r>
              <a:rPr lang="vi-VN" sz="2600" i="1"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(trả lời Câu hỏi </a:t>
            </a:r>
            <a:r>
              <a:rPr lang="vi-VN" sz="2600" i="1" spc="-1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NC </a:t>
            </a:r>
            <a:r>
              <a:rPr lang="vi-VN" sz="2600" i="1" spc="-1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1)</a:t>
            </a:r>
            <a:endParaRPr lang="en-US" sz="2600" spc="-50" dirty="0">
              <a:latin typeface="Times New Roman" panose="02020603050405020304" pitchFamily="18" charset="0"/>
              <a:ea typeface="Arial" panose="020B0604020202020204" pitchFamily="34" charset="0"/>
              <a:cs typeface="Times New Roman" panose="02020603050405020304" pitchFamily="18" charset="0"/>
            </a:endParaRPr>
          </a:p>
          <a:p>
            <a:pPr marL="469900" marR="190500" indent="-241300" algn="just">
              <a:spcAft>
                <a:spcPts val="190"/>
              </a:spcAft>
            </a:pP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2.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Các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yếu tố tuổi, trình độ học vấn, điều kiện kinh tế gia đình... của đội ngũ cán bộ, quản lý cấp cơ sở có quan hệ cùng chiều với kết quả XĐGN của địa phương </a:t>
            </a:r>
            <a:r>
              <a:rPr lang="vi-VN" sz="2600" i="1" spc="-1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(trả lời câu hỏi NC 2).</a:t>
            </a:r>
            <a:endParaRPr lang="en-US" sz="2600" spc="-50" dirty="0">
              <a:latin typeface="Times New Roman" panose="02020603050405020304" pitchFamily="18" charset="0"/>
              <a:ea typeface="Arial" panose="020B0604020202020204" pitchFamily="34" charset="0"/>
              <a:cs typeface="Times New Roman" panose="02020603050405020304" pitchFamily="18" charset="0"/>
            </a:endParaRPr>
          </a:p>
        </p:txBody>
      </p:sp>
      <p:sp>
        <p:nvSpPr>
          <p:cNvPr id="5" name="Rectangle 2"/>
          <p:cNvSpPr>
            <a:spLocks noChangeArrowheads="1"/>
          </p:cNvSpPr>
          <p:nvPr/>
        </p:nvSpPr>
        <p:spPr bwMode="auto">
          <a:xfrm>
            <a:off x="2047301" y="574201"/>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Ví</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dụ</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giả</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thuyết</a:t>
            </a:r>
            <a:r>
              <a:rPr lang="en-US" sz="2800" b="1" i="1" dirty="0" smtClean="0">
                <a:latin typeface="Times New Roman" panose="02020603050405020304" pitchFamily="18" charset="0"/>
                <a:cs typeface="Times New Roman" panose="02020603050405020304" pitchFamily="18" charset="0"/>
              </a:rPr>
              <a:t> NC</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135115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047301" y="762000"/>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Ví</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dụ</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giả</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thuyết</a:t>
            </a:r>
            <a:r>
              <a:rPr lang="en-US" sz="2800" b="1" i="1" dirty="0" smtClean="0">
                <a:latin typeface="Times New Roman" panose="02020603050405020304" pitchFamily="18" charset="0"/>
                <a:cs typeface="Times New Roman" panose="02020603050405020304" pitchFamily="18" charset="0"/>
              </a:rPr>
              <a:t> NC</a:t>
            </a:r>
            <a:endParaRPr lang="en-US" sz="2600" b="1" i="1" dirty="0">
              <a:latin typeface="Times New Roman" pitchFamily="18" charset="0"/>
              <a:cs typeface="Times New Roman" pitchFamily="18" charset="0"/>
            </a:endParaRPr>
          </a:p>
        </p:txBody>
      </p:sp>
      <p:sp>
        <p:nvSpPr>
          <p:cNvPr id="5" name="Rectangle 4"/>
          <p:cNvSpPr/>
          <p:nvPr/>
        </p:nvSpPr>
        <p:spPr>
          <a:xfrm>
            <a:off x="838200" y="1752600"/>
            <a:ext cx="7696200" cy="4093428"/>
          </a:xfrm>
          <a:prstGeom prst="rect">
            <a:avLst/>
          </a:prstGeom>
        </p:spPr>
        <p:txBody>
          <a:bodyPr wrap="square">
            <a:spAutoFit/>
          </a:bodyPr>
          <a:lstStyle/>
          <a:p>
            <a:pPr marR="317500" lvl="0" algn="just">
              <a:spcAft>
                <a:spcPts val="0"/>
              </a:spcAft>
              <a:buClr>
                <a:srgbClr val="000000"/>
              </a:buClr>
              <a:buSzPts val="1450"/>
              <a:tabLst>
                <a:tab pos="443230" algn="l"/>
              </a:tabLst>
            </a:pP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3.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So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với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c</a:t>
            </a: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á</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n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bộ nữ, cán bộ nam giới có ảnh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hư</a:t>
            </a: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ỏ</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ng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tốt hơn tới kết quả XĐGN của địa phương </a:t>
            </a:r>
            <a:r>
              <a:rPr lang="vi-VN" sz="2600" b="1" i="1" spc="-1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(trả lời câu hỏi NC 2).</a:t>
            </a:r>
            <a:endParaRPr lang="en-US" sz="2600" spc="-50" dirty="0">
              <a:latin typeface="Times New Roman" panose="02020603050405020304" pitchFamily="18" charset="0"/>
              <a:ea typeface="Arial" panose="020B0604020202020204" pitchFamily="34" charset="0"/>
              <a:cs typeface="Times New Roman" panose="02020603050405020304" pitchFamily="18" charset="0"/>
            </a:endParaRPr>
          </a:p>
          <a:p>
            <a:pPr marR="317500" lvl="0" algn="just">
              <a:spcAft>
                <a:spcPts val="0"/>
              </a:spcAft>
              <a:buClr>
                <a:srgbClr val="000000"/>
              </a:buClr>
              <a:buSzPts val="1450"/>
              <a:tabLst>
                <a:tab pos="412750" algn="l"/>
              </a:tabLst>
            </a:pP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4.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Việc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đánh giá không đúng thực trạng,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b</a:t>
            </a:r>
            <a:r>
              <a:rPr lang="en-US" sz="2600"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ản</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chất của tình trạng đói nghèo có tác động tiêu cực đến kết quả thực thi chính sách XĐGN của cán bộ </a:t>
            </a:r>
            <a:r>
              <a:rPr lang="en-US" sz="2600"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lãnh</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đạo</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quản</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err="1"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lý</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ở</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địa phương </a:t>
            </a:r>
            <a:r>
              <a:rPr lang="vi-VN" sz="2600" b="1" i="1" spc="-1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(trả lời câu hỏi NC2</a:t>
            </a:r>
            <a:r>
              <a:rPr lang="vi-VN" sz="2600" b="1" i="1" spc="-1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endParaRPr lang="en-US" sz="2600" spc="-50" dirty="0">
              <a:latin typeface="Times New Roman" panose="02020603050405020304" pitchFamily="18" charset="0"/>
              <a:ea typeface="Arial" panose="020B0604020202020204" pitchFamily="34" charset="0"/>
              <a:cs typeface="Times New Roman" panose="02020603050405020304" pitchFamily="18" charset="0"/>
            </a:endParaRPr>
          </a:p>
          <a:p>
            <a:pPr marR="317500" lvl="0" algn="just">
              <a:spcAft>
                <a:spcPts val="0"/>
              </a:spcAft>
              <a:buClr>
                <a:srgbClr val="000000"/>
              </a:buClr>
              <a:buSzPts val="1450"/>
              <a:tabLst>
                <a:tab pos="412750" algn="l"/>
              </a:tabLst>
            </a:pPr>
            <a:r>
              <a:rPr lang="en-US" sz="2600" spc="-5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5.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Yếu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tố đạo đức trong công việc có ảnh hưởng quan trọng đến kết quả thực thi chính sách XĐGN của cán bộ </a:t>
            </a:r>
            <a:r>
              <a:rPr lang="en-US" sz="2600" spc="-5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lãnh</a:t>
            </a: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đạo</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quản</a:t>
            </a: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err="1">
                <a:solidFill>
                  <a:srgbClr val="000000"/>
                </a:solidFill>
                <a:latin typeface="Times New Roman" panose="02020603050405020304" pitchFamily="18" charset="0"/>
                <a:ea typeface="Arial" panose="020B0604020202020204" pitchFamily="34" charset="0"/>
                <a:cs typeface="Times New Roman" panose="02020603050405020304" pitchFamily="18" charset="0"/>
              </a:rPr>
              <a:t>lý</a:t>
            </a: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ở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địa phương </a:t>
            </a:r>
            <a:r>
              <a:rPr lang="vi-VN" sz="2600" b="1" i="1" spc="-1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(trả </a:t>
            </a:r>
            <a:r>
              <a:rPr lang="vi-VN" sz="2600" b="1" i="1" spc="-1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lời</a:t>
            </a:r>
            <a:r>
              <a:rPr lang="en-US" sz="2600" b="1" i="1" spc="-1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NC 2)</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94676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436418" y="990600"/>
            <a:ext cx="8229600" cy="5293757"/>
          </a:xfrm>
          <a:prstGeom prst="rect">
            <a:avLst/>
          </a:prstGeom>
        </p:spPr>
        <p:txBody>
          <a:bodyPr vert="horz" wrap="square" lIns="91440" tIns="45720" rIns="91440" bIns="45720" numCol="1" anchor="t" anchorCtr="0" compatLnSpc="1">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just"/>
            <a:r>
              <a:rPr lang="vi-VN"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Thứ</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bảy</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a:solidFill>
                  <a:schemeClr val="tx1"/>
                </a:solidFill>
                <a:latin typeface="Times New Roman" panose="02020603050405020304" pitchFamily="18" charset="0"/>
                <a:cs typeface="Times New Roman" panose="02020603050405020304" pitchFamily="18" charset="0"/>
              </a:rPr>
              <a:t>p</a:t>
            </a:r>
            <a:r>
              <a:rPr lang="vi-VN" kern="0" dirty="0" smtClean="0">
                <a:solidFill>
                  <a:schemeClr val="tx1"/>
                </a:solidFill>
                <a:latin typeface="Times New Roman" panose="02020603050405020304" pitchFamily="18" charset="0"/>
                <a:cs typeface="Times New Roman" panose="02020603050405020304" pitchFamily="18" charset="0"/>
              </a:rPr>
              <a:t>hương pháp nghiên cứu</a:t>
            </a:r>
          </a:p>
          <a:p>
            <a:pPr algn="just"/>
            <a:endParaRPr lang="vi-VN" b="1" kern="0" dirty="0" smtClean="0">
              <a:solidFill>
                <a:schemeClr val="tx1"/>
              </a:solidFill>
              <a:latin typeface="Times New Roman" panose="02020603050405020304" pitchFamily="18" charset="0"/>
              <a:cs typeface="Times New Roman" panose="02020603050405020304" pitchFamily="18" charset="0"/>
            </a:endParaRPr>
          </a:p>
          <a:p>
            <a:pPr algn="just"/>
            <a:r>
              <a:rPr lang="vi-VN" b="1" kern="0" dirty="0" smtClean="0">
                <a:solidFill>
                  <a:schemeClr val="tx1"/>
                </a:solidFill>
                <a:latin typeface="Times New Roman" panose="02020603050405020304" pitchFamily="18" charset="0"/>
                <a:cs typeface="Times New Roman" panose="02020603050405020304" pitchFamily="18" charset="0"/>
              </a:rPr>
              <a:t>	</a:t>
            </a:r>
            <a:r>
              <a:rPr lang="vi-VN" kern="0" dirty="0" smtClean="0">
                <a:solidFill>
                  <a:schemeClr val="tx1"/>
                </a:solidFill>
                <a:latin typeface="Times New Roman" panose="02020603050405020304" pitchFamily="18" charset="0"/>
                <a:cs typeface="Times New Roman" panose="02020603050405020304" pitchFamily="18" charset="0"/>
              </a:rPr>
              <a:t>Xác định thế giới quan và phương pháp cơ bản mang tính định hướng đề giải quyết nhiệm vụ của đề tài.</a:t>
            </a:r>
            <a:endParaRPr lang="en-US" kern="0" dirty="0" smtClean="0">
              <a:solidFill>
                <a:schemeClr val="tx1"/>
              </a:solidFill>
              <a:latin typeface="Times New Roman" panose="02020603050405020304" pitchFamily="18" charset="0"/>
              <a:cs typeface="Times New Roman" panose="02020603050405020304" pitchFamily="18" charset="0"/>
            </a:endParaRPr>
          </a:p>
          <a:p>
            <a:pPr algn="just"/>
            <a:r>
              <a:rPr lang="en-US" spc="-50" dirty="0" smtClean="0">
                <a:solidFill>
                  <a:schemeClr val="tx1"/>
                </a:solidFill>
                <a:latin typeface="Times New Roman" panose="02020603050405020304" pitchFamily="18" charset="0"/>
                <a:cs typeface="Times New Roman" panose="02020603050405020304" pitchFamily="18" charset="0"/>
              </a:rPr>
              <a:t>	</a:t>
            </a:r>
            <a:r>
              <a:rPr lang="vi-VN" spc="-50" dirty="0" smtClean="0">
                <a:solidFill>
                  <a:schemeClr val="tx1"/>
                </a:solidFill>
                <a:latin typeface="Times New Roman" panose="02020603050405020304" pitchFamily="18" charset="0"/>
                <a:cs typeface="Times New Roman" panose="02020603050405020304" pitchFamily="18" charset="0"/>
              </a:rPr>
              <a:t>Cần </a:t>
            </a:r>
            <a:r>
              <a:rPr lang="vi-VN" spc="-50" dirty="0">
                <a:solidFill>
                  <a:schemeClr val="tx1"/>
                </a:solidFill>
                <a:latin typeface="Times New Roman" panose="02020603050405020304" pitchFamily="18" charset="0"/>
                <a:cs typeface="Times New Roman" panose="02020603050405020304" pitchFamily="18" charset="0"/>
              </a:rPr>
              <a:t>phân biệt phương pháp luận (quan điểm tiếp cận) và phương pháp NC (phương pháp thu thập và xử lý thông tin).</a:t>
            </a:r>
            <a:endParaRPr lang="en-US" spc="-50" dirty="0">
              <a:solidFill>
                <a:schemeClr val="tx1"/>
              </a:solidFill>
              <a:latin typeface="Times New Roman" panose="02020603050405020304" pitchFamily="18" charset="0"/>
              <a:ea typeface="Arial" panose="020B0604020202020204" pitchFamily="34" charset="0"/>
              <a:cs typeface="Times New Roman" panose="02020603050405020304" pitchFamily="18" charset="0"/>
            </a:endParaRPr>
          </a:p>
          <a:p>
            <a:pPr algn="just"/>
            <a:r>
              <a:rPr lang="en-US" dirty="0" smtClean="0">
                <a:solidFill>
                  <a:schemeClr val="tx1"/>
                </a:solidFill>
                <a:latin typeface="Times New Roman" panose="02020603050405020304" pitchFamily="18" charset="0"/>
                <a:cs typeface="Times New Roman" panose="02020603050405020304" pitchFamily="18" charset="0"/>
              </a:rPr>
              <a:t>	</a:t>
            </a:r>
            <a:r>
              <a:rPr lang="vi-VN" dirty="0" smtClean="0">
                <a:solidFill>
                  <a:schemeClr val="tx1"/>
                </a:solidFill>
                <a:latin typeface="Times New Roman" panose="02020603050405020304" pitchFamily="18" charset="0"/>
                <a:cs typeface="Times New Roman" panose="02020603050405020304" pitchFamily="18" charset="0"/>
              </a:rPr>
              <a:t>Trình </a:t>
            </a:r>
            <a:r>
              <a:rPr lang="vi-VN" dirty="0">
                <a:solidFill>
                  <a:schemeClr val="tx1"/>
                </a:solidFill>
                <a:latin typeface="Times New Roman" panose="02020603050405020304" pitchFamily="18" charset="0"/>
                <a:cs typeface="Times New Roman" panose="02020603050405020304" pitchFamily="18" charset="0"/>
              </a:rPr>
              <a:t>bày rõ về các các phương pháp dự định tiến hành để thu thập thông tin. </a:t>
            </a:r>
            <a:endParaRPr lang="en-US" dirty="0" smtClean="0">
              <a:solidFill>
                <a:schemeClr val="tx1"/>
              </a:solidFill>
              <a:latin typeface="Times New Roman" panose="02020603050405020304" pitchFamily="18" charset="0"/>
              <a:cs typeface="Times New Roman" panose="02020603050405020304" pitchFamily="18" charset="0"/>
            </a:endParaRPr>
          </a:p>
          <a:p>
            <a:pPr algn="just"/>
            <a:r>
              <a:rPr lang="en-US" dirty="0">
                <a:solidFill>
                  <a:schemeClr val="tx1"/>
                </a:solidFill>
                <a:latin typeface="Times New Roman" panose="02020603050405020304" pitchFamily="18" charset="0"/>
                <a:cs typeface="Times New Roman" panose="02020603050405020304" pitchFamily="18" charset="0"/>
              </a:rPr>
              <a:t>	</a:t>
            </a:r>
            <a:r>
              <a:rPr lang="vi-VN" dirty="0" smtClean="0">
                <a:solidFill>
                  <a:schemeClr val="tx1"/>
                </a:solidFill>
                <a:latin typeface="Times New Roman" panose="02020603050405020304" pitchFamily="18" charset="0"/>
                <a:cs typeface="Times New Roman" panose="02020603050405020304" pitchFamily="18" charset="0"/>
              </a:rPr>
              <a:t>VD</a:t>
            </a:r>
            <a:r>
              <a:rPr lang="vi-VN" dirty="0">
                <a:solidFill>
                  <a:schemeClr val="tx1"/>
                </a:solidFill>
                <a:latin typeface="Times New Roman" panose="02020603050405020304" pitchFamily="18" charset="0"/>
                <a:cs typeface="Times New Roman" panose="02020603050405020304" pitchFamily="18" charset="0"/>
              </a:rPr>
              <a:t>: phân tích tài liệu thứ cấp, quan sát, phỏng vấn sâu, thảo luận nhóm, điều tra bằng bảng hỏi... </a:t>
            </a:r>
            <a:r>
              <a:rPr lang="vi-VN" i="1" dirty="0">
                <a:solidFill>
                  <a:schemeClr val="tx1"/>
                </a:solidFill>
                <a:latin typeface="Times New Roman" panose="02020603050405020304" pitchFamily="18" charset="0"/>
                <a:cs typeface="Times New Roman" panose="02020603050405020304" pitchFamily="18" charset="0"/>
              </a:rPr>
              <a:t>(Lưu ý trả lời các câu hỏi: pp đó là gì? Bản chất? Ưu/nhược điểm? Khả năng sử dụng pp đó để giải quyết vấn đề nghiên cứu? Kết quả sử dụng pp đó</a:t>
            </a:r>
            <a:r>
              <a:rPr lang="vi-VN" i="1" dirty="0" smtClean="0">
                <a:solidFill>
                  <a:schemeClr val="tx1"/>
                </a:solidFill>
                <a:latin typeface="Times New Roman" panose="02020603050405020304" pitchFamily="18" charset="0"/>
                <a:cs typeface="Times New Roman" panose="02020603050405020304" pitchFamily="18" charset="0"/>
              </a:rPr>
              <a:t>?...)</a:t>
            </a:r>
            <a:endParaRPr lang="en-US" kern="0" dirty="0" smtClean="0">
              <a:solidFill>
                <a:schemeClr val="tx1"/>
              </a:solidFill>
              <a:latin typeface="Times New Roman" panose="02020603050405020304" pitchFamily="18" charset="0"/>
              <a:cs typeface="Times New Roman" panose="02020603050405020304" pitchFamily="18" charset="0"/>
            </a:endParaRPr>
          </a:p>
        </p:txBody>
      </p:sp>
      <p:sp>
        <p:nvSpPr>
          <p:cNvPr id="12" name="Rectangle 4"/>
          <p:cNvSpPr>
            <a:spLocks noChangeArrowheads="1"/>
          </p:cNvSpPr>
          <p:nvPr/>
        </p:nvSpPr>
        <p:spPr bwMode="auto">
          <a:xfrm>
            <a:off x="436418" y="4800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4244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additive="base">
                                        <p:cTn id="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anim calcmode="lin" valueType="num">
                                      <p:cBhvr additive="base">
                                        <p:cTn id="13"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 calcmode="lin" valueType="num">
                                      <p:cBhvr additive="base">
                                        <p:cTn id="19"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anim calcmode="lin" valueType="num">
                                      <p:cBhvr additive="base">
                                        <p:cTn id="25"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381000" y="838200"/>
            <a:ext cx="8559800" cy="4801314"/>
          </a:xfrm>
          <a:prstGeom prst="rect">
            <a:avLst/>
          </a:prstGeom>
        </p:spPr>
        <p:txBody>
          <a:bodyPr wrap="square" lIns="0" tIns="0" rIns="0" bIns="0">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just"/>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b="1" kern="0" dirty="0" err="1">
                <a:latin typeface="Times New Roman" panose="02020603050405020304" pitchFamily="18" charset="0"/>
                <a:cs typeface="Times New Roman" panose="02020603050405020304" pitchFamily="18" charset="0"/>
              </a:rPr>
              <a:t>Thứ</a:t>
            </a:r>
            <a:r>
              <a:rPr lang="en-US" b="1" kern="0" dirty="0">
                <a:latin typeface="Times New Roman" panose="02020603050405020304" pitchFamily="18" charset="0"/>
                <a:cs typeface="Times New Roman" panose="02020603050405020304" pitchFamily="18" charset="0"/>
              </a:rPr>
              <a:t> </a:t>
            </a:r>
            <a:r>
              <a:rPr lang="en-US" b="1" kern="0" dirty="0" err="1">
                <a:latin typeface="Times New Roman" panose="02020603050405020304" pitchFamily="18" charset="0"/>
                <a:cs typeface="Times New Roman" panose="02020603050405020304" pitchFamily="18" charset="0"/>
              </a:rPr>
              <a:t>bảy</a:t>
            </a:r>
            <a:r>
              <a:rPr lang="en-US" kern="0" dirty="0">
                <a:latin typeface="Times New Roman" panose="02020603050405020304" pitchFamily="18" charset="0"/>
                <a:cs typeface="Times New Roman" panose="02020603050405020304" pitchFamily="18" charset="0"/>
              </a:rPr>
              <a:t>, </a:t>
            </a:r>
            <a:r>
              <a:rPr lang="en-US" kern="0" dirty="0">
                <a:solidFill>
                  <a:schemeClr val="tx1"/>
                </a:solidFill>
                <a:latin typeface="Times New Roman" panose="02020603050405020304" pitchFamily="18" charset="0"/>
                <a:cs typeface="Times New Roman" panose="02020603050405020304" pitchFamily="18" charset="0"/>
              </a:rPr>
              <a:t>p</a:t>
            </a:r>
            <a:r>
              <a:rPr lang="vi-VN" kern="0" dirty="0">
                <a:solidFill>
                  <a:schemeClr val="tx1"/>
                </a:solidFill>
                <a:latin typeface="Times New Roman" panose="02020603050405020304" pitchFamily="18" charset="0"/>
                <a:cs typeface="Times New Roman" panose="02020603050405020304" pitchFamily="18" charset="0"/>
              </a:rPr>
              <a:t>hương pháp nghiên </a:t>
            </a:r>
            <a:r>
              <a:rPr lang="vi-VN" kern="0" dirty="0" smtClean="0">
                <a:solidFill>
                  <a:schemeClr val="tx1"/>
                </a:solidFill>
                <a:latin typeface="Times New Roman" panose="02020603050405020304" pitchFamily="18" charset="0"/>
                <a:cs typeface="Times New Roman" panose="02020603050405020304" pitchFamily="18" charset="0"/>
              </a:rPr>
              <a:t>cứu</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khoa</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học</a:t>
            </a:r>
            <a:endParaRPr lang="vi-VN" kern="0" dirty="0">
              <a:solidFill>
                <a:schemeClr val="tx1"/>
              </a:solidFill>
              <a:latin typeface="Times New Roman" panose="02020603050405020304" pitchFamily="18" charset="0"/>
              <a:cs typeface="Times New Roman" panose="02020603050405020304" pitchFamily="18" charset="0"/>
            </a:endParaRPr>
          </a:p>
          <a:p>
            <a:pPr algn="just"/>
            <a:r>
              <a:rPr lang="en-US" altLang="en-US" kern="0" dirty="0">
                <a:solidFill>
                  <a:srgbClr val="C00000"/>
                </a:solidFill>
                <a:latin typeface="Times New Roman" panose="02020603050405020304" pitchFamily="18" charset="0"/>
                <a:cs typeface="Times New Roman" panose="02020603050405020304" pitchFamily="18" charset="0"/>
              </a:rPr>
              <a:t>	</a:t>
            </a:r>
            <a:r>
              <a:rPr lang="en-US" altLang="en-US" kern="0" dirty="0" smtClean="0">
                <a:solidFill>
                  <a:srgbClr val="C00000"/>
                </a:solidFill>
                <a:latin typeface="Times New Roman" panose="02020603050405020304" pitchFamily="18" charset="0"/>
                <a:cs typeface="Times New Roman" panose="02020603050405020304" pitchFamily="18" charset="0"/>
              </a:rPr>
              <a:t>- P</a:t>
            </a:r>
            <a:r>
              <a:rPr lang="vi-VN" altLang="en-US" kern="0" dirty="0" smtClean="0">
                <a:solidFill>
                  <a:srgbClr val="C00000"/>
                </a:solidFill>
                <a:latin typeface="Times New Roman" panose="02020603050405020304" pitchFamily="18" charset="0"/>
                <a:cs typeface="Times New Roman" panose="02020603050405020304" pitchFamily="18" charset="0"/>
              </a:rPr>
              <a:t>hương pháp </a:t>
            </a:r>
            <a:r>
              <a:rPr lang="en-US" altLang="en-US" kern="0" dirty="0" err="1" smtClean="0">
                <a:solidFill>
                  <a:srgbClr val="C00000"/>
                </a:solidFill>
                <a:latin typeface="Times New Roman" panose="02020603050405020304" pitchFamily="18" charset="0"/>
                <a:cs typeface="Times New Roman" panose="02020603050405020304" pitchFamily="18" charset="0"/>
              </a:rPr>
              <a:t>chuyên</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gia</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lấy</a:t>
            </a:r>
            <a:r>
              <a:rPr lang="en-US" altLang="en-US" kern="0" dirty="0" smtClean="0">
                <a:solidFill>
                  <a:srgbClr val="002060"/>
                </a:solidFill>
                <a:latin typeface="Times New Roman" panose="02020603050405020304" pitchFamily="18" charset="0"/>
                <a:cs typeface="Times New Roman" panose="02020603050405020304" pitchFamily="18" charset="0"/>
              </a:rPr>
              <a:t> ý </a:t>
            </a:r>
            <a:r>
              <a:rPr lang="en-US" altLang="en-US" kern="0" dirty="0" err="1" smtClean="0">
                <a:solidFill>
                  <a:srgbClr val="002060"/>
                </a:solidFill>
                <a:latin typeface="Times New Roman" panose="02020603050405020304" pitchFamily="18" charset="0"/>
                <a:cs typeface="Times New Roman" panose="02020603050405020304" pitchFamily="18" charset="0"/>
              </a:rPr>
              <a:t>kiến</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từ</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nhiều</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chuyên</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gia</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thông</a:t>
            </a:r>
            <a:r>
              <a:rPr lang="en-US" altLang="en-US" kern="0" dirty="0" smtClean="0">
                <a:solidFill>
                  <a:srgbClr val="002060"/>
                </a:solidFill>
                <a:latin typeface="Times New Roman" panose="02020603050405020304" pitchFamily="18" charset="0"/>
                <a:cs typeface="Times New Roman" panose="02020603050405020304" pitchFamily="18" charset="0"/>
              </a:rPr>
              <a:t> qua </a:t>
            </a:r>
            <a:r>
              <a:rPr lang="en-US" altLang="en-US" kern="0" dirty="0" err="1" smtClean="0">
                <a:solidFill>
                  <a:srgbClr val="002060"/>
                </a:solidFill>
                <a:latin typeface="Times New Roman" panose="02020603050405020304" pitchFamily="18" charset="0"/>
                <a:cs typeface="Times New Roman" panose="02020603050405020304" pitchFamily="18" charset="0"/>
              </a:rPr>
              <a:t>tổ</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chức</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hội</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thảo</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điều</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tra</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bằng</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phiếu</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hỏi</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về</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vấn</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đề</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nghiên</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cứu</a:t>
            </a:r>
            <a:endParaRPr lang="en-US" altLang="en-US" kern="0" dirty="0" smtClean="0">
              <a:solidFill>
                <a:srgbClr val="002060"/>
              </a:solidFill>
              <a:latin typeface="Times New Roman" panose="02020603050405020304" pitchFamily="18" charset="0"/>
              <a:cs typeface="Times New Roman" panose="02020603050405020304" pitchFamily="18" charset="0"/>
            </a:endParaRPr>
          </a:p>
          <a:p>
            <a:pPr algn="just"/>
            <a:r>
              <a:rPr lang="en-US" altLang="en-US" kern="0" dirty="0">
                <a:solidFill>
                  <a:srgbClr val="C00000"/>
                </a:solidFill>
                <a:latin typeface="Times New Roman" panose="02020603050405020304" pitchFamily="18" charset="0"/>
                <a:cs typeface="Times New Roman" panose="02020603050405020304" pitchFamily="18" charset="0"/>
              </a:rPr>
              <a:t>	</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Phương</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pháp</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nghiên</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cứu</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điển</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hình</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vi-VN" altLang="en-US" kern="0" dirty="0" smtClean="0">
                <a:solidFill>
                  <a:srgbClr val="002060"/>
                </a:solidFill>
                <a:latin typeface="Times New Roman" panose="02020603050405020304" pitchFamily="18" charset="0"/>
                <a:cs typeface="Times New Roman" panose="02020603050405020304" pitchFamily="18" charset="0"/>
              </a:rPr>
              <a:t>tìm hiểu rõ về trường hợp nghiên cứu </a:t>
            </a:r>
            <a:r>
              <a:rPr lang="en-US" altLang="en-US" kern="0" dirty="0" smtClean="0">
                <a:solidFill>
                  <a:srgbClr val="002060"/>
                </a:solidFill>
                <a:latin typeface="Times New Roman" panose="02020603050405020304" pitchFamily="18" charset="0"/>
                <a:cs typeface="Times New Roman" panose="02020603050405020304" pitchFamily="18" charset="0"/>
              </a:rPr>
              <a:t>(</a:t>
            </a:r>
            <a:r>
              <a:rPr lang="en-US" altLang="en-US" kern="0" dirty="0" err="1" smtClean="0">
                <a:solidFill>
                  <a:srgbClr val="002060"/>
                </a:solidFill>
                <a:latin typeface="Times New Roman" panose="02020603050405020304" pitchFamily="18" charset="0"/>
                <a:cs typeface="Times New Roman" panose="02020603050405020304" pitchFamily="18" charset="0"/>
              </a:rPr>
              <a:t>đặc</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en-US" altLang="en-US" kern="0" dirty="0" err="1" smtClean="0">
                <a:solidFill>
                  <a:srgbClr val="002060"/>
                </a:solidFill>
                <a:latin typeface="Times New Roman" panose="02020603050405020304" pitchFamily="18" charset="0"/>
                <a:cs typeface="Times New Roman" panose="02020603050405020304" pitchFamily="18" charset="0"/>
              </a:rPr>
              <a:t>trưng</a:t>
            </a:r>
            <a:r>
              <a:rPr lang="en-US" altLang="en-US" kern="0" dirty="0" smtClean="0">
                <a:solidFill>
                  <a:srgbClr val="002060"/>
                </a:solidFill>
                <a:latin typeface="Times New Roman" panose="02020603050405020304" pitchFamily="18" charset="0"/>
                <a:cs typeface="Times New Roman" panose="02020603050405020304" pitchFamily="18" charset="0"/>
              </a:rPr>
              <a:t>) </a:t>
            </a:r>
            <a:r>
              <a:rPr lang="vi-VN" altLang="en-US" kern="0" dirty="0" smtClean="0">
                <a:solidFill>
                  <a:srgbClr val="002060"/>
                </a:solidFill>
                <a:latin typeface="Times New Roman" panose="02020603050405020304" pitchFamily="18" charset="0"/>
                <a:cs typeface="Times New Roman" panose="02020603050405020304" pitchFamily="18" charset="0"/>
              </a:rPr>
              <a:t>bằng cách theo dõi sát sao và toàn diện trường hợp đã chọn trong một thời gian đủ dài và ngay tại môi trường tự nhiên của nó</a:t>
            </a:r>
            <a:endParaRPr lang="en-US" altLang="en-US" kern="0" dirty="0" smtClean="0">
              <a:solidFill>
                <a:srgbClr val="C00000"/>
              </a:solidFill>
              <a:latin typeface="Times New Roman" panose="02020603050405020304" pitchFamily="18" charset="0"/>
              <a:cs typeface="Times New Roman" panose="02020603050405020304" pitchFamily="18" charset="0"/>
            </a:endParaRPr>
          </a:p>
          <a:p>
            <a:pPr algn="just"/>
            <a:r>
              <a:rPr lang="en-US" altLang="en-US" kern="0" dirty="0">
                <a:solidFill>
                  <a:srgbClr val="C00000"/>
                </a:solidFill>
                <a:latin typeface="Times New Roman" panose="02020603050405020304" pitchFamily="18" charset="0"/>
                <a:cs typeface="Times New Roman" panose="02020603050405020304" pitchFamily="18" charset="0"/>
              </a:rPr>
              <a:t>	</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Phương</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pháp</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phân</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tích</a:t>
            </a:r>
            <a:r>
              <a:rPr lang="en-US" altLang="en-US" kern="0" dirty="0">
                <a:solidFill>
                  <a:srgbClr val="C00000"/>
                </a:solidFill>
                <a:latin typeface="Times New Roman" panose="02020603050405020304" pitchFamily="18" charset="0"/>
                <a:cs typeface="Times New Roman" panose="02020603050405020304" pitchFamily="18" charset="0"/>
              </a:rPr>
              <a:t> </a:t>
            </a:r>
            <a:r>
              <a:rPr lang="en-US" altLang="en-US" kern="0" dirty="0" smtClean="0">
                <a:solidFill>
                  <a:srgbClr val="C00000"/>
                </a:solidFill>
                <a:latin typeface="Times New Roman" panose="02020603050405020304" pitchFamily="18" charset="0"/>
                <a:cs typeface="Times New Roman" panose="02020603050405020304" pitchFamily="18" charset="0"/>
              </a:rPr>
              <a:t>(</a:t>
            </a:r>
            <a:r>
              <a:rPr lang="vi-VN" dirty="0" smtClean="0">
                <a:latin typeface="Times New Roman" panose="02020603050405020304" pitchFamily="18" charset="0"/>
                <a:ea typeface="Times New Roman" panose="02020603050405020304" pitchFamily="18" charset="0"/>
              </a:rPr>
              <a:t>Văn </a:t>
            </a:r>
            <a:r>
              <a:rPr lang="vi-VN" dirty="0">
                <a:latin typeface="Times New Roman" panose="02020603050405020304" pitchFamily="18" charset="0"/>
                <a:ea typeface="Times New Roman" panose="02020603050405020304" pitchFamily="18" charset="0"/>
              </a:rPr>
              <a:t>kiện Đại hội Đảng, Nghị </a:t>
            </a:r>
            <a:r>
              <a:rPr lang="vi-VN" dirty="0" smtClean="0">
                <a:latin typeface="Times New Roman" panose="02020603050405020304" pitchFamily="18" charset="0"/>
                <a:ea typeface="Times New Roman" panose="02020603050405020304" pitchFamily="18" charset="0"/>
              </a:rPr>
              <a:t>quyết</a:t>
            </a:r>
            <a:r>
              <a:rPr 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và</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tổng</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hợp</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lý</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thuyết</a:t>
            </a:r>
            <a:r>
              <a:rPr lang="en-US" altLang="en-US" kern="0" dirty="0" smtClean="0">
                <a:solidFill>
                  <a:srgbClr val="C00000"/>
                </a:solidFill>
                <a:latin typeface="Times New Roman" panose="02020603050405020304" pitchFamily="18" charset="0"/>
                <a:cs typeface="Times New Roman" panose="02020603050405020304" pitchFamily="18" charset="0"/>
              </a:rPr>
              <a:t>.</a:t>
            </a:r>
          </a:p>
          <a:p>
            <a:pPr algn="just"/>
            <a:r>
              <a:rPr lang="en-US" altLang="en-US" kern="0" dirty="0">
                <a:solidFill>
                  <a:srgbClr val="C00000"/>
                </a:solidFill>
                <a:latin typeface="Times New Roman" panose="02020603050405020304" pitchFamily="18" charset="0"/>
                <a:cs typeface="Times New Roman" panose="02020603050405020304" pitchFamily="18" charset="0"/>
              </a:rPr>
              <a:t>	</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Phương</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pháp</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phân</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loại</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và</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hệ</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thống</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lý</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thuyết</a:t>
            </a:r>
            <a:r>
              <a:rPr lang="en-US" altLang="en-US" kern="0" dirty="0" smtClean="0">
                <a:solidFill>
                  <a:srgbClr val="C00000"/>
                </a:solidFill>
                <a:latin typeface="Times New Roman" panose="02020603050405020304" pitchFamily="18" charset="0"/>
                <a:cs typeface="Times New Roman" panose="02020603050405020304" pitchFamily="18" charset="0"/>
              </a:rPr>
              <a:t>.</a:t>
            </a:r>
          </a:p>
          <a:p>
            <a:pPr algn="just"/>
            <a:r>
              <a:rPr lang="en-US" altLang="en-US" kern="0" dirty="0">
                <a:solidFill>
                  <a:srgbClr val="C00000"/>
                </a:solidFill>
                <a:latin typeface="Times New Roman" panose="02020603050405020304" pitchFamily="18" charset="0"/>
                <a:cs typeface="Times New Roman" panose="02020603050405020304" pitchFamily="18" charset="0"/>
              </a:rPr>
              <a:t>	</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Phương</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pháp</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mô</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hình</a:t>
            </a:r>
            <a:r>
              <a:rPr lang="en-US" altLang="en-US" kern="0" dirty="0" smtClean="0">
                <a:solidFill>
                  <a:srgbClr val="C00000"/>
                </a:solidFill>
                <a:latin typeface="Times New Roman" panose="02020603050405020304" pitchFamily="18" charset="0"/>
                <a:cs typeface="Times New Roman" panose="02020603050405020304" pitchFamily="18" charset="0"/>
              </a:rPr>
              <a:t> </a:t>
            </a:r>
            <a:r>
              <a:rPr lang="en-US" altLang="en-US" kern="0" dirty="0" err="1" smtClean="0">
                <a:solidFill>
                  <a:srgbClr val="C00000"/>
                </a:solidFill>
                <a:latin typeface="Times New Roman" panose="02020603050405020304" pitchFamily="18" charset="0"/>
                <a:cs typeface="Times New Roman" panose="02020603050405020304" pitchFamily="18" charset="0"/>
              </a:rPr>
              <a:t>hóa</a:t>
            </a:r>
            <a:r>
              <a:rPr lang="en-US" altLang="en-US" kern="0" dirty="0" smtClean="0">
                <a:solidFill>
                  <a:srgbClr val="C00000"/>
                </a:solidFill>
                <a:latin typeface="Times New Roman" panose="02020603050405020304" pitchFamily="18" charset="0"/>
                <a:cs typeface="Times New Roman" panose="02020603050405020304" pitchFamily="18" charset="0"/>
              </a:rPr>
              <a:t>.</a:t>
            </a: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4659738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71249" y="1676400"/>
            <a:ext cx="7620000" cy="4493538"/>
          </a:xfrm>
          <a:prstGeom prst="rect">
            <a:avLst/>
          </a:prstGeom>
        </p:spPr>
        <p:txBody>
          <a:bodyPr wrap="square">
            <a:spAutoFit/>
          </a:bodyPr>
          <a:lstStyle/>
          <a:p>
            <a:pPr marR="355600" lvl="0" algn="just">
              <a:spcAft>
                <a:spcPts val="0"/>
              </a:spcAft>
              <a:buClr>
                <a:srgbClr val="000000"/>
              </a:buClr>
              <a:buSzPts val="1450"/>
              <a:tabLst>
                <a:tab pos="191135" algn="l"/>
              </a:tabLst>
            </a:pPr>
            <a:r>
              <a:rPr lang="en-US" sz="2600" dirty="0" smtClean="0">
                <a:solidFill>
                  <a:srgbClr val="000000"/>
                </a:solidFill>
                <a:latin typeface="Times New Roman" panose="02020603050405020304" pitchFamily="18" charset="0"/>
                <a:ea typeface="Tahoma" panose="020B0604030504040204" pitchFamily="34" charset="0"/>
                <a:cs typeface="Times New Roman" panose="02020603050405020304" pitchFamily="18" charset="0"/>
              </a:rPr>
              <a:t>		</a:t>
            </a:r>
            <a:r>
              <a:rPr lang="vi-VN" sz="2600" dirty="0" smtClean="0">
                <a:solidFill>
                  <a:srgbClr val="000000"/>
                </a:solidFill>
                <a:latin typeface="Times New Roman" panose="02020603050405020304" pitchFamily="18" charset="0"/>
                <a:ea typeface="Tahoma" panose="020B0604030504040204" pitchFamily="34" charset="0"/>
                <a:cs typeface="Times New Roman" panose="02020603050405020304" pitchFamily="18" charset="0"/>
              </a:rPr>
              <a:t>Trình </a:t>
            </a:r>
            <a:r>
              <a:rPr lang="vi-VN" sz="26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bày dự định xử lý dữ liệu thu được nhằm thực hiện mục tiêu NC đặt ra (cách xử lý thông tin định tính, thông tin định lượng...)</a:t>
            </a:r>
            <a:endParaRPr lang="en-US" sz="2600" dirty="0">
              <a:latin typeface="Times New Roman" panose="02020603050405020304" pitchFamily="18" charset="0"/>
              <a:ea typeface="Tahoma" panose="020B0604030504040204" pitchFamily="34" charset="0"/>
              <a:cs typeface="Times New Roman" panose="02020603050405020304" pitchFamily="18" charset="0"/>
            </a:endParaRPr>
          </a:p>
          <a:p>
            <a:pPr marR="355600" lvl="0" algn="just">
              <a:spcAft>
                <a:spcPts val="0"/>
              </a:spcAft>
              <a:buClr>
                <a:srgbClr val="000000"/>
              </a:buClr>
              <a:buSzPts val="1450"/>
              <a:tabLst>
                <a:tab pos="199390" algn="l"/>
              </a:tabLst>
            </a:pPr>
            <a:r>
              <a:rPr lang="en-US" sz="2600" dirty="0" smtClean="0">
                <a:solidFill>
                  <a:srgbClr val="000000"/>
                </a:solidFill>
                <a:latin typeface="Times New Roman" panose="02020603050405020304" pitchFamily="18" charset="0"/>
                <a:ea typeface="Tahoma" panose="020B0604030504040204" pitchFamily="34" charset="0"/>
                <a:cs typeface="Times New Roman" panose="02020603050405020304" pitchFamily="18" charset="0"/>
              </a:rPr>
              <a:t>		</a:t>
            </a:r>
            <a:r>
              <a:rPr lang="vi-VN" sz="2600" dirty="0" smtClean="0">
                <a:solidFill>
                  <a:srgbClr val="000000"/>
                </a:solidFill>
                <a:latin typeface="Times New Roman" panose="02020603050405020304" pitchFamily="18" charset="0"/>
                <a:ea typeface="Tahoma" panose="020B0604030504040204" pitchFamily="34" charset="0"/>
                <a:cs typeface="Times New Roman" panose="02020603050405020304" pitchFamily="18" charset="0"/>
              </a:rPr>
              <a:t>Ch</a:t>
            </a:r>
            <a:r>
              <a:rPr lang="en-US" sz="26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ỉ</a:t>
            </a:r>
            <a:r>
              <a:rPr lang="vi-VN" sz="2600" dirty="0" smtClean="0">
                <a:solidFill>
                  <a:srgbClr val="000000"/>
                </a:solidFill>
                <a:latin typeface="Times New Roman" panose="02020603050405020304" pitchFamily="18" charset="0"/>
                <a:ea typeface="Tahoma" panose="020B0604030504040204" pitchFamily="34" charset="0"/>
                <a:cs typeface="Times New Roman" panose="02020603050405020304" pitchFamily="18" charset="0"/>
              </a:rPr>
              <a:t> </a:t>
            </a:r>
            <a:r>
              <a:rPr lang="vi-VN" sz="26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trình bày về các phương pháp thực sự sẽ sử dụng trong đề tài NC. Nêu rõ tại sao lại sử dụng phương pháp đó (mà không phải là phương pháp khác</a:t>
            </a:r>
            <a:r>
              <a:rPr lang="vi-VN" sz="2600" dirty="0" smtClean="0">
                <a:solidFill>
                  <a:srgbClr val="000000"/>
                </a:solidFill>
                <a:latin typeface="Times New Roman" panose="02020603050405020304" pitchFamily="18" charset="0"/>
                <a:ea typeface="Tahoma" panose="020B0604030504040204" pitchFamily="34" charset="0"/>
                <a:cs typeface="Times New Roman" panose="02020603050405020304" pitchFamily="18" charset="0"/>
              </a:rPr>
              <a:t>);</a:t>
            </a:r>
            <a:endParaRPr lang="en-US" sz="2600" dirty="0" smtClean="0">
              <a:latin typeface="Times New Roman" panose="02020603050405020304" pitchFamily="18" charset="0"/>
              <a:ea typeface="Tahoma" panose="020B0604030504040204" pitchFamily="34" charset="0"/>
              <a:cs typeface="Times New Roman" panose="02020603050405020304" pitchFamily="18" charset="0"/>
            </a:endParaRPr>
          </a:p>
          <a:p>
            <a:pPr marR="355600" lvl="0" algn="just">
              <a:spcAft>
                <a:spcPts val="0"/>
              </a:spcAft>
              <a:buClr>
                <a:srgbClr val="000000"/>
              </a:buClr>
              <a:buSzPts val="1450"/>
              <a:tabLst>
                <a:tab pos="199390" algn="l"/>
              </a:tabLst>
            </a:pPr>
            <a:r>
              <a:rPr lang="en-US" sz="26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	</a:t>
            </a:r>
            <a:r>
              <a:rPr lang="en-US" sz="2600" dirty="0" smtClean="0">
                <a:solidFill>
                  <a:srgbClr val="000000"/>
                </a:solidFill>
                <a:latin typeface="Times New Roman" panose="02020603050405020304" pitchFamily="18" charset="0"/>
                <a:ea typeface="Tahoma" panose="020B0604030504040204" pitchFamily="34" charset="0"/>
                <a:cs typeface="Times New Roman" panose="02020603050405020304" pitchFamily="18" charset="0"/>
              </a:rPr>
              <a: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Nêu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rõ từng loại phương pháp sẽ được sử dụng như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ế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nào</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trình tự hoặc thứ tự ưu tiên sử dụng các phương pháp NC, sử dụng phương pháp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nào</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ở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phần</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nội</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dung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nào</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2047300" y="762000"/>
            <a:ext cx="5725100"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Một</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số</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lưu</a:t>
            </a:r>
            <a:r>
              <a:rPr lang="en-US" sz="2800" b="1" i="1" dirty="0" smtClean="0">
                <a:latin typeface="Times New Roman" panose="02020603050405020304" pitchFamily="18" charset="0"/>
                <a:cs typeface="Times New Roman" panose="02020603050405020304" pitchFamily="18" charset="0"/>
              </a:rPr>
              <a:t> ý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phương</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pháp</a:t>
            </a:r>
            <a:r>
              <a:rPr lang="en-US" sz="2800" b="1" i="1" dirty="0" smtClean="0">
                <a:latin typeface="Times New Roman" panose="02020603050405020304" pitchFamily="18" charset="0"/>
                <a:cs typeface="Times New Roman" panose="02020603050405020304" pitchFamily="18" charset="0"/>
              </a:rPr>
              <a:t> NCKH</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3489642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
        <p:nvSpPr>
          <p:cNvPr id="5" name="Content Placeholder 2"/>
          <p:cNvSpPr txBox="1">
            <a:spLocks/>
          </p:cNvSpPr>
          <p:nvPr/>
        </p:nvSpPr>
        <p:spPr>
          <a:xfrm>
            <a:off x="550718" y="1524000"/>
            <a:ext cx="8229600" cy="2893100"/>
          </a:xfrm>
          <a:prstGeom prst="rect">
            <a:avLst/>
          </a:prstGeom>
        </p:spPr>
        <p:txBody>
          <a:bodyPr vert="horz" wrap="square" lIns="91440" tIns="45720" rIns="91440" bIns="45720" numCol="1" anchor="t" anchorCtr="0" compatLnSpc="1">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vi-VN" kern="0" dirty="0" smtClean="0">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Thứ</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tám</a:t>
            </a:r>
            <a:r>
              <a:rPr lang="en-US" b="1"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thời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gian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và</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tiến</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độ</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thực</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hiện</a:t>
            </a:r>
            <a:r>
              <a:rPr lang="en-US" kern="0" dirty="0" smtClean="0">
                <a:solidFill>
                  <a:schemeClr val="tx1"/>
                </a:solidFill>
                <a:latin typeface="Times New Roman" panose="02020603050405020304" pitchFamily="18" charset="0"/>
                <a:cs typeface="Times New Roman" panose="02020603050405020304" pitchFamily="18" charset="0"/>
              </a:rPr>
              <a:t> </a:t>
            </a:r>
            <a:r>
              <a:rPr lang="vi-VN" kern="0" dirty="0" smtClean="0">
                <a:solidFill>
                  <a:schemeClr val="tx1"/>
                </a:solidFill>
                <a:latin typeface="Times New Roman" panose="02020603050405020304" pitchFamily="18" charset="0"/>
                <a:cs typeface="Times New Roman" panose="02020603050405020304" pitchFamily="18" charset="0"/>
              </a:rPr>
              <a:t>nghiên cứu của đề tài:</a:t>
            </a:r>
          </a:p>
          <a:p>
            <a:r>
              <a:rPr lang="vi-VN" kern="0" dirty="0" smtClean="0">
                <a:latin typeface="Times New Roman" panose="02020603050405020304" pitchFamily="18" charset="0"/>
                <a:cs typeface="Times New Roman" panose="02020603050405020304" pitchFamily="18" charset="0"/>
              </a:rPr>
              <a:t>		</a:t>
            </a:r>
            <a:endParaRPr lang="vi-VN" kern="0" dirty="0" smtClean="0">
              <a:solidFill>
                <a:schemeClr val="tx1"/>
              </a:solidFill>
              <a:latin typeface="Times New Roman" panose="02020603050405020304" pitchFamily="18" charset="0"/>
              <a:cs typeface="Times New Roman" panose="02020603050405020304" pitchFamily="18" charset="0"/>
            </a:endParaRPr>
          </a:p>
          <a:p>
            <a:pPr algn="just"/>
            <a:r>
              <a:rPr lang="vi-VN" kern="0" dirty="0" smtClean="0">
                <a:solidFill>
                  <a:schemeClr val="tx1"/>
                </a:solidFill>
                <a:latin typeface="Times New Roman" panose="02020603050405020304" pitchFamily="18" charset="0"/>
                <a:cs typeface="Times New Roman" panose="02020603050405020304" pitchFamily="18" charset="0"/>
              </a:rPr>
              <a:t>	</a:t>
            </a:r>
            <a:r>
              <a:rPr lang="vi-VN" dirty="0">
                <a:solidFill>
                  <a:schemeClr val="tx1"/>
                </a:solidFill>
                <a:latin typeface="Times New Roman" panose="02020603050405020304" pitchFamily="18" charset="0"/>
                <a:cs typeface="Times New Roman" panose="02020603050405020304" pitchFamily="18" charset="0"/>
              </a:rPr>
              <a:t>Trình bày về tiến </a:t>
            </a:r>
            <a:r>
              <a:rPr lang="vi-VN" dirty="0" smtClean="0">
                <a:solidFill>
                  <a:schemeClr val="tx1"/>
                </a:solidFill>
                <a:latin typeface="Times New Roman" panose="02020603050405020304" pitchFamily="18" charset="0"/>
                <a:cs typeface="Times New Roman" panose="02020603050405020304" pitchFamily="18" charset="0"/>
              </a:rPr>
              <a:t>tr</a:t>
            </a:r>
            <a:r>
              <a:rPr lang="en-US" dirty="0">
                <a:solidFill>
                  <a:schemeClr val="tx1"/>
                </a:solidFill>
                <a:latin typeface="Times New Roman" panose="02020603050405020304" pitchFamily="18" charset="0"/>
                <a:cs typeface="Times New Roman" panose="02020603050405020304" pitchFamily="18" charset="0"/>
              </a:rPr>
              <a:t>ì</a:t>
            </a:r>
            <a:r>
              <a:rPr lang="vi-VN" dirty="0" smtClean="0">
                <a:solidFill>
                  <a:schemeClr val="tx1"/>
                </a:solidFill>
                <a:latin typeface="Times New Roman" panose="02020603050405020304" pitchFamily="18" charset="0"/>
                <a:cs typeface="Times New Roman" panose="02020603050405020304" pitchFamily="18" charset="0"/>
              </a:rPr>
              <a:t>nh </a:t>
            </a:r>
            <a:r>
              <a:rPr lang="vi-VN" dirty="0">
                <a:solidFill>
                  <a:schemeClr val="tx1"/>
                </a:solidFill>
                <a:latin typeface="Times New Roman" panose="02020603050405020304" pitchFamily="18" charset="0"/>
                <a:cs typeface="Times New Roman" panose="02020603050405020304" pitchFamily="18" charset="0"/>
              </a:rPr>
              <a:t>dự định thực hiện NC, với </a:t>
            </a:r>
            <a:r>
              <a:rPr lang="vi-VN" dirty="0">
                <a:solidFill>
                  <a:srgbClr val="FF0000"/>
                </a:solidFill>
                <a:latin typeface="Times New Roman" panose="02020603050405020304" pitchFamily="18" charset="0"/>
                <a:cs typeface="Times New Roman" panose="02020603050405020304" pitchFamily="18" charset="0"/>
              </a:rPr>
              <a:t>khung thời gian </a:t>
            </a:r>
            <a:r>
              <a:rPr lang="vi-VN" dirty="0" smtClean="0">
                <a:solidFill>
                  <a:schemeClr val="tx1"/>
                </a:solidFill>
                <a:latin typeface="Times New Roman" panose="02020603050405020304" pitchFamily="18" charset="0"/>
                <a:cs typeface="Times New Roman" panose="02020603050405020304" pitchFamily="18" charset="0"/>
              </a:rPr>
              <a:t>r</a:t>
            </a:r>
            <a:r>
              <a:rPr lang="en-US" dirty="0" smtClean="0">
                <a:solidFill>
                  <a:schemeClr val="tx1"/>
                </a:solidFill>
                <a:latin typeface="Times New Roman" panose="02020603050405020304" pitchFamily="18" charset="0"/>
                <a:cs typeface="Times New Roman" panose="02020603050405020304" pitchFamily="18" charset="0"/>
              </a:rPr>
              <a:t>õ </a:t>
            </a:r>
            <a:r>
              <a:rPr lang="vi-VN" dirty="0" smtClean="0">
                <a:solidFill>
                  <a:schemeClr val="tx1"/>
                </a:solidFill>
                <a:latin typeface="Times New Roman" panose="02020603050405020304" pitchFamily="18" charset="0"/>
                <a:cs typeface="Times New Roman" panose="02020603050405020304" pitchFamily="18" charset="0"/>
              </a:rPr>
              <a:t>ràng </a:t>
            </a:r>
            <a:r>
              <a:rPr lang="vi-VN" dirty="0">
                <a:solidFill>
                  <a:schemeClr val="tx1"/>
                </a:solidFill>
                <a:latin typeface="Times New Roman" panose="02020603050405020304" pitchFamily="18" charset="0"/>
                <a:cs typeface="Times New Roman" panose="02020603050405020304" pitchFamily="18" charset="0"/>
              </a:rPr>
              <a:t>cho từng công việc cụ thể, người chịu trách nhiệm thực hiện từng công việc, yêu cầu về sản phẩm cho </a:t>
            </a:r>
            <a:r>
              <a:rPr lang="en-US" dirty="0" err="1" smtClean="0">
                <a:solidFill>
                  <a:schemeClr val="tx1"/>
                </a:solidFill>
                <a:latin typeface="Times New Roman" panose="02020603050405020304" pitchFamily="18" charset="0"/>
                <a:cs typeface="Times New Roman" panose="02020603050405020304" pitchFamily="18" charset="0"/>
              </a:rPr>
              <a:t>từng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giai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đoạn</a:t>
            </a:r>
            <a:r>
              <a:rPr lang="en-US" dirty="0" smtClean="0">
                <a:solidFill>
                  <a:schemeClr val="tx1"/>
                </a:solidFill>
                <a:latin typeface="Times New Roman" panose="02020603050405020304" pitchFamily="18" charset="0"/>
                <a:cs typeface="Times New Roman" panose="02020603050405020304" pitchFamily="18" charset="0"/>
              </a:rPr>
              <a:t>.</a:t>
            </a:r>
            <a:endParaRPr lang="vi-VN" kern="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844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4294967295"/>
          </p:nvPr>
        </p:nvSpPr>
        <p:spPr>
          <a:xfrm>
            <a:off x="609600" y="1066800"/>
            <a:ext cx="8001000" cy="4801314"/>
          </a:xfrm>
          <a:prstGeom prst="rect">
            <a:avLst/>
          </a:prstGeom>
        </p:spPr>
        <p:txBody>
          <a:bodyPr/>
          <a:lstStyle/>
          <a:p>
            <a:pPr marL="0" indent="0" algn="just" eaLnBrk="1" hangingPunct="1">
              <a:buFontTx/>
              <a:buNone/>
              <a:defRPr/>
            </a:pP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a:t>
            </a: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en-US" sz="2600" b="1" dirty="0" smtClean="0">
                <a:solidFill>
                  <a:srgbClr val="C00000"/>
                </a:solidFill>
                <a:latin typeface="Times New Roman" panose="02020603050405020304" pitchFamily="18" charset="0"/>
                <a:cs typeface="Times New Roman" panose="02020603050405020304" pitchFamily="18" charset="0"/>
              </a:rPr>
              <a:t>H</a:t>
            </a:r>
            <a:r>
              <a:rPr lang="vi-VN" sz="2600" b="1" dirty="0" smtClean="0">
                <a:solidFill>
                  <a:srgbClr val="C00000"/>
                </a:solidFill>
                <a:latin typeface="Times New Roman" panose="02020603050405020304" pitchFamily="18" charset="0"/>
                <a:cs typeface="Times New Roman" panose="02020603050405020304" pitchFamily="18" charset="0"/>
              </a:rPr>
              <a:t>iểu</a:t>
            </a:r>
            <a:r>
              <a:rPr lang="vi-VN" sz="2600" dirty="0" smtClean="0">
                <a:solidFill>
                  <a:srgbClr val="C00000"/>
                </a:solidFill>
                <a:latin typeface="Times New Roman" panose="02020603050405020304" pitchFamily="18" charset="0"/>
                <a:cs typeface="Times New Roman" panose="02020603050405020304" pitchFamily="18" charset="0"/>
              </a:rPr>
              <a:t> </a:t>
            </a:r>
            <a:r>
              <a:rPr lang="vi-VN" sz="2600" dirty="0" smtClean="0">
                <a:solidFill>
                  <a:srgbClr val="002060"/>
                </a:solidFill>
                <a:latin typeface="Times New Roman" panose="02020603050405020304" pitchFamily="18" charset="0"/>
                <a:cs typeface="Times New Roman" panose="02020603050405020304" pitchFamily="18" charset="0"/>
              </a:rPr>
              <a:t>được tự nhiên, nắm được các qu</a:t>
            </a:r>
            <a:r>
              <a:rPr lang="en-US" sz="2600" dirty="0" smtClean="0">
                <a:solidFill>
                  <a:srgbClr val="002060"/>
                </a:solidFill>
                <a:latin typeface="Times New Roman" panose="02020603050405020304" pitchFamily="18" charset="0"/>
                <a:cs typeface="Times New Roman" panose="02020603050405020304" pitchFamily="18" charset="0"/>
              </a:rPr>
              <a:t>y</a:t>
            </a:r>
            <a:r>
              <a:rPr lang="vi-VN" sz="2600" dirty="0" smtClean="0">
                <a:solidFill>
                  <a:srgbClr val="002060"/>
                </a:solidFill>
                <a:latin typeface="Times New Roman" panose="02020603050405020304" pitchFamily="18" charset="0"/>
                <a:cs typeface="Times New Roman" panose="02020603050405020304" pitchFamily="18" charset="0"/>
              </a:rPr>
              <a:t> luật biến đổi, chuyển hóa của vật chất.</a:t>
            </a:r>
          </a:p>
          <a:p>
            <a:pPr marL="0" indent="0" algn="just" eaLnBrk="1" hangingPunct="1">
              <a:buFontTx/>
              <a:buNone/>
              <a:defRPr/>
            </a:pP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a:t>
            </a: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en-US" sz="2600" b="1" dirty="0" smtClean="0">
                <a:solidFill>
                  <a:srgbClr val="C00000"/>
                </a:solidFill>
                <a:latin typeface="Times New Roman" panose="02020603050405020304" pitchFamily="18" charset="0"/>
                <a:cs typeface="Times New Roman" panose="02020603050405020304" pitchFamily="18" charset="0"/>
                <a:sym typeface="Symbol" panose="05050102010706020507" pitchFamily="18" charset="2"/>
              </a:rPr>
              <a:t>V</a:t>
            </a:r>
            <a:r>
              <a:rPr lang="vi-VN" sz="2600" b="1" dirty="0" smtClean="0">
                <a:solidFill>
                  <a:srgbClr val="C00000"/>
                </a:solidFill>
                <a:latin typeface="Times New Roman" panose="02020603050405020304" pitchFamily="18" charset="0"/>
                <a:cs typeface="Times New Roman" panose="02020603050405020304" pitchFamily="18" charset="0"/>
              </a:rPr>
              <a:t>ận dụng </a:t>
            </a:r>
            <a:r>
              <a:rPr lang="en-US" sz="2600" dirty="0" err="1" smtClean="0">
                <a:solidFill>
                  <a:srgbClr val="002060"/>
                </a:solidFill>
                <a:latin typeface="Times New Roman" panose="02020603050405020304" pitchFamily="18" charset="0"/>
                <a:cs typeface="Times New Roman" panose="02020603050405020304" pitchFamily="18" charset="0"/>
              </a:rPr>
              <a:t>sự</a:t>
            </a:r>
            <a:r>
              <a:rPr lang="en-US" sz="2600" dirty="0" smtClean="0">
                <a:solidFill>
                  <a:srgbClr val="002060"/>
                </a:solidFill>
                <a:latin typeface="Times New Roman" panose="02020603050405020304" pitchFamily="18" charset="0"/>
                <a:cs typeface="Times New Roman" panose="02020603050405020304" pitchFamily="18" charset="0"/>
              </a:rPr>
              <a:t> </a:t>
            </a:r>
            <a:r>
              <a:rPr lang="en-US" sz="2600" dirty="0" err="1" smtClean="0">
                <a:solidFill>
                  <a:srgbClr val="002060"/>
                </a:solidFill>
                <a:latin typeface="Times New Roman" panose="02020603050405020304" pitchFamily="18" charset="0"/>
                <a:cs typeface="Times New Roman" panose="02020603050405020304" pitchFamily="18" charset="0"/>
              </a:rPr>
              <a:t>hiểu</a:t>
            </a:r>
            <a:r>
              <a:rPr lang="en-US" sz="2600" dirty="0" smtClean="0">
                <a:solidFill>
                  <a:srgbClr val="002060"/>
                </a:solidFill>
                <a:latin typeface="Times New Roman" panose="02020603050405020304" pitchFamily="18" charset="0"/>
                <a:cs typeface="Times New Roman" panose="02020603050405020304" pitchFamily="18" charset="0"/>
              </a:rPr>
              <a:t> </a:t>
            </a:r>
            <a:r>
              <a:rPr lang="en-US" sz="2600" dirty="0" err="1" smtClean="0">
                <a:solidFill>
                  <a:srgbClr val="002060"/>
                </a:solidFill>
                <a:latin typeface="Times New Roman" panose="02020603050405020304" pitchFamily="18" charset="0"/>
                <a:cs typeface="Times New Roman" panose="02020603050405020304" pitchFamily="18" charset="0"/>
              </a:rPr>
              <a:t>biết</a:t>
            </a:r>
            <a:r>
              <a:rPr lang="en-US" sz="2600" dirty="0" smtClean="0">
                <a:solidFill>
                  <a:srgbClr val="002060"/>
                </a:solidFill>
                <a:latin typeface="Times New Roman" panose="02020603050405020304" pitchFamily="18" charset="0"/>
                <a:cs typeface="Times New Roman" panose="02020603050405020304" pitchFamily="18" charset="0"/>
              </a:rPr>
              <a:t> </a:t>
            </a:r>
            <a:r>
              <a:rPr lang="en-US" sz="2600" dirty="0" err="1" smtClean="0">
                <a:solidFill>
                  <a:srgbClr val="002060"/>
                </a:solidFill>
                <a:latin typeface="Times New Roman" panose="02020603050405020304" pitchFamily="18" charset="0"/>
                <a:cs typeface="Times New Roman" panose="02020603050405020304" pitchFamily="18" charset="0"/>
              </a:rPr>
              <a:t>trên</a:t>
            </a:r>
            <a:r>
              <a:rPr lang="en-US" sz="2600" dirty="0" smtClean="0">
                <a:solidFill>
                  <a:srgbClr val="002060"/>
                </a:solidFill>
                <a:latin typeface="Times New Roman" panose="02020603050405020304" pitchFamily="18" charset="0"/>
                <a:cs typeface="Times New Roman" panose="02020603050405020304" pitchFamily="18" charset="0"/>
              </a:rPr>
              <a:t> </a:t>
            </a:r>
            <a:r>
              <a:rPr lang="vi-VN" sz="2600" dirty="0" smtClean="0">
                <a:solidFill>
                  <a:srgbClr val="002060"/>
                </a:solidFill>
                <a:latin typeface="Times New Roman" panose="02020603050405020304" pitchFamily="18" charset="0"/>
                <a:cs typeface="Times New Roman" panose="02020603050405020304" pitchFamily="18" charset="0"/>
              </a:rPr>
              <a:t>để </a:t>
            </a:r>
            <a:r>
              <a:rPr lang="en-US" sz="2600" dirty="0" err="1" smtClean="0">
                <a:solidFill>
                  <a:srgbClr val="002060"/>
                </a:solidFill>
                <a:latin typeface="Times New Roman" panose="02020603050405020304" pitchFamily="18" charset="0"/>
                <a:cs typeface="Times New Roman" panose="02020603050405020304" pitchFamily="18" charset="0"/>
              </a:rPr>
              <a:t>chinh</a:t>
            </a:r>
            <a:r>
              <a:rPr lang="en-US" sz="2600" dirty="0" smtClean="0">
                <a:solidFill>
                  <a:srgbClr val="002060"/>
                </a:solidFill>
                <a:latin typeface="Times New Roman" panose="02020603050405020304" pitchFamily="18" charset="0"/>
                <a:cs typeface="Times New Roman" panose="02020603050405020304" pitchFamily="18" charset="0"/>
              </a:rPr>
              <a:t> </a:t>
            </a:r>
            <a:r>
              <a:rPr lang="en-US" sz="2600" dirty="0" err="1" smtClean="0">
                <a:solidFill>
                  <a:srgbClr val="002060"/>
                </a:solidFill>
                <a:latin typeface="Times New Roman" panose="02020603050405020304" pitchFamily="18" charset="0"/>
                <a:cs typeface="Times New Roman" panose="02020603050405020304" pitchFamily="18" charset="0"/>
              </a:rPr>
              <a:t>phục</a:t>
            </a:r>
            <a:r>
              <a:rPr lang="en-US" sz="2600" dirty="0" smtClean="0">
                <a:solidFill>
                  <a:srgbClr val="002060"/>
                </a:solidFill>
                <a:latin typeface="Times New Roman" panose="02020603050405020304" pitchFamily="18" charset="0"/>
                <a:cs typeface="Times New Roman" panose="02020603050405020304" pitchFamily="18" charset="0"/>
              </a:rPr>
              <a:t> </a:t>
            </a:r>
            <a:r>
              <a:rPr lang="en-US" sz="2600" dirty="0" err="1" smtClean="0">
                <a:solidFill>
                  <a:srgbClr val="002060"/>
                </a:solidFill>
                <a:latin typeface="Times New Roman" panose="02020603050405020304" pitchFamily="18" charset="0"/>
                <a:cs typeface="Times New Roman" panose="02020603050405020304" pitchFamily="18" charset="0"/>
              </a:rPr>
              <a:t>tự</a:t>
            </a:r>
            <a:r>
              <a:rPr lang="en-US" sz="2600" dirty="0" smtClean="0">
                <a:solidFill>
                  <a:srgbClr val="002060"/>
                </a:solidFill>
                <a:latin typeface="Times New Roman" panose="02020603050405020304" pitchFamily="18" charset="0"/>
                <a:cs typeface="Times New Roman" panose="02020603050405020304" pitchFamily="18" charset="0"/>
              </a:rPr>
              <a:t> </a:t>
            </a:r>
            <a:r>
              <a:rPr lang="en-US" sz="2600" dirty="0" err="1" smtClean="0">
                <a:solidFill>
                  <a:srgbClr val="002060"/>
                </a:solidFill>
                <a:latin typeface="Times New Roman" panose="02020603050405020304" pitchFamily="18" charset="0"/>
                <a:cs typeface="Times New Roman" panose="02020603050405020304" pitchFamily="18" charset="0"/>
              </a:rPr>
              <a:t>nhiên</a:t>
            </a:r>
            <a:r>
              <a:rPr lang="en-US" sz="2600" dirty="0" smtClean="0">
                <a:solidFill>
                  <a:srgbClr val="002060"/>
                </a:solidFill>
                <a:latin typeface="Times New Roman" panose="02020603050405020304" pitchFamily="18" charset="0"/>
                <a:cs typeface="Times New Roman" panose="02020603050405020304" pitchFamily="18" charset="0"/>
              </a:rPr>
              <a:t>, </a:t>
            </a:r>
            <a:r>
              <a:rPr lang="vi-VN" sz="2600" dirty="0" smtClean="0">
                <a:solidFill>
                  <a:srgbClr val="002060"/>
                </a:solidFill>
                <a:latin typeface="Times New Roman" panose="02020603050405020304" pitchFamily="18" charset="0"/>
                <a:cs typeface="Times New Roman" panose="02020603050405020304" pitchFamily="18" charset="0"/>
              </a:rPr>
              <a:t>thúc đẩy xã hội phát triển.</a:t>
            </a:r>
          </a:p>
          <a:p>
            <a:pPr marL="0" indent="0" algn="just" eaLnBrk="1" hangingPunct="1">
              <a:buFontTx/>
              <a:buNone/>
              <a:defRPr/>
            </a:pP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a:t>
            </a: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T</a:t>
            </a:r>
            <a:r>
              <a:rPr lang="vi-VN" sz="2600" dirty="0" smtClean="0">
                <a:solidFill>
                  <a:srgbClr val="002060"/>
                </a:solidFill>
                <a:latin typeface="Times New Roman" panose="02020603050405020304" pitchFamily="18" charset="0"/>
                <a:cs typeface="Times New Roman" panose="02020603050405020304" pitchFamily="18" charset="0"/>
              </a:rPr>
              <a:t>hận trọng hơn trong việc </a:t>
            </a:r>
            <a:r>
              <a:rPr lang="vi-VN" sz="2600" b="1" dirty="0" smtClean="0">
                <a:solidFill>
                  <a:srgbClr val="C00000"/>
                </a:solidFill>
                <a:latin typeface="Times New Roman" panose="02020603050405020304" pitchFamily="18" charset="0"/>
                <a:cs typeface="Times New Roman" panose="02020603050405020304" pitchFamily="18" charset="0"/>
              </a:rPr>
              <a:t>nhận thức </a:t>
            </a:r>
            <a:r>
              <a:rPr lang="vi-VN" sz="2600" dirty="0" smtClean="0">
                <a:solidFill>
                  <a:srgbClr val="002060"/>
                </a:solidFill>
                <a:latin typeface="Times New Roman" panose="02020603050405020304" pitchFamily="18" charset="0"/>
                <a:cs typeface="Times New Roman" panose="02020603050405020304" pitchFamily="18" charset="0"/>
              </a:rPr>
              <a:t>khoa học: không vội vã, không ngộ nhận, không chủ quan, tiến vững chắc đến chân lí của tự nhiên.</a:t>
            </a:r>
          </a:p>
          <a:p>
            <a:pPr marL="0" indent="0" algn="just" eaLnBrk="1" hangingPunct="1">
              <a:buFontTx/>
              <a:buNone/>
              <a:defRPr/>
            </a:pP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a:t>
            </a: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en-US" sz="2600" dirty="0" err="1"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Chống</a:t>
            </a: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dirty="0" smtClean="0">
                <a:solidFill>
                  <a:srgbClr val="002060"/>
                </a:solidFill>
                <a:latin typeface="Times New Roman" panose="02020603050405020304" pitchFamily="18" charset="0"/>
                <a:cs typeface="Times New Roman" panose="02020603050405020304" pitchFamily="18" charset="0"/>
              </a:rPr>
              <a:t>lại những quan điểm sai trái (mê tín dị đoan, phân biệt chủng tộc...).</a:t>
            </a:r>
          </a:p>
          <a:p>
            <a:pPr lvl="2" algn="just">
              <a:buFont typeface="Symbol" panose="05050102010706020507" pitchFamily="18" charset="2"/>
              <a:buChar char="®"/>
              <a:defRPr/>
            </a:pP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en-US" sz="2600" dirty="0" err="1"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Làm</a:t>
            </a:r>
            <a:r>
              <a:rPr lang="en-US" sz="2600" dirty="0" smtClean="0">
                <a:solidFill>
                  <a:srgbClr val="002060"/>
                </a:solidFill>
                <a:latin typeface="Times New Roman" panose="02020603050405020304" pitchFamily="18" charset="0"/>
                <a:cs typeface="Times New Roman" panose="02020603050405020304" pitchFamily="18" charset="0"/>
                <a:sym typeface="Symbol" panose="05050102010706020507" pitchFamily="18" charset="2"/>
              </a:rPr>
              <a:t> </a:t>
            </a:r>
            <a:r>
              <a:rPr lang="vi-VN" sz="2600" dirty="0" smtClean="0">
                <a:solidFill>
                  <a:srgbClr val="002060"/>
                </a:solidFill>
                <a:latin typeface="Times New Roman" panose="02020603050405020304" pitchFamily="18" charset="0"/>
                <a:cs typeface="Times New Roman" panose="02020603050405020304" pitchFamily="18" charset="0"/>
              </a:rPr>
              <a:t>giảm nhẹ lao động của con người, cải thiện chất lượng cuộc sống.</a:t>
            </a:r>
            <a:endParaRPr lang="en-US" sz="2600" dirty="0" smtClean="0">
              <a:solidFill>
                <a:srgbClr val="002060"/>
              </a:solidFill>
              <a:latin typeface="Times New Roman" panose="02020603050405020304" pitchFamily="18" charset="0"/>
              <a:cs typeface="Times New Roman" panose="02020603050405020304" pitchFamily="18" charset="0"/>
            </a:endParaRPr>
          </a:p>
          <a:p>
            <a:pPr marL="0" indent="0" algn="just" eaLnBrk="1" hangingPunct="1">
              <a:buFontTx/>
              <a:buNone/>
              <a:defRPr/>
            </a:pPr>
            <a:r>
              <a:rPr lang="en-US" sz="2600" b="1" dirty="0" smtClean="0">
                <a:solidFill>
                  <a:srgbClr val="00B050"/>
                </a:solidFill>
                <a:latin typeface="Times New Roman" panose="02020603050405020304" pitchFamily="18" charset="0"/>
                <a:cs typeface="Times New Roman" panose="02020603050405020304" pitchFamily="18" charset="0"/>
              </a:rPr>
              <a:t>	</a:t>
            </a:r>
            <a:endParaRPr lang="vi-VN" sz="2600" dirty="0" smtClean="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3048000" y="304800"/>
            <a:ext cx="3743332" cy="492443"/>
          </a:xfrm>
          <a:prstGeom prst="rect">
            <a:avLst/>
          </a:prstGeom>
        </p:spPr>
        <p:txBody>
          <a:bodyPr wrap="none">
            <a:spAutoFit/>
          </a:bodyPr>
          <a:lstStyle/>
          <a:p>
            <a:pPr>
              <a:defRPr/>
            </a:pPr>
            <a:r>
              <a:rPr lang="en-US" sz="2600" b="1" dirty="0">
                <a:latin typeface="Times New Roman" panose="02020603050405020304" pitchFamily="18" charset="0"/>
                <a:cs typeface="Times New Roman" panose="02020603050405020304" pitchFamily="18" charset="0"/>
              </a:rPr>
              <a:t>c</a:t>
            </a:r>
            <a:r>
              <a:rPr lang="en-US" sz="2600" b="1" dirty="0" smtClean="0">
                <a:latin typeface="Times New Roman" panose="02020603050405020304" pitchFamily="18" charset="0"/>
                <a:cs typeface="Times New Roman" panose="02020603050405020304" pitchFamily="18" charset="0"/>
              </a:rPr>
              <a:t>. Ý </a:t>
            </a:r>
            <a:r>
              <a:rPr lang="en-US" sz="2600" b="1" dirty="0" err="1">
                <a:latin typeface="Times New Roman" panose="02020603050405020304" pitchFamily="18" charset="0"/>
                <a:cs typeface="Times New Roman" panose="02020603050405020304" pitchFamily="18" charset="0"/>
              </a:rPr>
              <a:t>nghĩa</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của</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khoa</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học</a:t>
            </a:r>
            <a:r>
              <a:rPr lang="en-US" sz="2600" b="1" dirty="0">
                <a:latin typeface="Times New Roman" panose="02020603050405020304" pitchFamily="18" charset="0"/>
                <a:cs typeface="Times New Roman" panose="02020603050405020304" pitchFamily="18" charset="0"/>
              </a:rPr>
              <a:t> </a:t>
            </a:r>
            <a:r>
              <a:rPr lang="en-US" sz="2600" b="1" dirty="0" smtClean="0">
                <a:latin typeface="Times New Roman" panose="02020603050405020304" pitchFamily="18" charset="0"/>
                <a:cs typeface="Times New Roman" panose="02020603050405020304" pitchFamily="18" charset="0"/>
              </a:rPr>
              <a:t> </a:t>
            </a:r>
            <a:endParaRPr lang="en-US" sz="2600" b="1" dirty="0">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385811759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533400" y="1676400"/>
            <a:ext cx="8229600" cy="3077766"/>
          </a:xfrm>
          <a:prstGeom prst="rect">
            <a:avLst/>
          </a:prstGeom>
        </p:spPr>
        <p:txBody>
          <a:bodyPr vert="horz" wrap="square" lIns="91440" tIns="45720" rIns="91440" bIns="45720" numCol="1" anchor="t" anchorCtr="0" compatLnSpc="1">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vi-VN" kern="0" dirty="0" smtClean="0">
                <a:solidFill>
                  <a:schemeClr val="tx1"/>
                </a:solidFill>
                <a:latin typeface="Times New Roman" panose="02020603050405020304" pitchFamily="18" charset="0"/>
                <a:cs typeface="Times New Roman" panose="02020603050405020304" pitchFamily="18" charset="0"/>
              </a:rPr>
              <a:t>	</a:t>
            </a:r>
            <a:endParaRPr lang="vi-VN" sz="1200" kern="0" dirty="0" smtClean="0">
              <a:solidFill>
                <a:schemeClr val="tx1"/>
              </a:solidFill>
              <a:latin typeface="Times New Roman" panose="02020603050405020304" pitchFamily="18" charset="0"/>
              <a:cs typeface="Times New Roman" panose="02020603050405020304" pitchFamily="18" charset="0"/>
            </a:endParaRPr>
          </a:p>
          <a:p>
            <a:r>
              <a:rPr lang="vi-VN" kern="0" dirty="0" smtClean="0">
                <a:solidFill>
                  <a:schemeClr val="tx1"/>
                </a:solidFill>
                <a:latin typeface="Times New Roman" panose="02020603050405020304" pitchFamily="18" charset="0"/>
                <a:cs typeface="Times New Roman" panose="02020603050405020304" pitchFamily="18" charset="0"/>
              </a:rPr>
              <a:t>	</a:t>
            </a:r>
            <a:r>
              <a:rPr lang="en-US" kern="0" dirty="0" smtClean="0">
                <a:solidFill>
                  <a:schemeClr val="tx1"/>
                </a:solidFill>
                <a:latin typeface="Times New Roman" panose="02020603050405020304" pitchFamily="18" charset="0"/>
                <a:cs typeface="Times New Roman" panose="02020603050405020304" pitchFamily="18" charset="0"/>
              </a:rPr>
              <a:t>9. </a:t>
            </a:r>
            <a:r>
              <a:rPr lang="vi-VN" kern="0" dirty="0" smtClean="0">
                <a:solidFill>
                  <a:schemeClr val="tx1"/>
                </a:solidFill>
                <a:latin typeface="Times New Roman" panose="02020603050405020304" pitchFamily="18" charset="0"/>
                <a:cs typeface="Times New Roman" panose="02020603050405020304" pitchFamily="18" charset="0"/>
              </a:rPr>
              <a:t>Cấu trúc của đề cương </a:t>
            </a:r>
            <a:r>
              <a:rPr lang="en-US" kern="0" dirty="0" smtClean="0">
                <a:solidFill>
                  <a:schemeClr val="tx1"/>
                </a:solidFill>
                <a:latin typeface="Times New Roman" panose="02020603050405020304" pitchFamily="18" charset="0"/>
                <a:cs typeface="Times New Roman" panose="02020603050405020304" pitchFamily="18" charset="0"/>
              </a:rPr>
              <a:t>NCKH </a:t>
            </a:r>
            <a:r>
              <a:rPr lang="vi-VN" kern="0" dirty="0" smtClean="0">
                <a:solidFill>
                  <a:schemeClr val="tx1"/>
                </a:solidFill>
                <a:latin typeface="Times New Roman" panose="02020603050405020304" pitchFamily="18" charset="0"/>
                <a:cs typeface="Times New Roman" panose="02020603050405020304" pitchFamily="18" charset="0"/>
              </a:rPr>
              <a:t>thông thường gồm:</a:t>
            </a:r>
          </a:p>
          <a:p>
            <a:endParaRPr lang="vi-VN" sz="1200" kern="0" dirty="0" smtClean="0">
              <a:solidFill>
                <a:schemeClr val="tx1"/>
              </a:solidFill>
              <a:latin typeface="Times New Roman" panose="02020603050405020304" pitchFamily="18" charset="0"/>
              <a:cs typeface="Times New Roman" panose="02020603050405020304" pitchFamily="18" charset="0"/>
            </a:endParaRPr>
          </a:p>
          <a:p>
            <a:r>
              <a:rPr lang="vi-VN" kern="0" dirty="0" smtClean="0">
                <a:solidFill>
                  <a:schemeClr val="tx1"/>
                </a:solidFill>
                <a:latin typeface="Times New Roman" panose="02020603050405020304" pitchFamily="18" charset="0"/>
                <a:cs typeface="Times New Roman" panose="02020603050405020304" pitchFamily="18" charset="0"/>
              </a:rPr>
              <a:t>		A. Phần mở đầu.</a:t>
            </a:r>
          </a:p>
          <a:p>
            <a:r>
              <a:rPr lang="vi-VN" kern="0" dirty="0" smtClean="0">
                <a:solidFill>
                  <a:schemeClr val="tx1"/>
                </a:solidFill>
                <a:latin typeface="Times New Roman" panose="02020603050405020304" pitchFamily="18" charset="0"/>
                <a:cs typeface="Times New Roman" panose="02020603050405020304" pitchFamily="18" charset="0"/>
              </a:rPr>
              <a:t>		B. </a:t>
            </a:r>
            <a:r>
              <a:rPr lang="vi-VN" altLang="x-none" kern="0" dirty="0" smtClean="0">
                <a:solidFill>
                  <a:schemeClr val="tx1"/>
                </a:solidFill>
                <a:latin typeface="Times New Roman" panose="02020603050405020304" pitchFamily="18" charset="0"/>
                <a:cs typeface="Times New Roman" panose="02020603050405020304" pitchFamily="18" charset="0"/>
              </a:rPr>
              <a:t>Phần</a:t>
            </a:r>
            <a:r>
              <a:rPr lang="vi-VN" kern="0" dirty="0" smtClean="0">
                <a:solidFill>
                  <a:schemeClr val="tx1"/>
                </a:solidFill>
                <a:latin typeface="Times New Roman" panose="02020603050405020304" pitchFamily="18" charset="0"/>
                <a:cs typeface="Times New Roman" panose="02020603050405020304" pitchFamily="18" charset="0"/>
              </a:rPr>
              <a:t> nội dung chính.</a:t>
            </a:r>
          </a:p>
          <a:p>
            <a:r>
              <a:rPr lang="vi-VN" kern="0" dirty="0" smtClean="0">
                <a:solidFill>
                  <a:schemeClr val="tx1"/>
                </a:solidFill>
                <a:latin typeface="Times New Roman" panose="02020603050405020304" pitchFamily="18" charset="0"/>
                <a:cs typeface="Times New Roman" panose="02020603050405020304" pitchFamily="18" charset="0"/>
              </a:rPr>
              <a:t>		C. Phần kết luận.</a:t>
            </a:r>
          </a:p>
          <a:p>
            <a:r>
              <a:rPr lang="vi-VN" kern="0" dirty="0" smtClean="0">
                <a:solidFill>
                  <a:schemeClr val="tx1"/>
                </a:solidFill>
                <a:latin typeface="Times New Roman" panose="02020603050405020304" pitchFamily="18" charset="0"/>
                <a:cs typeface="Times New Roman" panose="02020603050405020304" pitchFamily="18" charset="0"/>
              </a:rPr>
              <a:t>		D. Phần phụ lục (nếu có).</a:t>
            </a:r>
          </a:p>
          <a:p>
            <a:r>
              <a:rPr lang="vi-VN" kern="0" dirty="0" smtClean="0">
                <a:solidFill>
                  <a:schemeClr val="tx1"/>
                </a:solidFill>
                <a:latin typeface="Times New Roman" panose="02020603050405020304" pitchFamily="18" charset="0"/>
                <a:cs typeface="Times New Roman" panose="02020603050405020304" pitchFamily="18" charset="0"/>
              </a:rPr>
              <a:t>		E. Phần danh mục tài liệu tham khảo.</a:t>
            </a:r>
            <a:endParaRPr lang="vi-VN" kern="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1236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additive="base">
                                        <p:cTn id="1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 calcmode="lin" valueType="num">
                                      <p:cBhvr additive="base">
                                        <p:cTn id="1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 calcmode="lin" valueType="num">
                                      <p:cBhvr additive="base">
                                        <p:cTn id="2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5" end="5"/>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xEl>
                                              <p:pRg st="7" end="7"/>
                                            </p:txEl>
                                          </p:spTgt>
                                        </p:tgtEl>
                                        <p:attrNameLst>
                                          <p:attrName>style.visibility</p:attrName>
                                        </p:attrNameLst>
                                      </p:cBhvr>
                                      <p:to>
                                        <p:strVal val="visible"/>
                                      </p:to>
                                    </p:set>
                                    <p:anim calcmode="lin" valueType="num">
                                      <p:cBhvr additive="base">
                                        <p:cTn id="2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457200" y="685800"/>
            <a:ext cx="8229600" cy="5293757"/>
          </a:xfrm>
          <a:prstGeom prst="rect">
            <a:avLst/>
          </a:prstGeom>
        </p:spPr>
        <p:txBody>
          <a:bodyPr vert="horz" wrap="square" lIns="91440" tIns="45720" rIns="91440" bIns="45720" numCol="1" anchor="t" anchorCtr="0" compatLnSpc="1">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514350" indent="-514350" algn="ctr"/>
            <a:r>
              <a:rPr lang="vi-VN" b="1" kern="0" dirty="0" smtClean="0">
                <a:solidFill>
                  <a:srgbClr val="FF0000"/>
                </a:solidFill>
                <a:latin typeface="Times New Roman" panose="02020603050405020304" pitchFamily="18" charset="0"/>
                <a:cs typeface="Times New Roman" panose="02020603050405020304" pitchFamily="18" charset="0"/>
              </a:rPr>
              <a:t>A. PHẦN MỞ ĐẦU</a:t>
            </a:r>
          </a:p>
          <a:p>
            <a:pPr marL="514350" indent="-514350" algn="ctr"/>
            <a:endParaRPr lang="vi-VN" b="1" kern="0" dirty="0" smtClean="0">
              <a:solidFill>
                <a:srgbClr val="66FFFF"/>
              </a:solidFill>
              <a:latin typeface="Times New Roman" panose="02020603050405020304" pitchFamily="18" charset="0"/>
              <a:cs typeface="Times New Roman" panose="02020603050405020304" pitchFamily="18" charset="0"/>
            </a:endParaRPr>
          </a:p>
          <a:p>
            <a:pPr marL="514350" indent="-514350"/>
            <a:r>
              <a:rPr lang="vi-VN" altLang="x-none" kern="0" dirty="0" smtClean="0">
                <a:latin typeface="Times New Roman" panose="02020603050405020304" pitchFamily="18" charset="0"/>
                <a:cs typeface="Times New Roman" panose="02020603050405020304" pitchFamily="18" charset="0"/>
              </a:rPr>
              <a:t>Phần</a:t>
            </a:r>
            <a:r>
              <a:rPr lang="vi-VN" kern="0" dirty="0" smtClean="0">
                <a:latin typeface="Times New Roman" panose="02020603050405020304" pitchFamily="18" charset="0"/>
                <a:cs typeface="Times New Roman" panose="02020603050405020304" pitchFamily="18" charset="0"/>
              </a:rPr>
              <a:t> mở đầu thường gồm 8 mục:</a:t>
            </a:r>
          </a:p>
          <a:p>
            <a:pPr marL="514350" indent="-514350"/>
            <a:endParaRPr lang="vi-VN" kern="0" dirty="0" smtClean="0">
              <a:latin typeface="Times New Roman" panose="02020603050405020304" pitchFamily="18" charset="0"/>
              <a:cs typeface="Times New Roman" panose="02020603050405020304" pitchFamily="18" charset="0"/>
            </a:endParaRPr>
          </a:p>
          <a:p>
            <a:pPr marL="514350" indent="-514350"/>
            <a:r>
              <a:rPr lang="vi-VN" kern="0" dirty="0" smtClean="0">
                <a:latin typeface="Times New Roman" panose="02020603050405020304" pitchFamily="18" charset="0"/>
                <a:cs typeface="Times New Roman" panose="02020603050405020304" pitchFamily="18" charset="0"/>
              </a:rPr>
              <a:t>	1. Tính cấp thiết của đề tài.</a:t>
            </a:r>
          </a:p>
          <a:p>
            <a:pPr marL="514350" indent="-514350"/>
            <a:r>
              <a:rPr lang="vi-VN" kern="0" dirty="0" smtClean="0">
                <a:latin typeface="Times New Roman" panose="02020603050405020304" pitchFamily="18" charset="0"/>
                <a:cs typeface="Times New Roman" panose="02020603050405020304" pitchFamily="18" charset="0"/>
              </a:rPr>
              <a:t>	2. Tình hình nghiên cứu.</a:t>
            </a:r>
          </a:p>
          <a:p>
            <a:pPr marL="514350" indent="-514350"/>
            <a:r>
              <a:rPr lang="vi-VN" kern="0" dirty="0" smtClean="0">
                <a:latin typeface="Times New Roman" panose="02020603050405020304" pitchFamily="18" charset="0"/>
                <a:cs typeface="Times New Roman" panose="02020603050405020304" pitchFamily="18" charset="0"/>
              </a:rPr>
              <a:t>	3. Mục đích và nhiệm vụ của đề tài.</a:t>
            </a:r>
          </a:p>
          <a:p>
            <a:pPr marL="514350" indent="-514350"/>
            <a:r>
              <a:rPr lang="vi-VN" kern="0" dirty="0" smtClean="0">
                <a:latin typeface="Times New Roman" panose="02020603050405020304" pitchFamily="18" charset="0"/>
                <a:cs typeface="Times New Roman" panose="02020603050405020304" pitchFamily="18" charset="0"/>
              </a:rPr>
              <a:t>     </a:t>
            </a:r>
            <a:r>
              <a:rPr lang="en-US" kern="0" dirty="0" smtClean="0">
                <a:latin typeface="Times New Roman" panose="02020603050405020304" pitchFamily="18" charset="0"/>
                <a:cs typeface="Times New Roman" panose="02020603050405020304" pitchFamily="18" charset="0"/>
              </a:rPr>
              <a:t>	</a:t>
            </a:r>
            <a:r>
              <a:rPr lang="vi-VN" kern="0" dirty="0" smtClean="0">
                <a:latin typeface="Times New Roman" panose="02020603050405020304" pitchFamily="18" charset="0"/>
                <a:cs typeface="Times New Roman" panose="02020603050405020304" pitchFamily="18" charset="0"/>
              </a:rPr>
              <a:t>4. Phạm vi nghiên cứu.</a:t>
            </a:r>
          </a:p>
          <a:p>
            <a:pPr marL="514350" indent="-514350"/>
            <a:r>
              <a:rPr lang="vi-VN" kern="0" dirty="0" smtClean="0">
                <a:latin typeface="Times New Roman" panose="02020603050405020304" pitchFamily="18" charset="0"/>
                <a:cs typeface="Times New Roman" panose="02020603050405020304" pitchFamily="18" charset="0"/>
              </a:rPr>
              <a:t>	5. Cơ sở lý luận và phương pháp nghiên cứu.</a:t>
            </a:r>
          </a:p>
          <a:p>
            <a:pPr marL="514350" indent="-514350"/>
            <a:r>
              <a:rPr lang="vi-VN" kern="0" dirty="0" smtClean="0">
                <a:latin typeface="Times New Roman" panose="02020603050405020304" pitchFamily="18" charset="0"/>
                <a:cs typeface="Times New Roman" panose="02020603050405020304" pitchFamily="18" charset="0"/>
              </a:rPr>
              <a:t>	6. Đóng góp mới của đề tài.</a:t>
            </a:r>
          </a:p>
          <a:p>
            <a:pPr marL="514350" indent="-514350"/>
            <a:r>
              <a:rPr lang="vi-VN" kern="0" dirty="0" smtClean="0">
                <a:latin typeface="Times New Roman" panose="02020603050405020304" pitchFamily="18" charset="0"/>
                <a:cs typeface="Times New Roman" panose="02020603050405020304" pitchFamily="18" charset="0"/>
              </a:rPr>
              <a:t>	7. Ý nghĩa lý luận và thực tiễn.</a:t>
            </a:r>
          </a:p>
          <a:p>
            <a:pPr marL="514350" indent="-514350"/>
            <a:r>
              <a:rPr lang="vi-VN" kern="0" dirty="0" smtClean="0">
                <a:latin typeface="Times New Roman" panose="02020603050405020304" pitchFamily="18" charset="0"/>
                <a:cs typeface="Times New Roman" panose="02020603050405020304" pitchFamily="18" charset="0"/>
              </a:rPr>
              <a:t>	8. Kết cấu của đề tài.</a:t>
            </a:r>
          </a:p>
          <a:p>
            <a:pPr marL="514350" indent="-514350">
              <a:buFont typeface="Wingdings" panose="05000000000000000000" pitchFamily="2" charset="2"/>
              <a:buAutoNum type="arabicPeriod"/>
            </a:pPr>
            <a:endParaRPr lang="vi-VN" kern="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2868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 calcmode="lin" valueType="num">
                                      <p:cBhvr additive="base">
                                        <p:cTn id="2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 calcmode="lin" valueType="num">
                                      <p:cBhvr additive="base">
                                        <p:cTn id="3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 calcmode="lin" valueType="num">
                                      <p:cBhvr additive="base">
                                        <p:cTn id="37"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 calcmode="lin" valueType="num">
                                      <p:cBhvr additive="base">
                                        <p:cTn id="43"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10" end="10"/>
                                            </p:txEl>
                                          </p:spTgt>
                                        </p:tgtEl>
                                        <p:attrNameLst>
                                          <p:attrName>style.visibility</p:attrName>
                                        </p:attrNameLst>
                                      </p:cBhvr>
                                      <p:to>
                                        <p:strVal val="visible"/>
                                      </p:to>
                                    </p:set>
                                    <p:anim calcmode="lin" valueType="num">
                                      <p:cBhvr additive="base">
                                        <p:cTn id="49"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anim calcmode="lin" valueType="num">
                                      <p:cBhvr additive="base">
                                        <p:cTn id="55"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685800" y="914400"/>
            <a:ext cx="7696200" cy="5293757"/>
          </a:xfrm>
          <a:prstGeom prst="rect">
            <a:avLst/>
          </a:prstGeom>
        </p:spPr>
        <p:txBody>
          <a:bodyPr vert="horz" wrap="square" lIns="91440" tIns="45720" rIns="91440" bIns="45720" numCol="1" anchor="t" anchorCtr="0" compatLnSpc="1">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r>
              <a:rPr lang="vi-VN" kern="0" dirty="0" smtClean="0">
                <a:solidFill>
                  <a:schemeClr val="tx1"/>
                </a:solidFill>
                <a:latin typeface="Times New Roman" panose="02020603050405020304" pitchFamily="18" charset="0"/>
                <a:cs typeface="Times New Roman" panose="02020603050405020304" pitchFamily="18" charset="0"/>
              </a:rPr>
              <a:t>B. PHẦN NỘI DUNG CHÍNH</a:t>
            </a:r>
          </a:p>
          <a:p>
            <a:pPr algn="ctr"/>
            <a:endParaRPr lang="vi-VN" kern="0" dirty="0" smtClean="0">
              <a:solidFill>
                <a:schemeClr val="tx1"/>
              </a:solidFill>
              <a:latin typeface="Times New Roman" panose="02020603050405020304" pitchFamily="18" charset="0"/>
              <a:cs typeface="Times New Roman" panose="02020603050405020304" pitchFamily="18" charset="0"/>
            </a:endParaRPr>
          </a:p>
          <a:p>
            <a:r>
              <a:rPr lang="vi-VN" kern="0" dirty="0" smtClean="0">
                <a:solidFill>
                  <a:schemeClr val="tx1"/>
                </a:solidFill>
                <a:latin typeface="Times New Roman" panose="02020603050405020304" pitchFamily="18" charset="0"/>
                <a:cs typeface="Times New Roman" panose="02020603050405020304" pitchFamily="18" charset="0"/>
              </a:rPr>
              <a:t>	Trong đề cương, phần nội dung chính gồm: </a:t>
            </a:r>
          </a:p>
          <a:p>
            <a:endParaRPr lang="vi-VN" kern="0" dirty="0" smtClean="0">
              <a:solidFill>
                <a:schemeClr val="tx1"/>
              </a:solidFill>
              <a:latin typeface="Times New Roman" panose="02020603050405020304" pitchFamily="18" charset="0"/>
              <a:cs typeface="Times New Roman" panose="02020603050405020304" pitchFamily="18" charset="0"/>
            </a:endParaRPr>
          </a:p>
          <a:p>
            <a:r>
              <a:rPr lang="vi-VN" kern="0" dirty="0" smtClean="0">
                <a:solidFill>
                  <a:schemeClr val="tx1"/>
                </a:solidFill>
                <a:latin typeface="Times New Roman" panose="02020603050405020304" pitchFamily="18" charset="0"/>
                <a:cs typeface="Times New Roman" panose="02020603050405020304" pitchFamily="18" charset="0"/>
              </a:rPr>
              <a:t> 	- Chương, số chương. </a:t>
            </a:r>
          </a:p>
          <a:p>
            <a:r>
              <a:rPr lang="vi-VN" kern="0" dirty="0" smtClean="0">
                <a:solidFill>
                  <a:schemeClr val="tx1"/>
                </a:solidFill>
                <a:latin typeface="Times New Roman" panose="02020603050405020304" pitchFamily="18" charset="0"/>
                <a:cs typeface="Times New Roman" panose="02020603050405020304" pitchFamily="18" charset="0"/>
              </a:rPr>
              <a:t>	- Tên chương.</a:t>
            </a:r>
          </a:p>
          <a:p>
            <a:r>
              <a:rPr lang="vi-VN" kern="0" dirty="0" smtClean="0">
                <a:solidFill>
                  <a:schemeClr val="tx1"/>
                </a:solidFill>
                <a:latin typeface="Times New Roman" panose="02020603050405020304" pitchFamily="18" charset="0"/>
                <a:cs typeface="Times New Roman" panose="02020603050405020304" pitchFamily="18" charset="0"/>
              </a:rPr>
              <a:t>	- Mục, tên mục.</a:t>
            </a:r>
          </a:p>
          <a:p>
            <a:r>
              <a:rPr lang="vi-VN" kern="0" dirty="0" smtClean="0">
                <a:solidFill>
                  <a:schemeClr val="tx1"/>
                </a:solidFill>
                <a:latin typeface="Times New Roman" panose="02020603050405020304" pitchFamily="18" charset="0"/>
                <a:cs typeface="Times New Roman" panose="02020603050405020304" pitchFamily="18" charset="0"/>
              </a:rPr>
              <a:t>	- Tiểu mục, tên tiểu mục.</a:t>
            </a:r>
            <a:endParaRPr lang="en-US" kern="0" dirty="0" smtClean="0">
              <a:solidFill>
                <a:schemeClr val="tx1"/>
              </a:solidFill>
              <a:latin typeface="Times New Roman" panose="02020603050405020304" pitchFamily="18" charset="0"/>
              <a:cs typeface="Times New Roman" panose="02020603050405020304" pitchFamily="18" charset="0"/>
            </a:endParaRPr>
          </a:p>
          <a:p>
            <a:pPr lvl="0"/>
            <a:r>
              <a:rPr lang="en-US" kern="0" dirty="0" smtClean="0">
                <a:solidFill>
                  <a:schemeClr val="tx1"/>
                </a:solidFill>
                <a:latin typeface="Times New Roman" panose="02020603050405020304" pitchFamily="18" charset="0"/>
                <a:cs typeface="Times New Roman" panose="02020603050405020304" pitchFamily="18" charset="0"/>
              </a:rPr>
              <a:t>	Có </a:t>
            </a:r>
            <a:r>
              <a:rPr lang="en-US" kern="0" dirty="0">
                <a:solidFill>
                  <a:schemeClr val="tx1"/>
                </a:solidFill>
                <a:latin typeface="Times New Roman" panose="02020603050405020304" pitchFamily="18" charset="0"/>
                <a:cs typeface="Times New Roman" panose="02020603050405020304" pitchFamily="18" charset="0"/>
              </a:rPr>
              <a:t>2 </a:t>
            </a:r>
            <a:r>
              <a:rPr lang="en-US" kern="0" dirty="0" err="1">
                <a:solidFill>
                  <a:schemeClr val="tx1"/>
                </a:solidFill>
                <a:latin typeface="Times New Roman" panose="02020603050405020304" pitchFamily="18" charset="0"/>
                <a:cs typeface="Times New Roman" panose="02020603050405020304" pitchFamily="18" charset="0"/>
              </a:rPr>
              <a:t>cách</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trình</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bày</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cấu</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trúc</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cơ</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bản</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Trình</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bày</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cấu</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trúc</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theo</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truyền</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thống</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va</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trình</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bày</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cấu</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trúc</a:t>
            </a:r>
            <a:r>
              <a:rPr lang="en-US" kern="0" dirty="0">
                <a:solidFill>
                  <a:schemeClr val="tx1"/>
                </a:solidFill>
                <a:latin typeface="Times New Roman" panose="02020603050405020304" pitchFamily="18" charset="0"/>
                <a:cs typeface="Times New Roman" panose="02020603050405020304" pitchFamily="18" charset="0"/>
              </a:rPr>
              <a:t> </a:t>
            </a:r>
            <a:r>
              <a:rPr lang="en-US" kern="0" dirty="0" err="1">
                <a:solidFill>
                  <a:schemeClr val="tx1"/>
                </a:solidFill>
                <a:latin typeface="Times New Roman" panose="02020603050405020304" pitchFamily="18" charset="0"/>
                <a:cs typeface="Times New Roman" panose="02020603050405020304" pitchFamily="18" charset="0"/>
              </a:rPr>
              <a:t>theo</a:t>
            </a:r>
            <a:r>
              <a:rPr lang="en-US" kern="0" dirty="0">
                <a:solidFill>
                  <a:schemeClr val="tx1"/>
                </a:solidFill>
                <a:latin typeface="Times New Roman" panose="02020603050405020304" pitchFamily="18" charset="0"/>
                <a:cs typeface="Times New Roman" panose="02020603050405020304" pitchFamily="18" charset="0"/>
              </a:rPr>
              <a:t> ma </a:t>
            </a:r>
            <a:r>
              <a:rPr lang="en-US" kern="0" dirty="0" err="1">
                <a:solidFill>
                  <a:schemeClr val="tx1"/>
                </a:solidFill>
                <a:latin typeface="Times New Roman" panose="02020603050405020304" pitchFamily="18" charset="0"/>
                <a:cs typeface="Times New Roman" panose="02020603050405020304" pitchFamily="18" charset="0"/>
              </a:rPr>
              <a:t>trận</a:t>
            </a:r>
            <a:r>
              <a:rPr lang="en-US" kern="0" dirty="0" smtClean="0">
                <a:solidFill>
                  <a:schemeClr val="tx1"/>
                </a:solidFill>
                <a:latin typeface="Times New Roman" panose="02020603050405020304" pitchFamily="18" charset="0"/>
                <a:cs typeface="Times New Roman" panose="02020603050405020304" pitchFamily="18" charset="0"/>
              </a:rPr>
              <a:t>.</a:t>
            </a:r>
            <a:endParaRPr lang="vi-VN" kern="0" dirty="0" smtClean="0">
              <a:solidFill>
                <a:schemeClr val="tx1"/>
              </a:solidFill>
              <a:latin typeface="Times New Roman" panose="02020603050405020304" pitchFamily="18" charset="0"/>
              <a:cs typeface="Times New Roman" panose="02020603050405020304" pitchFamily="18" charset="0"/>
            </a:endParaRPr>
          </a:p>
          <a:p>
            <a:r>
              <a:rPr lang="vi-VN" kern="0" dirty="0" smtClean="0">
                <a:solidFill>
                  <a:schemeClr val="tx1"/>
                </a:solidFill>
                <a:latin typeface="Times New Roman" panose="02020603050405020304" pitchFamily="18" charset="0"/>
                <a:cs typeface="Times New Roman" panose="02020603050405020304" pitchFamily="18" charset="0"/>
              </a:rPr>
              <a:t>	</a:t>
            </a:r>
          </a:p>
          <a:p>
            <a:r>
              <a:rPr lang="vi-VN" kern="0" dirty="0" smtClean="0">
                <a:solidFill>
                  <a:schemeClr val="tx1"/>
                </a:solidFill>
                <a:latin typeface="Times New Roman" panose="02020603050405020304" pitchFamily="18" charset="0"/>
                <a:cs typeface="Times New Roman" panose="02020603050405020304" pitchFamily="18" charset="0"/>
              </a:rPr>
              <a:t>	</a:t>
            </a:r>
            <a:endParaRPr lang="vi-VN" kern="0" dirty="0">
              <a:solidFill>
                <a:schemeClr val="tx1"/>
              </a:solidFill>
              <a:latin typeface="Times New Roman" panose="02020603050405020304" pitchFamily="18" charset="0"/>
              <a:cs typeface="Times New Roman" panose="02020603050405020304" pitchFamily="18" charset="0"/>
            </a:endParaRPr>
          </a:p>
        </p:txBody>
      </p:sp>
      <p:sp>
        <p:nvSpPr>
          <p:cNvPr id="3"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3865623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 calcmode="lin" valueType="num">
                                      <p:cBhvr additive="base">
                                        <p:cTn id="1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 calcmode="lin" valueType="num">
                                      <p:cBhvr additive="base">
                                        <p:cTn id="2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6" end="6"/>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 calcmode="lin" valueType="num">
                                      <p:cBhvr additive="base">
                                        <p:cTn id="2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7" end="7"/>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xEl>
                                              <p:pRg st="8" end="8"/>
                                            </p:txEl>
                                          </p:spTgt>
                                        </p:tgtEl>
                                        <p:attrNameLst>
                                          <p:attrName>style.visibility</p:attrName>
                                        </p:attrNameLst>
                                      </p:cBhvr>
                                      <p:to>
                                        <p:strVal val="visible"/>
                                      </p:to>
                                    </p:set>
                                    <p:anim calcmode="lin" valueType="num">
                                      <p:cBhvr additive="base">
                                        <p:cTn id="29"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8" end="8"/>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
                                            <p:txEl>
                                              <p:pRg st="9" end="9"/>
                                            </p:txEl>
                                          </p:spTgt>
                                        </p:tgtEl>
                                        <p:attrNameLst>
                                          <p:attrName>style.visibility</p:attrName>
                                        </p:attrNameLst>
                                      </p:cBhvr>
                                      <p:to>
                                        <p:strVal val="visible"/>
                                      </p:to>
                                    </p:set>
                                    <p:anim calcmode="lin" valueType="num">
                                      <p:cBhvr additive="base">
                                        <p:cTn id="33"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762000"/>
            <a:ext cx="7696200" cy="5693866"/>
          </a:xfrm>
        </p:spPr>
        <p:txBody>
          <a:bodyPr vert="horz" wrap="square" lIns="91440" tIns="45720" rIns="91440" bIns="45720" numCol="1" anchor="t" anchorCtr="0" compatLnSpc="1"/>
          <a:lstStyle/>
          <a:p>
            <a:pPr algn="ctr"/>
            <a:r>
              <a:rPr lang="vi-VN" dirty="0">
                <a:solidFill>
                  <a:schemeClr val="tx1"/>
                </a:solidFill>
                <a:latin typeface="Times New Roman" panose="02020603050405020304" pitchFamily="18" charset="0"/>
                <a:cs typeface="Times New Roman" panose="02020603050405020304" pitchFamily="18" charset="0"/>
              </a:rPr>
              <a:t>Cấu trúc theo ma trận, chỉ dùng số Ả Rập.</a:t>
            </a:r>
          </a:p>
          <a:p>
            <a:pPr algn="ctr"/>
            <a:r>
              <a:rPr lang="vi-VN" dirty="0">
                <a:solidFill>
                  <a:schemeClr val="tx1"/>
                </a:solidFill>
                <a:latin typeface="Times New Roman" panose="02020603050405020304" pitchFamily="18" charset="0"/>
                <a:cs typeface="Times New Roman" panose="02020603050405020304" pitchFamily="18" charset="0"/>
              </a:rPr>
              <a:t>	</a:t>
            </a:r>
          </a:p>
          <a:p>
            <a:pPr marL="342900" marR="0" lvl="0" indent="-342900" algn="ctr"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Chương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1</a:t>
            </a:r>
          </a:p>
          <a:p>
            <a:pPr marL="342900" marR="0" lvl="0" indent="-342900" algn="ctr"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endPar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1.1.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1.1.1.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1.1.2.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1.2.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1.2.1.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1.2.2.   ………………………………….</a:t>
            </a:r>
          </a:p>
          <a:p>
            <a:pPr marL="342900" marR="0" lvl="0" indent="-342900" algn="ctr"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endPar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348959138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762000"/>
            <a:ext cx="7696200" cy="5368925"/>
          </a:xfrm>
        </p:spPr>
        <p:txBody>
          <a:bodyPr vert="horz" wrap="square" lIns="91440" tIns="45720" rIns="91440" bIns="45720" numCol="1" anchor="t" anchorCtr="0" compatLnSpc="1"/>
          <a:lstStyle/>
          <a:p>
            <a:pPr marL="342900" marR="0" lvl="0" indent="-342900" algn="ctr"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Chương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2</a:t>
            </a:r>
          </a:p>
          <a:p>
            <a:pPr marL="342900" marR="0" lvl="0" indent="-342900" algn="ctr"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endPar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2.1.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2.1.1.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2.1.2.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2.2.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2.2.1.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2.2.2.   ………………………………….</a:t>
            </a:r>
          </a:p>
          <a:p>
            <a:pPr marL="342900" marR="0" lvl="0" indent="-342900" algn="ctr"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endPar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endPar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310116245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2355"/>
          </a:xfrm>
        </p:spPr>
        <p:txBody>
          <a:bodyPr vert="horz" wrap="square" lIns="91440" tIns="45720" rIns="91440" bIns="45720" numCol="1" anchor="t" anchorCtr="0" compatLnSpc="1"/>
          <a:lstStyle/>
          <a:p>
            <a:pPr marL="342900" marR="0" lvl="0" indent="-342900" algn="ctr"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lang="en-US" dirty="0" smtClean="0">
                <a:solidFill>
                  <a:srgbClr val="FF0000"/>
                </a:solidFill>
                <a:latin typeface="Times New Roman" panose="02020603050405020304" pitchFamily="18" charset="0"/>
                <a:cs typeface="Times New Roman" panose="02020603050405020304" pitchFamily="18" charset="0"/>
              </a:rPr>
              <a:t>- T</a:t>
            </a:r>
            <a:r>
              <a:rPr kumimoji="0" lang="en-US" b="0" i="0" u="none" strike="noStrike" kern="0" cap="none" spc="0" normalizeH="0" baseline="0" noProof="0" dirty="0" err="1" smtClean="0">
                <a:ln>
                  <a:noFill/>
                </a:ln>
                <a:solidFill>
                  <a:srgbClr val="FF0000"/>
                </a:solidFill>
                <a:uLnTx/>
                <a:uFillTx/>
                <a:latin typeface="Times New Roman" panose="02020603050405020304" pitchFamily="18" charset="0"/>
                <a:cs typeface="Times New Roman" panose="02020603050405020304" pitchFamily="18" charset="0"/>
              </a:rPr>
              <a:t>rình</a:t>
            </a:r>
            <a:r>
              <a:rPr kumimoji="0" lang="en-US" b="0" i="0" u="none" strike="noStrike" kern="0" cap="none" spc="0" normalizeH="0" baseline="0" noProof="0" dirty="0" smtClean="0">
                <a:ln>
                  <a:noFill/>
                </a:ln>
                <a:solidFill>
                  <a:srgbClr val="FF0000"/>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rgbClr val="FF0000"/>
                </a:solidFill>
                <a:uLnTx/>
                <a:uFillTx/>
                <a:latin typeface="Times New Roman" panose="02020603050405020304" pitchFamily="18" charset="0"/>
                <a:cs typeface="Times New Roman" panose="02020603050405020304" pitchFamily="18" charset="0"/>
              </a:rPr>
              <a:t>bày</a:t>
            </a:r>
            <a:r>
              <a:rPr kumimoji="0" lang="en-US" b="0" i="0" u="none" strike="noStrike" kern="0" cap="none" spc="0" normalizeH="0" baseline="0" noProof="0" dirty="0" smtClean="0">
                <a:ln>
                  <a:noFill/>
                </a:ln>
                <a:solidFill>
                  <a:srgbClr val="FF0000"/>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rgbClr val="FF0000"/>
                </a:solidFill>
                <a:uLnTx/>
                <a:uFillTx/>
                <a:latin typeface="Times New Roman" panose="02020603050405020304" pitchFamily="18" charset="0"/>
                <a:cs typeface="Times New Roman" panose="02020603050405020304" pitchFamily="18" charset="0"/>
              </a:rPr>
              <a:t>cấu</a:t>
            </a:r>
            <a:r>
              <a:rPr kumimoji="0" lang="en-US" b="0" i="0" u="none" strike="noStrike" kern="0" cap="none" spc="0" normalizeH="0" baseline="0" noProof="0" dirty="0" smtClean="0">
                <a:ln>
                  <a:noFill/>
                </a:ln>
                <a:solidFill>
                  <a:srgbClr val="FF0000"/>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rgbClr val="FF0000"/>
                </a:solidFill>
                <a:uLnTx/>
                <a:uFillTx/>
                <a:latin typeface="Times New Roman" panose="02020603050405020304" pitchFamily="18" charset="0"/>
                <a:cs typeface="Times New Roman" panose="02020603050405020304" pitchFamily="18" charset="0"/>
              </a:rPr>
              <a:t>trúc</a:t>
            </a:r>
            <a:r>
              <a:rPr kumimoji="0" lang="en-US" b="0" i="0" u="none" strike="noStrike" kern="0" cap="none" spc="0" normalizeH="0" baseline="0" noProof="0" dirty="0" smtClean="0">
                <a:ln>
                  <a:noFill/>
                </a:ln>
                <a:solidFill>
                  <a:srgbClr val="FF0000"/>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rgbClr val="FF0000"/>
                </a:solidFill>
                <a:uLnTx/>
                <a:uFillTx/>
                <a:latin typeface="Times New Roman" panose="02020603050405020304" pitchFamily="18" charset="0"/>
                <a:cs typeface="Times New Roman" panose="02020603050405020304" pitchFamily="18" charset="0"/>
              </a:rPr>
              <a:t>theo</a:t>
            </a:r>
            <a:r>
              <a:rPr kumimoji="0" lang="en-US" b="0" i="0" u="none" strike="noStrike" kern="0" cap="none" spc="0" normalizeH="0" baseline="0" noProof="0" dirty="0" smtClean="0">
                <a:ln>
                  <a:noFill/>
                </a:ln>
                <a:solidFill>
                  <a:srgbClr val="FF0000"/>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rgbClr val="FF0000"/>
                </a:solidFill>
                <a:uLnTx/>
                <a:uFillTx/>
                <a:latin typeface="Times New Roman" panose="02020603050405020304" pitchFamily="18" charset="0"/>
                <a:cs typeface="Times New Roman" panose="02020603050405020304" pitchFamily="18" charset="0"/>
              </a:rPr>
              <a:t>truyền</a:t>
            </a:r>
            <a:r>
              <a:rPr kumimoji="0" lang="en-US" b="0" i="0" u="none" strike="noStrike" kern="0" cap="none" spc="0" normalizeH="0" baseline="0" noProof="0" dirty="0" smtClean="0">
                <a:ln>
                  <a:noFill/>
                </a:ln>
                <a:solidFill>
                  <a:srgbClr val="FF0000"/>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rgbClr val="FF0000"/>
                </a:solidFill>
                <a:uLnTx/>
                <a:uFillTx/>
                <a:latin typeface="Times New Roman" panose="02020603050405020304" pitchFamily="18" charset="0"/>
                <a:cs typeface="Times New Roman" panose="02020603050405020304" pitchFamily="18" charset="0"/>
              </a:rPr>
              <a:t>thống</a:t>
            </a:r>
            <a:endParaRPr kumimoji="0" lang="en-US" b="0" i="0" u="none" strike="noStrike" kern="0" cap="none" spc="0" normalizeH="0" baseline="0" noProof="0" dirty="0" smtClean="0">
              <a:ln>
                <a:noFill/>
              </a:ln>
              <a:solidFill>
                <a:srgbClr val="FF0000"/>
              </a:solidFill>
              <a:uLnTx/>
              <a:uFillTx/>
              <a:latin typeface="Times New Roman" panose="02020603050405020304" pitchFamily="18" charset="0"/>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endParaRPr kumimoji="0" lang="en-US" b="0" i="0" u="none" strike="noStrike" kern="0" cap="none" spc="0" normalizeH="0" baseline="0" noProof="0" dirty="0" smtClean="0">
              <a:ln>
                <a:noFill/>
              </a:ln>
              <a:solidFill>
                <a:srgbClr val="FF0000"/>
              </a:solidFill>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Chương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I</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I.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1.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b).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2.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b).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26546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additive="base">
                                        <p:cTn id="2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 calcmode="lin" valueType="num">
                                      <p:cBhvr additive="base">
                                        <p:cTn id="2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 calcmode="lin" valueType="num">
                                      <p:cBhvr additive="base">
                                        <p:cTn id="3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additive="base">
                                        <p:cTn id="3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9" end="9"/>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 calcmode="lin" valueType="num">
                                      <p:cBhvr additive="base">
                                        <p:cTn id="4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457356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Trong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2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cách</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trình</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bày</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trên</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endPar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Trình</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bày</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cấu</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trúc</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theo</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truyền</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thống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thường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được</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sư</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dụng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cho</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sách</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giáo</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khoa</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giáo</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trình</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v.v.</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endPar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Trình</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bày</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cấu</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trúc</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theo</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ma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trận</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thường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được</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sư</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dụng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cho</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các</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công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trình</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NCKH,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luận</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văn</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luận</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án</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v.v.</a:t>
            </a: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endPar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Cho dù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sư</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dụng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loại</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nào</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thi</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sau</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tên</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chương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mục</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tiểu</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mục</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đều</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không</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đặt</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 </a:t>
            </a:r>
            <a:r>
              <a:rPr kumimoji="0" lang="en-US" b="0" i="0" u="none" strike="noStrike" kern="0" cap="none" spc="0" normalizeH="0" baseline="0" noProof="0" dirty="0" err="1" smtClean="0">
                <a:ln>
                  <a:noFill/>
                </a:ln>
                <a:solidFill>
                  <a:schemeClr val="tx1"/>
                </a:solidFill>
                <a:uLnTx/>
                <a:uFillTx/>
                <a:latin typeface="Times New Roman" panose="02020603050405020304" pitchFamily="18" charset="0"/>
                <a:cs typeface="Times New Roman" panose="02020603050405020304" pitchFamily="18" charset="0"/>
              </a:rPr>
              <a:t>dấu</a:t>
            </a:r>
            <a:r>
              <a:rPr kumimoji="0" lang="en-US" b="0" i="0" u="none" strike="noStrike" kern="0" cap="none" spc="0" normalizeH="0" baseline="0" noProof="0" dirty="0" smtClean="0">
                <a:ln>
                  <a:noFill/>
                </a:ln>
                <a:solidFill>
                  <a:schemeClr val="tx1"/>
                </a:solidFill>
                <a:uLnTx/>
                <a:uFillTx/>
                <a:latin typeface="Times New Roman" panose="02020603050405020304" pitchFamily="18" charset="0"/>
                <a:cs typeface="Times New Roman" panose="02020603050405020304" pitchFamily="18" charset="0"/>
              </a:rPr>
              <a:t>.</a:t>
            </a: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3650137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001000" cy="3077766"/>
          </a:xfrm>
        </p:spPr>
        <p:txBody>
          <a:bodyPr vert="horz" wrap="square" lIns="91440" tIns="45720" rIns="91440" bIns="45720" numCol="1" anchor="t" anchorCtr="0" compatLnSpc="1"/>
          <a:lstStyle/>
          <a:p>
            <a:pPr algn="ctr">
              <a:buNone/>
            </a:pPr>
            <a:r>
              <a:rPr sz="2600" dirty="0">
                <a:solidFill>
                  <a:srgbClr val="FF0000"/>
                </a:solidFill>
                <a:latin typeface="Times New Roman" panose="02020603050405020304" pitchFamily="18" charset="0"/>
                <a:cs typeface="Times New Roman" panose="02020603050405020304" pitchFamily="18" charset="0"/>
              </a:rPr>
              <a:t>C. PHẦN KẾT LUẬN</a:t>
            </a:r>
          </a:p>
          <a:p>
            <a:pPr algn="ctr">
              <a:buNone/>
            </a:pPr>
            <a:endParaRPr sz="2600" dirty="0">
              <a:solidFill>
                <a:srgbClr val="66FFFF"/>
              </a:solidFill>
              <a:latin typeface="Times New Roman" panose="02020603050405020304" pitchFamily="18" charset="0"/>
              <a:cs typeface="Times New Roman" panose="02020603050405020304" pitchFamily="18" charset="0"/>
            </a:endParaRPr>
          </a:p>
          <a:p>
            <a:pPr>
              <a:buNone/>
            </a:pPr>
            <a:r>
              <a:rPr sz="2600" dirty="0">
                <a:latin typeface="Times New Roman" panose="02020603050405020304" pitchFamily="18" charset="0"/>
                <a:cs typeface="Times New Roman" panose="02020603050405020304" pitchFamily="18" charset="0"/>
              </a:rPr>
              <a:t>	</a:t>
            </a:r>
            <a:r>
              <a:rPr lang="vi-VN" altLang="x-none" sz="2600" dirty="0">
                <a:latin typeface="Times New Roman" panose="02020603050405020304" pitchFamily="18" charset="0"/>
                <a:cs typeface="Times New Roman" panose="02020603050405020304" pitchFamily="18" charset="0"/>
              </a:rPr>
              <a:t>Những</a:t>
            </a:r>
            <a:r>
              <a:rPr sz="2600" dirty="0">
                <a:latin typeface="Times New Roman" panose="02020603050405020304" pitchFamily="18" charset="0"/>
                <a:cs typeface="Times New Roman" panose="02020603050405020304" pitchFamily="18" charset="0"/>
              </a:rPr>
              <a:t> kết luận cơ bản được rút ra từ nội dung của các chương, các mục.</a:t>
            </a:r>
          </a:p>
          <a:p>
            <a:pPr>
              <a:buNone/>
            </a:pPr>
            <a:endParaRPr sz="1200" dirty="0">
              <a:latin typeface="Times New Roman" panose="02020603050405020304" pitchFamily="18" charset="0"/>
              <a:cs typeface="Times New Roman" panose="02020603050405020304" pitchFamily="18" charset="0"/>
            </a:endParaRPr>
          </a:p>
          <a:p>
            <a:pPr>
              <a:buNone/>
            </a:pPr>
            <a:r>
              <a:rPr sz="2600" dirty="0">
                <a:latin typeface="Times New Roman" panose="02020603050405020304" pitchFamily="18" charset="0"/>
                <a:cs typeface="Times New Roman" panose="02020603050405020304" pitchFamily="18" charset="0"/>
              </a:rPr>
              <a:t>	(Trong đề cương, phần này chỉ ghi “Phần kết luận”. Nội dung của phần này được thể hiện trong bản chính của đề tài)</a:t>
            </a: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469838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3933384"/>
          </a:xfrm>
        </p:spPr>
        <p:txBody>
          <a:bodyPr vert="horz" wrap="square" lIns="91440" tIns="45720" rIns="91440" bIns="45720" numCol="1" anchor="t" anchorCtr="0" compatLnSpc="1"/>
          <a:lstStyle/>
          <a:p>
            <a:pPr algn="ctr">
              <a:buNone/>
            </a:pPr>
            <a:r>
              <a:rPr dirty="0">
                <a:solidFill>
                  <a:schemeClr val="tx1"/>
                </a:solidFill>
                <a:latin typeface="Times New Roman" panose="02020603050405020304" pitchFamily="18" charset="0"/>
                <a:cs typeface="Times New Roman" panose="02020603050405020304" pitchFamily="18" charset="0"/>
              </a:rPr>
              <a:t>D. PHẦN PHỤC LỤC</a:t>
            </a:r>
          </a:p>
          <a:p>
            <a:pPr algn="ctr">
              <a:buNone/>
            </a:pPr>
            <a:endParaRPr dirty="0">
              <a:solidFill>
                <a:schemeClr val="tx1"/>
              </a:solidFill>
              <a:latin typeface="Times New Roman" panose="02020603050405020304" pitchFamily="18" charset="0"/>
              <a:cs typeface="Times New Roman" panose="02020603050405020304" pitchFamily="18" charset="0"/>
            </a:endParaRPr>
          </a:p>
          <a:p>
            <a:pPr>
              <a:buNone/>
            </a:pPr>
            <a:r>
              <a:rPr dirty="0">
                <a:solidFill>
                  <a:schemeClr val="tx1"/>
                </a:solidFill>
                <a:latin typeface="Times New Roman" panose="02020603050405020304" pitchFamily="18" charset="0"/>
                <a:cs typeface="Times New Roman" panose="02020603050405020304" pitchFamily="18" charset="0"/>
              </a:rPr>
              <a:t>	</a:t>
            </a:r>
            <a:r>
              <a:rPr lang="vi-VN" altLang="x-none" dirty="0">
                <a:solidFill>
                  <a:schemeClr val="tx1"/>
                </a:solidFill>
                <a:latin typeface="Times New Roman" panose="02020603050405020304" pitchFamily="18" charset="0"/>
                <a:cs typeface="Times New Roman" panose="02020603050405020304" pitchFamily="18" charset="0"/>
              </a:rPr>
              <a:t>Các</a:t>
            </a:r>
            <a:r>
              <a:rPr dirty="0">
                <a:solidFill>
                  <a:schemeClr val="tx1"/>
                </a:solidFill>
                <a:latin typeface="Times New Roman" panose="02020603050405020304" pitchFamily="18" charset="0"/>
                <a:cs typeface="Times New Roman" panose="02020603050405020304" pitchFamily="18" charset="0"/>
              </a:rPr>
              <a:t> bảng biểu, tranh, ảnh, sơ đồ, đồ thị, v.v. góp phần minh chứng cho nội dung của đề </a:t>
            </a:r>
            <a:r>
              <a:rPr dirty="0" err="1">
                <a:solidFill>
                  <a:schemeClr val="tx1"/>
                </a:solidFill>
                <a:latin typeface="Times New Roman" panose="02020603050405020304" pitchFamily="18" charset="0"/>
                <a:cs typeface="Times New Roman" panose="02020603050405020304" pitchFamily="18" charset="0"/>
              </a:rPr>
              <a:t>tài</a:t>
            </a:r>
            <a:r>
              <a:rPr dirty="0" smtClean="0">
                <a:solidFill>
                  <a:schemeClr val="tx1"/>
                </a:solidFill>
                <a:latin typeface="Times New Roman" panose="02020603050405020304" pitchFamily="18" charset="0"/>
                <a:cs typeface="Times New Roman" panose="02020603050405020304" pitchFamily="18" charset="0"/>
              </a:rPr>
              <a:t>.</a:t>
            </a:r>
            <a:endParaRPr lang="en-US" dirty="0" smtClean="0">
              <a:solidFill>
                <a:schemeClr val="tx1"/>
              </a:solidFill>
              <a:latin typeface="Times New Roman" panose="02020603050405020304" pitchFamily="18" charset="0"/>
              <a:cs typeface="Times New Roman" panose="02020603050405020304" pitchFamily="18" charset="0"/>
            </a:endParaRPr>
          </a:p>
          <a:p>
            <a:pPr marL="342900" marR="0" lvl="0" indent="-342900" algn="ctr"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lang="en-US" dirty="0">
                <a:solidFill>
                  <a:schemeClr val="tx1"/>
                </a:solidFill>
                <a:latin typeface="Times New Roman" panose="02020603050405020304" pitchFamily="18" charset="0"/>
                <a:cs typeface="Times New Roman" panose="02020603050405020304" pitchFamily="18" charset="0"/>
              </a:rPr>
              <a:t>E. DANH MỤC TÀI LIỆU THAM KHẢO</a:t>
            </a:r>
          </a:p>
          <a:p>
            <a:pPr marL="342900" marR="0" lvl="0" indent="-342900" algn="ctr"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endParaRPr lang="en-US" dirty="0">
              <a:solidFill>
                <a:schemeClr val="tx1"/>
              </a:solidFill>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chemeClr val="hlink"/>
              </a:buClr>
              <a:buSzPct val="90000"/>
              <a:buFont typeface="Wingdings" panose="05000000000000000000" pitchFamily="2" charset="2"/>
              <a:buNone/>
              <a:defRPr/>
            </a:pP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Liệt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kê</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danh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mục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tài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liệu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tham</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khảo</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theo</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quy</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định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Danh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mục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tài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liệu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tham</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khảo</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của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công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trình</a:t>
            </a:r>
            <a:r>
              <a:rPr lang="en-US" dirty="0">
                <a:solidFill>
                  <a:schemeClr val="tx1"/>
                </a:solidFill>
                <a:latin typeface="Times New Roman" panose="02020603050405020304" pitchFamily="18" charset="0"/>
                <a:cs typeface="Times New Roman" panose="02020603050405020304" pitchFamily="18" charset="0"/>
              </a:rPr>
              <a:t> NCKH.</a:t>
            </a:r>
          </a:p>
          <a:p>
            <a:pPr>
              <a:buNone/>
            </a:pPr>
            <a:endParaRPr dirty="0">
              <a:solidFill>
                <a:schemeClr val="tx1"/>
              </a:solidFill>
              <a:latin typeface="Times New Roman" panose="02020603050405020304" pitchFamily="18" charset="0"/>
              <a:cs typeface="Times New Roman" panose="02020603050405020304" pitchFamily="18" charset="0"/>
            </a:endParaRPr>
          </a:p>
        </p:txBody>
      </p:sp>
      <p:sp>
        <p:nvSpPr>
          <p:cNvPr id="4"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338610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447800"/>
            <a:ext cx="7772400" cy="4878259"/>
          </a:xfrm>
          <a:prstGeom prst="rect">
            <a:avLst/>
          </a:prstGeom>
        </p:spPr>
        <p:txBody>
          <a:bodyPr wrap="square">
            <a:spAutoFit/>
          </a:bodyPr>
          <a:lstStyle/>
          <a:p>
            <a:pPr marL="514350" indent="-514350" algn="just"/>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3200" dirty="0" err="1" smtClean="0">
                <a:latin typeface="Times New Roman" pitchFamily="18" charset="0"/>
                <a:cs typeface="Times New Roman" pitchFamily="18" charset="0"/>
              </a:rPr>
              <a:t>Nghiên</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cứu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độ</a:t>
            </a:r>
            <a:r>
              <a:rPr lang="en-US" sz="32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vỏ</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700" dirty="0">
                <a:latin typeface="Times New Roman" pitchFamily="18" charset="0"/>
                <a:cs typeface="Times New Roman" pitchFamily="18" charset="0"/>
              </a:rPr>
              <a:t>ô </a:t>
            </a:r>
            <a:r>
              <a:rPr lang="en-US" sz="2700" dirty="0" err="1">
                <a:latin typeface="Times New Roman" pitchFamily="18" charset="0"/>
                <a:cs typeface="Times New Roman" pitchFamily="18" charset="0"/>
              </a:rPr>
              <a:t>tô</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tải</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nhỏ</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sản</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xuất</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lắp</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ráp</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tại</a:t>
            </a:r>
            <a:r>
              <a:rPr lang="en-US" sz="2700" dirty="0">
                <a:latin typeface="Times New Roman" pitchFamily="18" charset="0"/>
                <a:cs typeface="Times New Roman" pitchFamily="18" charset="0"/>
              </a:rPr>
              <a:t> </a:t>
            </a:r>
            <a:r>
              <a:rPr lang="en-US" sz="2700" dirty="0" err="1">
                <a:latin typeface="Times New Roman" pitchFamily="18" charset="0"/>
                <a:cs typeface="Times New Roman" pitchFamily="18" charset="0"/>
              </a:rPr>
              <a:t>Việt</a:t>
            </a:r>
            <a:r>
              <a:rPr lang="en-US" sz="2700" dirty="0">
                <a:latin typeface="Times New Roman" pitchFamily="18" charset="0"/>
                <a:cs typeface="Times New Roman" pitchFamily="18" charset="0"/>
              </a:rPr>
              <a:t> Nam</a:t>
            </a:r>
          </a:p>
          <a:p>
            <a:pPr marL="514350" indent="-514350" algn="ctr"/>
            <a:r>
              <a:rPr lang="vi-VN" sz="2800" b="1" kern="0" dirty="0" smtClean="0">
                <a:solidFill>
                  <a:srgbClr val="FF0000"/>
                </a:solidFill>
                <a:latin typeface="Times New Roman" panose="02020603050405020304" pitchFamily="18" charset="0"/>
                <a:cs typeface="Times New Roman" panose="02020603050405020304" pitchFamily="18" charset="0"/>
              </a:rPr>
              <a:t>A</a:t>
            </a:r>
            <a:r>
              <a:rPr lang="vi-VN" sz="2800" b="1" kern="0" dirty="0">
                <a:solidFill>
                  <a:srgbClr val="FF0000"/>
                </a:solidFill>
                <a:latin typeface="Times New Roman" panose="02020603050405020304" pitchFamily="18" charset="0"/>
                <a:cs typeface="Times New Roman" panose="02020603050405020304" pitchFamily="18" charset="0"/>
              </a:rPr>
              <a:t>. PHẦN MỞ </a:t>
            </a:r>
            <a:r>
              <a:rPr lang="vi-VN" sz="2800" b="1" kern="0" dirty="0" smtClean="0">
                <a:solidFill>
                  <a:srgbClr val="FF0000"/>
                </a:solidFill>
                <a:latin typeface="Times New Roman" panose="02020603050405020304" pitchFamily="18" charset="0"/>
                <a:cs typeface="Times New Roman" panose="02020603050405020304" pitchFamily="18" charset="0"/>
              </a:rPr>
              <a:t>ĐẦU</a:t>
            </a:r>
            <a:endParaRPr lang="vi-VN" sz="2800" b="1" kern="0" dirty="0" smtClean="0">
              <a:solidFill>
                <a:srgbClr val="66FFFF"/>
              </a:solidFill>
              <a:latin typeface="Times New Roman" panose="02020603050405020304" pitchFamily="18" charset="0"/>
              <a:cs typeface="Times New Roman" panose="02020603050405020304" pitchFamily="18" charset="0"/>
            </a:endParaRPr>
          </a:p>
          <a:p>
            <a:pPr marL="514350" indent="-514350"/>
            <a:r>
              <a:rPr lang="vi-VN" sz="2800" kern="0" dirty="0">
                <a:latin typeface="Times New Roman" panose="02020603050405020304" pitchFamily="18" charset="0"/>
                <a:cs typeface="Times New Roman" panose="02020603050405020304" pitchFamily="18" charset="0"/>
              </a:rPr>
              <a:t>	1. Tính cấp thiết của đề tài.</a:t>
            </a:r>
          </a:p>
          <a:p>
            <a:pPr marL="514350" indent="-514350"/>
            <a:r>
              <a:rPr lang="vi-VN" sz="2800" kern="0" dirty="0">
                <a:latin typeface="Times New Roman" panose="02020603050405020304" pitchFamily="18" charset="0"/>
                <a:cs typeface="Times New Roman" panose="02020603050405020304" pitchFamily="18" charset="0"/>
              </a:rPr>
              <a:t>	2. Tình hình nghiên cứu.</a:t>
            </a:r>
          </a:p>
          <a:p>
            <a:pPr marL="514350" indent="-514350"/>
            <a:r>
              <a:rPr lang="vi-VN" sz="2800" kern="0" dirty="0">
                <a:latin typeface="Times New Roman" panose="02020603050405020304" pitchFamily="18" charset="0"/>
                <a:cs typeface="Times New Roman" panose="02020603050405020304" pitchFamily="18" charset="0"/>
              </a:rPr>
              <a:t>	3. Mục đích và nhiệm vụ của đề tài.</a:t>
            </a:r>
          </a:p>
          <a:p>
            <a:pPr marL="514350" indent="-514350"/>
            <a:r>
              <a:rPr lang="vi-VN" sz="2800" kern="0" dirty="0">
                <a:latin typeface="Times New Roman" panose="02020603050405020304" pitchFamily="18" charset="0"/>
                <a:cs typeface="Times New Roman" panose="02020603050405020304" pitchFamily="18" charset="0"/>
              </a:rPr>
              <a:t>     </a:t>
            </a:r>
            <a:r>
              <a:rPr lang="en-US" sz="2800" kern="0" dirty="0">
                <a:latin typeface="Times New Roman" panose="02020603050405020304" pitchFamily="18" charset="0"/>
                <a:cs typeface="Times New Roman" panose="02020603050405020304" pitchFamily="18" charset="0"/>
              </a:rPr>
              <a:t>	</a:t>
            </a:r>
            <a:r>
              <a:rPr lang="vi-VN" sz="2800" kern="0" dirty="0">
                <a:latin typeface="Times New Roman" panose="02020603050405020304" pitchFamily="18" charset="0"/>
                <a:cs typeface="Times New Roman" panose="02020603050405020304" pitchFamily="18" charset="0"/>
              </a:rPr>
              <a:t>4. Phạm vi nghiên cứu.</a:t>
            </a:r>
          </a:p>
          <a:p>
            <a:pPr marL="514350" indent="-514350"/>
            <a:r>
              <a:rPr lang="vi-VN" sz="2800" kern="0" dirty="0">
                <a:latin typeface="Times New Roman" panose="02020603050405020304" pitchFamily="18" charset="0"/>
                <a:cs typeface="Times New Roman" panose="02020603050405020304" pitchFamily="18" charset="0"/>
              </a:rPr>
              <a:t>	5. Cơ sở lý luận và phương pháp nghiên cứu.</a:t>
            </a:r>
          </a:p>
          <a:p>
            <a:pPr marL="514350" indent="-514350"/>
            <a:r>
              <a:rPr lang="vi-VN" sz="2800" kern="0" dirty="0">
                <a:latin typeface="Times New Roman" panose="02020603050405020304" pitchFamily="18" charset="0"/>
                <a:cs typeface="Times New Roman" panose="02020603050405020304" pitchFamily="18" charset="0"/>
              </a:rPr>
              <a:t>	6. Đóng góp mới của đề tài.</a:t>
            </a:r>
          </a:p>
          <a:p>
            <a:pPr marL="514350" indent="-514350"/>
            <a:r>
              <a:rPr lang="vi-VN" sz="2800" kern="0" dirty="0">
                <a:latin typeface="Times New Roman" panose="02020603050405020304" pitchFamily="18" charset="0"/>
                <a:cs typeface="Times New Roman" panose="02020603050405020304" pitchFamily="18" charset="0"/>
              </a:rPr>
              <a:t>	7. Ý nghĩa lý luận và thực tiễn.</a:t>
            </a:r>
          </a:p>
          <a:p>
            <a:pPr marL="514350" indent="-514350"/>
            <a:r>
              <a:rPr lang="vi-VN" sz="2800" kern="0" dirty="0">
                <a:latin typeface="Times New Roman" panose="02020603050405020304" pitchFamily="18" charset="0"/>
                <a:cs typeface="Times New Roman" panose="02020603050405020304" pitchFamily="18" charset="0"/>
              </a:rPr>
              <a:t>	8. Kết cấu của đề tài.</a:t>
            </a:r>
          </a:p>
        </p:txBody>
      </p:sp>
      <p:sp>
        <p:nvSpPr>
          <p:cNvPr id="5" name="Rectangle 2"/>
          <p:cNvSpPr>
            <a:spLocks noChangeArrowheads="1"/>
          </p:cNvSpPr>
          <p:nvPr/>
        </p:nvSpPr>
        <p:spPr bwMode="auto">
          <a:xfrm>
            <a:off x="2047301" y="574201"/>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Ví</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dụ</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đề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cương</a:t>
            </a:r>
            <a:r>
              <a:rPr lang="en-US" sz="2800" b="1" i="1" dirty="0" smtClean="0">
                <a:latin typeface="Times New Roman" panose="02020603050405020304" pitchFamily="18" charset="0"/>
                <a:cs typeface="Times New Roman" panose="02020603050405020304" pitchFamily="18" charset="0"/>
              </a:rPr>
              <a:t> NCKH</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1286348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dell\AppData\Local\Temp\FineReader11\media\image1.png"/>
          <p:cNvPicPr/>
          <p:nvPr/>
        </p:nvPicPr>
        <p:blipFill>
          <a:blip r:embed="rId2">
            <a:extLst>
              <a:ext uri="{28A0092B-C50C-407E-A947-70E740481C1C}">
                <a14:useLocalDpi xmlns:a14="http://schemas.microsoft.com/office/drawing/2010/main" val="0"/>
              </a:ext>
            </a:extLst>
          </a:blip>
          <a:srcRect/>
          <a:stretch>
            <a:fillRect/>
          </a:stretch>
        </p:blipFill>
        <p:spPr bwMode="auto">
          <a:xfrm>
            <a:off x="76200" y="980772"/>
            <a:ext cx="5334000" cy="5191428"/>
          </a:xfrm>
          <a:prstGeom prst="rect">
            <a:avLst/>
          </a:prstGeom>
          <a:noFill/>
          <a:ln>
            <a:noFill/>
          </a:ln>
        </p:spPr>
      </p:pic>
      <p:sp>
        <p:nvSpPr>
          <p:cNvPr id="7" name="Rectangle 6"/>
          <p:cNvSpPr/>
          <p:nvPr/>
        </p:nvSpPr>
        <p:spPr>
          <a:xfrm>
            <a:off x="5334000" y="1056972"/>
            <a:ext cx="3810000" cy="4832092"/>
          </a:xfrm>
          <a:prstGeom prst="rect">
            <a:avLst/>
          </a:prstGeom>
        </p:spPr>
        <p:txBody>
          <a:bodyPr wrap="square">
            <a:spAutoFit/>
          </a:bodyPr>
          <a:lstStyle/>
          <a:p>
            <a:pPr marL="38100" marR="25400" indent="266700" algn="just">
              <a:spcAft>
                <a:spcPts val="0"/>
              </a:spcAft>
            </a:pPr>
            <a:r>
              <a:rPr lang="en-US" sz="2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a:t>
            </a:r>
            <a:r>
              <a:rPr lang="en-US" sz="22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rước</a:t>
            </a:r>
            <a:r>
              <a:rPr lang="en-US" sz="22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hết</a:t>
            </a:r>
            <a:r>
              <a:rPr lang="en-US" sz="22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bắt</a:t>
            </a:r>
            <a:r>
              <a:rPr lang="vi-VN" sz="22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nguồn từ các</a:t>
            </a:r>
            <a:r>
              <a:rPr lang="vi-VN" sz="2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ý </a:t>
            </a:r>
            <a:r>
              <a:rPr lang="vi-VN" sz="22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tưởr</a:t>
            </a:r>
            <a:r>
              <a:rPr lang="en-US" sz="22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a:t>
            </a:r>
            <a:r>
              <a:rPr lang="vi-VN" sz="22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 </a:t>
            </a:r>
            <a:r>
              <a:rPr lang="vi-VN" sz="2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khoa </a:t>
            </a:r>
            <a:r>
              <a:rPr lang="vi-VN" sz="22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2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200" dirty="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vi-VN" sz="22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phương hướng khoa </a:t>
            </a:r>
            <a:r>
              <a:rPr lang="en-US" sz="2200"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2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2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sẽ </a:t>
            </a:r>
            <a:r>
              <a:rPr lang="vi-VN"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 hình thành. </a:t>
            </a:r>
            <a:r>
              <a:rPr lang="vi-VN" sz="22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a:t>
            </a:r>
            <a:r>
              <a:rPr lang="en-US" sz="22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ừ</a:t>
            </a:r>
            <a:r>
              <a:rPr lang="vi-VN" sz="22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những</a:t>
            </a:r>
            <a:r>
              <a:rPr lang="en-US" sz="2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200" dirty="0"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phương </a:t>
            </a:r>
            <a:r>
              <a:rPr lang="vi-VN" sz="2200" dirty="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hướng khoa học </a:t>
            </a:r>
            <a:r>
              <a:rPr lang="vi-VN" sz="22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đó sẽ tạo ra </a:t>
            </a:r>
            <a:r>
              <a:rPr lang="vi-VN" sz="2200" dirty="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các </a:t>
            </a:r>
            <a:r>
              <a:rPr lang="en-US" sz="2200" dirty="0" err="1"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trường</a:t>
            </a:r>
            <a:r>
              <a:rPr lang="vi-VN" sz="2200" dirty="0"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200" dirty="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phái khoa </a:t>
            </a:r>
            <a:r>
              <a:rPr lang="vi-VN" sz="2200" dirty="0"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học</a:t>
            </a:r>
            <a:r>
              <a:rPr lang="en-US" sz="2200" dirty="0"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200" dirty="0" err="1"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bộ</a:t>
            </a:r>
            <a:r>
              <a:rPr lang="en-US" sz="2200" dirty="0"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200" dirty="0" err="1"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môn</a:t>
            </a:r>
            <a:r>
              <a:rPr lang="en-US" sz="2200" dirty="0"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200" dirty="0" err="1"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khoa</a:t>
            </a:r>
            <a:r>
              <a:rPr lang="en-US" sz="2200" dirty="0"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200" dirty="0" err="1"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học</a:t>
            </a:r>
            <a:r>
              <a:rPr lang="vi-VN" sz="22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2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để rồi từ đó hình thành </a:t>
            </a:r>
            <a:r>
              <a:rPr lang="en-US" sz="22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2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những</a:t>
            </a:r>
            <a:r>
              <a:rPr lang="en-US" sz="22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200" dirty="0" err="1"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bộ</a:t>
            </a:r>
            <a:r>
              <a:rPr lang="en-US" sz="2200" dirty="0"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200" dirty="0" err="1"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môn</a:t>
            </a:r>
            <a:r>
              <a:rPr lang="en-US" sz="2200" dirty="0"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200" dirty="0" err="1"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khoa</a:t>
            </a:r>
            <a:r>
              <a:rPr lang="en-US" sz="2200" dirty="0"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200" dirty="0" err="1" smtClean="0">
                <a:solidFill>
                  <a:srgbClr val="FF0000"/>
                </a:solidFill>
                <a:latin typeface="Times New Roman" panose="02020603050405020304" pitchFamily="18" charset="0"/>
                <a:ea typeface="Courier New" panose="02070309020205020404" pitchFamily="49" charset="0"/>
                <a:cs typeface="Times New Roman" panose="02020603050405020304" pitchFamily="18" charset="0"/>
              </a:rPr>
              <a:t>học</a:t>
            </a:r>
            <a:r>
              <a:rPr lang="en-US" sz="22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2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triết</a:t>
            </a:r>
            <a:r>
              <a:rPr lang="en-US" sz="22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hoc, </a:t>
            </a:r>
            <a:r>
              <a:rPr lang="en-US" sz="22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vật</a:t>
            </a:r>
            <a:r>
              <a:rPr lang="en-US" sz="22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2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lí</a:t>
            </a:r>
            <a:r>
              <a:rPr lang="en-US" sz="22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r>
              <a:rPr lang="vi-VN" sz="2200" dirty="0">
                <a:latin typeface="Times New Roman" panose="02020603050405020304" pitchFamily="18" charset="0"/>
                <a:cs typeface="Times New Roman" panose="02020603050405020304" pitchFamily="18" charset="0"/>
              </a:rPr>
              <a:t> từ những </a:t>
            </a:r>
            <a:r>
              <a:rPr lang="vi-VN" sz="2200" dirty="0">
                <a:solidFill>
                  <a:srgbClr val="FF0000"/>
                </a:solidFill>
                <a:latin typeface="Times New Roman" panose="02020603050405020304" pitchFamily="18" charset="0"/>
                <a:cs typeface="Times New Roman" panose="02020603050405020304" pitchFamily="18" charset="0"/>
              </a:rPr>
              <a:t>bộ môn khoa học </a:t>
            </a:r>
            <a:r>
              <a:rPr lang="vi-VN" sz="2200" dirty="0">
                <a:latin typeface="Times New Roman" panose="02020603050405020304" pitchFamily="18" charset="0"/>
                <a:cs typeface="Times New Roman" panose="02020603050405020304" pitchFamily="18" charset="0"/>
              </a:rPr>
              <a:t>này có thể phân chia </a:t>
            </a:r>
            <a:r>
              <a:rPr lang="vi-VN" sz="2200" dirty="0" smtClean="0">
                <a:latin typeface="Times New Roman" panose="02020603050405020304" pitchFamily="18" charset="0"/>
                <a:cs typeface="Times New Roman" panose="02020603050405020304" pitchFamily="18" charset="0"/>
              </a:rPr>
              <a:t>thà</a:t>
            </a:r>
            <a:r>
              <a:rPr lang="en-US" sz="2200" dirty="0" smtClean="0">
                <a:latin typeface="Times New Roman" panose="02020603050405020304" pitchFamily="18" charset="0"/>
                <a:cs typeface="Times New Roman" panose="02020603050405020304" pitchFamily="18" charset="0"/>
              </a:rPr>
              <a:t>n</a:t>
            </a:r>
            <a:r>
              <a:rPr lang="vi-VN" sz="2200" dirty="0" smtClean="0">
                <a:latin typeface="Times New Roman" panose="02020603050405020304" pitchFamily="18" charset="0"/>
                <a:cs typeface="Times New Roman" panose="02020603050405020304" pitchFamily="18" charset="0"/>
              </a:rPr>
              <a:t>h </a:t>
            </a:r>
            <a:r>
              <a:rPr lang="vi-VN" sz="2200" dirty="0">
                <a:latin typeface="Times New Roman" panose="02020603050405020304" pitchFamily="18" charset="0"/>
                <a:cs typeface="Times New Roman" panose="02020603050405020304" pitchFamily="18" charset="0"/>
              </a:rPr>
              <a:t>những </a:t>
            </a:r>
            <a:r>
              <a:rPr lang="en-US" sz="2200" dirty="0" err="1" smtClean="0">
                <a:solidFill>
                  <a:srgbClr val="FF0000"/>
                </a:solidFill>
                <a:latin typeface="Times New Roman" panose="02020603050405020304" pitchFamily="18" charset="0"/>
                <a:cs typeface="Times New Roman" panose="02020603050405020304" pitchFamily="18" charset="0"/>
              </a:rPr>
              <a:t>ngành</a:t>
            </a:r>
            <a:r>
              <a:rPr lang="en-US" sz="2200" dirty="0" smtClean="0">
                <a:solidFill>
                  <a:srgbClr val="FF0000"/>
                </a:solidFill>
                <a:latin typeface="Times New Roman" panose="02020603050405020304" pitchFamily="18" charset="0"/>
                <a:cs typeface="Times New Roman" panose="02020603050405020304" pitchFamily="18" charset="0"/>
              </a:rPr>
              <a:t> </a:t>
            </a:r>
            <a:r>
              <a:rPr lang="en-US" sz="2200" dirty="0" err="1" smtClean="0">
                <a:solidFill>
                  <a:srgbClr val="FF0000"/>
                </a:solidFill>
                <a:latin typeface="Times New Roman" panose="02020603050405020304" pitchFamily="18" charset="0"/>
                <a:cs typeface="Times New Roman" panose="02020603050405020304" pitchFamily="18" charset="0"/>
              </a:rPr>
              <a:t>khoa</a:t>
            </a:r>
            <a:r>
              <a:rPr lang="en-US" sz="2200" dirty="0" smtClean="0">
                <a:solidFill>
                  <a:srgbClr val="FF0000"/>
                </a:solidFill>
                <a:latin typeface="Times New Roman" panose="02020603050405020304" pitchFamily="18" charset="0"/>
                <a:cs typeface="Times New Roman" panose="02020603050405020304" pitchFamily="18" charset="0"/>
              </a:rPr>
              <a:t> </a:t>
            </a:r>
            <a:r>
              <a:rPr lang="en-US" sz="2200" dirty="0" err="1" smtClean="0">
                <a:solidFill>
                  <a:srgbClr val="FF0000"/>
                </a:solidFill>
                <a:latin typeface="Times New Roman" panose="02020603050405020304" pitchFamily="18" charset="0"/>
                <a:cs typeface="Times New Roman" panose="02020603050405020304" pitchFamily="18" charset="0"/>
              </a:rPr>
              <a:t>học</a:t>
            </a:r>
            <a:r>
              <a:rPr lang="en-US" sz="2200" dirty="0" smtClean="0">
                <a:solidFill>
                  <a:srgbClr val="FF0000"/>
                </a:solidFill>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như</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trong</a:t>
            </a:r>
            <a:r>
              <a:rPr lang="en-US" sz="2200" dirty="0" smtClean="0">
                <a:latin typeface="Times New Roman" panose="02020603050405020304" pitchFamily="18" charset="0"/>
                <a:cs typeface="Times New Roman" panose="02020603050405020304" pitchFamily="18" charset="0"/>
              </a:rPr>
              <a:t> </a:t>
            </a:r>
            <a:r>
              <a:rPr lang="vi-VN" sz="2200" dirty="0" smtClean="0">
                <a:latin typeface="Times New Roman" panose="02020603050405020304" pitchFamily="18" charset="0"/>
                <a:cs typeface="Times New Roman" panose="02020603050405020304" pitchFamily="18" charset="0"/>
              </a:rPr>
              <a:t>Vật</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lí</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còn</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có</a:t>
            </a:r>
            <a:r>
              <a:rPr lang="en-US" sz="2200" dirty="0" smtClean="0">
                <a:latin typeface="Times New Roman" panose="02020603050405020304" pitchFamily="18" charset="0"/>
                <a:cs typeface="Times New Roman" panose="02020603050405020304" pitchFamily="18" charset="0"/>
              </a:rPr>
              <a:t> </a:t>
            </a:r>
            <a:r>
              <a:rPr lang="en-US" sz="2200" dirty="0" err="1" smtClean="0">
                <a:latin typeface="Times New Roman" panose="02020603050405020304" pitchFamily="18" charset="0"/>
                <a:cs typeface="Times New Roman" panose="02020603050405020304" pitchFamily="18" charset="0"/>
              </a:rPr>
              <a:t>vật</a:t>
            </a:r>
            <a:r>
              <a:rPr lang="vi-VN" sz="2200" dirty="0" smtClean="0">
                <a:latin typeface="Times New Roman" panose="02020603050405020304" pitchFamily="18" charset="0"/>
                <a:cs typeface="Times New Roman" panose="02020603050405020304" pitchFamily="18" charset="0"/>
              </a:rPr>
              <a:t> </a:t>
            </a:r>
            <a:r>
              <a:rPr lang="vi-VN" sz="2200" dirty="0">
                <a:latin typeface="Times New Roman" panose="02020603050405020304" pitchFamily="18" charset="0"/>
                <a:cs typeface="Times New Roman" panose="02020603050405020304" pitchFamily="18" charset="0"/>
              </a:rPr>
              <a:t>lí lượng tử, Vật lí cơ học... </a:t>
            </a:r>
            <a:endParaRPr lang="en-US" sz="2200" dirty="0">
              <a:latin typeface="Times New Roman" panose="02020603050405020304" pitchFamily="18" charset="0"/>
              <a:cs typeface="Times New Roman" panose="02020603050405020304" pitchFamily="18" charset="0"/>
            </a:endParaRPr>
          </a:p>
        </p:txBody>
      </p:sp>
      <p:sp>
        <p:nvSpPr>
          <p:cNvPr id="8" name="Rectangle 7"/>
          <p:cNvSpPr/>
          <p:nvPr/>
        </p:nvSpPr>
        <p:spPr>
          <a:xfrm>
            <a:off x="1905000" y="136186"/>
            <a:ext cx="4956806" cy="492443"/>
          </a:xfrm>
          <a:prstGeom prst="rect">
            <a:avLst/>
          </a:prstGeom>
        </p:spPr>
        <p:txBody>
          <a:bodyPr wrap="none">
            <a:spAutoFit/>
          </a:bodyPr>
          <a:lstStyle/>
          <a:p>
            <a:pPr>
              <a:defRPr/>
            </a:pPr>
            <a:r>
              <a:rPr lang="en-US" sz="2600" b="1" dirty="0" smtClean="0">
                <a:latin typeface="Times New Roman" panose="02020603050405020304" pitchFamily="18" charset="0"/>
                <a:cs typeface="Times New Roman" panose="02020603050405020304" pitchFamily="18" charset="0"/>
              </a:rPr>
              <a:t>d. Logic </a:t>
            </a:r>
            <a:r>
              <a:rPr lang="en-US" sz="2600" b="1" dirty="0" err="1" smtClean="0">
                <a:latin typeface="Times New Roman" panose="02020603050405020304" pitchFamily="18" charset="0"/>
                <a:cs typeface="Times New Roman" panose="02020603050405020304" pitchFamily="18" charset="0"/>
              </a:rPr>
              <a:t>phát</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triển</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của</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khoa</a:t>
            </a:r>
            <a:r>
              <a:rPr lang="en-US" sz="2600" b="1" dirty="0" smtClean="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học</a:t>
            </a:r>
            <a:r>
              <a:rPr lang="en-US" sz="2600" b="1" dirty="0">
                <a:latin typeface="Times New Roman" panose="02020603050405020304" pitchFamily="18" charset="0"/>
                <a:cs typeface="Times New Roman" panose="02020603050405020304" pitchFamily="18" charset="0"/>
              </a:rPr>
              <a:t> </a:t>
            </a:r>
            <a:r>
              <a:rPr lang="en-US" sz="2600" b="1" dirty="0" smtClean="0">
                <a:latin typeface="Times New Roman" panose="02020603050405020304" pitchFamily="18" charset="0"/>
                <a:cs typeface="Times New Roman" panose="02020603050405020304" pitchFamily="18" charset="0"/>
              </a:rPr>
              <a:t> </a:t>
            </a:r>
            <a:endParaRPr lang="en-US" sz="2600" b="1" dirty="0">
              <a:latin typeface="Times New Roman" panose="02020603050405020304" pitchFamily="18" charset="0"/>
              <a:cs typeface="Times New Roman" panose="02020603050405020304" pitchFamily="18" charset="0"/>
            </a:endParaRPr>
          </a:p>
        </p:txBody>
      </p:sp>
      <p:sp>
        <p:nvSpPr>
          <p:cNvPr id="6"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269031244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100" y="1371600"/>
            <a:ext cx="8305800" cy="5293757"/>
          </a:xfrm>
          <a:prstGeom prst="rect">
            <a:avLst/>
          </a:prstGeom>
        </p:spPr>
        <p:txBody>
          <a:bodyPr wrap="square">
            <a:spAutoFit/>
          </a:bodyPr>
          <a:lstStyle/>
          <a:p>
            <a:pPr marL="514350" indent="-514350" algn="ct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b="1" kern="0" dirty="0" smtClean="0">
                <a:solidFill>
                  <a:srgbClr val="FF0000"/>
                </a:solidFill>
                <a:latin typeface="Times New Roman" panose="02020603050405020304" pitchFamily="18" charset="0"/>
                <a:cs typeface="Times New Roman" panose="02020603050405020304" pitchFamily="18" charset="0"/>
              </a:rPr>
              <a:t>B</a:t>
            </a:r>
            <a:r>
              <a:rPr lang="vi-VN" sz="2600" b="1" kern="0" dirty="0" smtClean="0">
                <a:solidFill>
                  <a:srgbClr val="FF0000"/>
                </a:solidFill>
                <a:latin typeface="Times New Roman" panose="02020603050405020304" pitchFamily="18" charset="0"/>
                <a:cs typeface="Times New Roman" panose="02020603050405020304" pitchFamily="18" charset="0"/>
              </a:rPr>
              <a:t>. </a:t>
            </a:r>
            <a:r>
              <a:rPr lang="vi-VN" sz="2600" b="1" kern="0" dirty="0">
                <a:solidFill>
                  <a:srgbClr val="FF0000"/>
                </a:solidFill>
                <a:latin typeface="Times New Roman" panose="02020603050405020304" pitchFamily="18" charset="0"/>
                <a:cs typeface="Times New Roman" panose="02020603050405020304" pitchFamily="18" charset="0"/>
              </a:rPr>
              <a:t>PHẦN </a:t>
            </a:r>
            <a:r>
              <a:rPr lang="en-US" sz="2600" b="1" kern="0" dirty="0" smtClean="0">
                <a:solidFill>
                  <a:srgbClr val="FF0000"/>
                </a:solidFill>
                <a:latin typeface="Times New Roman" panose="02020603050405020304" pitchFamily="18" charset="0"/>
                <a:cs typeface="Times New Roman" panose="02020603050405020304" pitchFamily="18" charset="0"/>
              </a:rPr>
              <a:t>NỘI DUNG</a:t>
            </a:r>
            <a:endParaRPr lang="vi-VN" sz="2600" b="1" kern="0" dirty="0">
              <a:solidFill>
                <a:srgbClr val="FF0000"/>
              </a:solidFill>
              <a:latin typeface="Times New Roman" panose="02020603050405020304" pitchFamily="18" charset="0"/>
              <a:cs typeface="Times New Roman" panose="02020603050405020304" pitchFamily="18" charset="0"/>
            </a:endParaRPr>
          </a:p>
          <a:p>
            <a:pPr marL="514350" indent="-514350" algn="ctr"/>
            <a:endParaRPr lang="vi-VN" sz="2600" b="1" kern="0" dirty="0">
              <a:solidFill>
                <a:srgbClr val="66FFFF"/>
              </a:solidFill>
              <a:latin typeface="Times New Roman" panose="02020603050405020304" pitchFamily="18" charset="0"/>
              <a:cs typeface="Times New Roman" panose="02020603050405020304" pitchFamily="18" charset="0"/>
            </a:endParaRPr>
          </a:p>
          <a:p>
            <a:pPr marL="514350" indent="-514350" algn="ctr"/>
            <a:r>
              <a:rPr lang="en-US" sz="2600" kern="0" dirty="0" smtClean="0">
                <a:latin typeface="Times New Roman" panose="02020603050405020304" pitchFamily="18" charset="0"/>
                <a:cs typeface="Times New Roman" panose="02020603050405020304" pitchFamily="18" charset="0"/>
              </a:rPr>
              <a:t>CHƯƠNG 1</a:t>
            </a:r>
          </a:p>
          <a:p>
            <a:pPr marL="514350" indent="-514350"/>
            <a:r>
              <a:rPr lang="en-US" sz="2600" kern="0" dirty="0" smtClean="0">
                <a:latin typeface="Times New Roman" panose="02020603050405020304" pitchFamily="18" charset="0"/>
                <a:cs typeface="Times New Roman" panose="02020603050405020304" pitchFamily="18" charset="0"/>
              </a:rPr>
              <a:t>XÂY DỰNG MÔ HÌNH TÍNH TOÁN VÀ ĐÁNH GIÁ ĐỘ BỀN VỎ CẦU CHỦ ĐỘNG XE TẢI</a:t>
            </a:r>
          </a:p>
          <a:p>
            <a:pPr marL="514350" indent="-514350"/>
            <a:r>
              <a:rPr lang="en-US" sz="2600" kern="0" dirty="0" smtClean="0">
                <a:latin typeface="Times New Roman" panose="02020603050405020304" pitchFamily="18" charset="0"/>
                <a:cs typeface="Times New Roman" panose="02020603050405020304" pitchFamily="18" charset="0"/>
              </a:rPr>
              <a:t>1.1.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chế</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trọng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đánh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bền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vỏ</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cầu</a:t>
            </a:r>
            <a:endParaRPr lang="en-US" sz="2600"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1.1.1. </a:t>
            </a:r>
            <a:r>
              <a:rPr lang="en-US" sz="2600" i="1" dirty="0" err="1">
                <a:latin typeface="Times New Roman" panose="02020603050405020304" pitchFamily="18" charset="0"/>
                <a:cs typeface="Times New Roman" panose="02020603050405020304" pitchFamily="18" charset="0"/>
              </a:rPr>
              <a:t>Các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trọng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tác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dụng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lên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vỏ</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cầu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chủ</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của</a:t>
            </a:r>
            <a:r>
              <a:rPr lang="en-US" sz="2600" i="1" dirty="0">
                <a:latin typeface="Times New Roman" panose="02020603050405020304" pitchFamily="18" charset="0"/>
                <a:cs typeface="Times New Roman" panose="02020603050405020304" pitchFamily="18" charset="0"/>
              </a:rPr>
              <a:t> ô </a:t>
            </a:r>
            <a:r>
              <a:rPr lang="en-US" sz="2600" i="1" dirty="0" err="1">
                <a:latin typeface="Times New Roman" panose="02020603050405020304" pitchFamily="18" charset="0"/>
                <a:cs typeface="Times New Roman" panose="02020603050405020304" pitchFamily="18" charset="0"/>
              </a:rPr>
              <a:t>tô</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tải</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1.1.2. </a:t>
            </a:r>
            <a:r>
              <a:rPr lang="en-US" sz="2600" i="1" dirty="0" err="1">
                <a:latin typeface="Times New Roman" panose="02020603050405020304" pitchFamily="18" charset="0"/>
                <a:cs typeface="Times New Roman" panose="02020603050405020304" pitchFamily="18" charset="0"/>
              </a:rPr>
              <a:t>Xác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định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trọng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theo</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phương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pháp</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truyền</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thống</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1.1.3. </a:t>
            </a:r>
            <a:r>
              <a:rPr lang="en-US" sz="2600" i="1" dirty="0" err="1">
                <a:latin typeface="Times New Roman" panose="02020603050405020304" pitchFamily="18" charset="0"/>
                <a:cs typeface="Times New Roman" panose="02020603050405020304" pitchFamily="18" charset="0"/>
              </a:rPr>
              <a:t>Tính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toán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vỏ</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cầu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trên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mô</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hình</a:t>
            </a:r>
            <a:r>
              <a:rPr lang="en-US" sz="2600" i="1" dirty="0">
                <a:latin typeface="Times New Roman" panose="02020603050405020304" pitchFamily="18" charset="0"/>
                <a:cs typeface="Times New Roman" panose="02020603050405020304" pitchFamily="18" charset="0"/>
              </a:rPr>
              <a:t> 3D </a:t>
            </a:r>
            <a:r>
              <a:rPr lang="en-US" sz="2600" i="1" dirty="0" err="1" smtClean="0">
                <a:latin typeface="Times New Roman" panose="02020603050405020304" pitchFamily="18" charset="0"/>
                <a:cs typeface="Times New Roman" panose="02020603050405020304" pitchFamily="18" charset="0"/>
              </a:rPr>
              <a:t>bằng</a:t>
            </a:r>
            <a:r>
              <a:rPr lang="en-US" sz="2600" i="1" dirty="0" smtClean="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phần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mềm</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chuyên</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dụng</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1.1.1.4 </a:t>
            </a:r>
            <a:r>
              <a:rPr lang="en-US" sz="2600" i="1" dirty="0" err="1">
                <a:latin typeface="Times New Roman" panose="02020603050405020304" pitchFamily="18" charset="0"/>
                <a:cs typeface="Times New Roman" panose="02020603050405020304" pitchFamily="18" charset="0"/>
              </a:rPr>
              <a:t>Tính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toán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bền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mỏi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vỏ</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cầu</a:t>
            </a:r>
            <a:endParaRPr lang="vi-VN" sz="2600" i="1" kern="0"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2047301" y="152400"/>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Ví</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dụ</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đề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cương</a:t>
            </a:r>
            <a:r>
              <a:rPr lang="en-US" sz="2800" b="1" i="1" dirty="0" smtClean="0">
                <a:latin typeface="Times New Roman" panose="02020603050405020304" pitchFamily="18" charset="0"/>
                <a:cs typeface="Times New Roman" panose="02020603050405020304" pitchFamily="18" charset="0"/>
              </a:rPr>
              <a:t> NCKH</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5354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100" y="1371600"/>
            <a:ext cx="8305800" cy="4893647"/>
          </a:xfrm>
          <a:prstGeom prst="rect">
            <a:avLst/>
          </a:prstGeom>
        </p:spPr>
        <p:txBody>
          <a:bodyPr wrap="square">
            <a:spAutoFit/>
          </a:bodyPr>
          <a:lstStyle/>
          <a:p>
            <a:pPr marL="514350" indent="-514350" algn="ct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b="1" kern="0" dirty="0" smtClean="0">
                <a:solidFill>
                  <a:srgbClr val="FF0000"/>
                </a:solidFill>
                <a:latin typeface="Times New Roman" panose="02020603050405020304" pitchFamily="18" charset="0"/>
                <a:cs typeface="Times New Roman" panose="02020603050405020304" pitchFamily="18" charset="0"/>
              </a:rPr>
              <a:t>B</a:t>
            </a:r>
            <a:r>
              <a:rPr lang="vi-VN" sz="2600" b="1" kern="0" dirty="0" smtClean="0">
                <a:solidFill>
                  <a:srgbClr val="FF0000"/>
                </a:solidFill>
                <a:latin typeface="Times New Roman" panose="02020603050405020304" pitchFamily="18" charset="0"/>
                <a:cs typeface="Times New Roman" panose="02020603050405020304" pitchFamily="18" charset="0"/>
              </a:rPr>
              <a:t>. </a:t>
            </a:r>
            <a:r>
              <a:rPr lang="vi-VN" sz="2600" b="1" kern="0" dirty="0">
                <a:solidFill>
                  <a:srgbClr val="FF0000"/>
                </a:solidFill>
                <a:latin typeface="Times New Roman" panose="02020603050405020304" pitchFamily="18" charset="0"/>
                <a:cs typeface="Times New Roman" panose="02020603050405020304" pitchFamily="18" charset="0"/>
              </a:rPr>
              <a:t>PHẦN </a:t>
            </a:r>
            <a:r>
              <a:rPr lang="en-US" sz="2600" b="1" kern="0" dirty="0" smtClean="0">
                <a:solidFill>
                  <a:srgbClr val="FF0000"/>
                </a:solidFill>
                <a:latin typeface="Times New Roman" panose="02020603050405020304" pitchFamily="18" charset="0"/>
                <a:cs typeface="Times New Roman" panose="02020603050405020304" pitchFamily="18" charset="0"/>
              </a:rPr>
              <a:t>NỘI DUNG</a:t>
            </a:r>
            <a:endParaRPr lang="vi-VN" sz="2600" b="1" kern="0" dirty="0" smtClean="0">
              <a:solidFill>
                <a:srgbClr val="66FFFF"/>
              </a:solidFill>
              <a:latin typeface="Times New Roman" panose="02020603050405020304" pitchFamily="18" charset="0"/>
              <a:cs typeface="Times New Roman" panose="02020603050405020304" pitchFamily="18" charset="0"/>
            </a:endParaRPr>
          </a:p>
          <a:p>
            <a:pPr marL="514350" indent="-514350" algn="ctr"/>
            <a:r>
              <a:rPr lang="en-US" sz="2600" b="1" kern="0" dirty="0" smtClean="0">
                <a:latin typeface="Times New Roman" panose="02020603050405020304" pitchFamily="18" charset="0"/>
                <a:cs typeface="Times New Roman" panose="02020603050405020304" pitchFamily="18" charset="0"/>
              </a:rPr>
              <a:t>CHƯƠNG 1</a:t>
            </a:r>
          </a:p>
          <a:p>
            <a:pPr marL="514350" indent="-514350"/>
            <a:r>
              <a:rPr lang="en-US" sz="2600" kern="0" dirty="0" smtClean="0">
                <a:latin typeface="Times New Roman" panose="02020603050405020304" pitchFamily="18" charset="0"/>
                <a:cs typeface="Times New Roman" panose="02020603050405020304" pitchFamily="18" charset="0"/>
              </a:rPr>
              <a:t>XÂY DỰNG MÔ HÌNH TÍNH TOÁN VÀ ĐÁNH GIÁ ĐỘ BỀN VỎ CẦU CHỦ ĐỘNG XE TẢI</a:t>
            </a:r>
          </a:p>
          <a:p>
            <a:pPr marL="514350" indent="-514350"/>
            <a:r>
              <a:rPr lang="en-US" sz="2600" kern="0" dirty="0" smtClean="0">
                <a:latin typeface="Times New Roman" panose="02020603050405020304" pitchFamily="18" charset="0"/>
                <a:cs typeface="Times New Roman" panose="02020603050405020304" pitchFamily="18" charset="0"/>
              </a:rPr>
              <a:t>1.2. </a:t>
            </a:r>
            <a:r>
              <a:rPr lang="en-US" sz="2600" dirty="0" err="1">
                <a:latin typeface="Times New Roman" panose="02020603050405020304" pitchFamily="18" charset="0"/>
                <a:cs typeface="Times New Roman" panose="02020603050405020304" pitchFamily="18" charset="0"/>
              </a:rPr>
              <a:t>Mô</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toán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vỏ</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cầu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chủ</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bằng</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phần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mềm</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HyperWorks</a:t>
            </a:r>
            <a:endParaRPr lang="en-US" sz="2600"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1.2.1. </a:t>
            </a:r>
            <a:r>
              <a:rPr lang="en-US" sz="2600" i="1" dirty="0" err="1">
                <a:latin typeface="Times New Roman" panose="02020603050405020304" pitchFamily="18" charset="0"/>
                <a:cs typeface="Times New Roman" panose="02020603050405020304" pitchFamily="18" charset="0"/>
              </a:rPr>
              <a:t>Mô</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hình</a:t>
            </a:r>
            <a:r>
              <a:rPr lang="en-US" sz="2600" i="1" dirty="0">
                <a:latin typeface="Times New Roman" panose="02020603050405020304" pitchFamily="18" charset="0"/>
                <a:cs typeface="Times New Roman" panose="02020603050405020304" pitchFamily="18" charset="0"/>
              </a:rPr>
              <a:t> 3D </a:t>
            </a:r>
            <a:r>
              <a:rPr lang="en-US" sz="2600" i="1" dirty="0" err="1">
                <a:latin typeface="Times New Roman" panose="02020603050405020304" pitchFamily="18" charset="0"/>
                <a:cs typeface="Times New Roman" panose="02020603050405020304" pitchFamily="18" charset="0"/>
              </a:rPr>
              <a:t>vỏ</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cầu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chủ</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xe</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tải</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1.2.2. </a:t>
            </a:r>
            <a:r>
              <a:rPr lang="en-US" sz="2600" i="1" dirty="0" err="1">
                <a:latin typeface="Times New Roman" panose="02020603050405020304" pitchFamily="18" charset="0"/>
                <a:cs typeface="Times New Roman" panose="02020603050405020304" pitchFamily="18" charset="0"/>
              </a:rPr>
              <a:t>Gán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vật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liệu</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1.2.3. </a:t>
            </a:r>
            <a:r>
              <a:rPr lang="en-US" sz="2600" i="1" dirty="0">
                <a:latin typeface="Times New Roman" panose="02020603050405020304" pitchFamily="18" charset="0"/>
                <a:cs typeface="Times New Roman" panose="02020603050405020304" pitchFamily="18" charset="0"/>
              </a:rPr>
              <a:t>Chia </a:t>
            </a:r>
            <a:r>
              <a:rPr lang="en-US" sz="2600" i="1" dirty="0" err="1" smtClean="0">
                <a:latin typeface="Times New Roman" panose="02020603050405020304" pitchFamily="18" charset="0"/>
                <a:cs typeface="Times New Roman" panose="02020603050405020304" pitchFamily="18" charset="0"/>
              </a:rPr>
              <a:t>lưới</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1.2.4 </a:t>
            </a:r>
            <a:r>
              <a:rPr lang="en-US" sz="2600" i="1" dirty="0" err="1">
                <a:latin typeface="Times New Roman" panose="02020603050405020304" pitchFamily="18" charset="0"/>
                <a:cs typeface="Times New Roman" panose="02020603050405020304" pitchFamily="18" charset="0"/>
              </a:rPr>
              <a:t>Đặt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ràng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buộc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điều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kiện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biên</a:t>
            </a:r>
            <a:r>
              <a:rPr lang="en-US" sz="2600" i="1" dirty="0" smtClean="0">
                <a:latin typeface="Times New Roman" panose="02020603050405020304" pitchFamily="18" charset="0"/>
                <a:cs typeface="Times New Roman" panose="02020603050405020304" pitchFamily="18" charset="0"/>
              </a:rPr>
              <a:t>)</a:t>
            </a:r>
          </a:p>
          <a:p>
            <a:pPr marL="514350" indent="-514350"/>
            <a:r>
              <a:rPr lang="en-US" sz="2600" i="1" kern="0" dirty="0" smtClean="0">
                <a:latin typeface="Times New Roman" panose="02020603050405020304" pitchFamily="18" charset="0"/>
                <a:cs typeface="Times New Roman" panose="02020603050405020304" pitchFamily="18" charset="0"/>
              </a:rPr>
              <a:t>1.2.5. </a:t>
            </a:r>
            <a:r>
              <a:rPr lang="en-US" sz="2600" i="1" dirty="0" err="1">
                <a:latin typeface="Times New Roman" panose="02020603050405020304" pitchFamily="18" charset="0"/>
                <a:cs typeface="Times New Roman" panose="02020603050405020304" pitchFamily="18" charset="0"/>
              </a:rPr>
              <a:t>Đặt</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lực</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1.2.6. </a:t>
            </a:r>
            <a:r>
              <a:rPr lang="en-US" sz="2600" i="1" dirty="0" err="1">
                <a:latin typeface="Times New Roman" panose="02020603050405020304" pitchFamily="18" charset="0"/>
                <a:cs typeface="Times New Roman" panose="02020603050405020304" pitchFamily="18" charset="0"/>
              </a:rPr>
              <a:t>Xuất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kết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quả</a:t>
            </a:r>
            <a:endParaRPr lang="vi-VN" sz="2600" i="1" kern="0"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2047301" y="152400"/>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Ví</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dụ</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đề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cương</a:t>
            </a:r>
            <a:r>
              <a:rPr lang="en-US" sz="2800" b="1" i="1" dirty="0" smtClean="0">
                <a:latin typeface="Times New Roman" panose="02020603050405020304" pitchFamily="18" charset="0"/>
                <a:cs typeface="Times New Roman" panose="02020603050405020304" pitchFamily="18" charset="0"/>
              </a:rPr>
              <a:t> NCKH</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184340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100" y="1371600"/>
            <a:ext cx="8305800" cy="5293757"/>
          </a:xfrm>
          <a:prstGeom prst="rect">
            <a:avLst/>
          </a:prstGeom>
        </p:spPr>
        <p:txBody>
          <a:bodyPr wrap="square">
            <a:spAutoFit/>
          </a:bodyPr>
          <a:lstStyle/>
          <a:p>
            <a:pPr marL="514350" indent="-514350" algn="ct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b="1" kern="0" dirty="0" smtClean="0">
                <a:solidFill>
                  <a:srgbClr val="FF0000"/>
                </a:solidFill>
                <a:latin typeface="Times New Roman" panose="02020603050405020304" pitchFamily="18" charset="0"/>
                <a:cs typeface="Times New Roman" panose="02020603050405020304" pitchFamily="18" charset="0"/>
              </a:rPr>
              <a:t>B</a:t>
            </a:r>
            <a:r>
              <a:rPr lang="vi-VN" sz="2600" b="1" kern="0" dirty="0" smtClean="0">
                <a:solidFill>
                  <a:srgbClr val="FF0000"/>
                </a:solidFill>
                <a:latin typeface="Times New Roman" panose="02020603050405020304" pitchFamily="18" charset="0"/>
                <a:cs typeface="Times New Roman" panose="02020603050405020304" pitchFamily="18" charset="0"/>
              </a:rPr>
              <a:t>. </a:t>
            </a:r>
            <a:r>
              <a:rPr lang="vi-VN" sz="2600" b="1" kern="0" dirty="0">
                <a:solidFill>
                  <a:srgbClr val="FF0000"/>
                </a:solidFill>
                <a:latin typeface="Times New Roman" panose="02020603050405020304" pitchFamily="18" charset="0"/>
                <a:cs typeface="Times New Roman" panose="02020603050405020304" pitchFamily="18" charset="0"/>
              </a:rPr>
              <a:t>PHẦN </a:t>
            </a:r>
            <a:r>
              <a:rPr lang="en-US" sz="2600" b="1" kern="0" dirty="0" smtClean="0">
                <a:solidFill>
                  <a:srgbClr val="FF0000"/>
                </a:solidFill>
                <a:latin typeface="Times New Roman" panose="02020603050405020304" pitchFamily="18" charset="0"/>
                <a:cs typeface="Times New Roman" panose="02020603050405020304" pitchFamily="18" charset="0"/>
              </a:rPr>
              <a:t>NỘI DUNG</a:t>
            </a:r>
            <a:endParaRPr lang="vi-VN" sz="2600" b="1" kern="0" dirty="0" smtClean="0">
              <a:solidFill>
                <a:srgbClr val="66FFFF"/>
              </a:solidFill>
              <a:latin typeface="Times New Roman" panose="02020603050405020304" pitchFamily="18" charset="0"/>
              <a:cs typeface="Times New Roman" panose="02020603050405020304" pitchFamily="18" charset="0"/>
            </a:endParaRPr>
          </a:p>
          <a:p>
            <a:pPr marL="514350" indent="-514350" algn="ctr"/>
            <a:r>
              <a:rPr lang="en-US" sz="2600" kern="0" dirty="0" smtClean="0">
                <a:latin typeface="Times New Roman" panose="02020603050405020304" pitchFamily="18" charset="0"/>
                <a:cs typeface="Times New Roman" panose="02020603050405020304" pitchFamily="18" charset="0"/>
              </a:rPr>
              <a:t>CHƯƠNG 1</a:t>
            </a:r>
          </a:p>
          <a:p>
            <a:pPr marL="514350" indent="-514350"/>
            <a:r>
              <a:rPr lang="en-US" sz="2600" kern="0" dirty="0" smtClean="0">
                <a:latin typeface="Times New Roman" panose="02020603050405020304" pitchFamily="18" charset="0"/>
                <a:cs typeface="Times New Roman" panose="02020603050405020304" pitchFamily="18" charset="0"/>
              </a:rPr>
              <a:t>XÂY DỰNG MÔ HÌNH TÍNH TOÁN VÀ ĐÁNH GIÁ ĐỘ BỀN VỎ CẦU CHỦ ĐỘNG XE TẢI</a:t>
            </a:r>
          </a:p>
          <a:p>
            <a:pPr marL="514350" indent="-514350"/>
            <a:r>
              <a:rPr lang="en-US" sz="2600" kern="0" dirty="0" smtClean="0">
                <a:latin typeface="Times New Roman" panose="02020603050405020304" pitchFamily="18" charset="0"/>
                <a:cs typeface="Times New Roman" panose="02020603050405020304" pitchFamily="18" charset="0"/>
              </a:rPr>
              <a:t>1.3. </a:t>
            </a:r>
            <a:r>
              <a:rPr lang="en-US" sz="2600" dirty="0" err="1">
                <a:latin typeface="Times New Roman" panose="02020603050405020304" pitchFamily="18" charset="0"/>
                <a:cs typeface="Times New Roman" panose="02020603050405020304" pitchFamily="18" charset="0"/>
              </a:rPr>
              <a:t>Xây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dựng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mô</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toán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trọng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vỏ</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cầu</a:t>
            </a:r>
            <a:endParaRPr lang="en-US" sz="2600"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1.3.1. </a:t>
            </a:r>
            <a:r>
              <a:rPr lang="en-US" sz="2600" i="1" dirty="0" err="1">
                <a:latin typeface="Times New Roman" panose="02020603050405020304" pitchFamily="18" charset="0"/>
                <a:cs typeface="Times New Roman" panose="02020603050405020304" pitchFamily="18" charset="0"/>
              </a:rPr>
              <a:t>Phương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pháp</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xây</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dựng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mô</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hình</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1.3.2. </a:t>
            </a:r>
            <a:r>
              <a:rPr lang="en-US" sz="2600" i="1" dirty="0" err="1">
                <a:latin typeface="Times New Roman" panose="02020603050405020304" pitchFamily="18" charset="0"/>
                <a:cs typeface="Times New Roman" panose="02020603050405020304" pitchFamily="18" charset="0"/>
              </a:rPr>
              <a:t>Phân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tích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cấu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trúc</a:t>
            </a:r>
            <a:r>
              <a:rPr lang="en-US" sz="2600" i="1" dirty="0">
                <a:latin typeface="Times New Roman" panose="02020603050405020304" pitchFamily="18" charset="0"/>
                <a:cs typeface="Times New Roman" panose="02020603050405020304" pitchFamily="18" charset="0"/>
              </a:rPr>
              <a:t> ô </a:t>
            </a:r>
            <a:r>
              <a:rPr lang="en-US" sz="2600" i="1" dirty="0" err="1">
                <a:latin typeface="Times New Roman" panose="02020603050405020304" pitchFamily="18" charset="0"/>
                <a:cs typeface="Times New Roman" panose="02020603050405020304" pitchFamily="18" charset="0"/>
              </a:rPr>
              <a:t>tô</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và</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các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giả</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thiết</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1.3.3. </a:t>
            </a:r>
            <a:r>
              <a:rPr lang="en-US" sz="2600" i="1" dirty="0" err="1">
                <a:latin typeface="Times New Roman" panose="02020603050405020304" pitchFamily="18" charset="0"/>
                <a:cs typeface="Times New Roman" panose="02020603050405020304" pitchFamily="18" charset="0"/>
              </a:rPr>
              <a:t>Thiết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lập</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hệ</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phương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trình</a:t>
            </a:r>
            <a:r>
              <a:rPr lang="en-US" sz="2600" i="1" dirty="0">
                <a:latin typeface="Times New Roman" panose="02020603050405020304" pitchFamily="18" charset="0"/>
                <a:cs typeface="Times New Roman" panose="02020603050405020304" pitchFamily="18" charset="0"/>
              </a:rPr>
              <a:t> vi </a:t>
            </a:r>
            <a:r>
              <a:rPr lang="en-US" sz="2600" i="1" dirty="0" err="1">
                <a:latin typeface="Times New Roman" panose="02020603050405020304" pitchFamily="18" charset="0"/>
                <a:cs typeface="Times New Roman" panose="02020603050405020304" pitchFamily="18" charset="0"/>
              </a:rPr>
              <a:t>phân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mô</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tả</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lực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học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của</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xe</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1.3.4. </a:t>
            </a:r>
            <a:r>
              <a:rPr lang="en-US" sz="2600" i="1" dirty="0" err="1">
                <a:latin typeface="Times New Roman" panose="02020603050405020304" pitchFamily="18" charset="0"/>
                <a:cs typeface="Times New Roman" panose="02020603050405020304" pitchFamily="18" charset="0"/>
              </a:rPr>
              <a:t>Hệ</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phương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trình</a:t>
            </a:r>
            <a:r>
              <a:rPr lang="en-US" sz="2600" i="1" dirty="0">
                <a:latin typeface="Times New Roman" panose="02020603050405020304" pitchFamily="18" charset="0"/>
                <a:cs typeface="Times New Roman" panose="02020603050405020304" pitchFamily="18" charset="0"/>
              </a:rPr>
              <a:t> vi </a:t>
            </a:r>
            <a:r>
              <a:rPr lang="en-US" sz="2600" i="1" dirty="0" err="1">
                <a:latin typeface="Times New Roman" panose="02020603050405020304" pitchFamily="18" charset="0"/>
                <a:cs typeface="Times New Roman" panose="02020603050405020304" pitchFamily="18" charset="0"/>
              </a:rPr>
              <a:t>phân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tổng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quát</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1.3.5. </a:t>
            </a:r>
            <a:r>
              <a:rPr lang="en-US" sz="2600" i="1" dirty="0" err="1">
                <a:latin typeface="Times New Roman" panose="02020603050405020304" pitchFamily="18" charset="0"/>
                <a:cs typeface="Times New Roman" panose="02020603050405020304" pitchFamily="18" charset="0"/>
              </a:rPr>
              <a:t>Xác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định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trọng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tác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lên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vỏ</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cầu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chủ</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xe</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tải</a:t>
            </a:r>
            <a:endParaRPr lang="vi-VN" sz="2600" i="1" kern="0"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2047301" y="152400"/>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Ví</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dụ</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đề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cương</a:t>
            </a:r>
            <a:r>
              <a:rPr lang="en-US" sz="2800" b="1" i="1" dirty="0" smtClean="0">
                <a:latin typeface="Times New Roman" panose="02020603050405020304" pitchFamily="18" charset="0"/>
                <a:cs typeface="Times New Roman" panose="02020603050405020304" pitchFamily="18" charset="0"/>
              </a:rPr>
              <a:t> NCKH</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111683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100" y="1371600"/>
            <a:ext cx="8496300" cy="3693319"/>
          </a:xfrm>
          <a:prstGeom prst="rect">
            <a:avLst/>
          </a:prstGeom>
        </p:spPr>
        <p:txBody>
          <a:bodyPr wrap="square">
            <a:spAutoFit/>
          </a:bodyPr>
          <a:lstStyle/>
          <a:p>
            <a:pPr marL="514350" indent="-514350" algn="ctr"/>
            <a:r>
              <a:rPr lang="en-US"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a:t>
            </a:r>
            <a:r>
              <a:rPr lang="en-US" sz="2600" b="1" kern="0" dirty="0" smtClean="0">
                <a:solidFill>
                  <a:srgbClr val="FF0000"/>
                </a:solidFill>
                <a:latin typeface="Times New Roman" panose="02020603050405020304" pitchFamily="18" charset="0"/>
                <a:cs typeface="Times New Roman" panose="02020603050405020304" pitchFamily="18" charset="0"/>
              </a:rPr>
              <a:t>B</a:t>
            </a:r>
            <a:r>
              <a:rPr lang="vi-VN" sz="2600" b="1" kern="0" dirty="0" smtClean="0">
                <a:solidFill>
                  <a:srgbClr val="FF0000"/>
                </a:solidFill>
                <a:latin typeface="Times New Roman" panose="02020603050405020304" pitchFamily="18" charset="0"/>
                <a:cs typeface="Times New Roman" panose="02020603050405020304" pitchFamily="18" charset="0"/>
              </a:rPr>
              <a:t>. </a:t>
            </a:r>
            <a:r>
              <a:rPr lang="vi-VN" sz="2600" b="1" kern="0" dirty="0">
                <a:solidFill>
                  <a:srgbClr val="FF0000"/>
                </a:solidFill>
                <a:latin typeface="Times New Roman" panose="02020603050405020304" pitchFamily="18" charset="0"/>
                <a:cs typeface="Times New Roman" panose="02020603050405020304" pitchFamily="18" charset="0"/>
              </a:rPr>
              <a:t>PHẦN </a:t>
            </a:r>
            <a:r>
              <a:rPr lang="en-US" sz="2600" b="1" kern="0" dirty="0" smtClean="0">
                <a:solidFill>
                  <a:srgbClr val="FF0000"/>
                </a:solidFill>
                <a:latin typeface="Times New Roman" panose="02020603050405020304" pitchFamily="18" charset="0"/>
                <a:cs typeface="Times New Roman" panose="02020603050405020304" pitchFamily="18" charset="0"/>
              </a:rPr>
              <a:t>NỘI DUNG</a:t>
            </a:r>
            <a:endParaRPr lang="vi-VN" sz="2600" b="1" kern="0" dirty="0" smtClean="0">
              <a:solidFill>
                <a:srgbClr val="66FFFF"/>
              </a:solidFill>
              <a:latin typeface="Times New Roman" panose="02020603050405020304" pitchFamily="18" charset="0"/>
              <a:cs typeface="Times New Roman" panose="02020603050405020304" pitchFamily="18" charset="0"/>
            </a:endParaRPr>
          </a:p>
          <a:p>
            <a:pPr marL="514350" indent="-514350" algn="ctr"/>
            <a:r>
              <a:rPr lang="en-US" sz="2600" kern="0" dirty="0" smtClean="0">
                <a:latin typeface="Times New Roman" panose="02020603050405020304" pitchFamily="18" charset="0"/>
                <a:cs typeface="Times New Roman" panose="02020603050405020304" pitchFamily="18" charset="0"/>
              </a:rPr>
              <a:t>CHƯƠNG 2</a:t>
            </a:r>
          </a:p>
          <a:p>
            <a:pPr marL="514350" indent="-514350" algn="ctr"/>
            <a:r>
              <a:rPr lang="en-US" sz="2600" kern="0" dirty="0" smtClean="0">
                <a:latin typeface="Times New Roman" panose="02020603050405020304" pitchFamily="18" charset="0"/>
                <a:cs typeface="Times New Roman" panose="02020603050405020304" pitchFamily="18" charset="0"/>
              </a:rPr>
              <a:t>KHẢO SÁT ĐÁNH GIÁ ĐỘ BỀN VỎ CẦU CHỦ ĐỘNG XE TẢI</a:t>
            </a:r>
          </a:p>
          <a:p>
            <a:pPr marL="514350" indent="-514350"/>
            <a:r>
              <a:rPr lang="en-US" sz="2600" kern="0" dirty="0" smtClean="0">
                <a:latin typeface="Times New Roman" panose="02020603050405020304" pitchFamily="18" charset="0"/>
                <a:cs typeface="Times New Roman" panose="02020603050405020304" pitchFamily="18" charset="0"/>
              </a:rPr>
              <a:t>2.1. </a:t>
            </a:r>
            <a:r>
              <a:rPr lang="en-US" sz="2600" dirty="0" err="1">
                <a:latin typeface="Times New Roman" panose="02020603050405020304" pitchFamily="18" charset="0"/>
                <a:cs typeface="Times New Roman" panose="02020603050405020304" pitchFamily="18" charset="0"/>
              </a:rPr>
              <a:t>Tính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toán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định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trọng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đặc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cầu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chủ</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ô </a:t>
            </a:r>
            <a:r>
              <a:rPr lang="en-US" sz="2600" dirty="0" err="1" smtClean="0">
                <a:latin typeface="Times New Roman" panose="02020603050405020304" pitchFamily="18" charset="0"/>
                <a:cs typeface="Times New Roman" panose="02020603050405020304" pitchFamily="18" charset="0"/>
              </a:rPr>
              <a:t>tô</a:t>
            </a:r>
            <a:endParaRPr lang="en-US" sz="2600"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2.1.1. </a:t>
            </a:r>
            <a:r>
              <a:rPr lang="en-US" sz="2600" i="1" dirty="0" err="1">
                <a:latin typeface="Times New Roman" panose="02020603050405020304" pitchFamily="18" charset="0"/>
                <a:cs typeface="Times New Roman" panose="02020603050405020304" pitchFamily="18" charset="0"/>
              </a:rPr>
              <a:t>Thông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số</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kỹ</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thuật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của</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xe</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tham</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khảo</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Dongfeng</a:t>
            </a:r>
            <a:r>
              <a:rPr lang="en-US" sz="2600" i="1" dirty="0">
                <a:latin typeface="Times New Roman" panose="02020603050405020304" pitchFamily="18" charset="0"/>
                <a:cs typeface="Times New Roman" panose="02020603050405020304" pitchFamily="18" charset="0"/>
              </a:rPr>
              <a:t> 2.45 </a:t>
            </a:r>
            <a:r>
              <a:rPr lang="en-US" sz="2600" i="1" dirty="0" err="1">
                <a:latin typeface="Times New Roman" panose="02020603050405020304" pitchFamily="18" charset="0"/>
                <a:cs typeface="Times New Roman" panose="02020603050405020304" pitchFamily="18" charset="0"/>
              </a:rPr>
              <a:t>tấn</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2.1.2. </a:t>
            </a:r>
            <a:r>
              <a:rPr lang="en-US" sz="2600" i="1" dirty="0" err="1">
                <a:latin typeface="Times New Roman" panose="02020603050405020304" pitchFamily="18" charset="0"/>
                <a:cs typeface="Times New Roman" panose="02020603050405020304" pitchFamily="18" charset="0"/>
              </a:rPr>
              <a:t>Các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chế</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tính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bền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theo</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trọng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cực</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đại</a:t>
            </a:r>
            <a:endParaRPr lang="en-US" sz="2600" i="1" dirty="0" smtClean="0">
              <a:latin typeface="Times New Roman" panose="02020603050405020304" pitchFamily="18" charset="0"/>
              <a:cs typeface="Times New Roman" panose="02020603050405020304" pitchFamily="18" charset="0"/>
            </a:endParaRPr>
          </a:p>
          <a:p>
            <a:pPr marL="514350" indent="-514350"/>
            <a:r>
              <a:rPr lang="en-US" sz="2600" i="1" kern="0" dirty="0" smtClean="0">
                <a:latin typeface="Times New Roman" panose="02020603050405020304" pitchFamily="18" charset="0"/>
                <a:cs typeface="Times New Roman" panose="02020603050405020304" pitchFamily="18" charset="0"/>
              </a:rPr>
              <a:t>2.1.3. </a:t>
            </a:r>
            <a:r>
              <a:rPr lang="en-US" sz="2600" i="1" dirty="0" err="1">
                <a:latin typeface="Times New Roman" panose="02020603050405020304" pitchFamily="18" charset="0"/>
                <a:cs typeface="Times New Roman" panose="02020603050405020304" pitchFamily="18" charset="0"/>
              </a:rPr>
              <a:t>Tính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toán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xác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định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trọng</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động</a:t>
            </a:r>
            <a:endParaRPr lang="en-US" sz="2600" i="1" dirty="0" smtClean="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2047301" y="152400"/>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Ví</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dụ</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đề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cương</a:t>
            </a:r>
            <a:r>
              <a:rPr lang="en-US" sz="2800" b="1" i="1" dirty="0" smtClean="0">
                <a:latin typeface="Times New Roman" panose="02020603050405020304" pitchFamily="18" charset="0"/>
                <a:cs typeface="Times New Roman" panose="02020603050405020304" pitchFamily="18" charset="0"/>
              </a:rPr>
              <a:t> NCKH</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3164106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100" y="675620"/>
            <a:ext cx="8305800" cy="6093976"/>
          </a:xfrm>
          <a:prstGeom prst="rect">
            <a:avLst/>
          </a:prstGeom>
        </p:spPr>
        <p:txBody>
          <a:bodyPr wrap="square">
            <a:spAutoFit/>
          </a:bodyPr>
          <a:lstStyle/>
          <a:p>
            <a:pPr marL="514350" indent="-514350" algn="ctr"/>
            <a:r>
              <a:rPr lang="en-US" sz="2600" b="1" kern="0" dirty="0" smtClean="0">
                <a:solidFill>
                  <a:srgbClr val="FF0000"/>
                </a:solidFill>
                <a:latin typeface="Times New Roman" panose="02020603050405020304" pitchFamily="18" charset="0"/>
                <a:cs typeface="Times New Roman" panose="02020603050405020304" pitchFamily="18" charset="0"/>
              </a:rPr>
              <a:t>B</a:t>
            </a:r>
            <a:r>
              <a:rPr lang="vi-VN" sz="2600" b="1" kern="0" dirty="0" smtClean="0">
                <a:solidFill>
                  <a:srgbClr val="FF0000"/>
                </a:solidFill>
                <a:latin typeface="Times New Roman" panose="02020603050405020304" pitchFamily="18" charset="0"/>
                <a:cs typeface="Times New Roman" panose="02020603050405020304" pitchFamily="18" charset="0"/>
              </a:rPr>
              <a:t>. </a:t>
            </a:r>
            <a:r>
              <a:rPr lang="vi-VN" sz="2600" b="1" kern="0" dirty="0">
                <a:solidFill>
                  <a:srgbClr val="FF0000"/>
                </a:solidFill>
                <a:latin typeface="Times New Roman" panose="02020603050405020304" pitchFamily="18" charset="0"/>
                <a:cs typeface="Times New Roman" panose="02020603050405020304" pitchFamily="18" charset="0"/>
              </a:rPr>
              <a:t>PHẦN </a:t>
            </a:r>
            <a:r>
              <a:rPr lang="en-US" sz="2600" b="1" kern="0" dirty="0" smtClean="0">
                <a:solidFill>
                  <a:srgbClr val="FF0000"/>
                </a:solidFill>
                <a:latin typeface="Times New Roman" panose="02020603050405020304" pitchFamily="18" charset="0"/>
                <a:cs typeface="Times New Roman" panose="02020603050405020304" pitchFamily="18" charset="0"/>
              </a:rPr>
              <a:t>NỘI DUNG</a:t>
            </a:r>
            <a:endParaRPr lang="vi-VN" sz="2600" b="1" kern="0" dirty="0" smtClean="0">
              <a:solidFill>
                <a:srgbClr val="66FFFF"/>
              </a:solidFill>
              <a:latin typeface="Times New Roman" panose="02020603050405020304" pitchFamily="18" charset="0"/>
              <a:cs typeface="Times New Roman" panose="02020603050405020304" pitchFamily="18" charset="0"/>
            </a:endParaRPr>
          </a:p>
          <a:p>
            <a:pPr marL="514350" indent="-514350" algn="ctr"/>
            <a:r>
              <a:rPr lang="en-US" sz="2600" b="1" kern="0" dirty="0" smtClean="0">
                <a:latin typeface="Times New Roman" panose="02020603050405020304" pitchFamily="18" charset="0"/>
                <a:cs typeface="Times New Roman" panose="02020603050405020304" pitchFamily="18" charset="0"/>
              </a:rPr>
              <a:t>CHƯƠNG 2</a:t>
            </a:r>
          </a:p>
          <a:p>
            <a:pPr marL="514350" indent="-514350" algn="ctr"/>
            <a:r>
              <a:rPr lang="en-US" sz="2600" kern="0" dirty="0" smtClean="0">
                <a:latin typeface="Times New Roman" panose="02020603050405020304" pitchFamily="18" charset="0"/>
                <a:cs typeface="Times New Roman" panose="02020603050405020304" pitchFamily="18" charset="0"/>
              </a:rPr>
              <a:t>KHẢO SÁT ĐÁNH GIÁ ĐỘ BỀN VỎ CẦU CHỦ ĐỘNG XE TẢI</a:t>
            </a:r>
          </a:p>
          <a:p>
            <a:pPr lvl="0" algn="just"/>
            <a:r>
              <a:rPr lang="en-US" sz="2600" kern="0" dirty="0" smtClean="0">
                <a:latin typeface="Times New Roman" panose="02020603050405020304" pitchFamily="18" charset="0"/>
                <a:cs typeface="Times New Roman" panose="02020603050405020304" pitchFamily="18" charset="0"/>
              </a:rPr>
              <a:t>2.2. </a:t>
            </a:r>
            <a:r>
              <a:rPr lang="en-US" sz="2600" dirty="0" err="1">
                <a:latin typeface="Times New Roman" panose="02020603050405020304" pitchFamily="18" charset="0"/>
                <a:cs typeface="Times New Roman" panose="02020603050405020304" pitchFamily="18" charset="0"/>
              </a:rPr>
              <a:t>Phân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cấu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đánh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vỏ</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cầu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chủ</a:t>
            </a: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động</a:t>
            </a:r>
            <a:r>
              <a:rPr lang="en-US" sz="2600" i="1" kern="0" dirty="0">
                <a:latin typeface="Times New Roman" panose="02020603050405020304" pitchFamily="18" charset="0"/>
                <a:cs typeface="Times New Roman" panose="02020603050405020304" pitchFamily="18" charset="0"/>
              </a:rPr>
              <a:t>2.2.1. </a:t>
            </a:r>
            <a:r>
              <a:rPr lang="en-US" sz="2600" i="1" dirty="0" err="1">
                <a:latin typeface="Times New Roman" panose="02020603050405020304" pitchFamily="18" charset="0"/>
                <a:cs typeface="Times New Roman" panose="02020603050405020304" pitchFamily="18" charset="0"/>
              </a:rPr>
              <a:t>Đánh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giá</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bền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phá</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hủy</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của</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vỏ</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cầu</a:t>
            </a:r>
            <a:r>
              <a:rPr lang="en-US" sz="2600" i="1" dirty="0">
                <a:latin typeface="Times New Roman" panose="02020603050405020304" pitchFamily="18" charset="0"/>
                <a:cs typeface="Times New Roman" panose="02020603050405020304" pitchFamily="18" charset="0"/>
              </a:rPr>
              <a:t> ở </a:t>
            </a:r>
            <a:r>
              <a:rPr lang="en-US" sz="2600" i="1" dirty="0" err="1">
                <a:latin typeface="Times New Roman" panose="02020603050405020304" pitchFamily="18" charset="0"/>
                <a:cs typeface="Times New Roman" panose="02020603050405020304" pitchFamily="18" charset="0"/>
              </a:rPr>
              <a:t>các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trường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hợp</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chịu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trọng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lớn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nhất</a:t>
            </a:r>
            <a:endParaRPr lang="en-US" sz="2600" i="1" dirty="0">
              <a:latin typeface="Times New Roman" panose="02020603050405020304" pitchFamily="18" charset="0"/>
              <a:cs typeface="Times New Roman" panose="02020603050405020304" pitchFamily="18" charset="0"/>
            </a:endParaRPr>
          </a:p>
          <a:p>
            <a:pPr lvl="0" algn="just"/>
            <a:r>
              <a:rPr lang="en-US" sz="2600" i="1" kern="0" dirty="0">
                <a:latin typeface="Times New Roman" panose="02020603050405020304" pitchFamily="18" charset="0"/>
                <a:cs typeface="Times New Roman" panose="02020603050405020304" pitchFamily="18" charset="0"/>
              </a:rPr>
              <a:t>2.2.2. </a:t>
            </a:r>
            <a:r>
              <a:rPr lang="en-US" sz="2600" i="1" dirty="0" err="1">
                <a:latin typeface="Times New Roman" panose="02020603050405020304" pitchFamily="18" charset="0"/>
                <a:cs typeface="Times New Roman" panose="02020603050405020304" pitchFamily="18" charset="0"/>
              </a:rPr>
              <a:t>Đề</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xuất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tiến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kết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cấu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vỏ</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cầu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theo</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hướng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giảm</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khối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lượng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và</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tập</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trung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ứng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suất</a:t>
            </a:r>
            <a:endParaRPr lang="en-US" sz="2600" i="1" dirty="0">
              <a:latin typeface="Times New Roman" panose="02020603050405020304" pitchFamily="18" charset="0"/>
              <a:cs typeface="Times New Roman" panose="02020603050405020304" pitchFamily="18" charset="0"/>
            </a:endParaRPr>
          </a:p>
          <a:p>
            <a:pPr marL="514350" indent="-514350" algn="just"/>
            <a:r>
              <a:rPr lang="en-US" sz="2600" i="1" kern="0" dirty="0">
                <a:latin typeface="Times New Roman" panose="02020603050405020304" pitchFamily="18" charset="0"/>
                <a:cs typeface="Times New Roman" panose="02020603050405020304" pitchFamily="18" charset="0"/>
              </a:rPr>
              <a:t>2.2.3. </a:t>
            </a:r>
            <a:r>
              <a:rPr lang="en-US" sz="2600" i="1" dirty="0" err="1">
                <a:latin typeface="Times New Roman" panose="02020603050405020304" pitchFamily="18" charset="0"/>
                <a:cs typeface="Times New Roman" panose="02020603050405020304" pitchFamily="18" charset="0"/>
              </a:rPr>
              <a:t>Đánh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giá</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bền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phá</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hủy</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của</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vỏ</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cầu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sau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khi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tiến</a:t>
            </a:r>
            <a:endParaRPr lang="en-US" sz="2600" i="1" dirty="0">
              <a:latin typeface="Times New Roman" panose="02020603050405020304" pitchFamily="18" charset="0"/>
              <a:cs typeface="Times New Roman" panose="02020603050405020304" pitchFamily="18" charset="0"/>
            </a:endParaRPr>
          </a:p>
          <a:p>
            <a:pPr marL="514350" indent="-514350" algn="just"/>
            <a:r>
              <a:rPr lang="en-US" sz="2600" i="1" dirty="0">
                <a:latin typeface="Times New Roman" panose="02020603050405020304" pitchFamily="18" charset="0"/>
                <a:cs typeface="Times New Roman" panose="02020603050405020304" pitchFamily="18" charset="0"/>
              </a:rPr>
              <a:t>2.2.4. </a:t>
            </a:r>
            <a:r>
              <a:rPr lang="en-US" sz="2600" i="1" dirty="0" err="1">
                <a:latin typeface="Times New Roman" panose="02020603050405020304" pitchFamily="18" charset="0"/>
                <a:cs typeface="Times New Roman" panose="02020603050405020304" pitchFamily="18" charset="0"/>
              </a:rPr>
              <a:t>Đánh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giá</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bền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của</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vỏ</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cầu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dưới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tác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của</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trọng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động</a:t>
            </a:r>
            <a:endParaRPr lang="en-US" sz="2600" i="1" dirty="0">
              <a:latin typeface="Times New Roman" panose="02020603050405020304" pitchFamily="18" charset="0"/>
              <a:cs typeface="Times New Roman" panose="02020603050405020304" pitchFamily="18" charset="0"/>
            </a:endParaRPr>
          </a:p>
          <a:p>
            <a:pPr marL="514350" indent="-514350" algn="just"/>
            <a:r>
              <a:rPr lang="en-US" sz="2600" i="1" dirty="0">
                <a:latin typeface="Times New Roman" panose="02020603050405020304" pitchFamily="18" charset="0"/>
                <a:cs typeface="Times New Roman" panose="02020603050405020304" pitchFamily="18" charset="0"/>
              </a:rPr>
              <a:t>2.2.5. </a:t>
            </a:r>
            <a:r>
              <a:rPr lang="en-US" sz="2600" i="1" dirty="0" err="1">
                <a:latin typeface="Times New Roman" panose="02020603050405020304" pitchFamily="18" charset="0"/>
                <a:cs typeface="Times New Roman" panose="02020603050405020304" pitchFamily="18" charset="0"/>
              </a:rPr>
              <a:t>Đánh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giá</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độ</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bền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mỏi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của</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vỏ</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cầu</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và</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thiện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kết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cấu</a:t>
            </a:r>
            <a:endParaRPr lang="en-US" sz="2600" i="1" dirty="0">
              <a:latin typeface="Times New Roman" panose="02020603050405020304" pitchFamily="18" charset="0"/>
              <a:cs typeface="Times New Roman" panose="02020603050405020304" pitchFamily="18" charset="0"/>
            </a:endParaRPr>
          </a:p>
          <a:p>
            <a:pPr marL="514350" indent="-514350" algn="just"/>
            <a:endParaRPr lang="en-US" sz="2600" i="1" dirty="0">
              <a:latin typeface="Times New Roman" panose="02020603050405020304" pitchFamily="18" charset="0"/>
              <a:cs typeface="Times New Roman" panose="02020603050405020304" pitchFamily="18" charset="0"/>
            </a:endParaRPr>
          </a:p>
          <a:p>
            <a:pPr marL="514350" indent="-514350" algn="just"/>
            <a:endParaRPr lang="en-US" sz="2600" dirty="0" smtClean="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2047301" y="152400"/>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Ví</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dụ</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đề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cương</a:t>
            </a:r>
            <a:r>
              <a:rPr lang="en-US" sz="2800" b="1" i="1" dirty="0" smtClean="0">
                <a:latin typeface="Times New Roman" panose="02020603050405020304" pitchFamily="18" charset="0"/>
                <a:cs typeface="Times New Roman" panose="02020603050405020304" pitchFamily="18" charset="0"/>
              </a:rPr>
              <a:t> NCKH</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1049850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100" y="675620"/>
            <a:ext cx="8305800" cy="5293757"/>
          </a:xfrm>
          <a:prstGeom prst="rect">
            <a:avLst/>
          </a:prstGeom>
        </p:spPr>
        <p:txBody>
          <a:bodyPr wrap="square">
            <a:spAutoFit/>
          </a:bodyPr>
          <a:lstStyle/>
          <a:p>
            <a:pPr marL="514350" indent="-514350" algn="ctr"/>
            <a:r>
              <a:rPr lang="en-US" sz="2600" b="1" kern="0" dirty="0" smtClean="0">
                <a:solidFill>
                  <a:srgbClr val="FF0000"/>
                </a:solidFill>
                <a:latin typeface="Times New Roman" panose="02020603050405020304" pitchFamily="18" charset="0"/>
                <a:cs typeface="Times New Roman" panose="02020603050405020304" pitchFamily="18" charset="0"/>
              </a:rPr>
              <a:t>B</a:t>
            </a:r>
            <a:r>
              <a:rPr lang="vi-VN" sz="2600" b="1" kern="0" dirty="0" smtClean="0">
                <a:solidFill>
                  <a:srgbClr val="FF0000"/>
                </a:solidFill>
                <a:latin typeface="Times New Roman" panose="02020603050405020304" pitchFamily="18" charset="0"/>
                <a:cs typeface="Times New Roman" panose="02020603050405020304" pitchFamily="18" charset="0"/>
              </a:rPr>
              <a:t>. </a:t>
            </a:r>
            <a:r>
              <a:rPr lang="vi-VN" sz="2600" b="1" kern="0" dirty="0">
                <a:solidFill>
                  <a:srgbClr val="FF0000"/>
                </a:solidFill>
                <a:latin typeface="Times New Roman" panose="02020603050405020304" pitchFamily="18" charset="0"/>
                <a:cs typeface="Times New Roman" panose="02020603050405020304" pitchFamily="18" charset="0"/>
              </a:rPr>
              <a:t>PHẦN </a:t>
            </a:r>
            <a:r>
              <a:rPr lang="en-US" sz="2600" b="1" kern="0" dirty="0" smtClean="0">
                <a:solidFill>
                  <a:srgbClr val="FF0000"/>
                </a:solidFill>
                <a:latin typeface="Times New Roman" panose="02020603050405020304" pitchFamily="18" charset="0"/>
                <a:cs typeface="Times New Roman" panose="02020603050405020304" pitchFamily="18" charset="0"/>
              </a:rPr>
              <a:t>NỘI DUNG</a:t>
            </a:r>
            <a:endParaRPr lang="vi-VN" sz="2600" b="1" kern="0" dirty="0" smtClean="0">
              <a:solidFill>
                <a:srgbClr val="66FFFF"/>
              </a:solidFill>
              <a:latin typeface="Times New Roman" panose="02020603050405020304" pitchFamily="18" charset="0"/>
              <a:cs typeface="Times New Roman" panose="02020603050405020304" pitchFamily="18" charset="0"/>
            </a:endParaRPr>
          </a:p>
          <a:p>
            <a:pPr marL="514350" indent="-514350" algn="ctr"/>
            <a:r>
              <a:rPr lang="en-US" sz="2600" b="1" kern="0" dirty="0" smtClean="0">
                <a:latin typeface="Times New Roman" panose="02020603050405020304" pitchFamily="18" charset="0"/>
                <a:cs typeface="Times New Roman" panose="02020603050405020304" pitchFamily="18" charset="0"/>
              </a:rPr>
              <a:t>CHƯƠNG 3</a:t>
            </a:r>
          </a:p>
          <a:p>
            <a:pPr marL="514350" indent="-514350" algn="ctr"/>
            <a:r>
              <a:rPr lang="en-US" sz="2600" kern="0" dirty="0" smtClean="0">
                <a:latin typeface="Times New Roman" panose="02020603050405020304" pitchFamily="18" charset="0"/>
                <a:cs typeface="Times New Roman" panose="02020603050405020304" pitchFamily="18" charset="0"/>
              </a:rPr>
              <a:t>NGHIÊN CỨU THỰC NGHIỆM</a:t>
            </a:r>
          </a:p>
          <a:p>
            <a:pPr marL="514350" indent="-514350" algn="just"/>
            <a:r>
              <a:rPr lang="en-US" sz="2600" kern="0" dirty="0" smtClean="0">
                <a:latin typeface="Times New Roman" panose="02020603050405020304" pitchFamily="18" charset="0"/>
                <a:cs typeface="Times New Roman" panose="02020603050405020304" pitchFamily="18" charset="0"/>
              </a:rPr>
              <a:t>3.1. </a:t>
            </a:r>
            <a:r>
              <a:rPr lang="en-US" sz="2600" dirty="0" err="1" smtClean="0">
                <a:latin typeface="Times New Roman" panose="02020603050405020304" pitchFamily="18" charset="0"/>
                <a:cs typeface="Times New Roman" panose="02020603050405020304" pitchFamily="18" charset="0"/>
              </a:rPr>
              <a:t>Mục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đích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đối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tượng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các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thông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số</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đo</a:t>
            </a:r>
            <a:endParaRPr lang="en-US" sz="2600" dirty="0" smtClean="0">
              <a:latin typeface="Times New Roman" panose="02020603050405020304" pitchFamily="18" charset="0"/>
              <a:cs typeface="Times New Roman" panose="02020603050405020304" pitchFamily="18" charset="0"/>
            </a:endParaRPr>
          </a:p>
          <a:p>
            <a:pPr lvl="0" algn="just"/>
            <a:r>
              <a:rPr lang="en-US" sz="2600" kern="0" dirty="0" smtClean="0">
                <a:latin typeface="Times New Roman" panose="02020603050405020304" pitchFamily="18" charset="0"/>
                <a:cs typeface="Times New Roman" panose="02020603050405020304" pitchFamily="18" charset="0"/>
              </a:rPr>
              <a:t>3.2. </a:t>
            </a:r>
            <a:r>
              <a:rPr lang="en-US" sz="2600" kern="0" dirty="0" err="1" smtClean="0">
                <a:latin typeface="Times New Roman" panose="02020603050405020304" pitchFamily="18" charset="0"/>
                <a:cs typeface="Times New Roman" panose="02020603050405020304" pitchFamily="18" charset="0"/>
              </a:rPr>
              <a:t>Lựa</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chọn</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phương</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pháp</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và</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thiết</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bị</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đo</a:t>
            </a:r>
            <a:endParaRPr lang="en-US" sz="2600" kern="0" dirty="0" smtClean="0">
              <a:latin typeface="Times New Roman" panose="02020603050405020304" pitchFamily="18" charset="0"/>
              <a:cs typeface="Times New Roman" panose="02020603050405020304" pitchFamily="18" charset="0"/>
            </a:endParaRPr>
          </a:p>
          <a:p>
            <a:pPr lvl="0" algn="just"/>
            <a:r>
              <a:rPr lang="en-US" sz="2600" kern="0" dirty="0" smtClean="0">
                <a:latin typeface="Times New Roman" panose="02020603050405020304" pitchFamily="18" charset="0"/>
                <a:cs typeface="Times New Roman" panose="02020603050405020304" pitchFamily="18" charset="0"/>
              </a:rPr>
              <a:t>3.3. </a:t>
            </a:r>
            <a:r>
              <a:rPr lang="en-US" sz="2600" kern="0" dirty="0" err="1" smtClean="0">
                <a:latin typeface="Times New Roman" panose="02020603050405020304" pitchFamily="18" charset="0"/>
                <a:cs typeface="Times New Roman" panose="02020603050405020304" pitchFamily="18" charset="0"/>
              </a:rPr>
              <a:t>Thiết</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bị</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thí</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nghiệm</a:t>
            </a:r>
            <a:endParaRPr lang="en-US" sz="2600" kern="0" dirty="0" smtClean="0">
              <a:latin typeface="Times New Roman" panose="02020603050405020304" pitchFamily="18" charset="0"/>
              <a:cs typeface="Times New Roman" panose="02020603050405020304" pitchFamily="18" charset="0"/>
            </a:endParaRPr>
          </a:p>
          <a:p>
            <a:pPr lvl="0" algn="just"/>
            <a:r>
              <a:rPr lang="en-US" sz="2600" kern="0" dirty="0" smtClean="0">
                <a:latin typeface="Times New Roman" panose="02020603050405020304" pitchFamily="18" charset="0"/>
                <a:cs typeface="Times New Roman" panose="02020603050405020304" pitchFamily="18" charset="0"/>
              </a:rPr>
              <a:t>3.4. </a:t>
            </a:r>
            <a:r>
              <a:rPr lang="en-US" sz="2600" kern="0" dirty="0" err="1" smtClean="0">
                <a:latin typeface="Times New Roman" panose="02020603050405020304" pitchFamily="18" charset="0"/>
                <a:cs typeface="Times New Roman" panose="02020603050405020304" pitchFamily="18" charset="0"/>
              </a:rPr>
              <a:t>Các</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phương</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án</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thí</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nghiệm</a:t>
            </a:r>
            <a:endParaRPr lang="en-US" sz="2600" kern="0" dirty="0" smtClean="0">
              <a:latin typeface="Times New Roman" panose="02020603050405020304" pitchFamily="18" charset="0"/>
              <a:cs typeface="Times New Roman" panose="02020603050405020304" pitchFamily="18" charset="0"/>
            </a:endParaRPr>
          </a:p>
          <a:p>
            <a:pPr lvl="0" algn="just"/>
            <a:r>
              <a:rPr lang="en-US" sz="2600" i="1" kern="0" dirty="0" smtClean="0">
                <a:latin typeface="Times New Roman" panose="02020603050405020304" pitchFamily="18" charset="0"/>
                <a:cs typeface="Times New Roman" panose="02020603050405020304" pitchFamily="18" charset="0"/>
              </a:rPr>
              <a:t>3.4.1. </a:t>
            </a:r>
            <a:r>
              <a:rPr lang="en-US" sz="2600" i="1" kern="0" dirty="0" err="1" smtClean="0">
                <a:latin typeface="Times New Roman" panose="02020603050405020304" pitchFamily="18" charset="0"/>
                <a:cs typeface="Times New Roman" panose="02020603050405020304" pitchFamily="18" charset="0"/>
              </a:rPr>
              <a:t>Mô</a:t>
            </a:r>
            <a:r>
              <a:rPr lang="en-US" sz="2600" i="1" kern="0" dirty="0" smtClean="0">
                <a:latin typeface="Times New Roman" panose="02020603050405020304" pitchFamily="18" charset="0"/>
                <a:cs typeface="Times New Roman" panose="02020603050405020304" pitchFamily="18" charset="0"/>
              </a:rPr>
              <a:t> </a:t>
            </a:r>
            <a:r>
              <a:rPr lang="en-US" sz="2600" i="1" kern="0" dirty="0" err="1" smtClean="0">
                <a:latin typeface="Times New Roman" panose="02020603050405020304" pitchFamily="18" charset="0"/>
                <a:cs typeface="Times New Roman" panose="02020603050405020304" pitchFamily="18" charset="0"/>
              </a:rPr>
              <a:t>tả</a:t>
            </a:r>
            <a:r>
              <a:rPr lang="en-US" sz="2600" i="1" kern="0" dirty="0" smtClean="0">
                <a:latin typeface="Times New Roman" panose="02020603050405020304" pitchFamily="18" charset="0"/>
                <a:cs typeface="Times New Roman" panose="02020603050405020304" pitchFamily="18" charset="0"/>
              </a:rPr>
              <a:t> </a:t>
            </a:r>
            <a:r>
              <a:rPr lang="en-US" sz="2600" i="1" kern="0" dirty="0" err="1" smtClean="0">
                <a:latin typeface="Times New Roman" panose="02020603050405020304" pitchFamily="18" charset="0"/>
                <a:cs typeface="Times New Roman" panose="02020603050405020304" pitchFamily="18" charset="0"/>
              </a:rPr>
              <a:t>thí</a:t>
            </a:r>
            <a:r>
              <a:rPr lang="en-US" sz="2600" i="1" kern="0" dirty="0" smtClean="0">
                <a:latin typeface="Times New Roman" panose="02020603050405020304" pitchFamily="18" charset="0"/>
                <a:cs typeface="Times New Roman" panose="02020603050405020304" pitchFamily="18" charset="0"/>
              </a:rPr>
              <a:t> </a:t>
            </a:r>
            <a:r>
              <a:rPr lang="en-US" sz="2600" i="1" kern="0" dirty="0" err="1" smtClean="0">
                <a:latin typeface="Times New Roman" panose="02020603050405020304" pitchFamily="18" charset="0"/>
                <a:cs typeface="Times New Roman" panose="02020603050405020304" pitchFamily="18" charset="0"/>
              </a:rPr>
              <a:t>nghiệm</a:t>
            </a:r>
            <a:endParaRPr lang="en-US" sz="2600" i="1" kern="0" dirty="0" smtClean="0">
              <a:latin typeface="Times New Roman" panose="02020603050405020304" pitchFamily="18" charset="0"/>
              <a:cs typeface="Times New Roman" panose="02020603050405020304" pitchFamily="18" charset="0"/>
            </a:endParaRPr>
          </a:p>
          <a:p>
            <a:pPr lvl="0" algn="just"/>
            <a:r>
              <a:rPr lang="en-US" sz="2600" i="1" kern="0" dirty="0" smtClean="0">
                <a:latin typeface="Times New Roman" panose="02020603050405020304" pitchFamily="18" charset="0"/>
                <a:cs typeface="Times New Roman" panose="02020603050405020304" pitchFamily="18" charset="0"/>
              </a:rPr>
              <a:t>3.4.2. </a:t>
            </a:r>
            <a:r>
              <a:rPr lang="en-US" sz="2600" i="1" kern="0" dirty="0" err="1">
                <a:latin typeface="Times New Roman" panose="02020603050405020304" pitchFamily="18" charset="0"/>
                <a:cs typeface="Times New Roman" panose="02020603050405020304" pitchFamily="18" charset="0"/>
              </a:rPr>
              <a:t>Các</a:t>
            </a:r>
            <a:r>
              <a:rPr lang="en-US" sz="2600" i="1" kern="0" dirty="0">
                <a:latin typeface="Times New Roman" panose="02020603050405020304" pitchFamily="18" charset="0"/>
                <a:cs typeface="Times New Roman" panose="02020603050405020304" pitchFamily="18" charset="0"/>
              </a:rPr>
              <a:t> </a:t>
            </a:r>
            <a:r>
              <a:rPr lang="en-US" sz="2600" i="1" kern="0" dirty="0" err="1">
                <a:latin typeface="Times New Roman" panose="02020603050405020304" pitchFamily="18" charset="0"/>
                <a:cs typeface="Times New Roman" panose="02020603050405020304" pitchFamily="18" charset="0"/>
              </a:rPr>
              <a:t>phương</a:t>
            </a:r>
            <a:r>
              <a:rPr lang="en-US" sz="2600" i="1" kern="0" dirty="0">
                <a:latin typeface="Times New Roman" panose="02020603050405020304" pitchFamily="18" charset="0"/>
                <a:cs typeface="Times New Roman" panose="02020603050405020304" pitchFamily="18" charset="0"/>
              </a:rPr>
              <a:t> </a:t>
            </a:r>
            <a:r>
              <a:rPr lang="en-US" sz="2600" i="1" kern="0" dirty="0" err="1">
                <a:latin typeface="Times New Roman" panose="02020603050405020304" pitchFamily="18" charset="0"/>
                <a:cs typeface="Times New Roman" panose="02020603050405020304" pitchFamily="18" charset="0"/>
              </a:rPr>
              <a:t>án</a:t>
            </a:r>
            <a:r>
              <a:rPr lang="en-US" sz="2600" i="1" kern="0" dirty="0">
                <a:latin typeface="Times New Roman" panose="02020603050405020304" pitchFamily="18" charset="0"/>
                <a:cs typeface="Times New Roman" panose="02020603050405020304" pitchFamily="18" charset="0"/>
              </a:rPr>
              <a:t> </a:t>
            </a:r>
            <a:r>
              <a:rPr lang="en-US" sz="2600" i="1" kern="0" dirty="0" err="1">
                <a:latin typeface="Times New Roman" panose="02020603050405020304" pitchFamily="18" charset="0"/>
                <a:cs typeface="Times New Roman" panose="02020603050405020304" pitchFamily="18" charset="0"/>
              </a:rPr>
              <a:t>thí</a:t>
            </a:r>
            <a:r>
              <a:rPr lang="en-US" sz="2600" i="1" kern="0" dirty="0">
                <a:latin typeface="Times New Roman" panose="02020603050405020304" pitchFamily="18" charset="0"/>
                <a:cs typeface="Times New Roman" panose="02020603050405020304" pitchFamily="18" charset="0"/>
              </a:rPr>
              <a:t> </a:t>
            </a:r>
            <a:r>
              <a:rPr lang="en-US" sz="2600" i="1" kern="0" dirty="0" err="1">
                <a:latin typeface="Times New Roman" panose="02020603050405020304" pitchFamily="18" charset="0"/>
                <a:cs typeface="Times New Roman" panose="02020603050405020304" pitchFamily="18" charset="0"/>
              </a:rPr>
              <a:t>nghiệm</a:t>
            </a:r>
            <a:endParaRPr lang="en-US" sz="2600" i="1" kern="0" dirty="0" smtClean="0">
              <a:latin typeface="Times New Roman" panose="02020603050405020304" pitchFamily="18" charset="0"/>
              <a:cs typeface="Times New Roman" panose="02020603050405020304" pitchFamily="18" charset="0"/>
            </a:endParaRPr>
          </a:p>
          <a:p>
            <a:pPr lvl="0" algn="just"/>
            <a:r>
              <a:rPr lang="en-US" sz="2600" kern="0" dirty="0" smtClean="0">
                <a:latin typeface="Times New Roman" panose="02020603050405020304" pitchFamily="18" charset="0"/>
                <a:cs typeface="Times New Roman" panose="02020603050405020304" pitchFamily="18" charset="0"/>
              </a:rPr>
              <a:t>3.5. </a:t>
            </a:r>
            <a:r>
              <a:rPr lang="en-US" sz="2600" kern="0" dirty="0" err="1" smtClean="0">
                <a:latin typeface="Times New Roman" panose="02020603050405020304" pitchFamily="18" charset="0"/>
                <a:cs typeface="Times New Roman" panose="02020603050405020304" pitchFamily="18" charset="0"/>
              </a:rPr>
              <a:t>Kết</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quả</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thí</a:t>
            </a:r>
            <a:r>
              <a:rPr lang="en-US" sz="2600" kern="0" dirty="0" smtClean="0">
                <a:latin typeface="Times New Roman" panose="02020603050405020304" pitchFamily="18" charset="0"/>
                <a:cs typeface="Times New Roman" panose="02020603050405020304" pitchFamily="18" charset="0"/>
              </a:rPr>
              <a:t> </a:t>
            </a:r>
            <a:r>
              <a:rPr lang="en-US" sz="2600" kern="0" dirty="0" err="1" smtClean="0">
                <a:latin typeface="Times New Roman" panose="02020603050405020304" pitchFamily="18" charset="0"/>
                <a:cs typeface="Times New Roman" panose="02020603050405020304" pitchFamily="18" charset="0"/>
              </a:rPr>
              <a:t>nghiệm</a:t>
            </a:r>
            <a:endParaRPr lang="en-US" sz="2600" kern="0" dirty="0" smtClean="0">
              <a:latin typeface="Times New Roman" panose="02020603050405020304" pitchFamily="18" charset="0"/>
              <a:cs typeface="Times New Roman" panose="02020603050405020304" pitchFamily="18" charset="0"/>
            </a:endParaRPr>
          </a:p>
          <a:p>
            <a:pPr lvl="0" algn="just"/>
            <a:r>
              <a:rPr lang="en-US" sz="2600" i="1" kern="0" dirty="0" smtClean="0">
                <a:latin typeface="Times New Roman" panose="02020603050405020304" pitchFamily="18" charset="0"/>
                <a:cs typeface="Times New Roman" panose="02020603050405020304" pitchFamily="18" charset="0"/>
              </a:rPr>
              <a:t>3.5.1. </a:t>
            </a:r>
            <a:r>
              <a:rPr lang="en-US" sz="2600" i="1" kern="0" dirty="0" err="1" smtClean="0">
                <a:latin typeface="Times New Roman" panose="02020603050405020304" pitchFamily="18" charset="0"/>
                <a:cs typeface="Times New Roman" panose="02020603050405020304" pitchFamily="18" charset="0"/>
              </a:rPr>
              <a:t>Kết</a:t>
            </a:r>
            <a:r>
              <a:rPr lang="en-US" sz="2600" i="1" kern="0" dirty="0" smtClean="0">
                <a:latin typeface="Times New Roman" panose="02020603050405020304" pitchFamily="18" charset="0"/>
                <a:cs typeface="Times New Roman" panose="02020603050405020304" pitchFamily="18" charset="0"/>
              </a:rPr>
              <a:t> </a:t>
            </a:r>
            <a:r>
              <a:rPr lang="en-US" sz="2600" i="1" kern="0" dirty="0" err="1" smtClean="0">
                <a:latin typeface="Times New Roman" panose="02020603050405020304" pitchFamily="18" charset="0"/>
                <a:cs typeface="Times New Roman" panose="02020603050405020304" pitchFamily="18" charset="0"/>
              </a:rPr>
              <a:t>quả</a:t>
            </a:r>
            <a:r>
              <a:rPr lang="en-US" sz="2600" i="1" kern="0" dirty="0" smtClean="0">
                <a:latin typeface="Times New Roman" panose="02020603050405020304" pitchFamily="18" charset="0"/>
                <a:cs typeface="Times New Roman" panose="02020603050405020304" pitchFamily="18" charset="0"/>
              </a:rPr>
              <a:t> </a:t>
            </a:r>
            <a:r>
              <a:rPr lang="en-US" sz="2600" i="1" kern="0" dirty="0" err="1" smtClean="0">
                <a:latin typeface="Times New Roman" panose="02020603050405020304" pitchFamily="18" charset="0"/>
                <a:cs typeface="Times New Roman" panose="02020603050405020304" pitchFamily="18" charset="0"/>
              </a:rPr>
              <a:t>đo</a:t>
            </a:r>
            <a:endParaRPr lang="en-US" sz="2600" i="1" kern="0" dirty="0" smtClean="0">
              <a:latin typeface="Times New Roman" panose="02020603050405020304" pitchFamily="18" charset="0"/>
              <a:cs typeface="Times New Roman" panose="02020603050405020304" pitchFamily="18" charset="0"/>
            </a:endParaRPr>
          </a:p>
          <a:p>
            <a:pPr lvl="0" algn="just"/>
            <a:r>
              <a:rPr lang="en-US" sz="2600" i="1" kern="0" dirty="0" smtClean="0">
                <a:latin typeface="Times New Roman" panose="02020603050405020304" pitchFamily="18" charset="0"/>
                <a:cs typeface="Times New Roman" panose="02020603050405020304" pitchFamily="18" charset="0"/>
              </a:rPr>
              <a:t>3.5.2. So </a:t>
            </a:r>
            <a:r>
              <a:rPr lang="en-US" sz="2600" i="1" kern="0" dirty="0" err="1" smtClean="0">
                <a:latin typeface="Times New Roman" panose="02020603050405020304" pitchFamily="18" charset="0"/>
                <a:cs typeface="Times New Roman" panose="02020603050405020304" pitchFamily="18" charset="0"/>
              </a:rPr>
              <a:t>sánh</a:t>
            </a:r>
            <a:r>
              <a:rPr lang="en-US" sz="2600" i="1" kern="0" dirty="0" smtClean="0">
                <a:latin typeface="Times New Roman" panose="02020603050405020304" pitchFamily="18" charset="0"/>
                <a:cs typeface="Times New Roman" panose="02020603050405020304" pitchFamily="18" charset="0"/>
              </a:rPr>
              <a:t> </a:t>
            </a:r>
            <a:r>
              <a:rPr lang="en-US" sz="2600" i="1" kern="0" dirty="0" err="1" smtClean="0">
                <a:latin typeface="Times New Roman" panose="02020603050405020304" pitchFamily="18" charset="0"/>
                <a:cs typeface="Times New Roman" panose="02020603050405020304" pitchFamily="18" charset="0"/>
              </a:rPr>
              <a:t>với</a:t>
            </a:r>
            <a:r>
              <a:rPr lang="en-US" sz="2600" i="1" kern="0" dirty="0" smtClean="0">
                <a:latin typeface="Times New Roman" panose="02020603050405020304" pitchFamily="18" charset="0"/>
                <a:cs typeface="Times New Roman" panose="02020603050405020304" pitchFamily="18" charset="0"/>
              </a:rPr>
              <a:t> </a:t>
            </a:r>
            <a:r>
              <a:rPr lang="en-US" sz="2600" i="1" kern="0" dirty="0" err="1" smtClean="0">
                <a:latin typeface="Times New Roman" panose="02020603050405020304" pitchFamily="18" charset="0"/>
                <a:cs typeface="Times New Roman" panose="02020603050405020304" pitchFamily="18" charset="0"/>
              </a:rPr>
              <a:t>kết</a:t>
            </a:r>
            <a:r>
              <a:rPr lang="en-US" sz="2600" i="1" kern="0" dirty="0" smtClean="0">
                <a:latin typeface="Times New Roman" panose="02020603050405020304" pitchFamily="18" charset="0"/>
                <a:cs typeface="Times New Roman" panose="02020603050405020304" pitchFamily="18" charset="0"/>
              </a:rPr>
              <a:t> </a:t>
            </a:r>
            <a:r>
              <a:rPr lang="en-US" sz="2600" i="1" kern="0" dirty="0" err="1" smtClean="0">
                <a:latin typeface="Times New Roman" panose="02020603050405020304" pitchFamily="18" charset="0"/>
                <a:cs typeface="Times New Roman" panose="02020603050405020304" pitchFamily="18" charset="0"/>
              </a:rPr>
              <a:t>quả</a:t>
            </a:r>
            <a:r>
              <a:rPr lang="en-US" sz="2600" i="1" kern="0" dirty="0" smtClean="0">
                <a:latin typeface="Times New Roman" panose="02020603050405020304" pitchFamily="18" charset="0"/>
                <a:cs typeface="Times New Roman" panose="02020603050405020304" pitchFamily="18" charset="0"/>
              </a:rPr>
              <a:t> </a:t>
            </a:r>
            <a:r>
              <a:rPr lang="en-US" sz="2600" i="1" kern="0" dirty="0" err="1" smtClean="0">
                <a:latin typeface="Times New Roman" panose="02020603050405020304" pitchFamily="18" charset="0"/>
                <a:cs typeface="Times New Roman" panose="02020603050405020304" pitchFamily="18" charset="0"/>
              </a:rPr>
              <a:t>mô</a:t>
            </a:r>
            <a:r>
              <a:rPr lang="en-US" sz="2600" i="1" kern="0" dirty="0" smtClean="0">
                <a:latin typeface="Times New Roman" panose="02020603050405020304" pitchFamily="18" charset="0"/>
                <a:cs typeface="Times New Roman" panose="02020603050405020304" pitchFamily="18" charset="0"/>
              </a:rPr>
              <a:t> </a:t>
            </a:r>
            <a:r>
              <a:rPr lang="en-US" sz="2600" i="1" kern="0" dirty="0" err="1" smtClean="0">
                <a:latin typeface="Times New Roman" panose="02020603050405020304" pitchFamily="18" charset="0"/>
                <a:cs typeface="Times New Roman" panose="02020603050405020304" pitchFamily="18" charset="0"/>
              </a:rPr>
              <a:t>phỏng</a:t>
            </a:r>
            <a:endParaRPr lang="en-US" sz="2600" i="1" kern="0" dirty="0" smtClean="0">
              <a:latin typeface="Times New Roman" panose="02020603050405020304" pitchFamily="18" charset="0"/>
              <a:cs typeface="Times New Roman" panose="02020603050405020304" pitchFamily="18" charset="0"/>
            </a:endParaRPr>
          </a:p>
          <a:p>
            <a:pPr marL="514350" indent="-514350" algn="just"/>
            <a:endParaRPr lang="en-US" sz="2600" dirty="0" smtClean="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2047301" y="152400"/>
            <a:ext cx="50493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b="1" i="1" dirty="0" err="1" smtClean="0">
                <a:latin typeface="Times New Roman" panose="02020603050405020304" pitchFamily="18" charset="0"/>
                <a:cs typeface="Times New Roman" panose="02020603050405020304" pitchFamily="18" charset="0"/>
              </a:rPr>
              <a:t>Ví</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dụ</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về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đề</a:t>
            </a:r>
            <a:r>
              <a:rPr lang="en-US" sz="2800" b="1" i="1" dirty="0" smtClean="0">
                <a:latin typeface="Times New Roman" panose="02020603050405020304" pitchFamily="18" charset="0"/>
                <a:cs typeface="Times New Roman" panose="02020603050405020304" pitchFamily="18" charset="0"/>
              </a:rPr>
              <a:t> </a:t>
            </a:r>
            <a:r>
              <a:rPr lang="en-US" sz="2800" b="1" i="1" dirty="0" err="1" smtClean="0">
                <a:latin typeface="Times New Roman" panose="02020603050405020304" pitchFamily="18" charset="0"/>
                <a:cs typeface="Times New Roman" panose="02020603050405020304" pitchFamily="18" charset="0"/>
              </a:rPr>
              <a:t>cương</a:t>
            </a:r>
            <a:r>
              <a:rPr lang="en-US" sz="2800" b="1" i="1" dirty="0" smtClean="0">
                <a:latin typeface="Times New Roman" panose="02020603050405020304" pitchFamily="18" charset="0"/>
                <a:cs typeface="Times New Roman" panose="02020603050405020304" pitchFamily="18" charset="0"/>
              </a:rPr>
              <a:t> NCKH</a:t>
            </a:r>
            <a:endParaRPr lang="en-US" sz="2600" b="1" i="1" dirty="0">
              <a:latin typeface="Times New Roman" pitchFamily="18" charset="0"/>
              <a:cs typeface="Times New Roman" pitchFamily="18" charset="0"/>
            </a:endParaRPr>
          </a:p>
        </p:txBody>
      </p:sp>
    </p:spTree>
    <p:extLst>
      <p:ext uri="{BB962C8B-B14F-4D97-AF65-F5344CB8AC3E}">
        <p14:creationId xmlns:p14="http://schemas.microsoft.com/office/powerpoint/2010/main" val="4033175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7800" y="1905000"/>
            <a:ext cx="6400800" cy="1292662"/>
          </a:xfrm>
          <a:prstGeom prst="rect">
            <a:avLst/>
          </a:prstGeom>
        </p:spPr>
        <p:txBody>
          <a:bodyPr wrap="square">
            <a:spAutoFit/>
          </a:bodyPr>
          <a:lstStyle/>
          <a:p>
            <a:pPr algn="just">
              <a:spcBef>
                <a:spcPts val="650"/>
              </a:spcBef>
              <a:spcAft>
                <a:spcPts val="200"/>
              </a:spcAft>
            </a:pPr>
            <a:r>
              <a:rPr lang="it-IT" sz="2600" b="1" dirty="0">
                <a:latin typeface="Times New Roman" panose="02020603050405020304" pitchFamily="18" charset="0"/>
                <a:ea typeface="Calibri" panose="020F0502020204030204" pitchFamily="34" charset="0"/>
                <a:cs typeface="Times New Roman" panose="02020603050405020304" pitchFamily="18" charset="0"/>
              </a:rPr>
              <a:t>Quý thầy cô</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hãy</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viết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một</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cương</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cho</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một</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khoa</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học</a:t>
            </a:r>
            <a:r>
              <a:rPr lang="en-US" sz="2600" b="1" dirty="0">
                <a:latin typeface="Times New Roman" panose="02020603050405020304" pitchFamily="18" charset="0"/>
                <a:ea typeface="Calibri" panose="020F0502020204030204" pitchFamily="34" charset="0"/>
                <a:cs typeface="Times New Roman" panose="02020603050405020304" pitchFamily="18" charset="0"/>
              </a:rPr>
              <a:t> do </a:t>
            </a:r>
            <a:r>
              <a:rPr lang="it-IT" sz="2600" b="1" dirty="0" smtClean="0">
                <a:latin typeface="Times New Roman" panose="02020603050405020304" pitchFamily="18" charset="0"/>
                <a:ea typeface="Calibri" panose="020F0502020204030204" pitchFamily="34" charset="0"/>
                <a:cs typeface="Times New Roman" panose="02020603050405020304" pitchFamily="18" charset="0"/>
              </a:rPr>
              <a:t>quý </a:t>
            </a:r>
            <a:r>
              <a:rPr lang="it-IT" sz="2600" b="1" dirty="0">
                <a:latin typeface="Times New Roman" panose="02020603050405020304" pitchFamily="18" charset="0"/>
                <a:ea typeface="Calibri" panose="020F0502020204030204" pitchFamily="34" charset="0"/>
                <a:cs typeface="Times New Roman" panose="02020603050405020304" pitchFamily="18" charset="0"/>
              </a:rPr>
              <a:t>thầy cô</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tự</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chọn</a:t>
            </a:r>
            <a:r>
              <a:rPr lang="en-US" sz="2600" b="1" dirty="0">
                <a:latin typeface="Times New Roman" panose="02020603050405020304" pitchFamily="18" charset="0"/>
                <a:ea typeface="Calibri" panose="020F0502020204030204" pitchFamily="34" charset="0"/>
                <a:cs typeface="Times New Roman" panose="02020603050405020304" pitchFamily="18" charset="0"/>
              </a:rPr>
              <a:t>.</a:t>
            </a:r>
            <a:endParaRPr lang="en-US" sz="26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9506229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66824" y="1295400"/>
            <a:ext cx="6621780" cy="2340610"/>
            <a:chOff x="2200275" y="1845564"/>
            <a:chExt cx="6621780" cy="2340610"/>
          </a:xfrm>
        </p:grpSpPr>
        <p:sp>
          <p:nvSpPr>
            <p:cNvPr id="3" name="object 3"/>
            <p:cNvSpPr/>
            <p:nvPr/>
          </p:nvSpPr>
          <p:spPr>
            <a:xfrm>
              <a:off x="2200275" y="2176018"/>
              <a:ext cx="6577965" cy="0"/>
            </a:xfrm>
            <a:custGeom>
              <a:avLst/>
              <a:gdLst/>
              <a:ahLst/>
              <a:cxnLst/>
              <a:rect l="l" t="t" r="r" b="b"/>
              <a:pathLst>
                <a:path w="6577965">
                  <a:moveTo>
                    <a:pt x="0" y="0"/>
                  </a:moveTo>
                  <a:lnTo>
                    <a:pt x="6577965" y="0"/>
                  </a:lnTo>
                </a:path>
              </a:pathLst>
            </a:custGeom>
            <a:ln w="38100">
              <a:solidFill>
                <a:srgbClr val="79A8A3"/>
              </a:solidFill>
            </a:ln>
          </p:spPr>
          <p:txBody>
            <a:bodyPr wrap="square" lIns="0" tIns="0" rIns="0" bIns="0" rtlCol="0"/>
            <a:lstStyle/>
            <a:p>
              <a:endParaRPr/>
            </a:p>
          </p:txBody>
        </p:sp>
        <p:sp>
          <p:nvSpPr>
            <p:cNvPr id="4" name="object 4"/>
            <p:cNvSpPr/>
            <p:nvPr/>
          </p:nvSpPr>
          <p:spPr>
            <a:xfrm>
              <a:off x="3343655" y="1845564"/>
              <a:ext cx="5478272" cy="2340356"/>
            </a:xfrm>
            <a:prstGeom prst="rect">
              <a:avLst/>
            </a:prstGeom>
            <a:blipFill>
              <a:blip r:embed="rId2" cstate="print"/>
              <a:stretch>
                <a:fillRect/>
              </a:stretch>
            </a:blipFill>
          </p:spPr>
          <p:txBody>
            <a:bodyPr wrap="square" lIns="0" tIns="0" rIns="0" bIns="0" rtlCol="0"/>
            <a:lstStyle/>
            <a:p>
              <a:endParaRPr/>
            </a:p>
          </p:txBody>
        </p:sp>
      </p:grpSp>
      <p:sp>
        <p:nvSpPr>
          <p:cNvPr id="5" name="object 5"/>
          <p:cNvSpPr txBox="1">
            <a:spLocks noGrp="1"/>
          </p:cNvSpPr>
          <p:nvPr>
            <p:ph type="title"/>
          </p:nvPr>
        </p:nvSpPr>
        <p:spPr>
          <a:xfrm>
            <a:off x="1102867" y="321086"/>
            <a:ext cx="8391486" cy="548227"/>
          </a:xfrm>
          <a:prstGeom prst="rect">
            <a:avLst/>
          </a:prstGeom>
        </p:spPr>
        <p:txBody>
          <a:bodyPr vert="horz" wrap="square" lIns="0" tIns="34925" rIns="0" bIns="0" rtlCol="0">
            <a:spAutoFit/>
          </a:bodyPr>
          <a:lstStyle/>
          <a:p>
            <a:pPr marL="12700" marR="5080">
              <a:lnSpc>
                <a:spcPts val="4040"/>
              </a:lnSpc>
              <a:spcBef>
                <a:spcPts val="275"/>
              </a:spcBef>
            </a:pPr>
            <a:r>
              <a:rPr sz="2600" spc="5" dirty="0">
                <a:solidFill>
                  <a:schemeClr val="tx1"/>
                </a:solidFill>
                <a:latin typeface="Times New Roman" panose="02020603050405020304" pitchFamily="18" charset="0"/>
                <a:cs typeface="Times New Roman" panose="02020603050405020304" pitchFamily="18" charset="0"/>
              </a:rPr>
              <a:t>Ngoài </a:t>
            </a:r>
            <a:r>
              <a:rPr sz="2600" dirty="0">
                <a:solidFill>
                  <a:schemeClr val="tx1"/>
                </a:solidFill>
                <a:latin typeface="Times New Roman" panose="02020603050405020304" pitchFamily="18" charset="0"/>
                <a:cs typeface="Times New Roman" panose="02020603050405020304" pitchFamily="18" charset="0"/>
              </a:rPr>
              <a:t>ra, một </a:t>
            </a:r>
            <a:r>
              <a:rPr sz="2600" spc="5" dirty="0">
                <a:solidFill>
                  <a:schemeClr val="tx1"/>
                </a:solidFill>
                <a:latin typeface="Times New Roman" panose="02020603050405020304" pitchFamily="18" charset="0"/>
                <a:cs typeface="Times New Roman" panose="02020603050405020304" pitchFamily="18" charset="0"/>
              </a:rPr>
              <a:t>nghiên </a:t>
            </a:r>
            <a:r>
              <a:rPr sz="2600" dirty="0">
                <a:solidFill>
                  <a:schemeClr val="tx1"/>
                </a:solidFill>
                <a:latin typeface="Times New Roman" panose="02020603050405020304" pitchFamily="18" charset="0"/>
                <a:cs typeface="Times New Roman" panose="02020603050405020304" pitchFamily="18" charset="0"/>
              </a:rPr>
              <a:t>cứu </a:t>
            </a:r>
            <a:r>
              <a:rPr sz="2600" spc="5" dirty="0">
                <a:solidFill>
                  <a:schemeClr val="tx1"/>
                </a:solidFill>
                <a:latin typeface="Times New Roman" panose="02020603050405020304" pitchFamily="18" charset="0"/>
                <a:cs typeface="Times New Roman" panose="02020603050405020304" pitchFamily="18" charset="0"/>
              </a:rPr>
              <a:t>khoa </a:t>
            </a:r>
            <a:r>
              <a:rPr sz="2600" dirty="0">
                <a:solidFill>
                  <a:schemeClr val="tx1"/>
                </a:solidFill>
                <a:latin typeface="Times New Roman" panose="02020603050405020304" pitchFamily="18" charset="0"/>
                <a:cs typeface="Times New Roman" panose="02020603050405020304" pitchFamily="18" charset="0"/>
              </a:rPr>
              <a:t>học</a:t>
            </a:r>
            <a:r>
              <a:rPr sz="2600" spc="-170" dirty="0">
                <a:solidFill>
                  <a:schemeClr val="tx1"/>
                </a:solidFill>
                <a:latin typeface="Times New Roman" panose="02020603050405020304" pitchFamily="18" charset="0"/>
                <a:cs typeface="Times New Roman" panose="02020603050405020304" pitchFamily="18" charset="0"/>
              </a:rPr>
              <a:t> </a:t>
            </a:r>
            <a:r>
              <a:rPr sz="2600" spc="-5" dirty="0" err="1">
                <a:solidFill>
                  <a:schemeClr val="tx1"/>
                </a:solidFill>
                <a:latin typeface="Times New Roman" panose="02020603050405020304" pitchFamily="18" charset="0"/>
                <a:cs typeface="Times New Roman" panose="02020603050405020304" pitchFamily="18" charset="0"/>
              </a:rPr>
              <a:t>tốt</a:t>
            </a:r>
            <a:r>
              <a:rPr sz="2600" spc="-5" dirty="0">
                <a:solidFill>
                  <a:schemeClr val="tx1"/>
                </a:solidFill>
                <a:latin typeface="Times New Roman" panose="02020603050405020304" pitchFamily="18" charset="0"/>
                <a:cs typeface="Times New Roman" panose="02020603050405020304" pitchFamily="18" charset="0"/>
              </a:rPr>
              <a:t> </a:t>
            </a:r>
            <a:r>
              <a:rPr sz="2600" dirty="0" err="1" smtClean="0">
                <a:solidFill>
                  <a:schemeClr val="tx1"/>
                </a:solidFill>
                <a:latin typeface="Times New Roman" panose="02020603050405020304" pitchFamily="18" charset="0"/>
                <a:cs typeface="Times New Roman" panose="02020603050405020304" pitchFamily="18" charset="0"/>
              </a:rPr>
              <a:t>cần</a:t>
            </a:r>
            <a:r>
              <a:rPr sz="2600" dirty="0">
                <a:solidFill>
                  <a:schemeClr val="tx1"/>
                </a:solidFill>
                <a:latin typeface="Times New Roman" panose="02020603050405020304" pitchFamily="18" charset="0"/>
                <a:cs typeface="Times New Roman" panose="02020603050405020304" pitchFamily="18" charset="0"/>
              </a:rPr>
              <a:t>…</a:t>
            </a:r>
          </a:p>
        </p:txBody>
      </p:sp>
      <p:sp>
        <p:nvSpPr>
          <p:cNvPr id="6" name="object 6"/>
          <p:cNvSpPr txBox="1"/>
          <p:nvPr/>
        </p:nvSpPr>
        <p:spPr>
          <a:xfrm>
            <a:off x="1102868" y="4006425"/>
            <a:ext cx="7155308" cy="796244"/>
          </a:xfrm>
          <a:prstGeom prst="rect">
            <a:avLst/>
          </a:prstGeom>
        </p:spPr>
        <p:txBody>
          <a:bodyPr vert="horz" wrap="square" lIns="0" tIns="10795" rIns="0" bIns="0" rtlCol="0">
            <a:spAutoFit/>
          </a:bodyPr>
          <a:lstStyle/>
          <a:p>
            <a:pPr marL="12065" marR="5080">
              <a:lnSpc>
                <a:spcPct val="100699"/>
              </a:lnSpc>
              <a:spcBef>
                <a:spcPts val="85"/>
              </a:spcBef>
              <a:tabLst>
                <a:tab pos="254000" algn="l"/>
              </a:tabLst>
            </a:pPr>
            <a:r>
              <a:rPr lang="en-US" sz="2600" spc="-5" dirty="0" smtClean="0">
                <a:latin typeface="Times New Roman" panose="02020603050405020304" pitchFamily="18" charset="0"/>
                <a:cs typeface="Times New Roman" panose="02020603050405020304" pitchFamily="18" charset="0"/>
              </a:rPr>
              <a:t>- </a:t>
            </a:r>
            <a:r>
              <a:rPr sz="2600" spc="-5" dirty="0" err="1" smtClean="0">
                <a:latin typeface="Times New Roman" panose="02020603050405020304" pitchFamily="18" charset="0"/>
                <a:cs typeface="Times New Roman" panose="02020603050405020304" pitchFamily="18" charset="0"/>
              </a:rPr>
              <a:t>C</a:t>
            </a:r>
            <a:r>
              <a:rPr lang="en-US" sz="2600" spc="-5" dirty="0" err="1" smtClean="0">
                <a:latin typeface="Times New Roman" panose="02020603050405020304" pitchFamily="18" charset="0"/>
                <a:cs typeface="Times New Roman" panose="02020603050405020304" pitchFamily="18" charset="0"/>
              </a:rPr>
              <a:t>họn</a:t>
            </a:r>
            <a:r>
              <a:rPr lang="en-US" sz="2600" spc="-5" dirty="0" smtClean="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mẫu</a:t>
            </a:r>
            <a:r>
              <a:rPr lang="en-US" sz="2600" spc="-5" dirty="0" smtClean="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nghiên</a:t>
            </a:r>
            <a:r>
              <a:rPr lang="en-US" sz="2600" spc="-5" dirty="0" smtClean="0">
                <a:latin typeface="Times New Roman" panose="02020603050405020304" pitchFamily="18" charset="0"/>
                <a:cs typeface="Times New Roman" panose="02020603050405020304" pitchFamily="18" charset="0"/>
              </a:rPr>
              <a:t> </a:t>
            </a:r>
            <a:r>
              <a:rPr lang="en-US" sz="2600" spc="-5" dirty="0" err="1" smtClean="0">
                <a:latin typeface="Times New Roman" panose="02020603050405020304" pitchFamily="18" charset="0"/>
                <a:cs typeface="Times New Roman" panose="02020603050405020304" pitchFamily="18" charset="0"/>
              </a:rPr>
              <a:t>cứu</a:t>
            </a:r>
            <a:r>
              <a:rPr lang="en-US" sz="2600" spc="-5" dirty="0" smtClean="0">
                <a:latin typeface="Times New Roman" panose="02020603050405020304" pitchFamily="18" charset="0"/>
                <a:cs typeface="Times New Roman" panose="02020603050405020304" pitchFamily="18" charset="0"/>
              </a:rPr>
              <a:t> (</a:t>
            </a:r>
            <a:r>
              <a:rPr sz="2600" spc="-135" dirty="0" err="1" smtClean="0">
                <a:latin typeface="Times New Roman" panose="02020603050405020304" pitchFamily="18" charset="0"/>
                <a:cs typeface="Times New Roman" panose="02020603050405020304" pitchFamily="18" charset="0"/>
              </a:rPr>
              <a:t>mẫu</a:t>
            </a:r>
            <a:r>
              <a:rPr sz="2600" spc="-135" dirty="0" smtClean="0">
                <a:latin typeface="Times New Roman" panose="02020603050405020304" pitchFamily="18" charset="0"/>
                <a:cs typeface="Times New Roman" panose="02020603050405020304" pitchFamily="18" charset="0"/>
              </a:rPr>
              <a:t> </a:t>
            </a:r>
            <a:r>
              <a:rPr sz="2600" spc="-5" dirty="0" err="1" smtClean="0">
                <a:latin typeface="Times New Roman" panose="02020603050405020304" pitchFamily="18" charset="0"/>
                <a:cs typeface="Times New Roman" panose="02020603050405020304" pitchFamily="18" charset="0"/>
              </a:rPr>
              <a:t>nghiên</a:t>
            </a:r>
            <a:r>
              <a:rPr sz="2600" spc="-5" dirty="0" smtClean="0">
                <a:latin typeface="Times New Roman" panose="02020603050405020304" pitchFamily="18" charset="0"/>
                <a:cs typeface="Times New Roman" panose="02020603050405020304" pitchFamily="18" charset="0"/>
              </a:rPr>
              <a:t> </a:t>
            </a:r>
            <a:r>
              <a:rPr sz="2600" spc="-165" dirty="0" err="1" smtClean="0">
                <a:latin typeface="Times New Roman" panose="02020603050405020304" pitchFamily="18" charset="0"/>
                <a:cs typeface="Times New Roman" panose="02020603050405020304" pitchFamily="18" charset="0"/>
              </a:rPr>
              <a:t>cứu</a:t>
            </a:r>
            <a:r>
              <a:rPr sz="2600" spc="-165" dirty="0" smtClean="0">
                <a:latin typeface="Times New Roman" panose="02020603050405020304" pitchFamily="18" charset="0"/>
                <a:cs typeface="Times New Roman" panose="02020603050405020304" pitchFamily="18" charset="0"/>
              </a:rPr>
              <a:t> </a:t>
            </a:r>
            <a:r>
              <a:rPr sz="2600" spc="-170" dirty="0" err="1" smtClean="0">
                <a:latin typeface="Times New Roman" panose="02020603050405020304" pitchFamily="18" charset="0"/>
                <a:cs typeface="Times New Roman" panose="02020603050405020304" pitchFamily="18" charset="0"/>
              </a:rPr>
              <a:t>ngẫu</a:t>
            </a:r>
            <a:r>
              <a:rPr sz="2600" spc="-170" dirty="0" smtClean="0">
                <a:latin typeface="Times New Roman" panose="02020603050405020304" pitchFamily="18" charset="0"/>
                <a:cs typeface="Times New Roman" panose="02020603050405020304" pitchFamily="18" charset="0"/>
              </a:rPr>
              <a:t> </a:t>
            </a:r>
            <a:r>
              <a:rPr sz="2600" spc="-5" dirty="0" err="1" smtClean="0">
                <a:latin typeface="Times New Roman" panose="02020603050405020304" pitchFamily="18" charset="0"/>
                <a:cs typeface="Times New Roman" panose="02020603050405020304" pitchFamily="18" charset="0"/>
              </a:rPr>
              <a:t>nhiên</a:t>
            </a:r>
            <a:r>
              <a:rPr sz="2600" spc="-5" dirty="0" smtClean="0">
                <a:latin typeface="Times New Roman" panose="02020603050405020304" pitchFamily="18" charset="0"/>
                <a:cs typeface="Times New Roman" panose="02020603050405020304" pitchFamily="18" charset="0"/>
              </a:rPr>
              <a:t>, </a:t>
            </a:r>
            <a:r>
              <a:rPr sz="2600" spc="-45" dirty="0" err="1" smtClean="0">
                <a:latin typeface="Times New Roman" panose="02020603050405020304" pitchFamily="18" charset="0"/>
                <a:cs typeface="Times New Roman" panose="02020603050405020304" pitchFamily="18" charset="0"/>
              </a:rPr>
              <a:t>đủ</a:t>
            </a:r>
            <a:r>
              <a:rPr sz="2600" spc="-45" dirty="0" smtClean="0">
                <a:latin typeface="Times New Roman" panose="02020603050405020304" pitchFamily="18" charset="0"/>
                <a:cs typeface="Times New Roman" panose="02020603050405020304" pitchFamily="18" charset="0"/>
              </a:rPr>
              <a:t> </a:t>
            </a:r>
            <a:r>
              <a:rPr sz="2600" spc="-90" dirty="0" err="1" smtClean="0">
                <a:latin typeface="Times New Roman" panose="02020603050405020304" pitchFamily="18" charset="0"/>
                <a:cs typeface="Times New Roman" panose="02020603050405020304" pitchFamily="18" charset="0"/>
              </a:rPr>
              <a:t>lớn</a:t>
            </a:r>
            <a:r>
              <a:rPr sz="2600" spc="-204" dirty="0" smtClean="0">
                <a:latin typeface="Times New Roman" panose="02020603050405020304" pitchFamily="18" charset="0"/>
                <a:cs typeface="Times New Roman" panose="02020603050405020304" pitchFamily="18" charset="0"/>
              </a:rPr>
              <a:t> </a:t>
            </a:r>
            <a:r>
              <a:rPr sz="2600" spc="-50" dirty="0" err="1" smtClean="0">
                <a:latin typeface="Times New Roman" panose="02020603050405020304" pitchFamily="18" charset="0"/>
                <a:cs typeface="Times New Roman" panose="02020603050405020304" pitchFamily="18" charset="0"/>
              </a:rPr>
              <a:t>và</a:t>
            </a:r>
            <a:r>
              <a:rPr sz="2600" spc="-50" dirty="0" smtClean="0">
                <a:latin typeface="Times New Roman" panose="02020603050405020304" pitchFamily="18" charset="0"/>
                <a:cs typeface="Times New Roman" panose="02020603050405020304" pitchFamily="18" charset="0"/>
              </a:rPr>
              <a:t>  </a:t>
            </a:r>
            <a:r>
              <a:rPr sz="2600" spc="-65" dirty="0" err="1" smtClean="0">
                <a:latin typeface="Times New Roman" panose="02020603050405020304" pitchFamily="18" charset="0"/>
                <a:cs typeface="Times New Roman" panose="02020603050405020304" pitchFamily="18" charset="0"/>
              </a:rPr>
              <a:t>đại</a:t>
            </a:r>
            <a:r>
              <a:rPr sz="2600" spc="-180" dirty="0" smtClean="0">
                <a:latin typeface="Times New Roman" panose="02020603050405020304" pitchFamily="18" charset="0"/>
                <a:cs typeface="Times New Roman" panose="02020603050405020304" pitchFamily="18" charset="0"/>
              </a:rPr>
              <a:t> </a:t>
            </a:r>
            <a:r>
              <a:rPr sz="2600" spc="-80" dirty="0" err="1" smtClean="0">
                <a:latin typeface="Times New Roman" panose="02020603050405020304" pitchFamily="18" charset="0"/>
                <a:cs typeface="Times New Roman" panose="02020603050405020304" pitchFamily="18" charset="0"/>
              </a:rPr>
              <a:t>diện</a:t>
            </a:r>
            <a:r>
              <a:rPr lang="en-US" sz="2600" spc="-80" dirty="0" smtClean="0">
                <a:latin typeface="Times New Roman" panose="02020603050405020304" pitchFamily="18" charset="0"/>
                <a:cs typeface="Times New Roman" panose="02020603050405020304" pitchFamily="18" charset="0"/>
              </a:rPr>
              <a:t>).</a:t>
            </a:r>
          </a:p>
        </p:txBody>
      </p:sp>
      <p:sp>
        <p:nvSpPr>
          <p:cNvPr id="7"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198048502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37821821"/>
              </p:ext>
            </p:extLst>
          </p:nvPr>
        </p:nvGraphicFramePr>
        <p:xfrm>
          <a:off x="990600" y="2209800"/>
          <a:ext cx="3886200" cy="1584960"/>
        </p:xfrm>
        <a:graphic>
          <a:graphicData uri="http://schemas.openxmlformats.org/drawingml/2006/table">
            <a:tbl>
              <a:tblPr>
                <a:tableStyleId>{5C22544A-7EE6-4342-B048-85BDC9FD1C3A}</a:tableStyleId>
              </a:tblPr>
              <a:tblGrid>
                <a:gridCol w="3886200">
                  <a:extLst>
                    <a:ext uri="{9D8B030D-6E8A-4147-A177-3AD203B41FA5}">
                      <a16:colId xmlns:a16="http://schemas.microsoft.com/office/drawing/2014/main" val="3156660858"/>
                    </a:ext>
                  </a:extLst>
                </a:gridCol>
              </a:tblGrid>
              <a:tr h="320192">
                <a:tc>
                  <a:txBody>
                    <a:bodyPr/>
                    <a:lstStyle/>
                    <a:p>
                      <a:pPr marL="165100">
                        <a:lnSpc>
                          <a:spcPct val="100000"/>
                        </a:lnSpc>
                        <a:spcAft>
                          <a:spcPts val="0"/>
                        </a:spcAft>
                      </a:pPr>
                      <a:r>
                        <a:rPr lang="vi-VN" sz="2600" spc="-100" dirty="0" smtClean="0">
                          <a:effectLst/>
                          <a:latin typeface="Times New Roman" panose="02020603050405020304" pitchFamily="18" charset="0"/>
                          <a:cs typeface="Times New Roman" panose="02020603050405020304" pitchFamily="18" charset="0"/>
                        </a:rPr>
                        <a:t>-</a:t>
                      </a:r>
                      <a:r>
                        <a:rPr lang="en-US" sz="2600" spc="-100" dirty="0" smtClean="0">
                          <a:effectLst/>
                          <a:latin typeface="Times New Roman" panose="02020603050405020304" pitchFamily="18" charset="0"/>
                          <a:cs typeface="Times New Roman" panose="02020603050405020304" pitchFamily="18" charset="0"/>
                        </a:rPr>
                        <a:t> </a:t>
                      </a:r>
                      <a:r>
                        <a:rPr lang="vi-VN" sz="2600" spc="-100" dirty="0" smtClean="0">
                          <a:effectLst/>
                          <a:latin typeface="Times New Roman" panose="02020603050405020304" pitchFamily="18" charset="0"/>
                          <a:cs typeface="Times New Roman" panose="02020603050405020304" pitchFamily="18" charset="0"/>
                        </a:rPr>
                        <a:t>NC </a:t>
                      </a:r>
                      <a:r>
                        <a:rPr lang="vi-VN" sz="2600" spc="-100" dirty="0">
                          <a:effectLst/>
                          <a:latin typeface="Times New Roman" panose="02020603050405020304" pitchFamily="18" charset="0"/>
                          <a:cs typeface="Times New Roman" panose="02020603050405020304" pitchFamily="18" charset="0"/>
                        </a:rPr>
                        <a:t>chọn mẫu là gì?</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tc>
                <a:extLst>
                  <a:ext uri="{0D108BD9-81ED-4DB2-BD59-A6C34878D82A}">
                    <a16:rowId xmlns:a16="http://schemas.microsoft.com/office/drawing/2014/main" val="1465712338"/>
                  </a:ext>
                </a:extLst>
              </a:tr>
              <a:tr h="320192">
                <a:tc>
                  <a:txBody>
                    <a:bodyPr/>
                    <a:lstStyle/>
                    <a:p>
                      <a:pPr marL="165100">
                        <a:lnSpc>
                          <a:spcPct val="100000"/>
                        </a:lnSpc>
                        <a:spcAft>
                          <a:spcPts val="0"/>
                        </a:spcAft>
                      </a:pPr>
                      <a:r>
                        <a:rPr lang="vi-VN" sz="2600" spc="-100" dirty="0" smtClean="0">
                          <a:effectLst/>
                          <a:latin typeface="Times New Roman" panose="02020603050405020304" pitchFamily="18" charset="0"/>
                          <a:cs typeface="Times New Roman" panose="02020603050405020304" pitchFamily="18" charset="0"/>
                        </a:rPr>
                        <a:t>-</a:t>
                      </a:r>
                      <a:r>
                        <a:rPr lang="en-US" sz="2600" spc="-100" dirty="0" smtClean="0">
                          <a:effectLst/>
                          <a:latin typeface="Times New Roman" panose="02020603050405020304" pitchFamily="18" charset="0"/>
                          <a:cs typeface="Times New Roman" panose="02020603050405020304" pitchFamily="18" charset="0"/>
                        </a:rPr>
                        <a:t> </a:t>
                      </a:r>
                      <a:r>
                        <a:rPr lang="vi-VN" sz="2600" spc="-100" dirty="0" smtClean="0">
                          <a:effectLst/>
                          <a:latin typeface="Times New Roman" panose="02020603050405020304" pitchFamily="18" charset="0"/>
                          <a:cs typeface="Times New Roman" panose="02020603050405020304" pitchFamily="18" charset="0"/>
                        </a:rPr>
                        <a:t>Tính </a:t>
                      </a:r>
                      <a:r>
                        <a:rPr lang="vi-VN" sz="2600" spc="-100" dirty="0">
                          <a:effectLst/>
                          <a:latin typeface="Times New Roman" panose="02020603050405020304" pitchFamily="18" charset="0"/>
                          <a:cs typeface="Times New Roman" panose="02020603050405020304" pitchFamily="18" charset="0"/>
                        </a:rPr>
                        <a:t>đại diện?</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tc>
                <a:extLst>
                  <a:ext uri="{0D108BD9-81ED-4DB2-BD59-A6C34878D82A}">
                    <a16:rowId xmlns:a16="http://schemas.microsoft.com/office/drawing/2014/main" val="3288916442"/>
                  </a:ext>
                </a:extLst>
              </a:tr>
              <a:tr h="320192">
                <a:tc>
                  <a:txBody>
                    <a:bodyPr/>
                    <a:lstStyle/>
                    <a:p>
                      <a:pPr marL="165100">
                        <a:lnSpc>
                          <a:spcPct val="100000"/>
                        </a:lnSpc>
                        <a:spcAft>
                          <a:spcPts val="0"/>
                        </a:spcAft>
                      </a:pPr>
                      <a:r>
                        <a:rPr lang="vi-VN" sz="2600" spc="-100" dirty="0" smtClean="0">
                          <a:effectLst/>
                          <a:latin typeface="Times New Roman" panose="02020603050405020304" pitchFamily="18" charset="0"/>
                          <a:cs typeface="Times New Roman" panose="02020603050405020304" pitchFamily="18" charset="0"/>
                        </a:rPr>
                        <a:t>-</a:t>
                      </a:r>
                      <a:r>
                        <a:rPr lang="en-US" sz="2600" spc="-100" dirty="0" smtClean="0">
                          <a:effectLst/>
                          <a:latin typeface="Times New Roman" panose="02020603050405020304" pitchFamily="18" charset="0"/>
                          <a:cs typeface="Times New Roman" panose="02020603050405020304" pitchFamily="18" charset="0"/>
                        </a:rPr>
                        <a:t> </a:t>
                      </a:r>
                      <a:r>
                        <a:rPr lang="vi-VN" sz="2600" spc="-100" dirty="0" smtClean="0">
                          <a:effectLst/>
                          <a:latin typeface="Times New Roman" panose="02020603050405020304" pitchFamily="18" charset="0"/>
                          <a:cs typeface="Times New Roman" panose="02020603050405020304" pitchFamily="18" charset="0"/>
                        </a:rPr>
                        <a:t>M</a:t>
                      </a:r>
                      <a:r>
                        <a:rPr lang="en-US" sz="2600" spc="-100" dirty="0" smtClean="0">
                          <a:effectLst/>
                          <a:latin typeface="Times New Roman" panose="02020603050405020304" pitchFamily="18" charset="0"/>
                          <a:cs typeface="Times New Roman" panose="02020603050405020304" pitchFamily="18" charset="0"/>
                        </a:rPr>
                        <a:t>ẫ</a:t>
                      </a:r>
                      <a:r>
                        <a:rPr lang="vi-VN" sz="2600" spc="-100" dirty="0" smtClean="0">
                          <a:effectLst/>
                          <a:latin typeface="Times New Roman" panose="02020603050405020304" pitchFamily="18" charset="0"/>
                          <a:cs typeface="Times New Roman" panose="02020603050405020304" pitchFamily="18" charset="0"/>
                        </a:rPr>
                        <a:t>u </a:t>
                      </a:r>
                      <a:r>
                        <a:rPr lang="vi-VN" sz="2600" spc="-100" dirty="0">
                          <a:effectLst/>
                          <a:latin typeface="Times New Roman" panose="02020603050405020304" pitchFamily="18" charset="0"/>
                          <a:cs typeface="Times New Roman" panose="02020603050405020304" pitchFamily="18" charset="0"/>
                        </a:rPr>
                        <a:t>lớn bao nhiêu là đủ?</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tc>
                <a:extLst>
                  <a:ext uri="{0D108BD9-81ED-4DB2-BD59-A6C34878D82A}">
                    <a16:rowId xmlns:a16="http://schemas.microsoft.com/office/drawing/2014/main" val="434285250"/>
                  </a:ext>
                </a:extLst>
              </a:tr>
              <a:tr h="322758">
                <a:tc>
                  <a:txBody>
                    <a:bodyPr/>
                    <a:lstStyle/>
                    <a:p>
                      <a:pPr marL="165100">
                        <a:lnSpc>
                          <a:spcPct val="100000"/>
                        </a:lnSpc>
                        <a:spcAft>
                          <a:spcPts val="0"/>
                        </a:spcAft>
                      </a:pPr>
                      <a:r>
                        <a:rPr lang="vi-VN" sz="2600" spc="-100" dirty="0" smtClean="0">
                          <a:effectLst/>
                          <a:latin typeface="Times New Roman" panose="02020603050405020304" pitchFamily="18" charset="0"/>
                          <a:cs typeface="Times New Roman" panose="02020603050405020304" pitchFamily="18" charset="0"/>
                        </a:rPr>
                        <a:t>-</a:t>
                      </a:r>
                      <a:r>
                        <a:rPr lang="en-US" sz="2600" spc="-100" dirty="0" smtClean="0">
                          <a:effectLst/>
                          <a:latin typeface="Times New Roman" panose="02020603050405020304" pitchFamily="18" charset="0"/>
                          <a:cs typeface="Times New Roman" panose="02020603050405020304" pitchFamily="18" charset="0"/>
                        </a:rPr>
                        <a:t> </a:t>
                      </a:r>
                      <a:r>
                        <a:rPr lang="vi-VN" sz="2600" spc="-100" dirty="0" smtClean="0">
                          <a:effectLst/>
                          <a:latin typeface="Times New Roman" panose="02020603050405020304" pitchFamily="18" charset="0"/>
                          <a:cs typeface="Times New Roman" panose="02020603050405020304" pitchFamily="18" charset="0"/>
                        </a:rPr>
                        <a:t>Có </a:t>
                      </a:r>
                      <a:r>
                        <a:rPr lang="vi-VN" sz="2600" spc="-100" dirty="0">
                          <a:effectLst/>
                          <a:latin typeface="Times New Roman" panose="02020603050405020304" pitchFamily="18" charset="0"/>
                          <a:cs typeface="Times New Roman" panose="02020603050405020304" pitchFamily="18" charset="0"/>
                        </a:rPr>
                        <a:t>những loại mẫu nào?</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tc>
                <a:extLst>
                  <a:ext uri="{0D108BD9-81ED-4DB2-BD59-A6C34878D82A}">
                    <a16:rowId xmlns:a16="http://schemas.microsoft.com/office/drawing/2014/main" val="3677800879"/>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921537548"/>
              </p:ext>
            </p:extLst>
          </p:nvPr>
        </p:nvGraphicFramePr>
        <p:xfrm>
          <a:off x="5953699" y="2209800"/>
          <a:ext cx="2057400" cy="1588135"/>
        </p:xfrm>
        <a:graphic>
          <a:graphicData uri="http://schemas.openxmlformats.org/drawingml/2006/table">
            <a:tbl>
              <a:tblPr>
                <a:tableStyleId>{5C22544A-7EE6-4342-B048-85BDC9FD1C3A}</a:tableStyleId>
              </a:tblPr>
              <a:tblGrid>
                <a:gridCol w="2057400">
                  <a:extLst>
                    <a:ext uri="{9D8B030D-6E8A-4147-A177-3AD203B41FA5}">
                      <a16:colId xmlns:a16="http://schemas.microsoft.com/office/drawing/2014/main" val="3156660858"/>
                    </a:ext>
                  </a:extLst>
                </a:gridCol>
              </a:tblGrid>
              <a:tr h="277495">
                <a:tc>
                  <a:txBody>
                    <a:bodyPr/>
                    <a:lstStyle/>
                    <a:p>
                      <a:pPr marL="165100">
                        <a:lnSpc>
                          <a:spcPct val="100000"/>
                        </a:lnSpc>
                        <a:spcAft>
                          <a:spcPts val="0"/>
                        </a:spcAft>
                      </a:pPr>
                      <a:r>
                        <a:rPr lang="vi-VN" sz="2600" spc="-100" dirty="0" smtClean="0">
                          <a:effectLst/>
                          <a:latin typeface="Times New Roman" panose="02020603050405020304" pitchFamily="18" charset="0"/>
                          <a:cs typeface="Times New Roman" panose="02020603050405020304" pitchFamily="18" charset="0"/>
                        </a:rPr>
                        <a:t>-</a:t>
                      </a:r>
                      <a:r>
                        <a:rPr lang="en-US" sz="2600" spc="-100" baseline="0" dirty="0" smtClean="0">
                          <a:effectLst/>
                          <a:latin typeface="Times New Roman" panose="02020603050405020304" pitchFamily="18" charset="0"/>
                          <a:cs typeface="Times New Roman" panose="02020603050405020304" pitchFamily="18" charset="0"/>
                        </a:rPr>
                        <a:t> L</a:t>
                      </a:r>
                      <a:r>
                        <a:rPr lang="vi-VN" sz="2600" spc="-100" dirty="0" smtClean="0">
                          <a:effectLst/>
                          <a:latin typeface="Times New Roman" panose="02020603050405020304" pitchFamily="18" charset="0"/>
                          <a:cs typeface="Times New Roman" panose="02020603050405020304" pitchFamily="18" charset="0"/>
                        </a:rPr>
                        <a:t>à </a:t>
                      </a:r>
                      <a:r>
                        <a:rPr lang="vi-VN" sz="2600" spc="-100" dirty="0">
                          <a:effectLst/>
                          <a:latin typeface="Times New Roman" panose="02020603050405020304" pitchFamily="18" charset="0"/>
                          <a:cs typeface="Times New Roman" panose="02020603050405020304" pitchFamily="18" charset="0"/>
                        </a:rPr>
                        <a:t>gì?</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tc>
                <a:extLst>
                  <a:ext uri="{0D108BD9-81ED-4DB2-BD59-A6C34878D82A}">
                    <a16:rowId xmlns:a16="http://schemas.microsoft.com/office/drawing/2014/main" val="1465712338"/>
                  </a:ext>
                </a:extLst>
              </a:tr>
              <a:tr h="170815">
                <a:tc>
                  <a:txBody>
                    <a:bodyPr/>
                    <a:lstStyle/>
                    <a:p>
                      <a:pPr marL="165100">
                        <a:lnSpc>
                          <a:spcPct val="100000"/>
                        </a:lnSpc>
                        <a:spcAft>
                          <a:spcPts val="0"/>
                        </a:spcAft>
                      </a:pPr>
                      <a:r>
                        <a:rPr lang="vi-VN" sz="2600" spc="-100" dirty="0" smtClean="0">
                          <a:effectLst/>
                          <a:latin typeface="Times New Roman" panose="02020603050405020304" pitchFamily="18" charset="0"/>
                          <a:cs typeface="Times New Roman" panose="02020603050405020304" pitchFamily="18" charset="0"/>
                        </a:rPr>
                        <a:t>-</a:t>
                      </a:r>
                      <a:r>
                        <a:rPr lang="en-US" sz="2600" spc="-100" baseline="0" dirty="0" smtClean="0">
                          <a:effectLst/>
                          <a:latin typeface="Times New Roman" panose="02020603050405020304" pitchFamily="18" charset="0"/>
                          <a:cs typeface="Times New Roman" panose="02020603050405020304" pitchFamily="18" charset="0"/>
                        </a:rPr>
                        <a:t> </a:t>
                      </a:r>
                      <a:r>
                        <a:rPr lang="en-US" sz="2600" spc="-100" baseline="0" dirty="0" err="1" smtClean="0">
                          <a:effectLst/>
                          <a:latin typeface="Times New Roman" panose="02020603050405020304" pitchFamily="18" charset="0"/>
                          <a:cs typeface="Times New Roman" panose="02020603050405020304" pitchFamily="18" charset="0"/>
                        </a:rPr>
                        <a:t>T</a:t>
                      </a:r>
                      <a:r>
                        <a:rPr lang="en-US" sz="2600" spc="-100" dirty="0" err="1" smtClean="0">
                          <a:effectLst/>
                          <a:latin typeface="Times New Roman" panose="02020603050405020304" pitchFamily="18" charset="0"/>
                          <a:cs typeface="Times New Roman" panose="02020603050405020304" pitchFamily="18" charset="0"/>
                        </a:rPr>
                        <a:t>ại</a:t>
                      </a:r>
                      <a:r>
                        <a:rPr lang="en-US" sz="2600" spc="-100" baseline="0" dirty="0" smtClean="0">
                          <a:effectLst/>
                          <a:latin typeface="Times New Roman" panose="02020603050405020304" pitchFamily="18" charset="0"/>
                          <a:cs typeface="Times New Roman" panose="02020603050405020304" pitchFamily="18" charset="0"/>
                        </a:rPr>
                        <a:t> </a:t>
                      </a:r>
                      <a:r>
                        <a:rPr lang="en-US" sz="2600" spc="-100" baseline="0" dirty="0" err="1" smtClean="0">
                          <a:effectLst/>
                          <a:latin typeface="Times New Roman" panose="02020603050405020304" pitchFamily="18" charset="0"/>
                          <a:cs typeface="Times New Roman" panose="02020603050405020304" pitchFamily="18" charset="0"/>
                        </a:rPr>
                        <a:t>sao</a:t>
                      </a:r>
                      <a:r>
                        <a:rPr lang="vi-VN" sz="2600" spc="-100" dirty="0" smtClean="0">
                          <a:effectLst/>
                          <a:latin typeface="Times New Roman" panose="02020603050405020304" pitchFamily="18" charset="0"/>
                          <a:cs typeface="Times New Roman" panose="02020603050405020304" pitchFamily="18" charset="0"/>
                        </a:rPr>
                        <a:t>?</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tc>
                <a:extLst>
                  <a:ext uri="{0D108BD9-81ED-4DB2-BD59-A6C34878D82A}">
                    <a16:rowId xmlns:a16="http://schemas.microsoft.com/office/drawing/2014/main" val="3288916442"/>
                  </a:ext>
                </a:extLst>
              </a:tr>
              <a:tr h="167640">
                <a:tc>
                  <a:txBody>
                    <a:bodyPr/>
                    <a:lstStyle/>
                    <a:p>
                      <a:pPr marL="165100">
                        <a:lnSpc>
                          <a:spcPct val="100000"/>
                        </a:lnSpc>
                        <a:spcAft>
                          <a:spcPts val="0"/>
                        </a:spcAft>
                      </a:pPr>
                      <a:r>
                        <a:rPr lang="vi-VN" sz="2600" spc="-100" dirty="0" smtClean="0">
                          <a:effectLst/>
                          <a:latin typeface="Times New Roman" panose="02020603050405020304" pitchFamily="18" charset="0"/>
                          <a:cs typeface="Times New Roman" panose="02020603050405020304" pitchFamily="18" charset="0"/>
                        </a:rPr>
                        <a:t>-</a:t>
                      </a:r>
                      <a:r>
                        <a:rPr lang="en-US" sz="2600" spc="-100" dirty="0" smtClean="0">
                          <a:effectLst/>
                          <a:latin typeface="Times New Roman" panose="02020603050405020304" pitchFamily="18" charset="0"/>
                          <a:cs typeface="Times New Roman" panose="02020603050405020304" pitchFamily="18" charset="0"/>
                        </a:rPr>
                        <a:t> </a:t>
                      </a:r>
                      <a:r>
                        <a:rPr lang="en-US" sz="2600" spc="-100" dirty="0" err="1" smtClean="0">
                          <a:effectLst/>
                          <a:latin typeface="Times New Roman" panose="02020603050405020304" pitchFamily="18" charset="0"/>
                          <a:cs typeface="Times New Roman" panose="02020603050405020304" pitchFamily="18" charset="0"/>
                        </a:rPr>
                        <a:t>Yêu</a:t>
                      </a:r>
                      <a:r>
                        <a:rPr lang="en-US" sz="2600" spc="-100" baseline="0" dirty="0" smtClean="0">
                          <a:effectLst/>
                          <a:latin typeface="Times New Roman" panose="02020603050405020304" pitchFamily="18" charset="0"/>
                          <a:cs typeface="Times New Roman" panose="02020603050405020304" pitchFamily="18" charset="0"/>
                        </a:rPr>
                        <a:t> </a:t>
                      </a:r>
                      <a:r>
                        <a:rPr lang="en-US" sz="2600" spc="-100" baseline="0" dirty="0" err="1" smtClean="0">
                          <a:effectLst/>
                          <a:latin typeface="Times New Roman" panose="02020603050405020304" pitchFamily="18" charset="0"/>
                          <a:cs typeface="Times New Roman" panose="02020603050405020304" pitchFamily="18" charset="0"/>
                        </a:rPr>
                        <a:t>cầu</a:t>
                      </a:r>
                      <a:r>
                        <a:rPr lang="vi-VN" sz="2600" spc="-100" dirty="0" smtClean="0">
                          <a:effectLst/>
                          <a:latin typeface="Times New Roman" panose="02020603050405020304" pitchFamily="18" charset="0"/>
                          <a:cs typeface="Times New Roman" panose="02020603050405020304" pitchFamily="18" charset="0"/>
                        </a:rPr>
                        <a:t>?</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tc>
                <a:extLst>
                  <a:ext uri="{0D108BD9-81ED-4DB2-BD59-A6C34878D82A}">
                    <a16:rowId xmlns:a16="http://schemas.microsoft.com/office/drawing/2014/main" val="434285250"/>
                  </a:ext>
                </a:extLst>
              </a:tr>
              <a:tr h="399415">
                <a:tc>
                  <a:txBody>
                    <a:bodyPr/>
                    <a:lstStyle/>
                    <a:p>
                      <a:pPr marL="165100">
                        <a:lnSpc>
                          <a:spcPct val="100000"/>
                        </a:lnSpc>
                        <a:spcAft>
                          <a:spcPts val="0"/>
                        </a:spcAft>
                      </a:pPr>
                      <a:r>
                        <a:rPr lang="en-US" sz="2600" spc="-100" dirty="0" smtClean="0">
                          <a:effectLst/>
                          <a:latin typeface="Times New Roman" panose="02020603050405020304" pitchFamily="18" charset="0"/>
                          <a:cs typeface="Times New Roman" panose="02020603050405020304" pitchFamily="18" charset="0"/>
                        </a:rPr>
                        <a:t>-</a:t>
                      </a:r>
                      <a:r>
                        <a:rPr lang="en-US" sz="2600" spc="-100" baseline="0" dirty="0" smtClean="0">
                          <a:effectLst/>
                          <a:latin typeface="Times New Roman" panose="02020603050405020304" pitchFamily="18" charset="0"/>
                          <a:cs typeface="Times New Roman" panose="02020603050405020304" pitchFamily="18" charset="0"/>
                        </a:rPr>
                        <a:t> ….</a:t>
                      </a:r>
                      <a:r>
                        <a:rPr lang="vi-VN" sz="2600" spc="-100" dirty="0" smtClean="0">
                          <a:effectLst/>
                          <a:latin typeface="Times New Roman" panose="02020603050405020304" pitchFamily="18" charset="0"/>
                          <a:cs typeface="Times New Roman" panose="02020603050405020304" pitchFamily="18" charset="0"/>
                        </a:rPr>
                        <a:t>?</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350" marR="6350" marT="0" marB="0"/>
                </a:tc>
                <a:extLst>
                  <a:ext uri="{0D108BD9-81ED-4DB2-BD59-A6C34878D82A}">
                    <a16:rowId xmlns:a16="http://schemas.microsoft.com/office/drawing/2014/main" val="3677800879"/>
                  </a:ext>
                </a:extLst>
              </a:tr>
            </a:tbl>
          </a:graphicData>
        </a:graphic>
      </p:graphicFrame>
      <p:sp>
        <p:nvSpPr>
          <p:cNvPr id="6" name="Rectangle 2"/>
          <p:cNvSpPr>
            <a:spLocks noChangeArrowheads="1"/>
          </p:cNvSpPr>
          <p:nvPr/>
        </p:nvSpPr>
        <p:spPr bwMode="auto">
          <a:xfrm>
            <a:off x="1465118" y="1345015"/>
            <a:ext cx="2937163"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dirty="0" err="1" smtClean="0">
                <a:latin typeface="Times New Roman" panose="02020603050405020304" pitchFamily="18" charset="0"/>
                <a:cs typeface="Times New Roman" panose="02020603050405020304" pitchFamily="18" charset="0"/>
              </a:rPr>
              <a:t>Chọn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mẫu</a:t>
            </a:r>
            <a:r>
              <a:rPr lang="en-US" sz="2800" dirty="0" smtClean="0">
                <a:latin typeface="Times New Roman" panose="02020603050405020304" pitchFamily="18" charset="0"/>
                <a:cs typeface="Times New Roman" panose="02020603050405020304" pitchFamily="18" charset="0"/>
              </a:rPr>
              <a:t> NC</a:t>
            </a:r>
            <a:endParaRPr lang="en-US" sz="2600" dirty="0">
              <a:latin typeface="Times New Roman" pitchFamily="18" charset="0"/>
              <a:cs typeface="Times New Roman" pitchFamily="18" charset="0"/>
            </a:endParaRPr>
          </a:p>
        </p:txBody>
      </p:sp>
      <p:sp>
        <p:nvSpPr>
          <p:cNvPr id="7" name="Rectangle 2"/>
          <p:cNvSpPr>
            <a:spLocks noChangeArrowheads="1"/>
          </p:cNvSpPr>
          <p:nvPr/>
        </p:nvSpPr>
        <p:spPr bwMode="auto">
          <a:xfrm>
            <a:off x="5638800" y="1345015"/>
            <a:ext cx="2687198"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dirty="0" smtClean="0">
                <a:latin typeface="Times New Roman" panose="02020603050405020304" pitchFamily="18" charset="0"/>
                <a:cs typeface="Times New Roman" panose="02020603050405020304" pitchFamily="18" charset="0"/>
              </a:rPr>
              <a:t>NC</a:t>
            </a:r>
            <a:r>
              <a:rPr lang="en-US" sz="2600" dirty="0" smtClean="0">
                <a:latin typeface="Times New Roman" pitchFamily="18" charset="0"/>
                <a:cs typeface="Times New Roman" pitchFamily="18" charset="0"/>
              </a:rPr>
              <a:t> </a:t>
            </a:r>
            <a:r>
              <a:rPr lang="en-US" sz="2800" dirty="0" err="1" smtClean="0">
                <a:latin typeface="Times New Roman" panose="02020603050405020304" pitchFamily="18" charset="0"/>
                <a:cs typeface="Times New Roman" panose="02020603050405020304" pitchFamily="18" charset="0"/>
              </a:rPr>
              <a:t>chọn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mẫu</a:t>
            </a: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343385116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1371600"/>
            <a:ext cx="7772400" cy="4893647"/>
          </a:xfrm>
          <a:prstGeom prst="rect">
            <a:avLst/>
          </a:prstGeom>
        </p:spPr>
        <p:txBody>
          <a:bodyPr wrap="square">
            <a:spAutoFit/>
          </a:bodyPr>
          <a:lstStyle/>
          <a:p>
            <a:pPr marL="139700" algn="just">
              <a:spcBef>
                <a:spcPts val="900"/>
              </a:spcBef>
              <a:spcAft>
                <a:spcPts val="0"/>
              </a:spcAft>
            </a:pPr>
            <a:r>
              <a:rPr lang="vi-VN" sz="2600" b="1"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Một số khái niệm chính:</a:t>
            </a:r>
            <a:endParaRPr lang="en-US" sz="2600" b="1" spc="-50" dirty="0">
              <a:latin typeface="Times New Roman" panose="02020603050405020304" pitchFamily="18" charset="0"/>
              <a:ea typeface="Arial" panose="020B0604020202020204" pitchFamily="34" charset="0"/>
              <a:cs typeface="Times New Roman" panose="02020603050405020304" pitchFamily="18" charset="0"/>
            </a:endParaRPr>
          </a:p>
          <a:p>
            <a:pPr lvl="0" algn="just">
              <a:spcAft>
                <a:spcPts val="0"/>
              </a:spcAft>
              <a:buClr>
                <a:srgbClr val="000000"/>
              </a:buClr>
              <a:buSzPts val="950"/>
              <a:tabLst>
                <a:tab pos="246380" algn="l"/>
              </a:tabLst>
            </a:pPr>
            <a:r>
              <a:rPr lang="en-US" sz="2600" i="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 </a:t>
            </a:r>
            <a:r>
              <a:rPr lang="vi-VN" sz="2600" i="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T</a:t>
            </a:r>
            <a:r>
              <a:rPr lang="en-US" sz="2600" i="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ổ</a:t>
            </a:r>
            <a:r>
              <a:rPr lang="vi-VN" sz="2600" i="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ng </a:t>
            </a:r>
            <a:r>
              <a:rPr lang="vi-VN" sz="2600" i="1"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thể:</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Bao gồm toàn bộ các đơn vị NC có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chứa</a:t>
            </a:r>
            <a:r>
              <a:rPr lang="en-US" sz="2600" spc="-50" dirty="0" smtClean="0">
                <a:latin typeface="Times New Roman" panose="02020603050405020304" pitchFamily="18" charset="0"/>
                <a:ea typeface="Arial" panose="020B0604020202020204" pitchFamily="34" charset="0"/>
                <a:cs typeface="Times New Roman" panose="02020603050405020304" pitchFamily="18" charset="0"/>
              </a:rPr>
              <a:t> </a:t>
            </a:r>
            <a:r>
              <a:rPr lang="vi-VN" sz="26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những </a:t>
            </a:r>
            <a:r>
              <a:rPr lang="vi-VN" sz="2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dấu hiệu mà ta đang quan tâm nghiên cứu.</a:t>
            </a:r>
            <a:endParaRPr lang="en-US" sz="2600" dirty="0">
              <a:latin typeface="Times New Roman" panose="02020603050405020304" pitchFamily="18" charset="0"/>
              <a:ea typeface="Arial" panose="020B0604020202020204" pitchFamily="34" charset="0"/>
              <a:cs typeface="Times New Roman" panose="02020603050405020304" pitchFamily="18" charset="0"/>
            </a:endParaRPr>
          </a:p>
          <a:p>
            <a:pPr lvl="0" algn="just">
              <a:spcAft>
                <a:spcPts val="0"/>
              </a:spcAft>
              <a:buClr>
                <a:srgbClr val="000000"/>
              </a:buClr>
              <a:buSzPts val="950"/>
              <a:tabLst>
                <a:tab pos="234315" algn="l"/>
              </a:tabLst>
            </a:pPr>
            <a:r>
              <a:rPr lang="en-US" sz="2600" i="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 </a:t>
            </a:r>
            <a:r>
              <a:rPr lang="vi-VN" sz="2600" i="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Điều </a:t>
            </a:r>
            <a:r>
              <a:rPr lang="vi-VN" sz="2600" i="1"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tra tổng thể:</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Là dạng điều tra được tiến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hành</a:t>
            </a:r>
            <a:r>
              <a:rPr lang="en-US" sz="2600" spc="-50" dirty="0" smtClean="0">
                <a:latin typeface="Times New Roman" panose="02020603050405020304" pitchFamily="18" charset="0"/>
                <a:ea typeface="Arial" panose="020B0604020202020204" pitchFamily="34" charset="0"/>
                <a:cs typeface="Times New Roman" panose="02020603050405020304" pitchFamily="18" charset="0"/>
              </a:rPr>
              <a:t> </a:t>
            </a:r>
            <a:r>
              <a:rPr lang="vi-VN" sz="260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trên </a:t>
            </a:r>
            <a:r>
              <a:rPr lang="vi-VN" sz="260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tất cả các khách thể của (địa) điểm NC</a:t>
            </a:r>
            <a:endParaRPr lang="en-US" sz="2600" dirty="0">
              <a:latin typeface="Times New Roman" panose="02020603050405020304" pitchFamily="18" charset="0"/>
              <a:ea typeface="Arial" panose="020B0604020202020204" pitchFamily="34" charset="0"/>
              <a:cs typeface="Times New Roman" panose="02020603050405020304" pitchFamily="18" charset="0"/>
            </a:endParaRPr>
          </a:p>
          <a:p>
            <a:pPr lvl="0" algn="just">
              <a:spcAft>
                <a:spcPts val="0"/>
              </a:spcAft>
              <a:buClr>
                <a:srgbClr val="000000"/>
              </a:buClr>
              <a:buSzPts val="950"/>
              <a:tabLst>
                <a:tab pos="227965" algn="l"/>
              </a:tabLst>
            </a:pPr>
            <a:r>
              <a:rPr lang="en-US" sz="2600" i="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 </a:t>
            </a:r>
            <a:r>
              <a:rPr lang="vi-VN" sz="2600" i="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Mẫu</a:t>
            </a:r>
            <a:r>
              <a:rPr lang="vi-VN" sz="2600" i="1"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Là tập hợp các đơn vị NC được chọn ra từ tổng</a:t>
            </a:r>
            <a:endParaRPr lang="en-US" sz="2600" spc="-50" dirty="0">
              <a:latin typeface="Times New Roman" panose="02020603050405020304" pitchFamily="18" charset="0"/>
              <a:ea typeface="Arial" panose="020B0604020202020204" pitchFamily="34" charset="0"/>
              <a:cs typeface="Times New Roman" panose="02020603050405020304" pitchFamily="18" charset="0"/>
            </a:endParaRPr>
          </a:p>
          <a:p>
            <a:pPr marL="139700" marR="203200" indent="177800" algn="just">
              <a:spcAft>
                <a:spcPts val="0"/>
              </a:spcAft>
            </a:pPr>
            <a:r>
              <a:rPr lang="vi-VN" sz="2600" i="1"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thể. (Đặc trưng, cơ cấu của mẫu phải phù hợp với </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tổng thể</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r>
              <a:rPr lang="en-US"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a:t>
            </a:r>
            <a:endParaRPr lang="en-US" sz="2600" i="1" spc="-50" dirty="0">
              <a:latin typeface="Times New Roman" panose="02020603050405020304" pitchFamily="18" charset="0"/>
              <a:ea typeface="Arial" panose="020B0604020202020204" pitchFamily="34" charset="0"/>
              <a:cs typeface="Times New Roman" panose="02020603050405020304" pitchFamily="18" charset="0"/>
            </a:endParaRPr>
          </a:p>
          <a:p>
            <a:pPr lvl="0" algn="just">
              <a:spcAft>
                <a:spcPts val="0"/>
              </a:spcAft>
              <a:buClr>
                <a:srgbClr val="000000"/>
              </a:buClr>
              <a:buSzPts val="950"/>
              <a:tabLst>
                <a:tab pos="243205" algn="l"/>
              </a:tabLst>
            </a:pPr>
            <a:r>
              <a:rPr lang="en-US" sz="2600" i="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	- </a:t>
            </a:r>
            <a:r>
              <a:rPr lang="vi-VN" sz="2600" i="1"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Điều </a:t>
            </a:r>
            <a:r>
              <a:rPr lang="vi-VN" sz="2600" i="1"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tra chọn mẫu:</a:t>
            </a:r>
            <a:r>
              <a:rPr lang="vi-VN" sz="2600" spc="-50" dirty="0">
                <a:solidFill>
                  <a:srgbClr val="000000"/>
                </a:solidFill>
                <a:latin typeface="Times New Roman" panose="02020603050405020304" pitchFamily="18" charset="0"/>
                <a:ea typeface="Arial" panose="020B0604020202020204" pitchFamily="34" charset="0"/>
                <a:cs typeface="Times New Roman" panose="02020603050405020304" pitchFamily="18" charset="0"/>
              </a:rPr>
              <a:t> Thu thập thông tin từ một </a:t>
            </a:r>
            <a:r>
              <a:rPr lang="vi-VN" sz="2600" spc="-50" dirty="0" smtClean="0">
                <a:solidFill>
                  <a:srgbClr val="000000"/>
                </a:solidFill>
                <a:latin typeface="Times New Roman" panose="02020603050405020304" pitchFamily="18" charset="0"/>
                <a:ea typeface="Arial" panose="020B0604020202020204" pitchFamily="34" charset="0"/>
                <a:cs typeface="Times New Roman" panose="02020603050405020304" pitchFamily="18" charset="0"/>
              </a:rPr>
              <a:t>số</a:t>
            </a:r>
            <a:r>
              <a:rPr lang="en-US" sz="2600" spc="-50" dirty="0" smtClean="0">
                <a:latin typeface="Times New Roman" panose="02020603050405020304" pitchFamily="18" charset="0"/>
                <a:ea typeface="Arial" panose="020B0604020202020204" pitchFamily="34" charset="0"/>
                <a:cs typeface="Times New Roman" panose="02020603050405020304" pitchFamily="18" charset="0"/>
              </a:rPr>
              <a: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trường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hợp (mẫu) nằm trong tổng thể cần nghiên cứu đề từ đó rút ra các kết quả có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ể</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khái quát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cho</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tổng</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thể</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cần</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nghiên</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cứu</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3200400" y="533400"/>
            <a:ext cx="3581400"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dirty="0" err="1" smtClean="0">
                <a:latin typeface="Times New Roman" panose="02020603050405020304" pitchFamily="18" charset="0"/>
                <a:cs typeface="Times New Roman" panose="02020603050405020304" pitchFamily="18" charset="0"/>
              </a:rPr>
              <a:t>Nghiên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cứu</a:t>
            </a:r>
            <a:r>
              <a:rPr lang="en-US" sz="2600" dirty="0" smtClean="0">
                <a:latin typeface="Times New Roman" pitchFamily="18" charset="0"/>
                <a:cs typeface="Times New Roman" pitchFamily="18" charset="0"/>
              </a:rPr>
              <a:t> </a:t>
            </a:r>
            <a:r>
              <a:rPr lang="en-US" sz="2800" dirty="0" err="1" smtClean="0">
                <a:latin typeface="Times New Roman" panose="02020603050405020304" pitchFamily="18" charset="0"/>
                <a:cs typeface="Times New Roman" panose="02020603050405020304" pitchFamily="18" charset="0"/>
              </a:rPr>
              <a:t>chọn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mẫu</a:t>
            </a: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40268068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a:spLocks noChangeArrowheads="1"/>
          </p:cNvSpPr>
          <p:nvPr/>
        </p:nvSpPr>
        <p:spPr bwMode="auto">
          <a:xfrm>
            <a:off x="834734" y="533400"/>
            <a:ext cx="7654635" cy="914400"/>
          </a:xfrm>
          <a:prstGeom prst="roundRect">
            <a:avLst>
              <a:gd name="adj" fmla="val 16667"/>
            </a:avLst>
          </a:prstGeom>
          <a:solidFill>
            <a:srgbClr val="00B0F0"/>
          </a:soli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en-US" sz="2600" b="1" dirty="0" err="1">
                <a:latin typeface="Times New Roman" panose="02020603050405020304" pitchFamily="18" charset="0"/>
                <a:cs typeface="Times New Roman" panose="02020603050405020304" pitchFamily="18" charset="0"/>
              </a:rPr>
              <a:t>T</a:t>
            </a:r>
            <a:r>
              <a:rPr lang="en-US" sz="2600" b="1" dirty="0" err="1" smtClean="0">
                <a:latin typeface="Times New Roman" panose="02020603050405020304" pitchFamily="18" charset="0"/>
                <a:cs typeface="Times New Roman" panose="02020603050405020304" pitchFamily="18" charset="0"/>
              </a:rPr>
              <a:t>iêu</a:t>
            </a:r>
            <a:r>
              <a:rPr lang="en-US" sz="2600" b="1" dirty="0" smtClean="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chí</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bộ</a:t>
            </a:r>
            <a:r>
              <a:rPr lang="en-US" sz="2600" b="1" dirty="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hình</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thành</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bộ</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môn</a:t>
            </a:r>
            <a:r>
              <a:rPr lang="en-US" sz="2600" b="1" dirty="0" smtClean="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khoa</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học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cơ</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bản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sau</a:t>
            </a:r>
            <a:r>
              <a:rPr lang="en-US" sz="2600" b="1" dirty="0">
                <a:latin typeface="Times New Roman" panose="02020603050405020304" pitchFamily="18" charset="0"/>
                <a:cs typeface="Times New Roman" panose="02020603050405020304" pitchFamily="18" charset="0"/>
              </a:rPr>
              <a:t> </a:t>
            </a:r>
          </a:p>
          <a:p>
            <a:pPr algn="ctr">
              <a:spcBef>
                <a:spcPct val="0"/>
              </a:spcBef>
              <a:buNone/>
            </a:pPr>
            <a:endParaRPr lang="en-US" altLang="en-US" sz="2600" b="1" i="0" dirty="0">
              <a:latin typeface="Times New Roman" panose="02020603050405020304" pitchFamily="18" charset="0"/>
              <a:cs typeface="Times New Roman" panose="02020603050405020304" pitchFamily="18" charset="0"/>
            </a:endParaRPr>
          </a:p>
        </p:txBody>
      </p:sp>
      <p:sp>
        <p:nvSpPr>
          <p:cNvPr id="6" name="Rounded Rectangle 5"/>
          <p:cNvSpPr>
            <a:spLocks noChangeArrowheads="1"/>
          </p:cNvSpPr>
          <p:nvPr/>
        </p:nvSpPr>
        <p:spPr bwMode="auto">
          <a:xfrm>
            <a:off x="103908" y="2438399"/>
            <a:ext cx="1447799" cy="3124201"/>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vi-VN" sz="2600" dirty="0" smtClean="0">
                <a:latin typeface="Times New Roman" panose="02020603050405020304" pitchFamily="18" charset="0"/>
                <a:cs typeface="Times New Roman" panose="02020603050405020304" pitchFamily="18" charset="0"/>
              </a:rPr>
              <a:t>Tiêu chí 1: Có một đối tượng nghiên cứu. </a:t>
            </a:r>
            <a:endParaRPr lang="en-US" altLang="en-US" sz="2600" b="0" i="0" dirty="0">
              <a:latin typeface="Times New Roman" panose="02020603050405020304" pitchFamily="18" charset="0"/>
              <a:cs typeface="Times New Roman" panose="02020603050405020304" pitchFamily="18" charset="0"/>
            </a:endParaRPr>
          </a:p>
        </p:txBody>
      </p:sp>
      <p:sp>
        <p:nvSpPr>
          <p:cNvPr id="7" name="Rounded Rectangle 14"/>
          <p:cNvSpPr>
            <a:spLocks noChangeArrowheads="1"/>
          </p:cNvSpPr>
          <p:nvPr/>
        </p:nvSpPr>
        <p:spPr bwMode="auto">
          <a:xfrm>
            <a:off x="1711035" y="2362200"/>
            <a:ext cx="3886200" cy="3402893"/>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253365" indent="-241300" algn="just">
              <a:lnSpc>
                <a:spcPct val="100000"/>
              </a:lnSpc>
              <a:spcBef>
                <a:spcPts val="1175"/>
              </a:spcBef>
              <a:buChar char="–"/>
              <a:tabLst>
                <a:tab pos="254000" algn="l"/>
              </a:tabLst>
            </a:pPr>
            <a:r>
              <a:rPr lang="vi-VN" sz="2600" dirty="0" smtClean="0">
                <a:latin typeface="Times New Roman" panose="02020603050405020304" pitchFamily="18" charset="0"/>
                <a:cs typeface="Times New Roman" panose="02020603050405020304" pitchFamily="18" charset="0"/>
              </a:rPr>
              <a:t>Tiêu chí 2: </a:t>
            </a:r>
            <a:r>
              <a:rPr lang="vi-VN" sz="2600" spc="-10" dirty="0">
                <a:latin typeface="Times New Roman" panose="02020603050405020304" pitchFamily="18" charset="0"/>
                <a:cs typeface="Times New Roman" panose="02020603050405020304" pitchFamily="18" charset="0"/>
              </a:rPr>
              <a:t>Có </a:t>
            </a:r>
            <a:r>
              <a:rPr lang="vi-VN" sz="2600" spc="5" dirty="0">
                <a:latin typeface="Times New Roman" panose="02020603050405020304" pitchFamily="18" charset="0"/>
                <a:cs typeface="Times New Roman" panose="02020603050405020304" pitchFamily="18" charset="0"/>
              </a:rPr>
              <a:t>một </a:t>
            </a:r>
            <a:r>
              <a:rPr lang="vi-VN" sz="2600" spc="-10" dirty="0">
                <a:latin typeface="Times New Roman" panose="02020603050405020304" pitchFamily="18" charset="0"/>
                <a:cs typeface="Times New Roman" panose="02020603050405020304" pitchFamily="18" charset="0"/>
              </a:rPr>
              <a:t>hệ thống lý </a:t>
            </a:r>
            <a:r>
              <a:rPr lang="vi-VN" sz="2600" spc="-20" dirty="0">
                <a:latin typeface="Times New Roman" panose="02020603050405020304" pitchFamily="18" charset="0"/>
                <a:cs typeface="Times New Roman" panose="02020603050405020304" pitchFamily="18" charset="0"/>
              </a:rPr>
              <a:t>thuyết. </a:t>
            </a:r>
            <a:r>
              <a:rPr lang="vi-VN" sz="2600" spc="-10" dirty="0">
                <a:latin typeface="Times New Roman" panose="02020603050405020304" pitchFamily="18" charset="0"/>
                <a:cs typeface="Times New Roman" panose="02020603050405020304" pitchFamily="18" charset="0"/>
              </a:rPr>
              <a:t>Hệ thống</a:t>
            </a:r>
            <a:r>
              <a:rPr lang="vi-VN" sz="2600" spc="170" dirty="0">
                <a:latin typeface="Times New Roman" panose="02020603050405020304" pitchFamily="18" charset="0"/>
                <a:cs typeface="Times New Roman" panose="02020603050405020304" pitchFamily="18" charset="0"/>
              </a:rPr>
              <a:t> </a:t>
            </a:r>
            <a:r>
              <a:rPr lang="vi-VN" sz="2600" spc="-10" dirty="0">
                <a:latin typeface="Times New Roman" panose="02020603050405020304" pitchFamily="18" charset="0"/>
                <a:cs typeface="Times New Roman" panose="02020603050405020304" pitchFamily="18" charset="0"/>
              </a:rPr>
              <a:t>lý</a:t>
            </a:r>
            <a:r>
              <a:rPr lang="vi-VN" sz="2600" dirty="0">
                <a:latin typeface="Times New Roman" panose="02020603050405020304" pitchFamily="18" charset="0"/>
                <a:cs typeface="Times New Roman" panose="02020603050405020304" pitchFamily="18" charset="0"/>
              </a:rPr>
              <a:t> </a:t>
            </a:r>
            <a:r>
              <a:rPr lang="vi-VN" sz="2600" spc="-20" dirty="0">
                <a:latin typeface="Times New Roman" panose="02020603050405020304" pitchFamily="18" charset="0"/>
                <a:cs typeface="Times New Roman" panose="02020603050405020304" pitchFamily="18" charset="0"/>
              </a:rPr>
              <a:t>thuyết </a:t>
            </a:r>
            <a:r>
              <a:rPr lang="vi-VN" sz="2600" spc="-5" dirty="0">
                <a:latin typeface="Times New Roman" panose="02020603050405020304" pitchFamily="18" charset="0"/>
                <a:cs typeface="Times New Roman" panose="02020603050405020304" pitchFamily="18" charset="0"/>
              </a:rPr>
              <a:t>của </a:t>
            </a:r>
            <a:r>
              <a:rPr lang="vi-VN" sz="2600" spc="5" dirty="0">
                <a:latin typeface="Times New Roman" panose="02020603050405020304" pitchFamily="18" charset="0"/>
                <a:cs typeface="Times New Roman" panose="02020603050405020304" pitchFamily="18" charset="0"/>
              </a:rPr>
              <a:t>một </a:t>
            </a:r>
            <a:r>
              <a:rPr lang="vi-VN" sz="2600" spc="-10" dirty="0">
                <a:latin typeface="Times New Roman" panose="02020603050405020304" pitchFamily="18" charset="0"/>
                <a:cs typeface="Times New Roman" panose="02020603050405020304" pitchFamily="18" charset="0"/>
              </a:rPr>
              <a:t>bộ </a:t>
            </a:r>
            <a:r>
              <a:rPr lang="vi-VN" sz="2600" spc="5" dirty="0">
                <a:latin typeface="Times New Roman" panose="02020603050405020304" pitchFamily="18" charset="0"/>
                <a:cs typeface="Times New Roman" panose="02020603050405020304" pitchFamily="18" charset="0"/>
              </a:rPr>
              <a:t>môn </a:t>
            </a:r>
            <a:r>
              <a:rPr lang="vi-VN" sz="2600" dirty="0">
                <a:latin typeface="Times New Roman" panose="02020603050405020304" pitchFamily="18" charset="0"/>
                <a:cs typeface="Times New Roman" panose="02020603050405020304" pitchFamily="18" charset="0"/>
              </a:rPr>
              <a:t>khoa </a:t>
            </a:r>
            <a:r>
              <a:rPr lang="vi-VN" sz="2600" spc="-10" dirty="0">
                <a:latin typeface="Times New Roman" panose="02020603050405020304" pitchFamily="18" charset="0"/>
                <a:cs typeface="Times New Roman" panose="02020603050405020304" pitchFamily="18" charset="0"/>
              </a:rPr>
              <a:t>học thường gồm hai bộ  phận: bộ phận riêng </a:t>
            </a:r>
            <a:r>
              <a:rPr lang="vi-VN" sz="2600" dirty="0">
                <a:latin typeface="Times New Roman" panose="02020603050405020304" pitchFamily="18" charset="0"/>
                <a:cs typeface="Times New Roman" panose="02020603050405020304" pitchFamily="18" charset="0"/>
              </a:rPr>
              <a:t>có </a:t>
            </a:r>
            <a:r>
              <a:rPr lang="vi-VN" sz="2600" spc="-10" dirty="0">
                <a:latin typeface="Times New Roman" panose="02020603050405020304" pitchFamily="18" charset="0"/>
                <a:cs typeface="Times New Roman" panose="02020603050405020304" pitchFamily="18" charset="0"/>
              </a:rPr>
              <a:t>và bộ phận </a:t>
            </a:r>
            <a:r>
              <a:rPr lang="vi-VN" sz="2600" spc="10" dirty="0">
                <a:latin typeface="Times New Roman" panose="02020603050405020304" pitchFamily="18" charset="0"/>
                <a:cs typeface="Times New Roman" panose="02020603050405020304" pitchFamily="18" charset="0"/>
              </a:rPr>
              <a:t>kế </a:t>
            </a:r>
            <a:r>
              <a:rPr lang="vi-VN" sz="2600" spc="-5" dirty="0">
                <a:latin typeface="Times New Roman" panose="02020603050405020304" pitchFamily="18" charset="0"/>
                <a:cs typeface="Times New Roman" panose="02020603050405020304" pitchFamily="18" charset="0"/>
              </a:rPr>
              <a:t>thừa từ các  </a:t>
            </a:r>
            <a:r>
              <a:rPr lang="vi-VN" sz="2600" dirty="0">
                <a:latin typeface="Times New Roman" panose="02020603050405020304" pitchFamily="18" charset="0"/>
                <a:cs typeface="Times New Roman" panose="02020603050405020304" pitchFamily="18" charset="0"/>
              </a:rPr>
              <a:t>khoa </a:t>
            </a:r>
            <a:r>
              <a:rPr lang="vi-VN" sz="2600" spc="-10" dirty="0">
                <a:latin typeface="Times New Roman" panose="02020603050405020304" pitchFamily="18" charset="0"/>
                <a:cs typeface="Times New Roman" panose="02020603050405020304" pitchFamily="18" charset="0"/>
              </a:rPr>
              <a:t>học</a:t>
            </a:r>
            <a:r>
              <a:rPr lang="vi-VN" sz="2600" spc="-5" dirty="0">
                <a:latin typeface="Times New Roman" panose="02020603050405020304" pitchFamily="18" charset="0"/>
                <a:cs typeface="Times New Roman" panose="02020603050405020304" pitchFamily="18" charset="0"/>
              </a:rPr>
              <a:t> khác.</a:t>
            </a:r>
            <a:endParaRPr lang="vi-VN" sz="2600" dirty="0">
              <a:latin typeface="Times New Roman" panose="02020603050405020304" pitchFamily="18" charset="0"/>
              <a:cs typeface="Times New Roman" panose="02020603050405020304" pitchFamily="18" charset="0"/>
            </a:endParaRPr>
          </a:p>
        </p:txBody>
      </p:sp>
      <p:sp>
        <p:nvSpPr>
          <p:cNvPr id="8" name="Straight Connector 11287"/>
          <p:cNvSpPr>
            <a:spLocks noChangeShapeType="1"/>
          </p:cNvSpPr>
          <p:nvPr/>
        </p:nvSpPr>
        <p:spPr bwMode="auto">
          <a:xfrm flipH="1">
            <a:off x="3810000" y="1475509"/>
            <a:ext cx="845127" cy="886691"/>
          </a:xfrm>
          <a:prstGeom prst="line">
            <a:avLst/>
          </a:prstGeom>
          <a:noFill/>
          <a:ln w="19050">
            <a:solidFill>
              <a:srgbClr val="FF0000"/>
            </a:solidFill>
            <a:round/>
            <a:headEnd/>
            <a:tailEnd type="triangle" w="med" len="med"/>
          </a:ln>
          <a:effectLst>
            <a:outerShdw dist="20000" dir="5400000" rotWithShape="0">
              <a:schemeClr val="bg2">
                <a:alpha val="37999"/>
              </a:schemeClr>
            </a:outerShdw>
          </a:effectLst>
          <a:extLst>
            <a:ext uri="{909E8E84-426E-40DD-AFC4-6F175D3DCCD1}">
              <a14:hiddenFill xmlns:a14="http://schemas.microsoft.com/office/drawing/2010/main">
                <a:noFill/>
              </a14:hiddenFill>
            </a:ext>
          </a:extLst>
        </p:spPr>
        <p:txBody>
          <a:bodyPr/>
          <a:lstStyle/>
          <a:p>
            <a:endParaRPr lang="en-US"/>
          </a:p>
        </p:txBody>
      </p:sp>
      <p:sp>
        <p:nvSpPr>
          <p:cNvPr id="9" name="Line 13"/>
          <p:cNvSpPr>
            <a:spLocks noChangeShapeType="1"/>
          </p:cNvSpPr>
          <p:nvPr/>
        </p:nvSpPr>
        <p:spPr bwMode="auto">
          <a:xfrm flipH="1">
            <a:off x="879765" y="1447800"/>
            <a:ext cx="3768434" cy="990599"/>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Rounded Rectangle 14"/>
          <p:cNvSpPr>
            <a:spLocks noChangeArrowheads="1"/>
          </p:cNvSpPr>
          <p:nvPr/>
        </p:nvSpPr>
        <p:spPr bwMode="auto">
          <a:xfrm>
            <a:off x="5756563" y="2440055"/>
            <a:ext cx="3311237" cy="3884546"/>
          </a:xfrm>
          <a:prstGeom prst="roundRect">
            <a:avLst>
              <a:gd name="adj" fmla="val 16667"/>
            </a:avLst>
          </a:prstGeom>
          <a:gradFill rotWithShape="1">
            <a:gsLst>
              <a:gs pos="0">
                <a:srgbClr val="FFC278"/>
              </a:gs>
              <a:gs pos="35001">
                <a:srgbClr val="FFD2A1"/>
              </a:gs>
              <a:gs pos="100000">
                <a:srgbClr val="FFECD7"/>
              </a:gs>
            </a:gsLst>
            <a:lin ang="16200000" scaled="1"/>
          </a:gradFill>
          <a:ln w="9525">
            <a:solidFill>
              <a:schemeClr val="tx1"/>
            </a:solidFill>
            <a:round/>
            <a:headEnd/>
            <a:tailEnd/>
          </a:ln>
          <a:effectLst>
            <a:outerShdw dist="20000" dir="5400000" rotWithShape="0">
              <a:schemeClr val="bg2">
                <a:alpha val="37999"/>
              </a:schemeClr>
            </a:outerShdw>
          </a:effec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vi-VN" sz="2600" dirty="0" smtClean="0">
                <a:latin typeface="Times New Roman" panose="02020603050405020304" pitchFamily="18" charset="0"/>
                <a:cs typeface="Times New Roman" panose="02020603050405020304" pitchFamily="18" charset="0"/>
              </a:rPr>
              <a:t>Ti</a:t>
            </a:r>
            <a:r>
              <a:rPr lang="en-US" sz="2600" dirty="0" err="1" smtClean="0">
                <a:latin typeface="Times New Roman" panose="02020603050405020304" pitchFamily="18" charset="0"/>
                <a:cs typeface="Times New Roman" panose="02020603050405020304" pitchFamily="18" charset="0"/>
              </a:rPr>
              <a:t>êu</a:t>
            </a:r>
            <a:r>
              <a:rPr lang="vi-VN" sz="2600" dirty="0" smtClean="0">
                <a:latin typeface="Times New Roman" panose="02020603050405020304" pitchFamily="18" charset="0"/>
                <a:cs typeface="Times New Roman" panose="02020603050405020304" pitchFamily="18" charset="0"/>
              </a:rPr>
              <a:t> chí 3</a:t>
            </a:r>
            <a:r>
              <a:rPr lang="en-US" sz="2600" dirty="0" smtClean="0">
                <a:latin typeface="Times New Roman" panose="02020603050405020304" pitchFamily="18" charset="0"/>
                <a:cs typeface="Times New Roman" panose="02020603050405020304" pitchFamily="18" charset="0"/>
              </a:rPr>
              <a:t>: </a:t>
            </a:r>
            <a:r>
              <a:rPr lang="vi-VN" sz="2600" spc="-10" dirty="0" smtClean="0">
                <a:latin typeface="Times New Roman" panose="02020603050405020304" pitchFamily="18" charset="0"/>
                <a:cs typeface="Times New Roman" panose="02020603050405020304" pitchFamily="18" charset="0"/>
              </a:rPr>
              <a:t>Có </a:t>
            </a:r>
            <a:r>
              <a:rPr lang="vi-VN" sz="2600" spc="5" dirty="0">
                <a:latin typeface="Times New Roman" panose="02020603050405020304" pitchFamily="18" charset="0"/>
                <a:cs typeface="Times New Roman" panose="02020603050405020304" pitchFamily="18" charset="0"/>
              </a:rPr>
              <a:t>một </a:t>
            </a:r>
            <a:r>
              <a:rPr lang="vi-VN" sz="2600" spc="-10" dirty="0">
                <a:latin typeface="Times New Roman" panose="02020603050405020304" pitchFamily="18" charset="0"/>
                <a:cs typeface="Times New Roman" panose="02020603050405020304" pitchFamily="18" charset="0"/>
              </a:rPr>
              <a:t>hệ </a:t>
            </a:r>
            <a:r>
              <a:rPr lang="vi-VN" sz="2600" spc="-10" dirty="0" smtClean="0">
                <a:latin typeface="Times New Roman" panose="02020603050405020304" pitchFamily="18" charset="0"/>
                <a:cs typeface="Times New Roman" panose="02020603050405020304" pitchFamily="18" charset="0"/>
              </a:rPr>
              <a:t>th</a:t>
            </a:r>
            <a:r>
              <a:rPr lang="en-US" sz="2600" spc="-10" dirty="0" err="1" smtClean="0">
                <a:latin typeface="Times New Roman" panose="02020603050405020304" pitchFamily="18" charset="0"/>
                <a:cs typeface="Times New Roman" panose="02020603050405020304" pitchFamily="18" charset="0"/>
              </a:rPr>
              <a:t>ống</a:t>
            </a:r>
            <a:r>
              <a:rPr lang="en-US" sz="2600" spc="-10" dirty="0" smtClean="0">
                <a:latin typeface="Times New Roman" panose="02020603050405020304" pitchFamily="18" charset="0"/>
                <a:cs typeface="Times New Roman" panose="02020603050405020304" pitchFamily="18" charset="0"/>
              </a:rPr>
              <a:t> </a:t>
            </a:r>
            <a:r>
              <a:rPr lang="vi-VN" sz="2600" spc="-10" dirty="0" smtClean="0">
                <a:latin typeface="Times New Roman" panose="02020603050405020304" pitchFamily="18" charset="0"/>
                <a:cs typeface="Times New Roman" panose="02020603050405020304" pitchFamily="18" charset="0"/>
              </a:rPr>
              <a:t>phương </a:t>
            </a:r>
            <a:r>
              <a:rPr lang="vi-VN" sz="2600" spc="-10" dirty="0">
                <a:latin typeface="Times New Roman" panose="02020603050405020304" pitchFamily="18" charset="0"/>
                <a:cs typeface="Times New Roman" panose="02020603050405020304" pitchFamily="18" charset="0"/>
              </a:rPr>
              <a:t>pháp luận.  </a:t>
            </a:r>
            <a:r>
              <a:rPr lang="vi-VN" sz="2600" i="1" spc="-10" dirty="0">
                <a:latin typeface="Times New Roman" panose="02020603050405020304" pitchFamily="18" charset="0"/>
                <a:cs typeface="Times New Roman" panose="02020603050405020304" pitchFamily="18" charset="0"/>
              </a:rPr>
              <a:t>Phương pháp luận </a:t>
            </a:r>
            <a:r>
              <a:rPr lang="vi-VN" sz="2600" spc="-10" dirty="0">
                <a:latin typeface="Times New Roman" panose="02020603050405020304" pitchFamily="18" charset="0"/>
                <a:cs typeface="Times New Roman" panose="02020603050405020304" pitchFamily="18" charset="0"/>
              </a:rPr>
              <a:t>hiện được </a:t>
            </a:r>
            <a:r>
              <a:rPr lang="vi-VN" sz="2600" spc="-15" dirty="0">
                <a:latin typeface="Times New Roman" panose="02020603050405020304" pitchFamily="18" charset="0"/>
                <a:cs typeface="Times New Roman" panose="02020603050405020304" pitchFamily="18" charset="0"/>
              </a:rPr>
              <a:t>hiểu </a:t>
            </a:r>
            <a:r>
              <a:rPr lang="vi-VN" sz="2600" spc="-10" dirty="0">
                <a:latin typeface="Times New Roman" panose="02020603050405020304" pitchFamily="18" charset="0"/>
                <a:cs typeface="Times New Roman" panose="02020603050405020304" pitchFamily="18" charset="0"/>
              </a:rPr>
              <a:t>theo hai nghĩa: </a:t>
            </a:r>
            <a:r>
              <a:rPr lang="vi-VN" sz="2600" spc="-5" dirty="0">
                <a:latin typeface="Times New Roman" panose="02020603050405020304" pitchFamily="18" charset="0"/>
                <a:cs typeface="Times New Roman" panose="02020603050405020304" pitchFamily="18" charset="0"/>
              </a:rPr>
              <a:t>(1)  </a:t>
            </a:r>
            <a:r>
              <a:rPr lang="vi-VN" sz="2600" spc="-10" dirty="0">
                <a:latin typeface="Times New Roman" panose="02020603050405020304" pitchFamily="18" charset="0"/>
                <a:cs typeface="Times New Roman" panose="02020603050405020304" pitchFamily="18" charset="0"/>
              </a:rPr>
              <a:t>Lý </a:t>
            </a:r>
            <a:r>
              <a:rPr lang="vi-VN" sz="2600" spc="-20" dirty="0">
                <a:latin typeface="Times New Roman" panose="02020603050405020304" pitchFamily="18" charset="0"/>
                <a:cs typeface="Times New Roman" panose="02020603050405020304" pitchFamily="18" charset="0"/>
              </a:rPr>
              <a:t>thuyết </a:t>
            </a:r>
            <a:r>
              <a:rPr lang="vi-VN" sz="2600" spc="-10" dirty="0">
                <a:latin typeface="Times New Roman" panose="02020603050405020304" pitchFamily="18" charset="0"/>
                <a:cs typeface="Times New Roman" panose="02020603050405020304" pitchFamily="18" charset="0"/>
              </a:rPr>
              <a:t>về phương pháp; </a:t>
            </a:r>
            <a:r>
              <a:rPr lang="vi-VN" sz="2600" spc="-5" dirty="0">
                <a:latin typeface="Times New Roman" panose="02020603050405020304" pitchFamily="18" charset="0"/>
                <a:cs typeface="Times New Roman" panose="02020603050405020304" pitchFamily="18" charset="0"/>
              </a:rPr>
              <a:t>(2) </a:t>
            </a:r>
            <a:r>
              <a:rPr lang="vi-VN" sz="2600" spc="-10" dirty="0">
                <a:latin typeface="Times New Roman" panose="02020603050405020304" pitchFamily="18" charset="0"/>
                <a:cs typeface="Times New Roman" panose="02020603050405020304" pitchFamily="18" charset="0"/>
              </a:rPr>
              <a:t>Hệ </a:t>
            </a:r>
            <a:r>
              <a:rPr lang="vi-VN" sz="2600" spc="-5" dirty="0">
                <a:latin typeface="Times New Roman" panose="02020603050405020304" pitchFamily="18" charset="0"/>
                <a:cs typeface="Times New Roman" panose="02020603050405020304" pitchFamily="18" charset="0"/>
              </a:rPr>
              <a:t>thống các </a:t>
            </a:r>
            <a:r>
              <a:rPr lang="vi-VN" sz="2600" spc="-10" dirty="0">
                <a:latin typeface="Times New Roman" panose="02020603050405020304" pitchFamily="18" charset="0"/>
                <a:cs typeface="Times New Roman" panose="02020603050405020304" pitchFamily="18" charset="0"/>
              </a:rPr>
              <a:t>phương pháp.</a:t>
            </a:r>
            <a:endParaRPr lang="vi-VN" sz="2600" dirty="0">
              <a:latin typeface="Times New Roman" panose="02020603050405020304" pitchFamily="18" charset="0"/>
              <a:cs typeface="Times New Roman" panose="02020603050405020304" pitchFamily="18" charset="0"/>
            </a:endParaRPr>
          </a:p>
          <a:p>
            <a:pPr algn="ctr">
              <a:spcBef>
                <a:spcPct val="0"/>
              </a:spcBef>
              <a:buNone/>
            </a:pPr>
            <a:endParaRPr lang="en-US" altLang="en-US" sz="2600" b="0" i="0" dirty="0">
              <a:latin typeface="Times New Roman" panose="02020603050405020304" pitchFamily="18" charset="0"/>
              <a:cs typeface="Times New Roman" panose="02020603050405020304" pitchFamily="18" charset="0"/>
            </a:endParaRPr>
          </a:p>
        </p:txBody>
      </p:sp>
      <p:sp>
        <p:nvSpPr>
          <p:cNvPr id="11" name="Straight Connector 11287"/>
          <p:cNvSpPr>
            <a:spLocks noChangeShapeType="1"/>
          </p:cNvSpPr>
          <p:nvPr/>
        </p:nvSpPr>
        <p:spPr bwMode="auto">
          <a:xfrm>
            <a:off x="4689764" y="1475509"/>
            <a:ext cx="2860964" cy="886691"/>
          </a:xfrm>
          <a:prstGeom prst="line">
            <a:avLst/>
          </a:prstGeom>
          <a:noFill/>
          <a:ln w="19050">
            <a:solidFill>
              <a:srgbClr val="FF0000"/>
            </a:solidFill>
            <a:round/>
            <a:headEnd/>
            <a:tailEnd type="triangle" w="med" len="med"/>
          </a:ln>
          <a:effectLst>
            <a:outerShdw dist="20000" dir="5400000" rotWithShape="0">
              <a:schemeClr val="bg2">
                <a:alpha val="37999"/>
              </a:schemeClr>
            </a:outerShdw>
          </a:effectLst>
          <a:extLst>
            <a:ext uri="{909E8E84-426E-40DD-AFC4-6F175D3DCCD1}">
              <a14:hiddenFill xmlns:a14="http://schemas.microsoft.com/office/drawing/2010/main">
                <a:noFill/>
              </a14:hiddenFill>
            </a:ext>
          </a:extLst>
        </p:spPr>
        <p:txBody>
          <a:bodyPr/>
          <a:lstStyle/>
          <a:p>
            <a:endParaRPr lang="en-US"/>
          </a:p>
        </p:txBody>
      </p:sp>
      <p:sp>
        <p:nvSpPr>
          <p:cNvPr id="12" name="Date Placeholder 5"/>
          <p:cNvSpPr txBox="1">
            <a:spLocks/>
          </p:cNvSpPr>
          <p:nvPr/>
        </p:nvSpPr>
        <p:spPr>
          <a:xfrm>
            <a:off x="34636" y="6381750"/>
            <a:ext cx="1032164" cy="47625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9E5C560E-1B57-4FD8-946C-4FAFCE8919F6}" type="datetime1">
              <a:rPr lang="en-US" smtClean="0">
                <a:solidFill>
                  <a:srgbClr val="FF0000"/>
                </a:solidFill>
              </a:rPr>
              <a:pPr>
                <a:defRPr/>
              </a:pPr>
              <a:t>11/27/2020</a:t>
            </a:fld>
            <a:endParaRPr lang="en-US" dirty="0">
              <a:solidFill>
                <a:srgbClr val="FF0000"/>
              </a:solidFill>
            </a:endParaRPr>
          </a:p>
        </p:txBody>
      </p:sp>
    </p:spTree>
    <p:extLst>
      <p:ext uri="{BB962C8B-B14F-4D97-AF65-F5344CB8AC3E}">
        <p14:creationId xmlns:p14="http://schemas.microsoft.com/office/powerpoint/2010/main" val="80523787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0" y="1371600"/>
            <a:ext cx="7772400" cy="2492990"/>
          </a:xfrm>
          <a:prstGeom prst="rect">
            <a:avLst/>
          </a:prstGeom>
        </p:spPr>
        <p:txBody>
          <a:bodyPr wrap="square">
            <a:spAutoFit/>
          </a:bodyPr>
          <a:lstStyle/>
          <a:p>
            <a:pPr algn="ctr">
              <a:spcAft>
                <a:spcPts val="0"/>
              </a:spcAft>
            </a:pPr>
            <a:r>
              <a:rPr lang="vi-VN" sz="2600" dirty="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a:p>
            <a:r>
              <a:rPr lang="en-US" sz="2600" spc="-50" dirty="0" smtClean="0">
                <a:latin typeface="Times New Roman" panose="02020603050405020304" pitchFamily="18" charset="0"/>
                <a:cs typeface="Times New Roman" panose="02020603050405020304" pitchFamily="18" charset="0"/>
              </a:rPr>
              <a:t>- </a:t>
            </a:r>
            <a:r>
              <a:rPr lang="vi-VN" sz="2600" spc="-50" dirty="0" smtClean="0">
                <a:latin typeface="Times New Roman" panose="02020603050405020304" pitchFamily="18" charset="0"/>
                <a:cs typeface="Times New Roman" panose="02020603050405020304" pitchFamily="18" charset="0"/>
              </a:rPr>
              <a:t>Không </a:t>
            </a:r>
            <a:r>
              <a:rPr lang="vi-VN" sz="2600" spc="-50" dirty="0">
                <a:latin typeface="Times New Roman" panose="02020603050405020304" pitchFamily="18" charset="0"/>
                <a:cs typeface="Times New Roman" panose="02020603050405020304" pitchFamily="18" charset="0"/>
              </a:rPr>
              <a:t>có điều kiện điều tra tổng </a:t>
            </a:r>
            <a:r>
              <a:rPr lang="vi-VN" sz="2600" spc="-50" dirty="0" smtClean="0">
                <a:latin typeface="Times New Roman" panose="02020603050405020304" pitchFamily="18" charset="0"/>
                <a:cs typeface="Times New Roman" panose="02020603050405020304" pitchFamily="18" charset="0"/>
              </a:rPr>
              <a:t>thể</a:t>
            </a:r>
            <a:r>
              <a:rPr lang="en-US" sz="2600" spc="-50" dirty="0" smtClean="0">
                <a:latin typeface="Times New Roman" panose="02020603050405020304" pitchFamily="18" charset="0"/>
                <a:cs typeface="Times New Roman" panose="02020603050405020304" pitchFamily="18" charset="0"/>
              </a:rPr>
              <a:t>.</a:t>
            </a:r>
            <a:endParaRPr lang="en-US" sz="2600" spc="-50" dirty="0">
              <a:latin typeface="Times New Roman" panose="02020603050405020304" pitchFamily="18" charset="0"/>
              <a:cs typeface="Times New Roman" panose="02020603050405020304" pitchFamily="18" charset="0"/>
            </a:endParaRPr>
          </a:p>
          <a:p>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Tiết kiệm thời gian và chi phí</a:t>
            </a:r>
            <a:r>
              <a:rPr lang="en-US" sz="2600" dirty="0" smtClean="0">
                <a:latin typeface="Times New Roman" panose="02020603050405020304" pitchFamily="18" charset="0"/>
                <a:cs typeface="Times New Roman" panose="02020603050405020304" pitchFamily="18" charset="0"/>
              </a:rPr>
              <a:t>.</a:t>
            </a:r>
          </a:p>
          <a:p>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Có điều kiện đề NC chi tiết</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Sử </a:t>
            </a:r>
            <a:r>
              <a:rPr lang="vi-VN" sz="2600" dirty="0">
                <a:latin typeface="Times New Roman" panose="02020603050405020304" pitchFamily="18" charset="0"/>
                <a:cs typeface="Times New Roman" panose="02020603050405020304" pitchFamily="18" charset="0"/>
              </a:rPr>
              <a:t>dụng cán bộ NC có kinh </a:t>
            </a:r>
            <a:r>
              <a:rPr lang="vi-VN" sz="2600" dirty="0" smtClean="0">
                <a:latin typeface="Times New Roman" panose="02020603050405020304" pitchFamily="18" charset="0"/>
                <a:cs typeface="Times New Roman" panose="02020603050405020304" pitchFamily="18" charset="0"/>
              </a:rPr>
              <a:t>nghiệm</a:t>
            </a:r>
            <a:r>
              <a:rPr lang="en-US" sz="2600" dirty="0" smtClean="0">
                <a:latin typeface="Times New Roman" panose="02020603050405020304" pitchFamily="18" charset="0"/>
                <a:cs typeface="Times New Roman" panose="02020603050405020304" pitchFamily="18" charset="0"/>
              </a:rPr>
              <a:t>.</a:t>
            </a:r>
          </a:p>
          <a:p>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Hạn chế</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sai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số</a:t>
            </a:r>
            <a:r>
              <a:rPr lang="en-US" sz="2600" dirty="0" smtClean="0">
                <a:latin typeface="Times New Roman" panose="02020603050405020304" pitchFamily="18" charset="0"/>
                <a:cs typeface="Times New Roman" panose="02020603050405020304" pitchFamily="18" charset="0"/>
              </a:rPr>
              <a:t>.</a:t>
            </a:r>
          </a:p>
        </p:txBody>
      </p:sp>
      <p:sp>
        <p:nvSpPr>
          <p:cNvPr id="8" name="Rectangle 2"/>
          <p:cNvSpPr>
            <a:spLocks noChangeArrowheads="1"/>
          </p:cNvSpPr>
          <p:nvPr/>
        </p:nvSpPr>
        <p:spPr bwMode="auto">
          <a:xfrm>
            <a:off x="355600" y="3886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9" name="Rectangle 2"/>
          <p:cNvSpPr>
            <a:spLocks noChangeArrowheads="1"/>
          </p:cNvSpPr>
          <p:nvPr/>
        </p:nvSpPr>
        <p:spPr bwMode="auto">
          <a:xfrm>
            <a:off x="1714500" y="990600"/>
            <a:ext cx="5867400"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800" dirty="0" err="1" smtClean="0">
                <a:latin typeface="Times New Roman" panose="02020603050405020304" pitchFamily="18" charset="0"/>
                <a:cs typeface="Times New Roman" panose="02020603050405020304" pitchFamily="18" charset="0"/>
              </a:rPr>
              <a:t>Tại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sao</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phải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ghiên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cứu</a:t>
            </a:r>
            <a:r>
              <a:rPr lang="en-US" sz="2600" dirty="0" smtClean="0">
                <a:latin typeface="Times New Roman" pitchFamily="18" charset="0"/>
                <a:cs typeface="Times New Roman" pitchFamily="18" charset="0"/>
              </a:rPr>
              <a:t> </a:t>
            </a:r>
            <a:r>
              <a:rPr lang="en-US" sz="2800" dirty="0" err="1" smtClean="0">
                <a:latin typeface="Times New Roman" panose="02020603050405020304" pitchFamily="18" charset="0"/>
                <a:cs typeface="Times New Roman" panose="02020603050405020304" pitchFamily="18" charset="0"/>
              </a:rPr>
              <a:t>chọn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mẫu</a:t>
            </a: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292395694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752600" y="609600"/>
            <a:ext cx="6210300"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marL="139700" algn="just">
              <a:spcBef>
                <a:spcPts val="900"/>
              </a:spcBef>
              <a:spcAft>
                <a:spcPts val="0"/>
              </a:spcAft>
            </a:pPr>
            <a:r>
              <a:rPr lang="vi-VN" sz="2800" dirty="0">
                <a:latin typeface="Times New Roman" panose="02020603050405020304" pitchFamily="18" charset="0"/>
                <a:cs typeface="Times New Roman" panose="02020603050405020304" pitchFamily="18" charset="0"/>
              </a:rPr>
              <a:t>Yêu cầu đối với nghiên cứu chọn mẫu?</a:t>
            </a:r>
            <a:endParaRPr lang="en-US" sz="2800" dirty="0">
              <a:latin typeface="Times New Roman" panose="02020603050405020304" pitchFamily="18" charset="0"/>
              <a:cs typeface="Times New Roman" panose="02020603050405020304" pitchFamily="18" charset="0"/>
            </a:endParaRPr>
          </a:p>
        </p:txBody>
      </p:sp>
      <p:sp>
        <p:nvSpPr>
          <p:cNvPr id="5" name="Rectangle 4"/>
          <p:cNvSpPr/>
          <p:nvPr/>
        </p:nvSpPr>
        <p:spPr>
          <a:xfrm>
            <a:off x="914400" y="1828800"/>
            <a:ext cx="7543800" cy="4493538"/>
          </a:xfrm>
          <a:prstGeom prst="rect">
            <a:avLst/>
          </a:prstGeom>
        </p:spPr>
        <p:txBody>
          <a:bodyPr wrap="square">
            <a:spAutoFit/>
          </a:bodyPr>
          <a:lstStyle/>
          <a:p>
            <a:pPr marR="317500" lvl="0" algn="ctr">
              <a:spcAft>
                <a:spcPts val="0"/>
              </a:spcAft>
              <a:buClr>
                <a:srgbClr val="000000"/>
              </a:buClr>
              <a:buSzPts val="1250"/>
              <a:tabLst>
                <a:tab pos="338455" algn="l"/>
              </a:tabLst>
            </a:pP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	 </a:t>
            </a:r>
            <a:r>
              <a:rPr lang="en-US" sz="2600" b="1" spc="-50" dirty="0" err="1">
                <a:solidFill>
                  <a:srgbClr val="000000"/>
                </a:solidFill>
                <a:latin typeface="Times New Roman" panose="02020603050405020304" pitchFamily="18" charset="0"/>
                <a:ea typeface="Candara" panose="020E0502030303020204" pitchFamily="34" charset="0"/>
                <a:cs typeface="Times New Roman" panose="02020603050405020304" pitchFamily="18" charset="0"/>
              </a:rPr>
              <a:t>C</a:t>
            </a:r>
            <a:r>
              <a:rPr lang="en-US" sz="2600" b="1" spc="-50" dirty="0" err="1"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ác</a:t>
            </a:r>
            <a:r>
              <a:rPr lang="en-US" sz="2600" b="1"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 </a:t>
            </a:r>
            <a:r>
              <a:rPr lang="en-US" sz="2600" b="1" spc="-50" dirty="0" err="1"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loại</a:t>
            </a:r>
            <a:r>
              <a:rPr lang="en-US" sz="2600" b="1"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 </a:t>
            </a:r>
            <a:r>
              <a:rPr lang="en-US" sz="2600" b="1" spc="-50" dirty="0" err="1"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mẫu</a:t>
            </a:r>
            <a:r>
              <a:rPr lang="en-US" sz="2600" b="1"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 NC</a:t>
            </a:r>
          </a:p>
          <a:p>
            <a:pPr marR="317500" lvl="0" algn="ctr">
              <a:spcAft>
                <a:spcPts val="0"/>
              </a:spcAft>
              <a:buClr>
                <a:srgbClr val="000000"/>
              </a:buClr>
              <a:buSzPts val="1250"/>
              <a:tabLst>
                <a:tab pos="338455" algn="l"/>
              </a:tabLst>
            </a:pPr>
            <a:endParaRPr lang="en-US" sz="2600" b="1"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endParaRPr>
          </a:p>
          <a:p>
            <a:pPr marR="317500" lvl="0" algn="just">
              <a:spcAft>
                <a:spcPts val="0"/>
              </a:spcAft>
              <a:buClr>
                <a:srgbClr val="000000"/>
              </a:buClr>
              <a:buSzPts val="1250"/>
              <a:tabLst>
                <a:tab pos="338455" algn="l"/>
              </a:tabLst>
            </a:pP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Mẫu </a:t>
            </a: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ngẫu nhiên (xác suất): Là tập hợp những đơn vị NC được chọn ra từ </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t</a:t>
            </a:r>
            <a:r>
              <a:rPr lang="en-US" sz="2600" spc="-50" dirty="0" err="1"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ổn</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g th</a:t>
            </a: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ể</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 </a:t>
            </a: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có tính đại diện cho tổng </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th</a:t>
            </a: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ể</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 </a:t>
            </a: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được NC.</a:t>
            </a:r>
            <a:endParaRPr lang="en-US" sz="2600" spc="-50" dirty="0">
              <a:latin typeface="Times New Roman" panose="02020603050405020304" pitchFamily="18" charset="0"/>
              <a:ea typeface="Candara" panose="020E0502030303020204" pitchFamily="34" charset="0"/>
              <a:cs typeface="Times New Roman" panose="02020603050405020304" pitchFamily="18" charset="0"/>
            </a:endParaRPr>
          </a:p>
          <a:p>
            <a:pPr marR="317500" lvl="0" algn="just">
              <a:spcAft>
                <a:spcPts val="0"/>
              </a:spcAft>
              <a:buClr>
                <a:srgbClr val="000000"/>
              </a:buClr>
              <a:buSzPts val="1250"/>
              <a:tabLst>
                <a:tab pos="372110" algn="l"/>
              </a:tabLst>
            </a:pP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	- </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Mọi </a:t>
            </a: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đơn vị NC đều có cơ hội được chọn vào </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mẫu</a:t>
            </a: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a:t>
            </a:r>
            <a:endParaRPr lang="en-US" sz="2600" spc="-50" dirty="0">
              <a:latin typeface="Times New Roman" panose="02020603050405020304" pitchFamily="18" charset="0"/>
              <a:ea typeface="Candara" panose="020E0502030303020204" pitchFamily="34" charset="0"/>
              <a:cs typeface="Times New Roman" panose="02020603050405020304" pitchFamily="18" charset="0"/>
            </a:endParaRPr>
          </a:p>
          <a:p>
            <a:pPr marR="317500" lvl="0" algn="just">
              <a:spcAft>
                <a:spcPts val="0"/>
              </a:spcAft>
              <a:buClr>
                <a:srgbClr val="000000"/>
              </a:buClr>
              <a:buSzPts val="1250"/>
              <a:tabLst>
                <a:tab pos="374650" algn="l"/>
              </a:tabLst>
            </a:pP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	- </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Cho </a:t>
            </a: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phép khái quát kết quả mẫu cho tổng thể nghiên cứu.</a:t>
            </a:r>
            <a:endParaRPr lang="en-US" sz="2600" spc="-50" dirty="0">
              <a:latin typeface="Times New Roman" panose="02020603050405020304" pitchFamily="18" charset="0"/>
              <a:ea typeface="Candara" panose="020E0502030303020204" pitchFamily="34" charset="0"/>
              <a:cs typeface="Times New Roman" panose="02020603050405020304" pitchFamily="18" charset="0"/>
            </a:endParaRPr>
          </a:p>
          <a:p>
            <a:pPr marR="317500" lvl="0" algn="just">
              <a:spcAft>
                <a:spcPts val="0"/>
              </a:spcAft>
              <a:buClr>
                <a:srgbClr val="000000"/>
              </a:buClr>
              <a:buSzPts val="1250"/>
              <a:tabLst>
                <a:tab pos="338455" algn="l"/>
              </a:tabLst>
            </a:pP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	</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M</a:t>
            </a: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ẫ</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u </a:t>
            </a:r>
            <a:r>
              <a:rPr lang="vi-VN" sz="2600" b="1"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phi </a:t>
            </a: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xác suất: </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M</a:t>
            </a:r>
            <a:r>
              <a:rPr lang="en-US" sz="2600" spc="-50" dirty="0" err="1"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ẫu</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 </a:t>
            </a: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thuận tiện, mẫu chủ đích, mẫu bóng tuyết</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a:t>
            </a:r>
            <a:endParaRPr lang="en-US" sz="2600" spc="-50" dirty="0" smtClean="0">
              <a:latin typeface="Times New Roman" panose="02020603050405020304" pitchFamily="18" charset="0"/>
              <a:ea typeface="Candara" panose="020E0502030303020204" pitchFamily="34" charset="0"/>
              <a:cs typeface="Times New Roman" panose="02020603050405020304" pitchFamily="18" charset="0"/>
            </a:endParaRPr>
          </a:p>
          <a:p>
            <a:pPr marR="317500" lvl="0" algn="just">
              <a:spcAft>
                <a:spcPts val="0"/>
              </a:spcAft>
              <a:buClr>
                <a:srgbClr val="000000"/>
              </a:buClr>
              <a:buSzPts val="1250"/>
              <a:tabLst>
                <a:tab pos="338455" algn="l"/>
              </a:tabLst>
            </a:pPr>
            <a:r>
              <a:rPr lang="en-US" sz="2600" spc="-5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vi-VN"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Khó </a:t>
            </a:r>
            <a:r>
              <a:rPr lang="vi-VN" sz="26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khái quát kết quả nghiên cứu cho tổng </a:t>
            </a:r>
            <a:r>
              <a:rPr lang="en-US" sz="2600" dirty="0" err="1"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thể</a:t>
            </a:r>
            <a:r>
              <a:rPr lang="en-US" sz="2600" dirty="0" smtClean="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646872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47800" y="2133600"/>
            <a:ext cx="6248400" cy="3362459"/>
          </a:xfrm>
          <a:prstGeom prst="rect">
            <a:avLst/>
          </a:prstGeom>
        </p:spPr>
        <p:txBody>
          <a:bodyPr wrap="square">
            <a:spAutoFit/>
          </a:bodyPr>
          <a:lstStyle/>
          <a:p>
            <a:pPr algn="ctr">
              <a:spcBef>
                <a:spcPts val="320"/>
              </a:spcBef>
              <a:buClr>
                <a:srgbClr val="000000"/>
              </a:buClr>
              <a:buSzPts val="1250"/>
              <a:tabLst>
                <a:tab pos="344170" algn="l"/>
              </a:tabLst>
            </a:pPr>
            <a:r>
              <a:rPr lang="en-US" sz="2400" b="1" dirty="0">
                <a:latin typeface="Times New Roman" panose="02020603050405020304" pitchFamily="18" charset="0"/>
                <a:cs typeface="Times New Roman" panose="02020603050405020304" pitchFamily="18" charset="0"/>
              </a:rPr>
              <a:t>Dung </a:t>
            </a:r>
            <a:r>
              <a:rPr lang="en-US" sz="2400" b="1" dirty="0" err="1">
                <a:latin typeface="Times New Roman" panose="02020603050405020304" pitchFamily="18" charset="0"/>
                <a:cs typeface="Times New Roman" panose="02020603050405020304" pitchFamily="18" charset="0"/>
              </a:rPr>
              <a:t>lượng</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mẫu</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và</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tính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đại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diện</a:t>
            </a:r>
            <a:endParaRPr lang="en-US" sz="2400" b="1" dirty="0">
              <a:latin typeface="Times New Roman" panose="02020603050405020304" pitchFamily="18" charset="0"/>
              <a:cs typeface="Times New Roman" panose="02020603050405020304" pitchFamily="18" charset="0"/>
            </a:endParaRPr>
          </a:p>
          <a:p>
            <a:pPr lvl="0" algn="just">
              <a:spcBef>
                <a:spcPts val="320"/>
              </a:spcBef>
              <a:spcAft>
                <a:spcPts val="0"/>
              </a:spcAft>
              <a:buClr>
                <a:srgbClr val="000000"/>
              </a:buClr>
              <a:buSzPts val="1250"/>
              <a:tabLst>
                <a:tab pos="344170" algn="l"/>
              </a:tabLst>
            </a:pP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1. </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Mẫu </a:t>
            </a: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càng lớn thì tính đại diện càng cao</a:t>
            </a:r>
            <a:endParaRPr lang="en-US" sz="2600" spc="-50" dirty="0">
              <a:latin typeface="Times New Roman" panose="02020603050405020304" pitchFamily="18" charset="0"/>
              <a:ea typeface="Candara" panose="020E0502030303020204" pitchFamily="34" charset="0"/>
              <a:cs typeface="Times New Roman" panose="02020603050405020304" pitchFamily="18" charset="0"/>
            </a:endParaRPr>
          </a:p>
          <a:p>
            <a:pPr marL="342900" lvl="0" indent="-342900" algn="just">
              <a:spcAft>
                <a:spcPts val="0"/>
              </a:spcAft>
              <a:buClr>
                <a:srgbClr val="000000"/>
              </a:buClr>
              <a:buSzPts val="1250"/>
              <a:buFont typeface="Symbol" panose="05050102010706020507" pitchFamily="18" charset="2"/>
              <a:buChar char="-"/>
              <a:tabLst>
                <a:tab pos="350520" algn="l"/>
              </a:tabLst>
            </a:pP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M</a:t>
            </a: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ẫ</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u </a:t>
            </a: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định lượng</a:t>
            </a:r>
            <a:endParaRPr lang="en-US" sz="2600" spc="-50" dirty="0">
              <a:latin typeface="Times New Roman" panose="02020603050405020304" pitchFamily="18" charset="0"/>
              <a:ea typeface="Candara" panose="020E0502030303020204" pitchFamily="34" charset="0"/>
              <a:cs typeface="Times New Roman" panose="02020603050405020304" pitchFamily="18" charset="0"/>
            </a:endParaRPr>
          </a:p>
          <a:p>
            <a:pPr marL="342900" lvl="0" indent="-342900" algn="just">
              <a:spcAft>
                <a:spcPts val="0"/>
              </a:spcAft>
              <a:buClr>
                <a:srgbClr val="000000"/>
              </a:buClr>
              <a:buSzPts val="1250"/>
              <a:buFont typeface="Symbol" panose="05050102010706020507" pitchFamily="18" charset="2"/>
              <a:buChar char="-"/>
              <a:tabLst>
                <a:tab pos="350520" algn="l"/>
              </a:tabLst>
            </a:pP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M</a:t>
            </a: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ẫ</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u </a:t>
            </a: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định tính</a:t>
            </a:r>
            <a:endParaRPr lang="en-US" sz="2600" spc="-50" dirty="0">
              <a:latin typeface="Times New Roman" panose="02020603050405020304" pitchFamily="18" charset="0"/>
              <a:ea typeface="Candara" panose="020E0502030303020204" pitchFamily="34" charset="0"/>
              <a:cs typeface="Times New Roman" panose="02020603050405020304" pitchFamily="18" charset="0"/>
            </a:endParaRPr>
          </a:p>
          <a:p>
            <a:pPr lvl="0" algn="just">
              <a:spcAft>
                <a:spcPts val="0"/>
              </a:spcAft>
              <a:buClr>
                <a:srgbClr val="000000"/>
              </a:buClr>
              <a:buSzPts val="1250"/>
              <a:tabLst>
                <a:tab pos="338455" algn="l"/>
              </a:tabLst>
            </a:pPr>
            <a:r>
              <a:rPr lang="en-US"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2. </a:t>
            </a:r>
            <a:r>
              <a:rPr lang="vi-VN" sz="2600" spc="-50" dirty="0" smtClean="0">
                <a:solidFill>
                  <a:srgbClr val="000000"/>
                </a:solidFill>
                <a:latin typeface="Times New Roman" panose="02020603050405020304" pitchFamily="18" charset="0"/>
                <a:ea typeface="Candara" panose="020E0502030303020204" pitchFamily="34" charset="0"/>
                <a:cs typeface="Times New Roman" panose="02020603050405020304" pitchFamily="18" charset="0"/>
              </a:rPr>
              <a:t>Cơ </a:t>
            </a: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sở xác định dung lượng mẫu:</a:t>
            </a:r>
            <a:endParaRPr lang="en-US" sz="2600" spc="-50" dirty="0">
              <a:latin typeface="Times New Roman" panose="02020603050405020304" pitchFamily="18" charset="0"/>
              <a:ea typeface="Candara" panose="020E0502030303020204" pitchFamily="34" charset="0"/>
              <a:cs typeface="Times New Roman" panose="02020603050405020304" pitchFamily="18" charset="0"/>
            </a:endParaRPr>
          </a:p>
          <a:p>
            <a:pPr marL="342900" lvl="0" indent="-342900" algn="just">
              <a:spcAft>
                <a:spcPts val="0"/>
              </a:spcAft>
              <a:buClr>
                <a:srgbClr val="000000"/>
              </a:buClr>
              <a:buSzPts val="1250"/>
              <a:buFont typeface="Symbol" panose="05050102010706020507" pitchFamily="18" charset="2"/>
              <a:buChar char="-"/>
              <a:tabLst>
                <a:tab pos="341630" algn="l"/>
              </a:tabLst>
            </a:pP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Mong muốn của nhà NC về độ chính xác</a:t>
            </a:r>
            <a:endParaRPr lang="en-US" sz="2600" spc="-50" dirty="0">
              <a:latin typeface="Times New Roman" panose="02020603050405020304" pitchFamily="18" charset="0"/>
              <a:ea typeface="Candara" panose="020E0502030303020204" pitchFamily="34" charset="0"/>
              <a:cs typeface="Times New Roman" panose="02020603050405020304" pitchFamily="18" charset="0"/>
            </a:endParaRPr>
          </a:p>
          <a:p>
            <a:pPr marL="342900" lvl="0" indent="-342900" algn="just">
              <a:spcAft>
                <a:spcPts val="0"/>
              </a:spcAft>
              <a:buClr>
                <a:srgbClr val="000000"/>
              </a:buClr>
              <a:buSzPts val="1250"/>
              <a:buFont typeface="Symbol" panose="05050102010706020507" pitchFamily="18" charset="2"/>
              <a:buChar char="-"/>
              <a:tabLst>
                <a:tab pos="338455" algn="l"/>
              </a:tabLst>
            </a:pP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Nguồn lực</a:t>
            </a:r>
            <a:endParaRPr lang="en-US" sz="2600" spc="-50" dirty="0">
              <a:latin typeface="Times New Roman" panose="02020603050405020304" pitchFamily="18" charset="0"/>
              <a:ea typeface="Candara" panose="020E0502030303020204" pitchFamily="34" charset="0"/>
              <a:cs typeface="Times New Roman" panose="02020603050405020304" pitchFamily="18" charset="0"/>
            </a:endParaRPr>
          </a:p>
          <a:p>
            <a:pPr marL="342900" lvl="0" indent="-342900" algn="just">
              <a:spcAft>
                <a:spcPts val="0"/>
              </a:spcAft>
              <a:buClr>
                <a:srgbClr val="000000"/>
              </a:buClr>
              <a:buSzPts val="1250"/>
              <a:buFont typeface="Symbol" panose="05050102010706020507" pitchFamily="18" charset="2"/>
              <a:buChar char="-"/>
              <a:tabLst>
                <a:tab pos="328930" algn="l"/>
              </a:tabLst>
            </a:pPr>
            <a:r>
              <a:rPr lang="vi-VN" sz="2600" spc="-50" dirty="0">
                <a:solidFill>
                  <a:srgbClr val="000000"/>
                </a:solidFill>
                <a:latin typeface="Times New Roman" panose="02020603050405020304" pitchFamily="18" charset="0"/>
                <a:ea typeface="Candara" panose="020E0502030303020204" pitchFamily="34" charset="0"/>
                <a:cs typeface="Times New Roman" panose="02020603050405020304" pitchFamily="18" charset="0"/>
              </a:rPr>
              <a:t>Đặc điểm của tổng thể (tính đồng nhất...)</a:t>
            </a:r>
            <a:endParaRPr lang="en-US" sz="2600" spc="-50" dirty="0">
              <a:latin typeface="Times New Roman" panose="02020603050405020304" pitchFamily="18" charset="0"/>
              <a:ea typeface="Candara" panose="020E0502030303020204" pitchFamily="34" charset="0"/>
              <a:cs typeface="Times New Roman" panose="02020603050405020304" pitchFamily="18" charset="0"/>
            </a:endParaRPr>
          </a:p>
        </p:txBody>
      </p:sp>
      <p:sp>
        <p:nvSpPr>
          <p:cNvPr id="5" name="Rectangle 2"/>
          <p:cNvSpPr>
            <a:spLocks noChangeArrowheads="1"/>
          </p:cNvSpPr>
          <p:nvPr/>
        </p:nvSpPr>
        <p:spPr bwMode="auto">
          <a:xfrm>
            <a:off x="1447800" y="1371600"/>
            <a:ext cx="6210300"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marL="139700" algn="just">
              <a:spcBef>
                <a:spcPts val="900"/>
              </a:spcBef>
              <a:spcAft>
                <a:spcPts val="0"/>
              </a:spcAft>
            </a:pPr>
            <a:r>
              <a:rPr lang="vi-VN" sz="2800" dirty="0">
                <a:latin typeface="Times New Roman" panose="02020603050405020304" pitchFamily="18" charset="0"/>
                <a:cs typeface="Times New Roman" panose="02020603050405020304" pitchFamily="18" charset="0"/>
              </a:rPr>
              <a:t>Yêu cầu đối với nghiên cứu chọn mẫu?</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263870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41400" y="642610"/>
            <a:ext cx="7772400" cy="4093428"/>
          </a:xfrm>
          <a:prstGeom prst="rect">
            <a:avLst/>
          </a:prstGeom>
        </p:spPr>
        <p:txBody>
          <a:bodyPr wrap="square">
            <a:spAutoFit/>
          </a:bodyPr>
          <a:lstStyle/>
          <a:p>
            <a:pPr algn="just">
              <a:spcAft>
                <a:spcPts val="0"/>
              </a:spcAft>
            </a:pPr>
            <a:r>
              <a:rPr lang="vi-VN" sz="2600" dirty="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a:p>
            <a:pPr lvl="0" algn="just"/>
            <a:r>
              <a:rPr lang="en-US" sz="2600" dirty="0" smtClean="0">
                <a:latin typeface="Times New Roman" panose="02020603050405020304" pitchFamily="18" charset="0"/>
                <a:cs typeface="Times New Roman" panose="02020603050405020304" pitchFamily="18" charset="0"/>
              </a:rPr>
              <a:t>	- </a:t>
            </a:r>
            <a:r>
              <a:rPr lang="vi-VN" sz="2600" dirty="0" smtClean="0">
                <a:latin typeface="Times New Roman" panose="02020603050405020304" pitchFamily="18" charset="0"/>
                <a:cs typeface="Times New Roman" panose="02020603050405020304" pitchFamily="18" charset="0"/>
              </a:rPr>
              <a:t>M</a:t>
            </a:r>
            <a:r>
              <a:rPr lang="en-US" sz="2600" dirty="0" err="1" smtClean="0">
                <a:latin typeface="Times New Roman" panose="02020603050405020304" pitchFamily="18" charset="0"/>
                <a:cs typeface="Times New Roman" panose="02020603050405020304" pitchFamily="18" charset="0"/>
              </a:rPr>
              <a:t>ẫu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ngẫu</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nhiên đơn </a:t>
            </a:r>
            <a:r>
              <a:rPr lang="en-US" sz="2600" dirty="0" smtClean="0">
                <a:latin typeface="Times New Roman" panose="02020603050405020304" pitchFamily="18" charset="0"/>
                <a:cs typeface="Times New Roman" panose="02020603050405020304" pitchFamily="18" charset="0"/>
              </a:rPr>
              <a:t>g</a:t>
            </a:r>
            <a:r>
              <a:rPr lang="vi-VN" sz="2600" dirty="0" smtClean="0">
                <a:latin typeface="Times New Roman" panose="02020603050405020304" pitchFamily="18" charset="0"/>
                <a:cs typeface="Times New Roman" panose="02020603050405020304" pitchFamily="18" charset="0"/>
              </a:rPr>
              <a:t>iản</a:t>
            </a:r>
            <a:endParaRPr lang="en-US" sz="2600" dirty="0">
              <a:latin typeface="Times New Roman" panose="02020603050405020304" pitchFamily="18" charset="0"/>
              <a:cs typeface="Times New Roman" panose="02020603050405020304" pitchFamily="18" charset="0"/>
            </a:endParaRPr>
          </a:p>
          <a:p>
            <a:pPr lvl="0" algn="just"/>
            <a:r>
              <a:rPr lang="en-US" sz="2600" dirty="0" smtClean="0">
                <a:latin typeface="Times New Roman" panose="02020603050405020304" pitchFamily="18" charset="0"/>
                <a:cs typeface="Times New Roman" panose="02020603050405020304" pitchFamily="18" charset="0"/>
              </a:rPr>
              <a:t>	- </a:t>
            </a:r>
            <a:r>
              <a:rPr lang="vi-VN" sz="2600" dirty="0" smtClean="0">
                <a:latin typeface="Times New Roman" panose="02020603050405020304" pitchFamily="18" charset="0"/>
                <a:cs typeface="Times New Roman" panose="02020603050405020304" pitchFamily="18" charset="0"/>
              </a:rPr>
              <a:t>M</a:t>
            </a:r>
            <a:r>
              <a:rPr lang="en-US" sz="2600" dirty="0" err="1">
                <a:latin typeface="Times New Roman" panose="02020603050405020304" pitchFamily="18" charset="0"/>
                <a:cs typeface="Times New Roman" panose="02020603050405020304" pitchFamily="18" charset="0"/>
              </a:rPr>
              <a:t>ẫu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ngẫu</a:t>
            </a:r>
            <a:r>
              <a:rPr lang="vi-VN" sz="2600" dirty="0">
                <a:latin typeface="Times New Roman" panose="02020603050405020304" pitchFamily="18" charset="0"/>
                <a:cs typeface="Times New Roman" panose="02020603050405020304" pitchFamily="18" charset="0"/>
              </a:rPr>
              <a:t> nhiên </a:t>
            </a:r>
            <a:r>
              <a:rPr lang="vi-VN" sz="2600" dirty="0" smtClean="0">
                <a:latin typeface="Times New Roman" panose="02020603050405020304" pitchFamily="18" charset="0"/>
                <a:cs typeface="Times New Roman" panose="02020603050405020304" pitchFamily="18" charset="0"/>
              </a:rPr>
              <a:t>h</a:t>
            </a:r>
            <a:r>
              <a:rPr lang="en-US" sz="2600" dirty="0" smtClean="0">
                <a:latin typeface="Times New Roman" panose="02020603050405020304" pitchFamily="18" charset="0"/>
                <a:cs typeface="Times New Roman" panose="02020603050405020304" pitchFamily="18" charset="0"/>
              </a:rPr>
              <a:t>ệ </a:t>
            </a:r>
            <a:r>
              <a:rPr lang="en-US" sz="2600" dirty="0" err="1" smtClean="0">
                <a:latin typeface="Times New Roman" panose="02020603050405020304" pitchFamily="18" charset="0"/>
                <a:cs typeface="Times New Roman" panose="02020603050405020304" pitchFamily="18" charset="0"/>
              </a:rPr>
              <a:t>thống</a:t>
            </a:r>
            <a:endParaRPr lang="en-US" sz="2600" dirty="0">
              <a:latin typeface="Times New Roman" panose="02020603050405020304" pitchFamily="18" charset="0"/>
              <a:cs typeface="Times New Roman" panose="02020603050405020304" pitchFamily="18" charset="0"/>
            </a:endParaRPr>
          </a:p>
          <a:p>
            <a:pPr lvl="0" algn="just"/>
            <a:r>
              <a:rPr lang="en-US" sz="2600" dirty="0" smtClean="0">
                <a:latin typeface="Times New Roman" panose="02020603050405020304" pitchFamily="18" charset="0"/>
                <a:cs typeface="Times New Roman" panose="02020603050405020304" pitchFamily="18" charset="0"/>
              </a:rPr>
              <a:t>	- </a:t>
            </a:r>
            <a:r>
              <a:rPr lang="vi-VN" sz="2600" dirty="0" smtClean="0">
                <a:latin typeface="Times New Roman" panose="02020603050405020304" pitchFamily="18" charset="0"/>
                <a:cs typeface="Times New Roman" panose="02020603050405020304" pitchFamily="18" charset="0"/>
              </a:rPr>
              <a:t>Mẫu ph</a:t>
            </a:r>
            <a:r>
              <a:rPr lang="en-US" sz="2600" dirty="0">
                <a:latin typeface="Times New Roman" panose="02020603050405020304" pitchFamily="18" charset="0"/>
                <a:cs typeface="Times New Roman" panose="02020603050405020304" pitchFamily="18" charset="0"/>
              </a:rPr>
              <a:t>â</a:t>
            </a:r>
            <a:r>
              <a:rPr lang="vi-VN" sz="2600" dirty="0" smtClean="0">
                <a:latin typeface="Times New Roman" panose="02020603050405020304" pitchFamily="18" charset="0"/>
                <a:cs typeface="Times New Roman" panose="02020603050405020304" pitchFamily="18" charset="0"/>
              </a:rPr>
              <a:t>n </a:t>
            </a:r>
            <a:r>
              <a:rPr lang="en-US" sz="2600" dirty="0" err="1" smtClean="0">
                <a:latin typeface="Times New Roman" panose="02020603050405020304" pitchFamily="18" charset="0"/>
                <a:cs typeface="Times New Roman" panose="02020603050405020304" pitchFamily="18" charset="0"/>
              </a:rPr>
              <a:t>tầng</a:t>
            </a:r>
            <a:endParaRPr lang="en-US" sz="2600" dirty="0">
              <a:latin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Times New Roman" panose="02020603050405020304" pitchFamily="18" charset="0"/>
              </a:rPr>
              <a:t>	- </a:t>
            </a:r>
            <a:r>
              <a:rPr lang="vi-VN" sz="2600" dirty="0" smtClean="0">
                <a:latin typeface="Times New Roman" panose="02020603050405020304" pitchFamily="18" charset="0"/>
                <a:cs typeface="Times New Roman" panose="02020603050405020304" pitchFamily="18" charset="0"/>
              </a:rPr>
              <a:t>Mẫu </a:t>
            </a:r>
            <a:r>
              <a:rPr lang="vi-VN" sz="2600" dirty="0">
                <a:latin typeface="Times New Roman" panose="02020603050405020304" pitchFamily="18" charset="0"/>
                <a:cs typeface="Times New Roman" panose="02020603050405020304" pitchFamily="18" charset="0"/>
              </a:rPr>
              <a:t>cụm: Người nghiên cứu chọn các cụm địa bàn lấy mẫu nhằm tiết kiệm thời gian và chi phí. Các cụm và các đối tượng thu thập thông tin có thể được xác định trên cơ sở các nguyên tắc lấy mẫu ngẫu nhiên đơn giản, ngẫu nhiên hệ thống, hoặc mẫu phân tầng.</a:t>
            </a:r>
            <a:endParaRPr lang="en-US" sz="2600" dirty="0">
              <a:latin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Times New Roman" panose="02020603050405020304" pitchFamily="18" charset="0"/>
              </a:rPr>
              <a:t>	- </a:t>
            </a:r>
            <a:r>
              <a:rPr lang="vi-VN" sz="2600" dirty="0" smtClean="0">
                <a:latin typeface="Times New Roman" panose="02020603050405020304" pitchFamily="18" charset="0"/>
                <a:cs typeface="Times New Roman" panose="02020603050405020304" pitchFamily="18" charset="0"/>
              </a:rPr>
              <a:t>M</a:t>
            </a:r>
            <a:r>
              <a:rPr lang="en-US" sz="2600" dirty="0" err="1" smtClean="0">
                <a:latin typeface="Times New Roman" panose="02020603050405020304" pitchFamily="18" charset="0"/>
                <a:cs typeface="Times New Roman" panose="02020603050405020304" pitchFamily="18" charset="0"/>
              </a:rPr>
              <a:t>ẫu</a:t>
            </a:r>
            <a:r>
              <a:rPr lang="vi-VN"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thuận tiện...</a:t>
            </a:r>
            <a:endParaRPr lang="en-US" sz="2600" dirty="0" smtClean="0">
              <a:latin typeface="Times New Roman" panose="02020603050405020304" pitchFamily="18" charset="0"/>
              <a:cs typeface="Times New Roman" panose="02020603050405020304" pitchFamily="18" charset="0"/>
            </a:endParaRPr>
          </a:p>
        </p:txBody>
      </p:sp>
      <p:sp>
        <p:nvSpPr>
          <p:cNvPr id="8" name="Rectangle 2"/>
          <p:cNvSpPr>
            <a:spLocks noChangeArrowheads="1"/>
          </p:cNvSpPr>
          <p:nvPr/>
        </p:nvSpPr>
        <p:spPr bwMode="auto">
          <a:xfrm>
            <a:off x="355600" y="3886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9" name="Rectangle 2"/>
          <p:cNvSpPr>
            <a:spLocks noChangeArrowheads="1"/>
          </p:cNvSpPr>
          <p:nvPr/>
        </p:nvSpPr>
        <p:spPr bwMode="auto">
          <a:xfrm>
            <a:off x="1371600" y="381000"/>
            <a:ext cx="6210300" cy="523220"/>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marL="139700" algn="ctr">
              <a:spcBef>
                <a:spcPts val="900"/>
              </a:spcBef>
              <a:spcAft>
                <a:spcPts val="0"/>
              </a:spcAft>
            </a:pPr>
            <a:r>
              <a:rPr lang="en-US" sz="2800" dirty="0" err="1" smtClean="0">
                <a:latin typeface="Times New Roman" panose="02020603050405020304" pitchFamily="18" charset="0"/>
                <a:cs typeface="Times New Roman" panose="02020603050405020304" pitchFamily="18" charset="0"/>
              </a:rPr>
              <a:t>Một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số</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cách</a:t>
            </a: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chọn </a:t>
            </a:r>
            <a:r>
              <a:rPr lang="vi-VN" sz="2800" dirty="0">
                <a:latin typeface="Times New Roman" panose="02020603050405020304" pitchFamily="18" charset="0"/>
                <a:cs typeface="Times New Roman" panose="02020603050405020304" pitchFamily="18" charset="0"/>
              </a:rPr>
              <a:t>mẫu?</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560809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990600" y="838200"/>
            <a:ext cx="7696200" cy="4733604"/>
          </a:xfrm>
          <a:prstGeom prst="rect">
            <a:avLst/>
          </a:prstGeom>
        </p:spPr>
        <p:txBody>
          <a:bodyPr vert="horz" wrap="square" lIns="91440" tIns="45720" rIns="91440" bIns="45720" numCol="1" anchor="t" anchorCtr="0" compatLnSpc="1">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r>
              <a:rPr lang="en-US" b="1" kern="0" dirty="0" err="1" smtClean="0">
                <a:solidFill>
                  <a:schemeClr val="tx1"/>
                </a:solidFill>
                <a:latin typeface="Times New Roman" panose="02020603050405020304" pitchFamily="18" charset="0"/>
                <a:cs typeface="Times New Roman" panose="02020603050405020304" pitchFamily="18" charset="0"/>
              </a:rPr>
              <a:t>Thứ</a:t>
            </a:r>
            <a:r>
              <a:rPr lang="en-US" b="1" kern="0" dirty="0" smtClean="0">
                <a:solidFill>
                  <a:schemeClr val="tx1"/>
                </a:solidFill>
                <a:latin typeface="Times New Roman" panose="02020603050405020304" pitchFamily="18" charset="0"/>
                <a:cs typeface="Times New Roman" panose="02020603050405020304" pitchFamily="18" charset="0"/>
              </a:rPr>
              <a:t> </a:t>
            </a:r>
            <a:r>
              <a:rPr lang="en-US" b="1" kern="0" dirty="0" err="1" smtClean="0">
                <a:solidFill>
                  <a:schemeClr val="tx1"/>
                </a:solidFill>
                <a:latin typeface="Times New Roman" panose="02020603050405020304" pitchFamily="18" charset="0"/>
                <a:cs typeface="Times New Roman" panose="02020603050405020304" pitchFamily="18" charset="0"/>
              </a:rPr>
              <a:t>mười</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viết</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báo</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cáo</a:t>
            </a:r>
            <a:endParaRPr lang="en-US" kern="0" dirty="0">
              <a:solidFill>
                <a:schemeClr val="tx1"/>
              </a:solidFill>
              <a:latin typeface="Times New Roman" panose="02020603050405020304" pitchFamily="18" charset="0"/>
              <a:cs typeface="Times New Roman" panose="02020603050405020304" pitchFamily="18" charset="0"/>
            </a:endParaRPr>
          </a:p>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r>
              <a:rPr lang="en-US" kern="0" dirty="0" err="1" smtClean="0">
                <a:solidFill>
                  <a:schemeClr val="tx1"/>
                </a:solidFill>
                <a:latin typeface="Times New Roman" panose="02020603050405020304" pitchFamily="18" charset="0"/>
                <a:cs typeface="Times New Roman" panose="02020603050405020304" pitchFamily="18" charset="0"/>
              </a:rPr>
              <a:t>Ví</a:t>
            </a:r>
            <a:r>
              <a:rPr lang="en-US" kern="0" dirty="0" smtClean="0">
                <a:solidFill>
                  <a:schemeClr val="tx1"/>
                </a:solidFill>
                <a:latin typeface="Times New Roman" panose="02020603050405020304" pitchFamily="18" charset="0"/>
                <a:cs typeface="Times New Roman" panose="02020603050405020304" pitchFamily="18" charset="0"/>
              </a:rPr>
              <a:t> </a:t>
            </a:r>
            <a:r>
              <a:rPr lang="en-US" kern="0" dirty="0" err="1" smtClean="0">
                <a:solidFill>
                  <a:schemeClr val="tx1"/>
                </a:solidFill>
                <a:latin typeface="Times New Roman" panose="02020603050405020304" pitchFamily="18" charset="0"/>
                <a:cs typeface="Times New Roman" panose="02020603050405020304" pitchFamily="18" charset="0"/>
              </a:rPr>
              <a:t>dụ</a:t>
            </a:r>
            <a:r>
              <a:rPr lang="en-US" kern="0" dirty="0" smtClean="0">
                <a:solidFill>
                  <a:schemeClr val="tx1"/>
                </a:solidFill>
                <a:latin typeface="Times New Roman" panose="02020603050405020304" pitchFamily="18" charset="0"/>
                <a:cs typeface="Times New Roman" panose="02020603050405020304" pitchFamily="18" charset="0"/>
              </a:rPr>
              <a:t> </a:t>
            </a:r>
            <a:r>
              <a:rPr lang="en-US" i="1" dirty="0">
                <a:solidFill>
                  <a:schemeClr val="tx1"/>
                </a:solidFill>
                <a:latin typeface="Times New Roman" panose="02020603050405020304" pitchFamily="18" charset="0"/>
                <a:cs typeface="Times New Roman" panose="02020603050405020304" pitchFamily="18" charset="0"/>
              </a:rPr>
              <a:t>BC </a:t>
            </a:r>
            <a:r>
              <a:rPr lang="en-US" i="1" dirty="0" err="1">
                <a:solidFill>
                  <a:schemeClr val="tx1"/>
                </a:solidFill>
                <a:latin typeface="Times New Roman" panose="02020603050405020304" pitchFamily="18" charset="0"/>
                <a:cs typeface="Times New Roman" panose="02020603050405020304" pitchFamily="18" charset="0"/>
              </a:rPr>
              <a:t>tổng</a:t>
            </a:r>
            <a:r>
              <a:rPr lang="en-US" i="1" dirty="0">
                <a:solidFill>
                  <a:schemeClr val="tx1"/>
                </a:solidFill>
                <a:latin typeface="Times New Roman" panose="02020603050405020304" pitchFamily="18" charset="0"/>
                <a:cs typeface="Times New Roman" panose="02020603050405020304" pitchFamily="18" charset="0"/>
              </a:rPr>
              <a:t> </a:t>
            </a:r>
            <a:r>
              <a:rPr lang="en-US" i="1" dirty="0" err="1">
                <a:solidFill>
                  <a:schemeClr val="tx1"/>
                </a:solidFill>
                <a:latin typeface="Times New Roman" panose="02020603050405020304" pitchFamily="18" charset="0"/>
                <a:cs typeface="Times New Roman" panose="02020603050405020304" pitchFamily="18" charset="0"/>
              </a:rPr>
              <a:t>kết</a:t>
            </a:r>
            <a:r>
              <a:rPr lang="en-US" i="1" dirty="0">
                <a:solidFill>
                  <a:schemeClr val="tx1"/>
                </a:solidFill>
                <a:latin typeface="Times New Roman" panose="02020603050405020304" pitchFamily="18" charset="0"/>
                <a:cs typeface="Times New Roman" panose="02020603050405020304" pitchFamily="18" charset="0"/>
              </a:rPr>
              <a:t> (KH </a:t>
            </a:r>
            <a:r>
              <a:rPr lang="en-US" i="1" dirty="0" err="1">
                <a:solidFill>
                  <a:schemeClr val="tx1"/>
                </a:solidFill>
                <a:latin typeface="Times New Roman" panose="02020603050405020304" pitchFamily="18" charset="0"/>
                <a:cs typeface="Times New Roman" panose="02020603050405020304" pitchFamily="18" charset="0"/>
              </a:rPr>
              <a:t>tự</a:t>
            </a:r>
            <a:r>
              <a:rPr lang="en-US" i="1" dirty="0">
                <a:solidFill>
                  <a:schemeClr val="tx1"/>
                </a:solidFill>
                <a:latin typeface="Times New Roman" panose="02020603050405020304" pitchFamily="18" charset="0"/>
                <a:cs typeface="Times New Roman" panose="02020603050405020304" pitchFamily="18" charset="0"/>
              </a:rPr>
              <a:t> </a:t>
            </a:r>
            <a:r>
              <a:rPr lang="en-US" i="1" dirty="0" err="1">
                <a:solidFill>
                  <a:schemeClr val="tx1"/>
                </a:solidFill>
                <a:latin typeface="Times New Roman" panose="02020603050405020304" pitchFamily="18" charset="0"/>
                <a:cs typeface="Times New Roman" panose="02020603050405020304" pitchFamily="18" charset="0"/>
              </a:rPr>
              <a:t>nhiên</a:t>
            </a:r>
            <a:r>
              <a:rPr lang="en-US" i="1" dirty="0">
                <a:solidFill>
                  <a:schemeClr val="tx1"/>
                </a:solidFill>
                <a:latin typeface="Times New Roman" panose="02020603050405020304" pitchFamily="18" charset="0"/>
                <a:cs typeface="Times New Roman" panose="02020603050405020304" pitchFamily="18" charset="0"/>
              </a:rPr>
              <a:t>, </a:t>
            </a:r>
            <a:r>
              <a:rPr lang="en-US" i="1" dirty="0" err="1">
                <a:solidFill>
                  <a:schemeClr val="tx1"/>
                </a:solidFill>
                <a:latin typeface="Times New Roman" panose="02020603050405020304" pitchFamily="18" charset="0"/>
                <a:cs typeface="Times New Roman" panose="02020603050405020304" pitchFamily="18" charset="0"/>
              </a:rPr>
              <a:t>kỹ</a:t>
            </a:r>
            <a:r>
              <a:rPr lang="en-US" i="1" dirty="0">
                <a:solidFill>
                  <a:schemeClr val="tx1"/>
                </a:solidFill>
                <a:latin typeface="Times New Roman" panose="02020603050405020304" pitchFamily="18" charset="0"/>
                <a:cs typeface="Times New Roman" panose="02020603050405020304" pitchFamily="18" charset="0"/>
              </a:rPr>
              <a:t> </a:t>
            </a:r>
            <a:r>
              <a:rPr lang="en-US" i="1" dirty="0" err="1">
                <a:solidFill>
                  <a:schemeClr val="tx1"/>
                </a:solidFill>
                <a:latin typeface="Times New Roman" panose="02020603050405020304" pitchFamily="18" charset="0"/>
                <a:cs typeface="Times New Roman" panose="02020603050405020304" pitchFamily="18" charset="0"/>
              </a:rPr>
              <a:t>thuật</a:t>
            </a:r>
            <a:r>
              <a:rPr lang="en-US" i="1" dirty="0">
                <a:solidFill>
                  <a:schemeClr val="tx1"/>
                </a:solidFill>
                <a:latin typeface="Times New Roman" panose="02020603050405020304" pitchFamily="18" charset="0"/>
                <a:cs typeface="Times New Roman" panose="02020603050405020304" pitchFamily="18" charset="0"/>
              </a:rPr>
              <a:t>, </a:t>
            </a:r>
            <a:r>
              <a:rPr lang="en-US" i="1" dirty="0" err="1">
                <a:solidFill>
                  <a:schemeClr val="tx1"/>
                </a:solidFill>
                <a:latin typeface="Times New Roman" panose="02020603050405020304" pitchFamily="18" charset="0"/>
                <a:cs typeface="Times New Roman" panose="02020603050405020304" pitchFamily="18" charset="0"/>
              </a:rPr>
              <a:t>công</a:t>
            </a:r>
            <a:r>
              <a:rPr lang="en-US" i="1" dirty="0">
                <a:solidFill>
                  <a:schemeClr val="tx1"/>
                </a:solidFill>
                <a:latin typeface="Times New Roman" panose="02020603050405020304" pitchFamily="18" charset="0"/>
                <a:cs typeface="Times New Roman" panose="02020603050405020304" pitchFamily="18" charset="0"/>
              </a:rPr>
              <a:t> </a:t>
            </a:r>
            <a:r>
              <a:rPr lang="en-US" i="1" dirty="0" err="1">
                <a:solidFill>
                  <a:schemeClr val="tx1"/>
                </a:solidFill>
                <a:latin typeface="Times New Roman" panose="02020603050405020304" pitchFamily="18" charset="0"/>
                <a:cs typeface="Times New Roman" panose="02020603050405020304" pitchFamily="18" charset="0"/>
              </a:rPr>
              <a:t>nghệ</a:t>
            </a:r>
            <a:r>
              <a:rPr lang="en-US" i="1" dirty="0">
                <a:solidFill>
                  <a:schemeClr val="tx1"/>
                </a:solidFill>
                <a:latin typeface="Times New Roman" panose="02020603050405020304" pitchFamily="18" charset="0"/>
                <a:cs typeface="Times New Roman" panose="02020603050405020304" pitchFamily="18" charset="0"/>
              </a:rPr>
              <a:t>, </a:t>
            </a:r>
            <a:r>
              <a:rPr lang="en-US" i="1" dirty="0" err="1">
                <a:solidFill>
                  <a:schemeClr val="tx1"/>
                </a:solidFill>
                <a:latin typeface="Times New Roman" panose="02020603050405020304" pitchFamily="18" charset="0"/>
                <a:cs typeface="Times New Roman" panose="02020603050405020304" pitchFamily="18" charset="0"/>
              </a:rPr>
              <a:t>thực</a:t>
            </a:r>
            <a:r>
              <a:rPr lang="en-US" i="1" dirty="0">
                <a:solidFill>
                  <a:schemeClr val="tx1"/>
                </a:solidFill>
                <a:latin typeface="Times New Roman" panose="02020603050405020304" pitchFamily="18" charset="0"/>
                <a:cs typeface="Times New Roman" panose="02020603050405020304" pitchFamily="18" charset="0"/>
              </a:rPr>
              <a:t> </a:t>
            </a:r>
            <a:r>
              <a:rPr lang="en-US" i="1" dirty="0" err="1">
                <a:solidFill>
                  <a:schemeClr val="tx1"/>
                </a:solidFill>
                <a:latin typeface="Times New Roman" panose="02020603050405020304" pitchFamily="18" charset="0"/>
                <a:cs typeface="Times New Roman" panose="02020603050405020304" pitchFamily="18" charset="0"/>
              </a:rPr>
              <a:t>nghiệm</a:t>
            </a:r>
            <a:r>
              <a:rPr lang="en-US" i="1" dirty="0" smtClean="0">
                <a:solidFill>
                  <a:schemeClr val="tx1"/>
                </a:solidFill>
                <a:latin typeface="Times New Roman" panose="02020603050405020304" pitchFamily="18" charset="0"/>
                <a:cs typeface="Times New Roman" panose="02020603050405020304" pitchFamily="18" charset="0"/>
              </a:rPr>
              <a:t>)</a:t>
            </a:r>
            <a:endParaRPr lang="en-US" kern="0" dirty="0" smtClean="0">
              <a:solidFill>
                <a:schemeClr val="tx1"/>
              </a:solidFill>
              <a:latin typeface="Times New Roman" panose="02020603050405020304" pitchFamily="18" charset="0"/>
              <a:cs typeface="Times New Roman" panose="02020603050405020304" pitchFamily="18" charset="0"/>
            </a:endParaRPr>
          </a:p>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Trang</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bìa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ngoài</a:t>
            </a:r>
            <a:r>
              <a:rPr lang="en-US" dirty="0" smtClean="0">
                <a:solidFill>
                  <a:schemeClr val="tx1"/>
                </a:solidFill>
                <a:latin typeface="Times New Roman" panose="02020603050405020304" pitchFamily="18" charset="0"/>
                <a:cs typeface="Times New Roman" panose="02020603050405020304" pitchFamily="18" charset="0"/>
              </a:rPr>
              <a:t> 1, 2.</a:t>
            </a:r>
          </a:p>
          <a:p>
            <a:pPr algn="just" eaLnBrk="0" fontAlgn="base" hangingPunct="0">
              <a:spcBef>
                <a:spcPct val="20000"/>
              </a:spcBef>
              <a:spcAft>
                <a:spcPct val="0"/>
              </a:spcAft>
              <a:buClr>
                <a:schemeClr val="hlink"/>
              </a:buClr>
              <a:buSzPct val="90000"/>
              <a:defRPr/>
            </a:pP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Danh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sách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thành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viên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tham</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gia</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đề</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tài</a:t>
            </a:r>
            <a:endParaRPr lang="en-US" dirty="0">
              <a:solidFill>
                <a:schemeClr val="tx1"/>
              </a:solidFill>
              <a:latin typeface="Times New Roman" panose="02020603050405020304" pitchFamily="18" charset="0"/>
              <a:cs typeface="Times New Roman" panose="02020603050405020304" pitchFamily="18" charset="0"/>
            </a:endParaRPr>
          </a:p>
          <a:p>
            <a:pPr algn="just" eaLnBrk="0" fontAlgn="base" hangingPunct="0">
              <a:spcBef>
                <a:spcPct val="20000"/>
              </a:spcBef>
              <a:spcAft>
                <a:spcPct val="0"/>
              </a:spcAft>
              <a:buClr>
                <a:schemeClr val="hlink"/>
              </a:buClr>
              <a:buSzPct val="90000"/>
              <a:defRPr/>
            </a:pP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Danh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sách</a:t>
            </a:r>
            <a:r>
              <a:rPr lang="en-US" dirty="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đơn</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vị</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phối</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hợp</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chính</a:t>
            </a:r>
            <a:endParaRPr lang="en-US" dirty="0" smtClean="0">
              <a:solidFill>
                <a:schemeClr val="tx1"/>
              </a:solidFill>
              <a:latin typeface="Times New Roman" panose="02020603050405020304" pitchFamily="18" charset="0"/>
              <a:cs typeface="Times New Roman" panose="02020603050405020304" pitchFamily="18" charset="0"/>
            </a:endParaRPr>
          </a:p>
          <a:p>
            <a:pPr algn="just" eaLnBrk="0" fontAlgn="base" hangingPunct="0">
              <a:spcBef>
                <a:spcPct val="20000"/>
              </a:spcBef>
              <a:spcAft>
                <a:spcPct val="0"/>
              </a:spcAft>
              <a:buClr>
                <a:schemeClr val="hlink"/>
              </a:buClr>
              <a:buSzPct val="90000"/>
              <a:defRPr/>
            </a:pP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Mục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lục</a:t>
            </a:r>
            <a:endParaRPr lang="en-US" dirty="0" smtClean="0">
              <a:solidFill>
                <a:schemeClr val="tx1"/>
              </a:solidFill>
              <a:latin typeface="Times New Roman" panose="02020603050405020304" pitchFamily="18" charset="0"/>
              <a:cs typeface="Times New Roman" panose="02020603050405020304" pitchFamily="18" charset="0"/>
            </a:endParaRPr>
          </a:p>
          <a:p>
            <a:pPr algn="just" eaLnBrk="0" fontAlgn="base" hangingPunct="0">
              <a:spcBef>
                <a:spcPct val="20000"/>
              </a:spcBef>
              <a:spcAft>
                <a:spcPct val="0"/>
              </a:spcAft>
              <a:buClr>
                <a:schemeClr val="hlink"/>
              </a:buClr>
              <a:buSzPct val="90000"/>
              <a:defRPr/>
            </a:pP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Danh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mục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bảng</a:t>
            </a:r>
            <a:r>
              <a:rPr lang="en-US" dirty="0" smtClean="0">
                <a:solidFill>
                  <a:schemeClr val="tx1"/>
                </a:solidFill>
                <a:latin typeface="Times New Roman" panose="02020603050405020304" pitchFamily="18" charset="0"/>
                <a:cs typeface="Times New Roman" panose="02020603050405020304" pitchFamily="18" charset="0"/>
              </a:rPr>
              <a:t> </a:t>
            </a:r>
          </a:p>
          <a:p>
            <a:pPr algn="just" eaLnBrk="0" fontAlgn="base" hangingPunct="0">
              <a:spcBef>
                <a:spcPct val="20000"/>
              </a:spcBef>
              <a:spcAft>
                <a:spcPct val="0"/>
              </a:spcAft>
              <a:buClr>
                <a:schemeClr val="hlink"/>
              </a:buClr>
              <a:buSzPct val="90000"/>
              <a:defRPr/>
            </a:pP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Danh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mục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các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hình</a:t>
            </a:r>
            <a:endParaRPr lang="en-US" dirty="0">
              <a:solidFill>
                <a:schemeClr val="tx1"/>
              </a:solidFill>
              <a:latin typeface="Times New Roman" panose="02020603050405020304" pitchFamily="18" charset="0"/>
              <a:cs typeface="Times New Roman" panose="02020603050405020304" pitchFamily="18" charset="0"/>
            </a:endParaRPr>
          </a:p>
          <a:p>
            <a:pPr algn="just" eaLnBrk="0" fontAlgn="base" hangingPunct="0">
              <a:spcBef>
                <a:spcPct val="20000"/>
              </a:spcBef>
              <a:spcAft>
                <a:spcPct val="0"/>
              </a:spcAft>
              <a:buClr>
                <a:schemeClr val="hlink"/>
              </a:buClr>
              <a:buSzPct val="90000"/>
              <a:defRPr/>
            </a:pP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Danh</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mục</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chữ</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viết</a:t>
            </a:r>
            <a:r>
              <a:rPr lang="en-US" dirty="0" smtClean="0">
                <a:solidFill>
                  <a:schemeClr val="tx1"/>
                </a:solidFill>
                <a:latin typeface="Times New Roman" panose="02020603050405020304" pitchFamily="18" charset="0"/>
                <a:cs typeface="Times New Roman" panose="02020603050405020304" pitchFamily="18" charset="0"/>
              </a:rPr>
              <a:t> </a:t>
            </a:r>
            <a:r>
              <a:rPr lang="en-US" dirty="0" err="1" smtClean="0">
                <a:solidFill>
                  <a:schemeClr val="tx1"/>
                </a:solidFill>
                <a:latin typeface="Times New Roman" panose="02020603050405020304" pitchFamily="18" charset="0"/>
                <a:cs typeface="Times New Roman" panose="02020603050405020304" pitchFamily="18" charset="0"/>
              </a:rPr>
              <a:t>tắt</a:t>
            </a:r>
            <a:endParaRPr lang="en-US"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576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3000" y="1676400"/>
            <a:ext cx="7315200" cy="3146054"/>
          </a:xfrm>
          <a:prstGeom prst="rect">
            <a:avLst/>
          </a:prstGeom>
        </p:spPr>
        <p:txBody>
          <a:bodyPr wrap="square">
            <a:spAutoFit/>
          </a:bodyPr>
          <a:lstStyle/>
          <a:p>
            <a:pPr algn="ctr">
              <a:lnSpc>
                <a:spcPct val="107000"/>
              </a:lnSpc>
              <a:spcAft>
                <a:spcPts val="800"/>
              </a:spcAft>
            </a:pPr>
            <a:r>
              <a:rPr lang="en-US" sz="2600" b="1" dirty="0">
                <a:latin typeface="Times New Roman" panose="02020603050405020304" pitchFamily="18" charset="0"/>
                <a:ea typeface="Calibri" panose="020F0502020204030204" pitchFamily="34" charset="0"/>
                <a:cs typeface="Times New Roman" panose="02020603050405020304" pitchFamily="18" charset="0"/>
              </a:rPr>
              <a:t>A</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PHẦN </a:t>
            </a:r>
            <a:r>
              <a:rPr lang="en-US" sz="2600" b="1" dirty="0">
                <a:latin typeface="Times New Roman" panose="02020603050405020304" pitchFamily="18" charset="0"/>
                <a:ea typeface="Calibri" panose="020F0502020204030204" pitchFamily="34" charset="0"/>
                <a:cs typeface="Times New Roman" panose="02020603050405020304" pitchFamily="18" charset="0"/>
              </a:rPr>
              <a:t>MỞ </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ĐẦU</a:t>
            </a:r>
            <a:r>
              <a:rPr lang="en-US" sz="2600" b="1" dirty="0">
                <a:latin typeface="Times New Roman" panose="02020603050405020304" pitchFamily="18" charset="0"/>
                <a:ea typeface="Calibri" panose="020F0502020204030204" pitchFamily="34" charset="0"/>
                <a:cs typeface="Times New Roman" panose="02020603050405020304" pitchFamily="18" charset="0"/>
              </a:rPr>
              <a:t> </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2600" dirty="0">
                <a:latin typeface="Times New Roman" panose="02020603050405020304" pitchFamily="18" charset="0"/>
                <a:ea typeface="Calibri" panose="020F0502020204030204" pitchFamily="34" charset="0"/>
                <a:cs typeface="Times New Roman" panose="02020603050405020304" pitchFamily="18" charset="0"/>
              </a:rPr>
              <a:t>1</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Lý</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a:latin typeface="Times New Roman" panose="02020603050405020304" pitchFamily="18" charset="0"/>
                <a:ea typeface="Calibri" panose="020F0502020204030204" pitchFamily="34" charset="0"/>
                <a:cs typeface="Times New Roman" panose="02020603050405020304" pitchFamily="18" charset="0"/>
              </a:rPr>
              <a:t>do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chọn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tính</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cấp</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thiết</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p>
          <a:p>
            <a:pPr>
              <a:lnSpc>
                <a:spcPct val="107000"/>
              </a:lnSpc>
              <a:spcAft>
                <a:spcPts val="800"/>
              </a:spcAft>
            </a:pPr>
            <a:r>
              <a:rPr lang="en-US" sz="2600" dirty="0">
                <a:latin typeface="Times New Roman" panose="02020603050405020304" pitchFamily="18" charset="0"/>
                <a:ea typeface="Calibri" panose="020F0502020204030204" pitchFamily="34" charset="0"/>
                <a:cs typeface="Times New Roman" panose="02020603050405020304" pitchFamily="18" charset="0"/>
              </a:rPr>
              <a:t>2</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Mục</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tiêu</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cứu</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2600" dirty="0">
                <a:latin typeface="Times New Roman" panose="02020603050405020304" pitchFamily="18" charset="0"/>
                <a:ea typeface="Calibri" panose="020F0502020204030204" pitchFamily="34" charset="0"/>
                <a:cs typeface="Times New Roman" panose="02020603050405020304" pitchFamily="18" charset="0"/>
              </a:rPr>
              <a:t>3</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Đối</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tượng</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phạm</a:t>
            </a:r>
            <a:r>
              <a:rPr lang="en-US" sz="2600" dirty="0">
                <a:latin typeface="Times New Roman" panose="02020603050405020304" pitchFamily="18" charset="0"/>
                <a:ea typeface="Calibri" panose="020F0502020204030204" pitchFamily="34" charset="0"/>
                <a:cs typeface="Times New Roman" panose="02020603050405020304" pitchFamily="18" charset="0"/>
              </a:rPr>
              <a:t> vi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cứu</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2600" dirty="0">
                <a:latin typeface="Times New Roman" panose="02020603050405020304" pitchFamily="18" charset="0"/>
                <a:ea typeface="Calibri" panose="020F0502020204030204" pitchFamily="34" charset="0"/>
                <a:cs typeface="Times New Roman" panose="02020603050405020304" pitchFamily="18" charset="0"/>
              </a:rPr>
              <a:t>4</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Tính</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mới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tài</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r>
              <a:rPr lang="en-US" sz="2600" dirty="0">
                <a:latin typeface="Times New Roman" panose="02020603050405020304" pitchFamily="18" charset="0"/>
                <a:ea typeface="Calibri" panose="020F0502020204030204" pitchFamily="34" charset="0"/>
                <a:cs typeface="Times New Roman" panose="02020603050405020304" pitchFamily="18" charset="0"/>
              </a:rPr>
              <a:t>5</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smtClean="0">
                <a:latin typeface="Times New Roman" panose="02020603050405020304" pitchFamily="18" charset="0"/>
                <a:ea typeface="Calibri" panose="020F0502020204030204" pitchFamily="34" charset="0"/>
                <a:cs typeface="Times New Roman" panose="02020603050405020304" pitchFamily="18" charset="0"/>
              </a:rPr>
              <a:t>Tóm</a:t>
            </a:r>
            <a:r>
              <a:rPr lang="en-US" sz="260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tắt</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tiến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trình</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hiện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8085748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762000"/>
            <a:ext cx="8153400" cy="5417317"/>
          </a:xfrm>
          <a:prstGeom prst="rect">
            <a:avLst/>
          </a:prstGeom>
        </p:spPr>
        <p:txBody>
          <a:bodyPr wrap="square">
            <a:spAutoFit/>
          </a:bodyPr>
          <a:lstStyle/>
          <a:p>
            <a:pPr algn="ctr">
              <a:lnSpc>
                <a:spcPct val="107000"/>
              </a:lnSpc>
              <a:spcAft>
                <a:spcPts val="800"/>
              </a:spcAft>
            </a:pP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B. PHẦN </a:t>
            </a:r>
            <a:r>
              <a:rPr lang="en-US" sz="2600" b="1" dirty="0">
                <a:latin typeface="Times New Roman" panose="02020603050405020304" pitchFamily="18" charset="0"/>
                <a:ea typeface="Calibri" panose="020F0502020204030204" pitchFamily="34" charset="0"/>
                <a:cs typeface="Times New Roman" panose="02020603050405020304" pitchFamily="18" charset="0"/>
              </a:rPr>
              <a:t>NỘI </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DUNG</a:t>
            </a:r>
            <a:endParaRPr lang="en-US" sz="2600" dirty="0" smtClean="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Chương</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a:latin typeface="Times New Roman" panose="02020603050405020304" pitchFamily="18" charset="0"/>
                <a:ea typeface="Calibri" panose="020F0502020204030204" pitchFamily="34" charset="0"/>
                <a:cs typeface="Times New Roman" panose="02020603050405020304" pitchFamily="18" charset="0"/>
              </a:rPr>
              <a:t>1</a:t>
            </a:r>
            <a:r>
              <a:rPr lang="en-US" sz="2600" dirty="0">
                <a:latin typeface="Times New Roman" panose="02020603050405020304" pitchFamily="18" charset="0"/>
                <a:ea typeface="Calibri" panose="020F0502020204030204" pitchFamily="34" charset="0"/>
                <a:cs typeface="Times New Roman" panose="02020603050405020304" pitchFamily="18" charset="0"/>
              </a:rPr>
              <a:t>. TỔNG QUAN TÀI LIỆU (hay </a:t>
            </a:r>
            <a:r>
              <a:rPr lang="en-US" sz="2600" dirty="0" err="1">
                <a:latin typeface="Times New Roman" panose="02020603050405020304" pitchFamily="18" charset="0"/>
                <a:ea typeface="Calibri" panose="020F0502020204030204" pitchFamily="34" charset="0"/>
                <a:cs typeface="Times New Roman" panose="02020603050405020304" pitchFamily="18" charset="0"/>
              </a:rPr>
              <a:t>Tổng</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quan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600" dirty="0">
                <a:latin typeface="Times New Roman" panose="02020603050405020304" pitchFamily="18" charset="0"/>
                <a:ea typeface="Calibri" panose="020F0502020204030204" pitchFamily="34" charset="0"/>
                <a:cs typeface="Times New Roman" panose="02020603050405020304" pitchFamily="18" charset="0"/>
              </a:rPr>
              <a:t> </a:t>
            </a:r>
            <a:r>
              <a:rPr lang="en-US" sz="26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600" dirty="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800"/>
              </a:spcAft>
            </a:pP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Lưu</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ý: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tài</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liệu</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tham</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trích</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dẫn</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liệt</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kê</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theo</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kiểu</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IEEE – KH TN-KT-CN,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tức</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là</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tài</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liệu</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tham</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khảo</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trong</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ngoặc</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600"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vuông</a:t>
            </a:r>
            <a:r>
              <a:rPr lang="en-US" sz="26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2600" b="1" dirty="0">
                <a:latin typeface="Times New Roman" panose="02020603050405020304" pitchFamily="18" charset="0"/>
                <a:ea typeface="Calibri" panose="020F0502020204030204" pitchFamily="34" charset="0"/>
                <a:cs typeface="Times New Roman" panose="02020603050405020304" pitchFamily="18" charset="0"/>
              </a:rPr>
              <a:t>1.1.Trong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nước</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2600" b="1" dirty="0">
                <a:latin typeface="Times New Roman" panose="02020603050405020304" pitchFamily="18" charset="0"/>
                <a:ea typeface="Calibri" panose="020F0502020204030204" pitchFamily="34" charset="0"/>
                <a:cs typeface="Times New Roman" panose="02020603050405020304" pitchFamily="18" charset="0"/>
              </a:rPr>
              <a:t>1.2.Ngoài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nước</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2600" b="1"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600" b="1" dirty="0">
                <a:latin typeface="Times New Roman" panose="02020603050405020304" pitchFamily="18" charset="0"/>
                <a:ea typeface="Calibri" panose="020F0502020204030204" pitchFamily="34" charset="0"/>
                <a:cs typeface="Times New Roman" panose="02020603050405020304" pitchFamily="18" charset="0"/>
              </a:rPr>
              <a:t> 2</a:t>
            </a:r>
            <a:r>
              <a:rPr lang="en-US" sz="2600" dirty="0">
                <a:latin typeface="Times New Roman" panose="02020603050405020304" pitchFamily="18" charset="0"/>
                <a:ea typeface="Calibri" panose="020F0502020204030204" pitchFamily="34" charset="0"/>
                <a:cs typeface="Times New Roman" panose="02020603050405020304" pitchFamily="18" charset="0"/>
              </a:rPr>
              <a:t>. NỘI NDUNG VÀ PHƯƠNG PHÁP NGHIÊN CỨU</a:t>
            </a:r>
          </a:p>
          <a:p>
            <a:pPr algn="just">
              <a:lnSpc>
                <a:spcPct val="107000"/>
              </a:lnSpc>
              <a:spcAft>
                <a:spcPts val="800"/>
              </a:spcAft>
            </a:pPr>
            <a:r>
              <a:rPr lang="en-US" sz="2600" b="1"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600" b="1" dirty="0">
                <a:latin typeface="Times New Roman" panose="02020603050405020304" pitchFamily="18" charset="0"/>
                <a:ea typeface="Calibri" panose="020F0502020204030204" pitchFamily="34" charset="0"/>
                <a:cs typeface="Times New Roman" panose="02020603050405020304" pitchFamily="18" charset="0"/>
              </a:rPr>
              <a:t> 3</a:t>
            </a:r>
            <a:r>
              <a:rPr lang="en-US" sz="2600" dirty="0">
                <a:latin typeface="Times New Roman" panose="02020603050405020304" pitchFamily="18" charset="0"/>
                <a:ea typeface="Calibri" panose="020F0502020204030204" pitchFamily="34" charset="0"/>
                <a:cs typeface="Times New Roman" panose="02020603050405020304" pitchFamily="18" charset="0"/>
              </a:rPr>
              <a:t>. KẾT QUẢ NGHIÊN CỨU VÀ THẢO LUẬN</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8600409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762000"/>
            <a:ext cx="7848600" cy="5835957"/>
          </a:xfrm>
          <a:prstGeom prst="rect">
            <a:avLst/>
          </a:prstGeom>
        </p:spPr>
        <p:txBody>
          <a:bodyPr wrap="square">
            <a:spAutoFit/>
          </a:bodyPr>
          <a:lstStyle/>
          <a:p>
            <a:pPr algn="ctr">
              <a:lnSpc>
                <a:spcPct val="107000"/>
              </a:lnSpc>
              <a:spcAft>
                <a:spcPts val="800"/>
              </a:spcAft>
            </a:pPr>
            <a:r>
              <a:rPr lang="en-US" sz="2600" b="1" dirty="0">
                <a:latin typeface="Times New Roman" panose="02020603050405020304" pitchFamily="18" charset="0"/>
                <a:ea typeface="Calibri" panose="020F0502020204030204" pitchFamily="34" charset="0"/>
                <a:cs typeface="Times New Roman" panose="02020603050405020304" pitchFamily="18" charset="0"/>
              </a:rPr>
              <a:t>C</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PHẦN </a:t>
            </a:r>
            <a:r>
              <a:rPr lang="en-US" sz="2600" b="1" dirty="0">
                <a:latin typeface="Times New Roman" panose="02020603050405020304" pitchFamily="18" charset="0"/>
                <a:ea typeface="Calibri" panose="020F0502020204030204" pitchFamily="34" charset="0"/>
                <a:cs typeface="Times New Roman" panose="02020603050405020304" pitchFamily="18" charset="0"/>
              </a:rPr>
              <a:t>KẾT LUẬN VÀ KIẾN NGHỊ</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2600" b="1" dirty="0">
                <a:latin typeface="Times New Roman" panose="02020603050405020304" pitchFamily="18" charset="0"/>
                <a:ea typeface="Calibri" panose="020F0502020204030204" pitchFamily="34" charset="0"/>
                <a:cs typeface="Times New Roman" panose="02020603050405020304" pitchFamily="18" charset="0"/>
              </a:rPr>
              <a:t>1</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Kết</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luận</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2600" b="1" dirty="0">
                <a:latin typeface="Times New Roman" panose="02020603050405020304" pitchFamily="18" charset="0"/>
                <a:ea typeface="Calibri" panose="020F0502020204030204" pitchFamily="34" charset="0"/>
                <a:cs typeface="Times New Roman" panose="02020603050405020304" pitchFamily="18" charset="0"/>
              </a:rPr>
              <a:t>2</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smtClean="0">
                <a:latin typeface="Times New Roman" panose="02020603050405020304" pitchFamily="18" charset="0"/>
                <a:ea typeface="Calibri" panose="020F0502020204030204" pitchFamily="34" charset="0"/>
                <a:cs typeface="Times New Roman" panose="02020603050405020304" pitchFamily="18" charset="0"/>
              </a:rPr>
              <a:t>Kiến</a:t>
            </a:r>
            <a:r>
              <a:rPr lang="en-US" sz="26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dirty="0" err="1">
                <a:latin typeface="Times New Roman" panose="02020603050405020304" pitchFamily="18" charset="0"/>
                <a:ea typeface="Calibri" panose="020F0502020204030204" pitchFamily="34" charset="0"/>
                <a:cs typeface="Times New Roman" panose="02020603050405020304" pitchFamily="18" charset="0"/>
              </a:rPr>
              <a:t>nghị</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Đối</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với</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Khoa</a:t>
            </a:r>
            <a:r>
              <a:rPr lang="en-US" sz="2600" b="1" i="1" dirty="0">
                <a:latin typeface="Times New Roman" panose="02020603050405020304" pitchFamily="18" charset="0"/>
                <a:ea typeface="Calibri" panose="020F0502020204030204" pitchFamily="34" charset="0"/>
                <a:cs typeface="Times New Roman" panose="02020603050405020304" pitchFamily="18" charset="0"/>
              </a:rPr>
              <a:t>/</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Phòng</a:t>
            </a:r>
            <a:r>
              <a:rPr lang="en-US" sz="2600" b="1" i="1" dirty="0">
                <a:latin typeface="Times New Roman" panose="02020603050405020304" pitchFamily="18" charset="0"/>
                <a:ea typeface="Calibri" panose="020F0502020204030204" pitchFamily="34" charset="0"/>
                <a:cs typeface="Times New Roman" panose="02020603050405020304" pitchFamily="18" charset="0"/>
              </a:rPr>
              <a:t>/</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Trung</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tâm</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địa</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phương</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Đối</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với</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Nhà</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trường</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tỉnh</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bộ</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a:t>
            </a:r>
            <a:endParaRPr lang="en-US" sz="2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Đối</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với</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Bộ</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a:latin typeface="Times New Roman" panose="02020603050405020304" pitchFamily="18" charset="0"/>
                <a:ea typeface="Calibri" panose="020F0502020204030204" pitchFamily="34" charset="0"/>
                <a:cs typeface="Times New Roman" panose="02020603050405020304" pitchFamily="18" charset="0"/>
              </a:rPr>
              <a:t>chủ</a:t>
            </a:r>
            <a:r>
              <a:rPr lang="en-US" sz="2600" b="1" i="1" dirty="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quản</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nhà</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600" b="1" i="1" dirty="0" err="1" smtClean="0">
                <a:latin typeface="Times New Roman" panose="02020603050405020304" pitchFamily="18" charset="0"/>
                <a:ea typeface="Calibri" panose="020F0502020204030204" pitchFamily="34" charset="0"/>
                <a:cs typeface="Times New Roman" panose="02020603050405020304" pitchFamily="18" charset="0"/>
              </a:rPr>
              <a:t>nước</a:t>
            </a:r>
            <a:r>
              <a:rPr lang="en-US" sz="2600" b="1" i="1" dirty="0" smtClean="0">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07000"/>
              </a:lnSpc>
              <a:spcAft>
                <a:spcPts val="800"/>
              </a:spcAft>
            </a:pPr>
            <a:r>
              <a:rPr lang="en-US" sz="2600" b="1" dirty="0">
                <a:latin typeface="Times New Roman" panose="02020603050405020304" pitchFamily="18" charset="0"/>
                <a:cs typeface="Times New Roman" panose="02020603050405020304" pitchFamily="18" charset="0"/>
              </a:rPr>
              <a:t>D</a:t>
            </a:r>
            <a:r>
              <a:rPr lang="en-US" sz="2600" b="1" dirty="0" smtClean="0">
                <a:latin typeface="Times New Roman" panose="02020603050405020304" pitchFamily="18" charset="0"/>
                <a:cs typeface="Times New Roman" panose="02020603050405020304" pitchFamily="18" charset="0"/>
              </a:rPr>
              <a:t>. DANH </a:t>
            </a:r>
            <a:r>
              <a:rPr lang="en-US" sz="2600" b="1" dirty="0">
                <a:latin typeface="Times New Roman" panose="02020603050405020304" pitchFamily="18" charset="0"/>
                <a:cs typeface="Times New Roman" panose="02020603050405020304" pitchFamily="18" charset="0"/>
              </a:rPr>
              <a:t>MỤC TÀI LIỆU THAM KHẢO</a:t>
            </a:r>
            <a:endParaRPr lang="en-US" sz="2600" dirty="0">
              <a:latin typeface="Times New Roman" panose="02020603050405020304" pitchFamily="18" charset="0"/>
              <a:cs typeface="Times New Roman" panose="02020603050405020304" pitchFamily="18" charset="0"/>
            </a:endParaRPr>
          </a:p>
          <a:p>
            <a:r>
              <a:rPr lang="en-US" sz="2600" b="1" dirty="0">
                <a:latin typeface="Times New Roman" panose="02020603050405020304" pitchFamily="18" charset="0"/>
                <a:cs typeface="Times New Roman" panose="02020603050405020304" pitchFamily="18" charset="0"/>
              </a:rPr>
              <a:t>E</a:t>
            </a:r>
            <a:r>
              <a:rPr lang="en-US" sz="2600" b="1" dirty="0" smtClean="0">
                <a:latin typeface="Times New Roman" panose="02020603050405020304" pitchFamily="18" charset="0"/>
                <a:cs typeface="Times New Roman" panose="02020603050405020304" pitchFamily="18" charset="0"/>
              </a:rPr>
              <a:t>. PHỤ </a:t>
            </a:r>
            <a:r>
              <a:rPr lang="en-US" sz="2600" b="1" dirty="0">
                <a:latin typeface="Times New Roman" panose="02020603050405020304" pitchFamily="18" charset="0"/>
                <a:cs typeface="Times New Roman" panose="02020603050405020304" pitchFamily="18" charset="0"/>
              </a:rPr>
              <a:t>LỤC</a:t>
            </a:r>
            <a:endParaRPr lang="en-US" sz="2600" dirty="0">
              <a:latin typeface="Times New Roman" panose="02020603050405020304" pitchFamily="18" charset="0"/>
              <a:cs typeface="Times New Roman" panose="02020603050405020304" pitchFamily="18" charset="0"/>
            </a:endParaRPr>
          </a:p>
          <a:p>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biểu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mẫu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số</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ảnh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đồ</a:t>
            </a:r>
            <a:r>
              <a:rPr lang="en-US" sz="2600" dirty="0">
                <a:latin typeface="Times New Roman" panose="02020603050405020304" pitchFamily="18" charset="0"/>
                <a:cs typeface="Times New Roman" panose="02020603050405020304" pitchFamily="18" charset="0"/>
              </a:rPr>
              <a:t>,…. </a:t>
            </a:r>
          </a:p>
          <a:p>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sao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Thuyết</a:t>
            </a:r>
            <a:r>
              <a:rPr lang="en-US" sz="2600" dirty="0">
                <a:latin typeface="Times New Roman" panose="02020603050405020304" pitchFamily="18" charset="0"/>
                <a:cs typeface="Times New Roman" panose="02020603050405020304" pitchFamily="18" charset="0"/>
              </a:rPr>
              <a:t> minh </a:t>
            </a:r>
            <a:r>
              <a:rPr lang="en-US" sz="2600" dirty="0" err="1">
                <a:latin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tài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phê</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duyệt</a:t>
            </a:r>
            <a:r>
              <a:rPr lang="en-US" sz="2600" dirty="0">
                <a:latin typeface="Times New Roman" panose="02020603050405020304" pitchFamily="18" charset="0"/>
                <a:cs typeface="Times New Roman" panose="02020603050405020304" pitchFamily="18" charset="0"/>
              </a:rPr>
              <a:t> </a:t>
            </a:r>
          </a:p>
          <a:p>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minh </a:t>
            </a:r>
            <a:r>
              <a:rPr lang="en-US" sz="2600" dirty="0" err="1">
                <a:latin typeface="Times New Roman" panose="02020603050405020304" pitchFamily="18" charset="0"/>
                <a:cs typeface="Times New Roman" panose="02020603050405020304" pitchFamily="18" charset="0"/>
              </a:rPr>
              <a:t>chứng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phẩm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tài</a:t>
            </a:r>
            <a:r>
              <a:rPr lang="en-US" sz="2600" dirty="0">
                <a:latin typeface="Times New Roman" panose="02020603050405020304" pitchFamily="18" charset="0"/>
                <a:cs typeface="Times New Roman" panose="02020603050405020304" pitchFamily="18" charset="0"/>
              </a:rPr>
              <a:t> </a:t>
            </a:r>
          </a:p>
          <a:p>
            <a:pPr algn="just">
              <a:lnSpc>
                <a:spcPct val="107000"/>
              </a:lnSpc>
              <a:spcAft>
                <a:spcPts val="800"/>
              </a:spcAft>
            </a:pP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6241435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609600" y="265426"/>
            <a:ext cx="8153400" cy="6592574"/>
          </a:xfrm>
          <a:prstGeom prst="rect">
            <a:avLst/>
          </a:prstGeom>
        </p:spPr>
        <p:txBody>
          <a:bodyPr vert="horz" wrap="square" lIns="91440" tIns="45720" rIns="91440" bIns="45720" numCol="1" anchor="t" anchorCtr="0" compatLnSpc="1">
            <a:spAutoFit/>
          </a:bodyPr>
          <a:lstStyle>
            <a:lvl1pPr marL="0">
              <a:defRPr sz="2600" b="0" i="0">
                <a:solidFill>
                  <a:srgbClr val="464A56"/>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2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mẫu</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phần</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này</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gn="ct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Dạng</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với</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đề</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tài</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khoa</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học</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Giáo</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dục</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KHXH&amp;NV,…</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marL="342900" indent="-342900" algn="just" eaLnBrk="0" fontAlgn="base" hangingPunct="0">
              <a:spcBef>
                <a:spcPct val="20000"/>
              </a:spcBef>
              <a:spcAft>
                <a:spcPct val="0"/>
              </a:spcAft>
              <a:buClr>
                <a:schemeClr val="hlink"/>
              </a:buClr>
              <a:buSzPct val="90000"/>
              <a:defRPr/>
            </a:pPr>
            <a:r>
              <a:rPr lang="en-US" sz="2400" kern="0" dirty="0" err="1" smtClean="0">
                <a:solidFill>
                  <a:schemeClr val="tx1"/>
                </a:solidFill>
                <a:latin typeface="Times New Roman" panose="02020603050405020304" pitchFamily="18" charset="0"/>
                <a:cs typeface="Times New Roman" panose="02020603050405020304" pitchFamily="18" charset="0"/>
              </a:rPr>
              <a:t>Ví</a:t>
            </a:r>
            <a:r>
              <a:rPr lang="en-US" sz="2400" kern="0" dirty="0" smtClean="0">
                <a:solidFill>
                  <a:schemeClr val="tx1"/>
                </a:solidFill>
                <a:latin typeface="Times New Roman" panose="02020603050405020304" pitchFamily="18" charset="0"/>
                <a:cs typeface="Times New Roman" panose="02020603050405020304" pitchFamily="18" charset="0"/>
              </a:rPr>
              <a:t> </a:t>
            </a:r>
            <a:r>
              <a:rPr lang="en-US" sz="2400" kern="0" dirty="0" err="1" smtClean="0">
                <a:solidFill>
                  <a:schemeClr val="tx1"/>
                </a:solidFill>
                <a:latin typeface="Times New Roman" panose="02020603050405020304" pitchFamily="18" charset="0"/>
                <a:cs typeface="Times New Roman" panose="02020603050405020304" pitchFamily="18" charset="0"/>
              </a:rPr>
              <a:t>dụ</a:t>
            </a:r>
            <a:r>
              <a:rPr lang="en-US" sz="2400" kern="0" dirty="0" smtClean="0">
                <a:solidFill>
                  <a:schemeClr val="tx1"/>
                </a:solidFill>
                <a:latin typeface="Times New Roman" panose="02020603050405020304" pitchFamily="18" charset="0"/>
                <a:cs typeface="Times New Roman" panose="02020603050405020304" pitchFamily="18" charset="0"/>
              </a:rPr>
              <a:t> </a:t>
            </a:r>
            <a:r>
              <a:rPr lang="en-US" sz="2400" i="1" dirty="0">
                <a:solidFill>
                  <a:schemeClr val="tx1"/>
                </a:solidFill>
                <a:latin typeface="Times New Roman" panose="02020603050405020304" pitchFamily="18" charset="0"/>
                <a:cs typeface="Times New Roman" panose="02020603050405020304" pitchFamily="18" charset="0"/>
              </a:rPr>
              <a:t>BC </a:t>
            </a:r>
            <a:r>
              <a:rPr lang="en-US" sz="2400" i="1" dirty="0" err="1">
                <a:solidFill>
                  <a:schemeClr val="tx1"/>
                </a:solidFill>
                <a:latin typeface="Times New Roman" panose="02020603050405020304" pitchFamily="18" charset="0"/>
                <a:cs typeface="Times New Roman" panose="02020603050405020304" pitchFamily="18" charset="0"/>
              </a:rPr>
              <a:t>tổng</a:t>
            </a:r>
            <a:r>
              <a:rPr lang="en-US" sz="2400" i="1" dirty="0">
                <a:solidFill>
                  <a:schemeClr val="tx1"/>
                </a:solidFill>
                <a:latin typeface="Times New Roman" panose="02020603050405020304" pitchFamily="18" charset="0"/>
                <a:cs typeface="Times New Roman" panose="02020603050405020304" pitchFamily="18" charset="0"/>
              </a:rPr>
              <a:t> </a:t>
            </a:r>
            <a:r>
              <a:rPr lang="en-US" sz="2400" i="1" dirty="0" err="1">
                <a:solidFill>
                  <a:schemeClr val="tx1"/>
                </a:solidFill>
                <a:latin typeface="Times New Roman" panose="02020603050405020304" pitchFamily="18" charset="0"/>
                <a:cs typeface="Times New Roman" panose="02020603050405020304" pitchFamily="18" charset="0"/>
              </a:rPr>
              <a:t>kết</a:t>
            </a:r>
            <a:r>
              <a:rPr lang="en-US" sz="2400" i="1" dirty="0">
                <a:solidFill>
                  <a:schemeClr val="tx1"/>
                </a:solidFill>
                <a:latin typeface="Times New Roman" panose="02020603050405020304" pitchFamily="18" charset="0"/>
                <a:cs typeface="Times New Roman" panose="02020603050405020304" pitchFamily="18" charset="0"/>
              </a:rPr>
              <a:t> </a:t>
            </a:r>
            <a:r>
              <a:rPr lang="en-US" sz="2400" i="1" dirty="0" smtClean="0">
                <a:solidFill>
                  <a:schemeClr val="tx1"/>
                </a:solidFill>
                <a:latin typeface="Times New Roman" panose="02020603050405020304" pitchFamily="18" charset="0"/>
                <a:cs typeface="Times New Roman" panose="02020603050405020304" pitchFamily="18" charset="0"/>
              </a:rPr>
              <a:t>(KH XH&amp;NV)</a:t>
            </a:r>
            <a:endParaRPr lang="en-US" sz="2400" kern="0" dirty="0" smtClean="0">
              <a:solidFill>
                <a:schemeClr val="tx1"/>
              </a:solidFill>
              <a:latin typeface="Times New Roman" panose="02020603050405020304" pitchFamily="18" charset="0"/>
              <a:cs typeface="Times New Roman" panose="02020603050405020304" pitchFamily="18" charset="0"/>
            </a:endParaRPr>
          </a:p>
          <a:p>
            <a:pPr marL="342900" indent="-342900" algn="just" rtl="0" eaLnBrk="0" fontAlgn="base" hangingPunct="0">
              <a:spcBef>
                <a:spcPct val="20000"/>
              </a:spcBef>
              <a:spcAft>
                <a:spcPct val="0"/>
              </a:spcAft>
              <a:buClr>
                <a:schemeClr val="hlink"/>
              </a:buClr>
              <a:buSzPct val="90000"/>
              <a:buFont typeface="Wingdings" panose="05000000000000000000" pitchFamily="2" charset="2"/>
              <a:buNone/>
              <a:defRPr/>
            </a:pP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Trang</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bìa</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ngoài</a:t>
            </a:r>
            <a:r>
              <a:rPr lang="en-US" sz="2400" dirty="0" smtClean="0">
                <a:solidFill>
                  <a:schemeClr val="tx1"/>
                </a:solidFill>
                <a:latin typeface="Times New Roman" panose="02020603050405020304" pitchFamily="18" charset="0"/>
                <a:cs typeface="Times New Roman" panose="02020603050405020304" pitchFamily="18" charset="0"/>
              </a:rPr>
              <a:t> 1, 2.</a:t>
            </a:r>
          </a:p>
          <a:p>
            <a:pPr algn="just" eaLnBrk="0" fontAlgn="base" hangingPunct="0">
              <a:spcBef>
                <a:spcPct val="20000"/>
              </a:spcBef>
              <a:spcAft>
                <a:spcPct val="0"/>
              </a:spcAft>
              <a:buClr>
                <a:schemeClr val="hlink"/>
              </a:buClr>
              <a:buSzPct val="90000"/>
              <a:defRPr/>
            </a:pP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Danh</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sách</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thành</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viên</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tham</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gia</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đề</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tài</a:t>
            </a:r>
            <a:endParaRPr lang="en-US" sz="2400" dirty="0">
              <a:solidFill>
                <a:schemeClr val="tx1"/>
              </a:solidFill>
              <a:latin typeface="Times New Roman" panose="02020603050405020304" pitchFamily="18" charset="0"/>
              <a:cs typeface="Times New Roman" panose="02020603050405020304" pitchFamily="18" charset="0"/>
            </a:endParaRPr>
          </a:p>
          <a:p>
            <a:pPr algn="just" eaLnBrk="0" fontAlgn="base" hangingPunct="0">
              <a:spcBef>
                <a:spcPct val="20000"/>
              </a:spcBef>
              <a:spcAft>
                <a:spcPct val="0"/>
              </a:spcAft>
              <a:buClr>
                <a:schemeClr val="hlink"/>
              </a:buClr>
              <a:buSzPct val="90000"/>
              <a:defRPr/>
            </a:pP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Danh</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sách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các</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đơn</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vị</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phối</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hợp</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chính</a:t>
            </a:r>
            <a:endParaRPr lang="en-US" sz="2400" dirty="0" smtClean="0">
              <a:solidFill>
                <a:schemeClr val="tx1"/>
              </a:solidFill>
              <a:latin typeface="Times New Roman" panose="02020603050405020304" pitchFamily="18" charset="0"/>
              <a:cs typeface="Times New Roman" panose="02020603050405020304" pitchFamily="18" charset="0"/>
            </a:endParaRPr>
          </a:p>
          <a:p>
            <a:pPr algn="just" eaLnBrk="0" fontAlgn="base" hangingPunct="0">
              <a:spcBef>
                <a:spcPct val="20000"/>
              </a:spcBef>
              <a:spcAft>
                <a:spcPct val="0"/>
              </a:spcAft>
              <a:buClr>
                <a:schemeClr val="hlink"/>
              </a:buClr>
              <a:buSzPct val="90000"/>
              <a:defRPr/>
            </a:pP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Mục</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lục</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err="1">
                <a:solidFill>
                  <a:schemeClr val="tx1"/>
                </a:solidFill>
                <a:latin typeface="Times New Roman" panose="02020603050405020304" pitchFamily="18" charset="0"/>
                <a:cs typeface="Times New Roman" panose="02020603050405020304" pitchFamily="18" charset="0"/>
              </a:rPr>
              <a:t>Lưu</a:t>
            </a:r>
            <a:r>
              <a:rPr lang="en-US" sz="2400" dirty="0">
                <a:solidFill>
                  <a:schemeClr val="tx1"/>
                </a:solidFill>
                <a:latin typeface="Times New Roman" panose="02020603050405020304" pitchFamily="18" charset="0"/>
                <a:cs typeface="Times New Roman" panose="02020603050405020304" pitchFamily="18" charset="0"/>
              </a:rPr>
              <a:t> ý:</a:t>
            </a:r>
          </a:p>
          <a:p>
            <a:r>
              <a:rPr lang="en-US" sz="2400" dirty="0">
                <a:solidFill>
                  <a:schemeClr val="tx1"/>
                </a:solidFill>
                <a:latin typeface="Times New Roman" panose="02020603050405020304" pitchFamily="18" charset="0"/>
                <a:cs typeface="Times New Roman" panose="02020603050405020304" pitchFamily="18" charset="0"/>
              </a:rPr>
              <a:t>1.Từ </a:t>
            </a:r>
            <a:r>
              <a:rPr lang="en-US" sz="2400" dirty="0" err="1">
                <a:solidFill>
                  <a:schemeClr val="tx1"/>
                </a:solidFill>
                <a:latin typeface="Times New Roman" panose="02020603050405020304" pitchFamily="18" charset="0"/>
                <a:cs typeface="Times New Roman" panose="02020603050405020304" pitchFamily="18" charset="0"/>
              </a:rPr>
              <a:t>trang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sau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của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bìa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trước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đánh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số</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i</a:t>
            </a:r>
            <a:r>
              <a:rPr lang="en-US" sz="2400" dirty="0">
                <a:solidFill>
                  <a:schemeClr val="tx1"/>
                </a:solidFill>
                <a:latin typeface="Times New Roman" panose="02020603050405020304" pitchFamily="18" charset="0"/>
                <a:cs typeface="Times New Roman" panose="02020603050405020304" pitchFamily="18" charset="0"/>
              </a:rPr>
              <a:t>, ii, iii,…);</a:t>
            </a:r>
          </a:p>
          <a:p>
            <a:r>
              <a:rPr lang="en-US" sz="2400" dirty="0">
                <a:solidFill>
                  <a:schemeClr val="tx1"/>
                </a:solidFill>
                <a:latin typeface="Times New Roman" panose="02020603050405020304" pitchFamily="18" charset="0"/>
                <a:cs typeface="Times New Roman" panose="02020603050405020304" pitchFamily="18" charset="0"/>
              </a:rPr>
              <a:t>2.Trang 1, 2,3,…</a:t>
            </a:r>
            <a:r>
              <a:rPr lang="en-US" sz="2400" dirty="0" err="1">
                <a:solidFill>
                  <a:schemeClr val="tx1"/>
                </a:solidFill>
                <a:latin typeface="Times New Roman" panose="02020603050405020304" pitchFamily="18" charset="0"/>
                <a:cs typeface="Times New Roman" panose="02020603050405020304" pitchFamily="18" charset="0"/>
              </a:rPr>
              <a:t>bắt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đầu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từ</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Phần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mở</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đầu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đến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hết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Tài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liệu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tham</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khảo</a:t>
            </a:r>
            <a:r>
              <a:rPr lang="en-US" sz="2400" dirty="0">
                <a:solidFill>
                  <a:schemeClr val="tx1"/>
                </a:solidFill>
                <a:latin typeface="Times New Roman" panose="02020603050405020304" pitchFamily="18" charset="0"/>
                <a:cs typeface="Times New Roman" panose="02020603050405020304" pitchFamily="18" charset="0"/>
              </a:rPr>
              <a:t>”;</a:t>
            </a:r>
          </a:p>
          <a:p>
            <a:r>
              <a:rPr lang="en-US" sz="2400" dirty="0">
                <a:solidFill>
                  <a:schemeClr val="tx1"/>
                </a:solidFill>
                <a:latin typeface="Times New Roman" panose="02020603050405020304" pitchFamily="18" charset="0"/>
                <a:cs typeface="Times New Roman" panose="02020603050405020304" pitchFamily="18" charset="0"/>
              </a:rPr>
              <a:t>3.Trang </a:t>
            </a:r>
            <a:r>
              <a:rPr lang="en-US" sz="2400" dirty="0" err="1">
                <a:solidFill>
                  <a:schemeClr val="tx1"/>
                </a:solidFill>
                <a:latin typeface="Times New Roman" panose="02020603050405020304" pitchFamily="18" charset="0"/>
                <a:cs typeface="Times New Roman" panose="02020603050405020304" pitchFamily="18" charset="0"/>
              </a:rPr>
              <a:t>phụ</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lục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đánh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riêng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số</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trang</a:t>
            </a:r>
            <a:r>
              <a:rPr lang="en-US" sz="2400" dirty="0">
                <a:solidFill>
                  <a:schemeClr val="tx1"/>
                </a:solidFill>
                <a:latin typeface="Times New Roman" panose="02020603050405020304" pitchFamily="18" charset="0"/>
                <a:cs typeface="Times New Roman" panose="02020603050405020304" pitchFamily="18" charset="0"/>
              </a:rPr>
              <a:t> (PL1, PL2</a:t>
            </a:r>
            <a:r>
              <a:rPr lang="en-US" sz="2400" dirty="0" smtClean="0">
                <a:solidFill>
                  <a:schemeClr val="tx1"/>
                </a:solidFill>
                <a:latin typeface="Times New Roman" panose="02020603050405020304" pitchFamily="18" charset="0"/>
                <a:cs typeface="Times New Roman" panose="02020603050405020304" pitchFamily="18" charset="0"/>
              </a:rPr>
              <a:t>…)</a:t>
            </a:r>
          </a:p>
          <a:p>
            <a:pPr algn="just" eaLnBrk="0" fontAlgn="base" hangingPunct="0">
              <a:spcBef>
                <a:spcPct val="20000"/>
              </a:spcBef>
              <a:spcAft>
                <a:spcPct val="0"/>
              </a:spcAft>
              <a:buClr>
                <a:schemeClr val="hlink"/>
              </a:buClr>
              <a:buSzPct val="90000"/>
              <a:defRPr/>
            </a:pP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Danh</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mục</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các</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bảng</a:t>
            </a:r>
            <a:r>
              <a:rPr lang="en-US" sz="2400" dirty="0" smtClean="0">
                <a:solidFill>
                  <a:schemeClr val="tx1"/>
                </a:solidFill>
                <a:latin typeface="Times New Roman" panose="02020603050405020304" pitchFamily="18" charset="0"/>
                <a:cs typeface="Times New Roman" panose="02020603050405020304" pitchFamily="18" charset="0"/>
              </a:rPr>
              <a:t> </a:t>
            </a:r>
          </a:p>
          <a:p>
            <a:pPr algn="just" eaLnBrk="0" fontAlgn="base" hangingPunct="0">
              <a:spcBef>
                <a:spcPct val="20000"/>
              </a:spcBef>
              <a:spcAft>
                <a:spcPct val="0"/>
              </a:spcAft>
              <a:buClr>
                <a:schemeClr val="hlink"/>
              </a:buClr>
              <a:buSzPct val="90000"/>
              <a:defRPr/>
            </a:pP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Danh</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mục</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các</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hình</a:t>
            </a:r>
            <a:endParaRPr lang="en-US" sz="2400" dirty="0">
              <a:solidFill>
                <a:schemeClr val="tx1"/>
              </a:solidFill>
              <a:latin typeface="Times New Roman" panose="02020603050405020304" pitchFamily="18" charset="0"/>
              <a:cs typeface="Times New Roman" panose="02020603050405020304" pitchFamily="18" charset="0"/>
            </a:endParaRPr>
          </a:p>
          <a:p>
            <a:pPr algn="just" eaLnBrk="0" fontAlgn="base" hangingPunct="0">
              <a:spcBef>
                <a:spcPct val="20000"/>
              </a:spcBef>
              <a:spcAft>
                <a:spcPct val="0"/>
              </a:spcAft>
              <a:buClr>
                <a:schemeClr val="hlink"/>
              </a:buClr>
              <a:buSzPct val="90000"/>
              <a:defRPr/>
            </a:pP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Danh</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mục</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chữ</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viết</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tắt</a:t>
            </a:r>
            <a:endParaRPr lang="en-US" sz="2400"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8737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xEl>
                                              <p:pRg st="9" end="9"/>
                                            </p:txEl>
                                          </p:spTgt>
                                        </p:tgtEl>
                                        <p:attrNameLst>
                                          <p:attrName>style.visibility</p:attrName>
                                        </p:attrNameLst>
                                      </p:cBhvr>
                                      <p:to>
                                        <p:strVal val="visible"/>
                                      </p:to>
                                    </p:set>
                                    <p:anim calcmode="lin" valueType="num">
                                      <p:cBhvr additive="base">
                                        <p:cTn id="6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
                                            <p:txEl>
                                              <p:pRg st="10" end="10"/>
                                            </p:txEl>
                                          </p:spTgt>
                                        </p:tgtEl>
                                        <p:attrNameLst>
                                          <p:attrName>style.visibility</p:attrName>
                                        </p:attrNameLst>
                                      </p:cBhvr>
                                      <p:to>
                                        <p:strVal val="visible"/>
                                      </p:to>
                                    </p:set>
                                    <p:anim calcmode="lin" valueType="num">
                                      <p:cBhvr additive="base">
                                        <p:cTn id="67"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
                                            <p:txEl>
                                              <p:pRg st="11" end="11"/>
                                            </p:txEl>
                                          </p:spTgt>
                                        </p:tgtEl>
                                        <p:attrNameLst>
                                          <p:attrName>style.visibility</p:attrName>
                                        </p:attrNameLst>
                                      </p:cBhvr>
                                      <p:to>
                                        <p:strVal val="visible"/>
                                      </p:to>
                                    </p:set>
                                    <p:anim calcmode="lin" valueType="num">
                                      <p:cBhvr additive="base">
                                        <p:cTn id="73"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4">
                                            <p:txEl>
                                              <p:pRg st="12" end="12"/>
                                            </p:txEl>
                                          </p:spTgt>
                                        </p:tgtEl>
                                        <p:attrNameLst>
                                          <p:attrName>style.visibility</p:attrName>
                                        </p:attrNameLst>
                                      </p:cBhvr>
                                      <p:to>
                                        <p:strVal val="visible"/>
                                      </p:to>
                                    </p:set>
                                    <p:anim calcmode="lin" valueType="num">
                                      <p:cBhvr additive="base">
                                        <p:cTn id="79"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4">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
                                            <p:txEl>
                                              <p:pRg st="13" end="13"/>
                                            </p:txEl>
                                          </p:spTgt>
                                        </p:tgtEl>
                                        <p:attrNameLst>
                                          <p:attrName>style.visibility</p:attrName>
                                        </p:attrNameLst>
                                      </p:cBhvr>
                                      <p:to>
                                        <p:strVal val="visible"/>
                                      </p:to>
                                    </p:set>
                                    <p:anim calcmode="lin" valueType="num">
                                      <p:cBhvr additive="base">
                                        <p:cTn id="85" dur="5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228600"/>
            <a:ext cx="8382000" cy="6370975"/>
          </a:xfrm>
          <a:prstGeom prst="rect">
            <a:avLst/>
          </a:prstGeom>
        </p:spPr>
        <p:txBody>
          <a:bodyPr wrap="square">
            <a:spAutoFit/>
          </a:bodyPr>
          <a:lstStyle/>
          <a:p>
            <a:pPr algn="ctr"/>
            <a:r>
              <a:rPr lang="en-US" sz="2400" kern="0" dirty="0" err="1">
                <a:latin typeface="Times New Roman" panose="02020603050405020304" pitchFamily="18" charset="0"/>
                <a:cs typeface="Times New Roman" panose="02020603050405020304" pitchFamily="18" charset="0"/>
              </a:rPr>
              <a:t>Ví</a:t>
            </a:r>
            <a:r>
              <a:rPr lang="en-US" sz="2400" kern="0" dirty="0">
                <a:latin typeface="Times New Roman" panose="02020603050405020304" pitchFamily="18" charset="0"/>
                <a:cs typeface="Times New Roman" panose="02020603050405020304" pitchFamily="18" charset="0"/>
              </a:rPr>
              <a:t> </a:t>
            </a:r>
            <a:r>
              <a:rPr lang="en-US" sz="2400" kern="0" dirty="0" err="1">
                <a:latin typeface="Times New Roman" panose="02020603050405020304" pitchFamily="18" charset="0"/>
                <a:cs typeface="Times New Roman" panose="02020603050405020304" pitchFamily="18" charset="0"/>
              </a:rPr>
              <a:t>dụ</a:t>
            </a:r>
            <a:r>
              <a:rPr lang="en-US" sz="2400" kern="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BC </a:t>
            </a:r>
            <a:r>
              <a:rPr lang="en-US" sz="2400" i="1" dirty="0" err="1">
                <a:latin typeface="Times New Roman" panose="02020603050405020304" pitchFamily="18" charset="0"/>
                <a:cs typeface="Times New Roman" panose="02020603050405020304" pitchFamily="18" charset="0"/>
              </a:rPr>
              <a:t>tổng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kết</a:t>
            </a:r>
            <a:r>
              <a:rPr lang="en-US" sz="2400" i="1" dirty="0">
                <a:latin typeface="Times New Roman" panose="02020603050405020304" pitchFamily="18" charset="0"/>
                <a:cs typeface="Times New Roman" panose="02020603050405020304" pitchFamily="18" charset="0"/>
              </a:rPr>
              <a:t> (KH XH&amp;NV) </a:t>
            </a:r>
            <a:endParaRPr lang="en-US" sz="2400" i="1" dirty="0" smtClean="0">
              <a:latin typeface="Times New Roman" panose="02020603050405020304" pitchFamily="18" charset="0"/>
              <a:cs typeface="Times New Roman" panose="02020603050405020304" pitchFamily="18" charset="0"/>
            </a:endParaRPr>
          </a:p>
          <a:p>
            <a:pPr algn="ct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A. PHẦN </a:t>
            </a:r>
            <a:r>
              <a:rPr lang="en-US" sz="2400" b="1" dirty="0">
                <a:latin typeface="Times New Roman" panose="02020603050405020304" pitchFamily="18" charset="0"/>
                <a:ea typeface="Calibri" panose="020F0502020204030204" pitchFamily="34" charset="0"/>
                <a:cs typeface="Times New Roman" panose="02020603050405020304" pitchFamily="18" charset="0"/>
              </a:rPr>
              <a:t>MỞ ĐẦU</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ea typeface="Calibri" panose="020F0502020204030204" pitchFamily="34" charset="0"/>
                <a:cs typeface="Times New Roman" panose="02020603050405020304" pitchFamily="18" charset="0"/>
              </a:rPr>
              <a:t>1</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smtClean="0">
                <a:latin typeface="Times New Roman" panose="02020603050405020304" pitchFamily="18" charset="0"/>
                <a:ea typeface="Calibri" panose="020F0502020204030204" pitchFamily="34" charset="0"/>
                <a:cs typeface="Times New Roman" panose="02020603050405020304" pitchFamily="18" charset="0"/>
              </a:rPr>
              <a:t>Sự</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cần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thiết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tài</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ea typeface="Calibri" panose="020F0502020204030204" pitchFamily="34" charset="0"/>
                <a:cs typeface="Times New Roman" panose="02020603050405020304" pitchFamily="18" charset="0"/>
              </a:rPr>
              <a:t>2</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smtClean="0">
                <a:latin typeface="Times New Roman" panose="02020603050405020304" pitchFamily="18" charset="0"/>
                <a:ea typeface="Calibri" panose="020F0502020204030204" pitchFamily="34" charset="0"/>
                <a:cs typeface="Times New Roman" panose="02020603050405020304" pitchFamily="18" charset="0"/>
              </a:rPr>
              <a:t>Mục</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tiêu</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hoặc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Câu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hỏi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p>
          <a:p>
            <a:r>
              <a:rPr lang="en-US" sz="2400" b="1" dirty="0">
                <a:latin typeface="Times New Roman" panose="02020603050405020304" pitchFamily="18" charset="0"/>
                <a:ea typeface="Calibri" panose="020F0502020204030204" pitchFamily="34" charset="0"/>
                <a:cs typeface="Times New Roman" panose="02020603050405020304" pitchFamily="18" charset="0"/>
              </a:rPr>
              <a:t>3</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smtClean="0">
                <a:latin typeface="Times New Roman" panose="02020603050405020304" pitchFamily="18" charset="0"/>
                <a:ea typeface="Calibri" panose="020F0502020204030204" pitchFamily="34" charset="0"/>
                <a:cs typeface="Times New Roman" panose="02020603050405020304" pitchFamily="18" charset="0"/>
              </a:rPr>
              <a:t>Nội</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a:latin typeface="Times New Roman" panose="02020603050405020304" pitchFamily="18" charset="0"/>
                <a:ea typeface="Calibri" panose="020F0502020204030204" pitchFamily="34" charset="0"/>
                <a:cs typeface="Times New Roman" panose="02020603050405020304" pitchFamily="18" charset="0"/>
              </a:rPr>
              <a:t>dung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cứu</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ea typeface="Calibri" panose="020F0502020204030204" pitchFamily="34" charset="0"/>
                <a:cs typeface="Times New Roman" panose="02020603050405020304" pitchFamily="18" charset="0"/>
              </a:rPr>
              <a:t>4</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smtClean="0">
                <a:latin typeface="Times New Roman" panose="02020603050405020304" pitchFamily="18" charset="0"/>
                <a:ea typeface="Calibri" panose="020F0502020204030204" pitchFamily="34" charset="0"/>
                <a:cs typeface="Times New Roman" panose="02020603050405020304" pitchFamily="18" charset="0"/>
              </a:rPr>
              <a:t>Đối</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tượng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và</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phạm</a:t>
            </a:r>
            <a:r>
              <a:rPr lang="en-US" sz="2400" b="1" dirty="0">
                <a:latin typeface="Times New Roman" panose="02020603050405020304" pitchFamily="18" charset="0"/>
                <a:ea typeface="Calibri" panose="020F0502020204030204" pitchFamily="34" charset="0"/>
                <a:cs typeface="Times New Roman" panose="02020603050405020304" pitchFamily="18" charset="0"/>
              </a:rPr>
              <a:t> vi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cứu</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400" b="1" i="1" dirty="0">
                <a:latin typeface="Times New Roman" panose="02020603050405020304" pitchFamily="18" charset="0"/>
                <a:ea typeface="Calibri" panose="020F0502020204030204" pitchFamily="34" charset="0"/>
                <a:cs typeface="Times New Roman" panose="02020603050405020304" pitchFamily="18" charset="0"/>
              </a:rPr>
              <a:t>4.1</a:t>
            </a:r>
            <a:r>
              <a:rPr lang="en-US" sz="24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smtClean="0">
                <a:latin typeface="Times New Roman" panose="02020603050405020304" pitchFamily="18" charset="0"/>
                <a:ea typeface="Calibri" panose="020F0502020204030204" pitchFamily="34" charset="0"/>
                <a:cs typeface="Times New Roman" panose="02020603050405020304" pitchFamily="18" charset="0"/>
              </a:rPr>
              <a:t>Đối</a:t>
            </a:r>
            <a:r>
              <a:rPr lang="en-US" sz="24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tượng</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cứu</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400" b="1" i="1" dirty="0">
                <a:latin typeface="Times New Roman" panose="02020603050405020304" pitchFamily="18" charset="0"/>
                <a:ea typeface="Calibri" panose="020F0502020204030204" pitchFamily="34" charset="0"/>
                <a:cs typeface="Times New Roman" panose="02020603050405020304" pitchFamily="18" charset="0"/>
              </a:rPr>
              <a:t>4.2</a:t>
            </a:r>
            <a:r>
              <a:rPr lang="en-US" sz="24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smtClean="0">
                <a:latin typeface="Times New Roman" panose="02020603050405020304" pitchFamily="18" charset="0"/>
                <a:ea typeface="Calibri" panose="020F0502020204030204" pitchFamily="34" charset="0"/>
                <a:cs typeface="Times New Roman" panose="02020603050405020304" pitchFamily="18" charset="0"/>
              </a:rPr>
              <a:t>Phạm</a:t>
            </a:r>
            <a:r>
              <a:rPr lang="en-US" sz="2400" b="1" i="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vị</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b="1" i="1"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dirty="0" err="1">
                <a:latin typeface="Times New Roman" panose="02020603050405020304" pitchFamily="18" charset="0"/>
                <a:ea typeface="Calibri" panose="020F0502020204030204" pitchFamily="34" charset="0"/>
                <a:cs typeface="Times New Roman" panose="02020603050405020304" pitchFamily="18" charset="0"/>
              </a:rPr>
              <a:t>cứu</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thời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gian</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indent="457200"/>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không</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gian</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ea typeface="Calibri" panose="020F0502020204030204" pitchFamily="34" charset="0"/>
                <a:cs typeface="Times New Roman" panose="02020603050405020304" pitchFamily="18" charset="0"/>
              </a:rPr>
              <a:t>5</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smtClean="0">
                <a:latin typeface="Times New Roman" panose="02020603050405020304" pitchFamily="18" charset="0"/>
                <a:ea typeface="Calibri" panose="020F0502020204030204" pitchFamily="34" charset="0"/>
                <a:cs typeface="Times New Roman" panose="02020603050405020304" pitchFamily="18" charset="0"/>
              </a:rPr>
              <a:t>Giả</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thuyết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khoa</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học</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ea typeface="Calibri" panose="020F0502020204030204" pitchFamily="34" charset="0"/>
                <a:cs typeface="Times New Roman" panose="02020603050405020304" pitchFamily="18" charset="0"/>
              </a:rPr>
              <a:t>6</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smtClean="0">
                <a:latin typeface="Times New Roman" panose="02020603050405020304" pitchFamily="18" charset="0"/>
                <a:ea typeface="Calibri" panose="020F0502020204030204" pitchFamily="34" charset="0"/>
                <a:cs typeface="Times New Roman" panose="02020603050405020304" pitchFamily="18" charset="0"/>
              </a:rPr>
              <a:t>Cách</a:t>
            </a:r>
            <a:r>
              <a:rPr lang="en-US" sz="2400" b="1"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tiếp</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cận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và</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pháp</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nghiên</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cứu</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ea typeface="Calibri" panose="020F0502020204030204" pitchFamily="34" charset="0"/>
                <a:cs typeface="Times New Roman" panose="02020603050405020304" pitchFamily="18" charset="0"/>
              </a:rPr>
              <a:t>7.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Đóng</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góp</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mới</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tài</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a:latin typeface="Times New Roman" panose="02020603050405020304" pitchFamily="18" charset="0"/>
                <a:ea typeface="Calibri" panose="020F0502020204030204" pitchFamily="34" charset="0"/>
                <a:cs typeface="Times New Roman" panose="02020603050405020304" pitchFamily="18" charset="0"/>
              </a:rPr>
              <a:t>(hay ý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nghĩa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khoa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học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thực</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tiễn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400" dirty="0">
                <a:latin typeface="Times New Roman" panose="02020603050405020304" pitchFamily="18" charset="0"/>
                <a:ea typeface="Calibri" panose="020F0502020204030204" pitchFamily="34" charset="0"/>
                <a:cs typeface="Times New Roman" panose="02020603050405020304" pitchFamily="18" charset="0"/>
              </a:rPr>
              <a: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ea typeface="Calibri" panose="020F0502020204030204" pitchFamily="34" charset="0"/>
                <a:cs typeface="Times New Roman" panose="02020603050405020304" pitchFamily="18" charset="0"/>
              </a:rPr>
              <a:t>8.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cấu</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của</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latin typeface="Times New Roman" panose="02020603050405020304" pitchFamily="18" charset="0"/>
                <a:ea typeface="Calibri" panose="020F0502020204030204" pitchFamily="34" charset="0"/>
                <a:cs typeface="Times New Roman" panose="02020603050405020304" pitchFamily="18" charset="0"/>
              </a:rPr>
              <a:t>tài</a:t>
            </a:r>
            <a:r>
              <a:rPr lang="en-US" sz="2400" b="1" dirty="0">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dirty="0" err="1">
                <a:latin typeface="Times New Roman" panose="02020603050405020304" pitchFamily="18" charset="0"/>
                <a:ea typeface="Calibri" panose="020F0502020204030204" pitchFamily="34" charset="0"/>
                <a:cs typeface="Times New Roman" panose="02020603050405020304" pitchFamily="18" charset="0"/>
              </a:rPr>
              <a:t>Ngoài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phần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Mở</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đầu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Kết</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luận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kiến</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nghị</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và</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liệu</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tham</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khảo</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đề</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tài</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gồm</a:t>
            </a:r>
            <a:r>
              <a:rPr lang="en-US" sz="2400" dirty="0">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latin typeface="Times New Roman" panose="02020603050405020304" pitchFamily="18" charset="0"/>
                <a:ea typeface="Calibri" panose="020F0502020204030204" pitchFamily="34" charset="0"/>
                <a:cs typeface="Times New Roman" panose="02020603050405020304" pitchFamily="18" charset="0"/>
              </a:rPr>
              <a:t>có</a:t>
            </a:r>
            <a:r>
              <a:rPr lang="en-US" sz="2400" dirty="0">
                <a:latin typeface="Times New Roman" panose="02020603050405020304" pitchFamily="18" charset="0"/>
                <a:ea typeface="Calibri" panose="020F0502020204030204" pitchFamily="34" charset="0"/>
                <a:cs typeface="Times New Roman" panose="02020603050405020304" pitchFamily="18" charset="0"/>
              </a:rPr>
              <a:t> 3 </a:t>
            </a:r>
            <a:r>
              <a:rPr lang="en-US" sz="2400" dirty="0" err="1" smtClean="0">
                <a:latin typeface="Times New Roman" panose="02020603050405020304" pitchFamily="18" charset="0"/>
                <a:ea typeface="Calibri" panose="020F0502020204030204" pitchFamily="34" charset="0"/>
                <a:cs typeface="Times New Roman" panose="02020603050405020304" pitchFamily="18" charset="0"/>
              </a:rPr>
              <a:t>chương</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438780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DFBF7"/>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1457</TotalTime>
  <Words>9009</Words>
  <Application>Microsoft Office PowerPoint</Application>
  <PresentationFormat>On-screen Show (4:3)</PresentationFormat>
  <Paragraphs>1149</Paragraphs>
  <Slides>156</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156</vt:i4>
      </vt:variant>
    </vt:vector>
  </HeadingPairs>
  <TitlesOfParts>
    <vt:vector size="169" baseType="lpstr">
      <vt:lpstr>Arial</vt:lpstr>
      <vt:lpstr>Calibri</vt:lpstr>
      <vt:lpstr>Cambria</vt:lpstr>
      <vt:lpstr>Candara</vt:lpstr>
      <vt:lpstr>Carlito</vt:lpstr>
      <vt:lpstr>Courier New</vt:lpstr>
      <vt:lpstr>Segoe UI</vt:lpstr>
      <vt:lpstr>Symbol</vt:lpstr>
      <vt:lpstr>Tahoma</vt:lpstr>
      <vt:lpstr>TeXGyreSchola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1.2. PHÂN LOẠI KHOA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 Các yêu cầu của NCKH</vt:lpstr>
      <vt:lpstr>c. Các yêu cầu của NCKH</vt:lpstr>
      <vt:lpstr>c. Các yêu cầu của NCKH</vt:lpstr>
      <vt:lpstr>c. Các yêu cầu của NCKH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Ngoài ra, một nghiên cứu khoa học tốt cần…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1.4. CÔNG NGHỆ</vt:lpstr>
      <vt:lpstr>a. Khái niệm</vt:lpstr>
      <vt:lpstr>a. Khái niệm</vt:lpstr>
      <vt:lpstr>a. Khái niệm</vt:lpstr>
      <vt:lpstr>a. Khái niệm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QUẢN LÝ HOẠT ĐỘNG  KHOA HỌC CÔNG NGHỆ</vt:lpstr>
      <vt:lpstr>PowerPoint Presentation</vt:lpstr>
      <vt:lpstr>PowerPoint Presentation</vt:lpstr>
      <vt:lpstr>PowerPoint Presentation</vt:lpstr>
      <vt:lpstr>PowerPoint Presentation</vt:lpstr>
      <vt:lpstr>2.3. Quản lý nguồn lực khoa học và  công nghệ</vt:lpstr>
      <vt:lpstr>b. Quản lý nguồn lực tài chính</vt:lpstr>
      <vt:lpstr>PowerPoint Presentation</vt:lpstr>
      <vt:lpstr>c. Quản lý cơ sở vật chất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2.5. Một vài kết quả về quản lý và phát triển  KHCN</vt:lpstr>
      <vt:lpstr>PowerPoint Presentation</vt:lpstr>
      <vt:lpstr>PowerPoint Presentation</vt:lpstr>
      <vt:lpstr>Bảng 2: Top 15 trường đại học Việt Nam về công bố ISI (2011 – 2015)</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PHƯƠNG PHÁP NGHIÊN CỨU KHOA HỌC GIÁO DỤC</dc:title>
  <dc:creator>Cong Tran</dc:creator>
  <cp:lastModifiedBy>dell</cp:lastModifiedBy>
  <cp:revision>231</cp:revision>
  <dcterms:created xsi:type="dcterms:W3CDTF">2020-10-02T07:37:06Z</dcterms:created>
  <dcterms:modified xsi:type="dcterms:W3CDTF">2020-11-27T16:01:47Z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2017-07-23T00:00:00Z</vt:filetime>
  </property>
  <property fmtid="{D5CDD505-2E9C-101B-9397-08002B2CF9AE}" pid="3" name="Creator">
    <vt:lpwstr>Microsoft® PowerPoint® 2010</vt:lpwstr>
  </property>
  <property fmtid="{D5CDD505-2E9C-101B-9397-08002B2CF9AE}" pid="4" name="LastSaved">
    <vt:filetime>2020-10-02T00:00:00Z</vt:filetime>
  </property>
</Properties>
</file>