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2" r:id="rId8"/>
    <p:sldId id="261" r:id="rId9"/>
    <p:sldId id="263" r:id="rId10"/>
    <p:sldId id="264" r:id="rId11"/>
    <p:sldId id="265" r:id="rId12"/>
    <p:sldId id="269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41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F7BB6-C119-42D5-BB1F-A3557E252B22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51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F7BB6-C119-42D5-BB1F-A3557E252B22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884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F7BB6-C119-42D5-BB1F-A3557E252B22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843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F7BB6-C119-42D5-BB1F-A3557E252B22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473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F7BB6-C119-42D5-BB1F-A3557E252B22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958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F7BB6-C119-42D5-BB1F-A3557E252B22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02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F7BB6-C119-42D5-BB1F-A3557E252B22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113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F7BB6-C119-42D5-BB1F-A3557E252B22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129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F7BB6-C119-42D5-BB1F-A3557E252B22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780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F7BB6-C119-42D5-BB1F-A3557E252B22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391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F7BB6-C119-42D5-BB1F-A3557E252B22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289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F7BB6-C119-42D5-BB1F-A3557E252B22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742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77285" y="425004"/>
            <a:ext cx="8577329" cy="862884"/>
          </a:xfrm>
        </p:spPr>
        <p:txBody>
          <a:bodyPr anchor="t">
            <a:norm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 LAO ĐỘNG – THƯƠNG BINH VÀ XÃ HỘI</a:t>
            </a:r>
            <a:b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ĐẠI HỌC SPKT VĨNH LONG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19" y="124456"/>
            <a:ext cx="1592766" cy="15927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8981" y="124456"/>
            <a:ext cx="1592766" cy="1592766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95460" y="2140059"/>
            <a:ext cx="10740980" cy="19704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VIẾT THU HOẠCH TÌM HIỂU THỰC TẾ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02276" y="4365940"/>
            <a:ext cx="11127348" cy="8628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 BỒI DƯỠNG THEO TIÊU CHUẨN CHỨC DANH NGHỀ NGHIỆP GIẢNG VIÊN GDNN CHÍNH (HẠNH II)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27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365125"/>
            <a:ext cx="11140225" cy="729579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3. TỔNG THỂ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335" y="1352282"/>
            <a:ext cx="11243257" cy="52545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3400" b="1" dirty="0" smtClean="0"/>
              <a:t>PHẦN 3: ĐỀ XUẤT PHƯƠNG ÁN GIẢI QUYẾT TÌNH HUỐNG</a:t>
            </a:r>
          </a:p>
          <a:p>
            <a:pPr marL="463550" indent="0" algn="just">
              <a:buNone/>
            </a:pPr>
            <a:r>
              <a:rPr lang="en-US" sz="3400" b="1" dirty="0" smtClean="0"/>
              <a:t>3.1. </a:t>
            </a:r>
            <a:r>
              <a:rPr lang="en-US" sz="3400" b="1" dirty="0" err="1" smtClean="0"/>
              <a:t>Mục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tiêu</a:t>
            </a:r>
            <a:endParaRPr lang="en-US" sz="3400" b="1" dirty="0" smtClean="0"/>
          </a:p>
          <a:p>
            <a:pPr marL="463550" indent="0" algn="just">
              <a:buNone/>
            </a:pPr>
            <a:r>
              <a:rPr lang="en-US" sz="3400" b="1" dirty="0" smtClean="0"/>
              <a:t>3.2. </a:t>
            </a:r>
            <a:r>
              <a:rPr lang="en-US" sz="3400" b="1" dirty="0" err="1" smtClean="0"/>
              <a:t>Xây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dựng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các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phương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án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xảy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ra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tình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huống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và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lựa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chọn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phương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án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tối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ưu</a:t>
            </a:r>
            <a:r>
              <a:rPr lang="en-US" sz="3400" b="1" dirty="0" smtClean="0"/>
              <a:t> </a:t>
            </a:r>
            <a:r>
              <a:rPr lang="en-US" sz="3400" i="1" dirty="0" smtClean="0"/>
              <a:t>(</a:t>
            </a:r>
            <a:r>
              <a:rPr lang="en-US" sz="3400" i="1" dirty="0" err="1" smtClean="0"/>
              <a:t>Ít</a:t>
            </a:r>
            <a:r>
              <a:rPr lang="en-US" sz="3400" i="1" dirty="0" smtClean="0"/>
              <a:t> </a:t>
            </a:r>
            <a:r>
              <a:rPr lang="en-US" sz="3400" i="1" dirty="0" err="1" smtClean="0"/>
              <a:t>nhất</a:t>
            </a:r>
            <a:r>
              <a:rPr lang="en-US" sz="3400" i="1" dirty="0" smtClean="0"/>
              <a:t> 3 </a:t>
            </a:r>
            <a:r>
              <a:rPr lang="en-US" sz="3400" i="1" dirty="0" err="1" smtClean="0"/>
              <a:t>phương</a:t>
            </a:r>
            <a:r>
              <a:rPr lang="en-US" sz="3400" i="1" dirty="0" smtClean="0"/>
              <a:t> </a:t>
            </a:r>
            <a:r>
              <a:rPr lang="en-US" sz="3400" i="1" dirty="0" err="1" smtClean="0"/>
              <a:t>án</a:t>
            </a:r>
            <a:r>
              <a:rPr lang="en-US" sz="3400" i="1" dirty="0" smtClean="0"/>
              <a:t>)</a:t>
            </a:r>
            <a:endParaRPr lang="en-US" sz="3400" b="1" dirty="0" smtClean="0"/>
          </a:p>
          <a:p>
            <a:pPr marL="463550" indent="450850" algn="just">
              <a:buNone/>
            </a:pPr>
            <a:r>
              <a:rPr lang="en-US" sz="3400" i="1" dirty="0" smtClean="0"/>
              <a:t>3.2.1. </a:t>
            </a:r>
            <a:r>
              <a:rPr lang="en-US" sz="3400" i="1" dirty="0" err="1" smtClean="0"/>
              <a:t>Xây</a:t>
            </a:r>
            <a:r>
              <a:rPr lang="en-US" sz="3400" i="1" dirty="0" smtClean="0"/>
              <a:t> </a:t>
            </a:r>
            <a:r>
              <a:rPr lang="en-US" sz="3400" i="1" dirty="0" err="1" smtClean="0"/>
              <a:t>dựng</a:t>
            </a:r>
            <a:r>
              <a:rPr lang="en-US" sz="3400" i="1" dirty="0" smtClean="0"/>
              <a:t> </a:t>
            </a:r>
            <a:r>
              <a:rPr lang="en-US" sz="3400" i="1" dirty="0" err="1" smtClean="0"/>
              <a:t>phương</a:t>
            </a:r>
            <a:r>
              <a:rPr lang="en-US" sz="3400" i="1" dirty="0" smtClean="0"/>
              <a:t> </a:t>
            </a:r>
            <a:r>
              <a:rPr lang="en-US" sz="3400" i="1" dirty="0" err="1" smtClean="0"/>
              <a:t>án</a:t>
            </a:r>
            <a:r>
              <a:rPr lang="en-US" sz="3400" i="1" dirty="0" smtClean="0"/>
              <a:t> </a:t>
            </a:r>
            <a:r>
              <a:rPr lang="en-US" sz="3400" i="1" dirty="0" err="1" smtClean="0"/>
              <a:t>xử</a:t>
            </a:r>
            <a:r>
              <a:rPr lang="en-US" sz="3400" i="1" dirty="0" smtClean="0"/>
              <a:t> </a:t>
            </a:r>
            <a:r>
              <a:rPr lang="en-US" sz="3400" i="1" dirty="0" err="1" smtClean="0"/>
              <a:t>lý</a:t>
            </a:r>
            <a:r>
              <a:rPr lang="en-US" sz="3400" i="1" dirty="0" smtClean="0"/>
              <a:t> </a:t>
            </a:r>
            <a:r>
              <a:rPr lang="en-US" sz="3400" i="1" dirty="0" err="1" smtClean="0"/>
              <a:t>tình</a:t>
            </a:r>
            <a:r>
              <a:rPr lang="en-US" sz="3400" i="1" dirty="0" smtClean="0"/>
              <a:t> </a:t>
            </a:r>
            <a:r>
              <a:rPr lang="en-US" sz="3400" i="1" dirty="0" err="1" smtClean="0"/>
              <a:t>huống</a:t>
            </a:r>
            <a:r>
              <a:rPr lang="en-US" sz="3400" i="1" dirty="0" smtClean="0"/>
              <a:t> (</a:t>
            </a:r>
            <a:r>
              <a:rPr lang="en-US" sz="3400" i="1" dirty="0" err="1" smtClean="0"/>
              <a:t>ít</a:t>
            </a:r>
            <a:r>
              <a:rPr lang="en-US" sz="3400" i="1" dirty="0" smtClean="0"/>
              <a:t> </a:t>
            </a:r>
            <a:r>
              <a:rPr lang="en-US" sz="3400" i="1" dirty="0" err="1" smtClean="0"/>
              <a:t>nhất</a:t>
            </a:r>
            <a:r>
              <a:rPr lang="en-US" sz="3400" i="1" dirty="0" smtClean="0"/>
              <a:t> 3 </a:t>
            </a:r>
            <a:r>
              <a:rPr lang="en-US" sz="3400" i="1" dirty="0" err="1" smtClean="0"/>
              <a:t>phương</a:t>
            </a:r>
            <a:r>
              <a:rPr lang="en-US" sz="3400" i="1" dirty="0" smtClean="0"/>
              <a:t> </a:t>
            </a:r>
            <a:r>
              <a:rPr lang="en-US" sz="3400" i="1" dirty="0" err="1" smtClean="0"/>
              <a:t>án</a:t>
            </a:r>
            <a:r>
              <a:rPr lang="en-US" sz="3400" i="1" dirty="0" smtClean="0"/>
              <a:t>)</a:t>
            </a:r>
          </a:p>
          <a:p>
            <a:pPr marL="914400" indent="0" algn="just">
              <a:buNone/>
            </a:pPr>
            <a:r>
              <a:rPr lang="en-US" sz="3400" i="1" dirty="0" smtClean="0"/>
              <a:t>3.2.2. </a:t>
            </a:r>
            <a:r>
              <a:rPr lang="en-US" sz="3400" i="1" dirty="0" err="1" smtClean="0"/>
              <a:t>Lựa</a:t>
            </a:r>
            <a:r>
              <a:rPr lang="en-US" sz="3400" i="1" dirty="0" smtClean="0"/>
              <a:t> </a:t>
            </a:r>
            <a:r>
              <a:rPr lang="en-US" sz="3400" i="1" dirty="0" err="1" smtClean="0"/>
              <a:t>chọn</a:t>
            </a:r>
            <a:r>
              <a:rPr lang="en-US" sz="3400" i="1" dirty="0" smtClean="0"/>
              <a:t> </a:t>
            </a:r>
            <a:r>
              <a:rPr lang="en-US" sz="3400" i="1" dirty="0" err="1" smtClean="0"/>
              <a:t>phương</a:t>
            </a:r>
            <a:r>
              <a:rPr lang="en-US" sz="3400" i="1" dirty="0" smtClean="0"/>
              <a:t> </a:t>
            </a:r>
            <a:r>
              <a:rPr lang="en-US" sz="3400" i="1" dirty="0" err="1" smtClean="0"/>
              <a:t>pháp</a:t>
            </a:r>
            <a:r>
              <a:rPr lang="en-US" sz="3400" i="1" dirty="0" smtClean="0"/>
              <a:t> </a:t>
            </a:r>
            <a:r>
              <a:rPr lang="en-US" sz="3400" i="1" dirty="0" err="1" smtClean="0"/>
              <a:t>tối</a:t>
            </a:r>
            <a:r>
              <a:rPr lang="en-US" sz="3400" i="1" dirty="0" smtClean="0"/>
              <a:t> </a:t>
            </a:r>
            <a:r>
              <a:rPr lang="en-US" sz="3400" i="1" dirty="0" err="1" smtClean="0"/>
              <a:t>ưu</a:t>
            </a:r>
            <a:endParaRPr lang="en-US" sz="3400" i="1" dirty="0"/>
          </a:p>
          <a:p>
            <a:pPr marL="463550" indent="0" algn="just">
              <a:buNone/>
            </a:pPr>
            <a:r>
              <a:rPr lang="en-US" sz="3400" b="1" dirty="0" smtClean="0"/>
              <a:t>3.3. </a:t>
            </a:r>
            <a:r>
              <a:rPr lang="en-US" sz="3400" b="1" dirty="0" err="1" smtClean="0"/>
              <a:t>Tổ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chức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thực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hiện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phương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án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tối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ưu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đã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được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lựa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chọn</a:t>
            </a:r>
            <a:endParaRPr lang="en-US" sz="3400" b="1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76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365125"/>
            <a:ext cx="11140225" cy="729579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3. TỔNG THỂ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033" y="1352282"/>
            <a:ext cx="10998559" cy="52545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4000" b="1" dirty="0" smtClean="0"/>
              <a:t>PHẦN 4: KẾT LUẬN VÀ KIẾN NGHỊ</a:t>
            </a:r>
          </a:p>
          <a:p>
            <a:pPr marL="463550" indent="0" algn="just">
              <a:buNone/>
            </a:pPr>
            <a:r>
              <a:rPr lang="en-US" sz="4000" b="1" dirty="0" smtClean="0"/>
              <a:t>4.1. </a:t>
            </a:r>
            <a:r>
              <a:rPr lang="en-US" sz="4000" b="1" dirty="0" err="1" smtClean="0"/>
              <a:t>Kết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luận</a:t>
            </a:r>
            <a:endParaRPr lang="en-US" sz="4000" b="1" dirty="0" smtClean="0"/>
          </a:p>
          <a:p>
            <a:pPr marL="463550" indent="0" algn="just">
              <a:buNone/>
            </a:pPr>
            <a:r>
              <a:rPr lang="en-US" sz="4000" b="1" dirty="0" smtClean="0"/>
              <a:t>4.2. </a:t>
            </a:r>
            <a:r>
              <a:rPr lang="en-US" sz="4000" b="1" dirty="0" err="1" smtClean="0"/>
              <a:t>Kiến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nghị</a:t>
            </a:r>
            <a:endParaRPr lang="en-US" sz="4000" b="1" dirty="0"/>
          </a:p>
          <a:p>
            <a:pPr marL="0" indent="0" algn="just">
              <a:buNone/>
            </a:pPr>
            <a:r>
              <a:rPr lang="en-US" sz="4000" b="1" dirty="0"/>
              <a:t>TÀI LIỆU THAM KHẢO: </a:t>
            </a:r>
            <a:r>
              <a:rPr lang="en-US" sz="4000" b="1" dirty="0">
                <a:solidFill>
                  <a:srgbClr val="FF0000"/>
                </a:solidFill>
              </a:rPr>
              <a:t>(</a:t>
            </a:r>
            <a:r>
              <a:rPr lang="en-US" sz="4000" b="1" dirty="0" err="1">
                <a:solidFill>
                  <a:srgbClr val="FF0000"/>
                </a:solidFill>
              </a:rPr>
              <a:t>danh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mục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tài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liệu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tham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khảo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phải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đánh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theo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thứ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tự</a:t>
            </a:r>
            <a:r>
              <a:rPr lang="en-US" sz="4000" b="1" dirty="0">
                <a:solidFill>
                  <a:srgbClr val="FF0000"/>
                </a:solidFill>
              </a:rPr>
              <a:t>, </a:t>
            </a:r>
            <a:r>
              <a:rPr lang="en-US" sz="4000" b="1" dirty="0" err="1">
                <a:solidFill>
                  <a:srgbClr val="FF0000"/>
                </a:solidFill>
              </a:rPr>
              <a:t>mọi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tham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khảo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khác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phải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được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trích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dẫn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và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chỉ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rõ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nguồn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trong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danh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mục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tài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liệu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tham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khảo</a:t>
            </a:r>
            <a:r>
              <a:rPr lang="en-US" sz="4000" b="1" dirty="0">
                <a:solidFill>
                  <a:srgbClr val="FF0000"/>
                </a:solidFill>
              </a:rPr>
              <a:t>)</a:t>
            </a:r>
            <a:endParaRPr lang="en-US" sz="4000" b="1" dirty="0"/>
          </a:p>
          <a:p>
            <a:pPr marL="0" indent="0" algn="just">
              <a:buNone/>
            </a:pPr>
            <a:endParaRPr lang="en-US" sz="4000" b="1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58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365125"/>
            <a:ext cx="11140225" cy="729579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3. TỔNG THỂ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033" y="1352282"/>
            <a:ext cx="10998559" cy="52545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4000" b="1" smtClean="0"/>
              <a:t>LƯU Ý:</a:t>
            </a:r>
            <a:endParaRPr lang="en-US" sz="4000" b="1" dirty="0"/>
          </a:p>
          <a:p>
            <a:pPr marL="0" indent="0" algn="ctr">
              <a:buNone/>
            </a:pPr>
            <a:r>
              <a:rPr lang="en-US" sz="4000" b="1" smtClean="0">
                <a:solidFill>
                  <a:srgbClr val="FF0000"/>
                </a:solidFill>
              </a:rPr>
              <a:t>MỌI SỰ SAO CHÉP BÀI THU HOẠCH SẼ KHÔNG ĐẠT YÊU CẦU VÀ KHÔNG ĐƯỢC CHẤP NHẬN</a:t>
            </a:r>
            <a:endParaRPr lang="en-US" sz="4000" b="1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en-US" sz="4000" b="1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99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2195847"/>
            <a:ext cx="11140225" cy="2466306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CHÚC QUÝ HỌC VIÊN LÀM BÀI           THU HOẠCH TÌM HIỂU THỰC TẾ TỐT</a:t>
            </a:r>
            <a:endParaRPr lang="en-US" sz="4800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73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365125"/>
            <a:ext cx="11140225" cy="729579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1. MỤC ĐÍCH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033" y="1352282"/>
            <a:ext cx="11140225" cy="5254580"/>
          </a:xfrm>
        </p:spPr>
        <p:txBody>
          <a:bodyPr>
            <a:noAutofit/>
          </a:bodyPr>
          <a:lstStyle/>
          <a:p>
            <a:pPr algn="just">
              <a:buFontTx/>
              <a:buChar char="-"/>
            </a:pPr>
            <a:r>
              <a:rPr lang="en-US" sz="4000" dirty="0" err="1" smtClean="0"/>
              <a:t>Tổng</a:t>
            </a:r>
            <a:r>
              <a:rPr lang="en-US" sz="4000" dirty="0" smtClean="0"/>
              <a:t> </a:t>
            </a:r>
            <a:r>
              <a:rPr lang="en-US" sz="4000" dirty="0" err="1" smtClean="0"/>
              <a:t>hợp</a:t>
            </a:r>
            <a:r>
              <a:rPr lang="en-US" sz="4000" dirty="0" smtClean="0"/>
              <a:t> </a:t>
            </a:r>
            <a:r>
              <a:rPr lang="en-US" sz="4000" dirty="0" err="1" smtClean="0"/>
              <a:t>kiến</a:t>
            </a:r>
            <a:r>
              <a:rPr lang="en-US" sz="4000" dirty="0" smtClean="0"/>
              <a:t> </a:t>
            </a:r>
            <a:r>
              <a:rPr lang="en-US" sz="4000" dirty="0" err="1" smtClean="0"/>
              <a:t>thức</a:t>
            </a:r>
            <a:r>
              <a:rPr lang="en-US" sz="4000" dirty="0" smtClean="0"/>
              <a:t> </a:t>
            </a:r>
            <a:r>
              <a:rPr lang="en-US" sz="4000" dirty="0" err="1" smtClean="0"/>
              <a:t>và</a:t>
            </a:r>
            <a:r>
              <a:rPr lang="en-US" sz="4000" dirty="0" smtClean="0"/>
              <a:t> </a:t>
            </a:r>
            <a:r>
              <a:rPr lang="en-US" sz="4000" dirty="0" err="1" smtClean="0"/>
              <a:t>kỹ</a:t>
            </a:r>
            <a:r>
              <a:rPr lang="en-US" sz="4000" dirty="0" smtClean="0"/>
              <a:t> </a:t>
            </a:r>
            <a:r>
              <a:rPr lang="en-US" sz="4000" dirty="0" err="1" smtClean="0"/>
              <a:t>năng</a:t>
            </a:r>
            <a:r>
              <a:rPr lang="en-US" sz="4000" dirty="0" smtClean="0"/>
              <a:t> </a:t>
            </a:r>
            <a:r>
              <a:rPr lang="en-US" sz="4000" dirty="0" err="1" smtClean="0"/>
              <a:t>học</a:t>
            </a:r>
            <a:r>
              <a:rPr lang="en-US" sz="4000" dirty="0" smtClean="0"/>
              <a:t> </a:t>
            </a:r>
            <a:r>
              <a:rPr lang="en-US" sz="4000" dirty="0" err="1" smtClean="0"/>
              <a:t>viên</a:t>
            </a:r>
            <a:r>
              <a:rPr lang="en-US" sz="4000" dirty="0" smtClean="0"/>
              <a:t> </a:t>
            </a:r>
            <a:r>
              <a:rPr lang="en-US" sz="4000" dirty="0" err="1" smtClean="0"/>
              <a:t>thu</a:t>
            </a:r>
            <a:r>
              <a:rPr lang="en-US" sz="4000" dirty="0" smtClean="0"/>
              <a:t> </a:t>
            </a:r>
            <a:r>
              <a:rPr lang="en-US" sz="4000" dirty="0" err="1" smtClean="0"/>
              <a:t>nhận</a:t>
            </a:r>
            <a:r>
              <a:rPr lang="en-US" sz="4000" dirty="0" smtClean="0"/>
              <a:t> </a:t>
            </a:r>
            <a:r>
              <a:rPr lang="en-US" sz="4000" dirty="0" err="1" smtClean="0"/>
              <a:t>được</a:t>
            </a:r>
            <a:r>
              <a:rPr lang="en-US" sz="4000" dirty="0" smtClean="0"/>
              <a:t> </a:t>
            </a:r>
            <a:r>
              <a:rPr lang="en-US" sz="4000" dirty="0" err="1" smtClean="0"/>
              <a:t>từ</a:t>
            </a:r>
            <a:r>
              <a:rPr lang="en-US" sz="4000" dirty="0" smtClean="0"/>
              <a:t> </a:t>
            </a:r>
            <a:r>
              <a:rPr lang="en-US" sz="4000" dirty="0" err="1" smtClean="0"/>
              <a:t>Chương</a:t>
            </a:r>
            <a:r>
              <a:rPr lang="en-US" sz="4000" dirty="0" smtClean="0"/>
              <a:t> </a:t>
            </a:r>
            <a:r>
              <a:rPr lang="en-US" sz="4000" dirty="0" err="1" smtClean="0"/>
              <a:t>trình</a:t>
            </a:r>
            <a:r>
              <a:rPr lang="en-US" sz="4000" dirty="0" smtClean="0"/>
              <a:t> </a:t>
            </a:r>
            <a:r>
              <a:rPr lang="en-US" sz="4000" dirty="0" err="1" smtClean="0"/>
              <a:t>bồi</a:t>
            </a:r>
            <a:r>
              <a:rPr lang="en-US" sz="4000" dirty="0" smtClean="0"/>
              <a:t> </a:t>
            </a:r>
            <a:r>
              <a:rPr lang="en-US" sz="4000" dirty="0" err="1" smtClean="0"/>
              <a:t>dưỡng</a:t>
            </a:r>
            <a:r>
              <a:rPr lang="en-US" sz="4000" dirty="0" smtClean="0"/>
              <a:t> </a:t>
            </a:r>
            <a:r>
              <a:rPr lang="en-US" sz="4000" dirty="0" err="1" smtClean="0"/>
              <a:t>theo</a:t>
            </a:r>
            <a:r>
              <a:rPr lang="en-US" sz="4000" dirty="0" smtClean="0"/>
              <a:t> </a:t>
            </a:r>
            <a:r>
              <a:rPr lang="en-US" sz="4000" dirty="0" err="1" smtClean="0"/>
              <a:t>tiêu</a:t>
            </a:r>
            <a:r>
              <a:rPr lang="en-US" sz="4000" dirty="0" smtClean="0"/>
              <a:t> </a:t>
            </a:r>
            <a:r>
              <a:rPr lang="en-US" sz="4000" dirty="0" err="1" smtClean="0"/>
              <a:t>chuẩn</a:t>
            </a:r>
            <a:r>
              <a:rPr lang="en-US" sz="4000" dirty="0" smtClean="0"/>
              <a:t> </a:t>
            </a:r>
            <a:r>
              <a:rPr lang="en-US" sz="4000" dirty="0" err="1" smtClean="0"/>
              <a:t>chức</a:t>
            </a:r>
            <a:r>
              <a:rPr lang="en-US" sz="4000" dirty="0" smtClean="0"/>
              <a:t> </a:t>
            </a:r>
            <a:r>
              <a:rPr lang="en-US" sz="4000" dirty="0" err="1" smtClean="0"/>
              <a:t>danh</a:t>
            </a:r>
            <a:r>
              <a:rPr lang="en-US" sz="4000" dirty="0" smtClean="0"/>
              <a:t> </a:t>
            </a:r>
            <a:r>
              <a:rPr lang="en-US" sz="4000" dirty="0" err="1" smtClean="0"/>
              <a:t>nghề</a:t>
            </a:r>
            <a:r>
              <a:rPr lang="en-US" sz="4000" dirty="0" smtClean="0"/>
              <a:t> </a:t>
            </a:r>
            <a:r>
              <a:rPr lang="en-US" sz="4000" dirty="0" err="1" smtClean="0"/>
              <a:t>nghiệp</a:t>
            </a:r>
            <a:r>
              <a:rPr lang="en-US" sz="4000" dirty="0" smtClean="0"/>
              <a:t> </a:t>
            </a:r>
            <a:r>
              <a:rPr lang="en-US" sz="4000" dirty="0" err="1" smtClean="0"/>
              <a:t>Giảng</a:t>
            </a:r>
            <a:r>
              <a:rPr lang="en-US" sz="4000" dirty="0" smtClean="0"/>
              <a:t> </a:t>
            </a:r>
            <a:r>
              <a:rPr lang="en-US" sz="4000" dirty="0" err="1" smtClean="0"/>
              <a:t>viên</a:t>
            </a:r>
            <a:r>
              <a:rPr lang="en-US" sz="4000" dirty="0" smtClean="0"/>
              <a:t> GDNN </a:t>
            </a:r>
            <a:r>
              <a:rPr lang="en-US" sz="4000" dirty="0" err="1" smtClean="0"/>
              <a:t>chính</a:t>
            </a:r>
            <a:r>
              <a:rPr lang="en-US" sz="4000" dirty="0" smtClean="0"/>
              <a:t> (</a:t>
            </a:r>
            <a:r>
              <a:rPr lang="en-US" sz="4000" dirty="0" err="1" smtClean="0"/>
              <a:t>Hạng</a:t>
            </a:r>
            <a:r>
              <a:rPr lang="en-US" sz="4000" dirty="0" smtClean="0"/>
              <a:t> II).</a:t>
            </a:r>
          </a:p>
          <a:p>
            <a:pPr algn="just">
              <a:buFontTx/>
              <a:buChar char="-"/>
            </a:pPr>
            <a:r>
              <a:rPr lang="en-US" sz="4000" dirty="0" err="1" smtClean="0"/>
              <a:t>Đánh</a:t>
            </a:r>
            <a:r>
              <a:rPr lang="en-US" sz="4000" dirty="0" smtClean="0"/>
              <a:t> </a:t>
            </a:r>
            <a:r>
              <a:rPr lang="en-US" sz="4000" dirty="0" err="1" smtClean="0"/>
              <a:t>giá</a:t>
            </a:r>
            <a:r>
              <a:rPr lang="en-US" sz="4000" dirty="0" smtClean="0"/>
              <a:t> </a:t>
            </a:r>
            <a:r>
              <a:rPr lang="en-US" sz="4000" dirty="0" err="1" smtClean="0"/>
              <a:t>kết</a:t>
            </a:r>
            <a:r>
              <a:rPr lang="en-US" sz="4000" dirty="0" smtClean="0"/>
              <a:t> </a:t>
            </a:r>
            <a:r>
              <a:rPr lang="en-US" sz="4000" dirty="0" err="1" smtClean="0"/>
              <a:t>quả</a:t>
            </a:r>
            <a:r>
              <a:rPr lang="en-US" sz="4000" dirty="0" smtClean="0"/>
              <a:t> </a:t>
            </a:r>
            <a:r>
              <a:rPr lang="en-US" sz="4000" dirty="0" err="1" smtClean="0"/>
              <a:t>học</a:t>
            </a:r>
            <a:r>
              <a:rPr lang="en-US" sz="4000" dirty="0" smtClean="0"/>
              <a:t> </a:t>
            </a:r>
            <a:r>
              <a:rPr lang="en-US" sz="4000" dirty="0" err="1" smtClean="0"/>
              <a:t>tập</a:t>
            </a:r>
            <a:r>
              <a:rPr lang="en-US" sz="4000" dirty="0" smtClean="0"/>
              <a:t> </a:t>
            </a:r>
            <a:r>
              <a:rPr lang="en-US" sz="4000" dirty="0" err="1" smtClean="0"/>
              <a:t>của</a:t>
            </a:r>
            <a:r>
              <a:rPr lang="en-US" sz="4000" dirty="0" smtClean="0"/>
              <a:t> </a:t>
            </a:r>
            <a:r>
              <a:rPr lang="en-US" sz="4000" dirty="0" err="1" smtClean="0"/>
              <a:t>học</a:t>
            </a:r>
            <a:r>
              <a:rPr lang="en-US" sz="4000" dirty="0" smtClean="0"/>
              <a:t> </a:t>
            </a:r>
            <a:r>
              <a:rPr lang="en-US" sz="4000" dirty="0" err="1" smtClean="0"/>
              <a:t>viên</a:t>
            </a:r>
            <a:r>
              <a:rPr lang="en-US" sz="4000" dirty="0" smtClean="0"/>
              <a:t> </a:t>
            </a:r>
            <a:r>
              <a:rPr lang="en-US" sz="4000" dirty="0" err="1" smtClean="0"/>
              <a:t>đã</a:t>
            </a:r>
            <a:r>
              <a:rPr lang="en-US" sz="4000" dirty="0" smtClean="0"/>
              <a:t> </a:t>
            </a:r>
            <a:r>
              <a:rPr lang="en-US" sz="4000" dirty="0" err="1" smtClean="0"/>
              <a:t>đạt</a:t>
            </a:r>
            <a:r>
              <a:rPr lang="en-US" sz="4000" dirty="0" smtClean="0"/>
              <a:t> </a:t>
            </a:r>
            <a:r>
              <a:rPr lang="en-US" sz="4000" dirty="0" err="1" smtClean="0"/>
              <a:t>được</a:t>
            </a:r>
            <a:r>
              <a:rPr lang="en-US" sz="4000" dirty="0" smtClean="0"/>
              <a:t> qua </a:t>
            </a:r>
            <a:r>
              <a:rPr lang="en-US" sz="4000" dirty="0" err="1" smtClean="0"/>
              <a:t>bồi</a:t>
            </a:r>
            <a:r>
              <a:rPr lang="en-US" sz="4000" dirty="0" smtClean="0"/>
              <a:t> </a:t>
            </a:r>
            <a:r>
              <a:rPr lang="en-US" sz="4000" dirty="0" err="1" smtClean="0"/>
              <a:t>dưỡng</a:t>
            </a:r>
            <a:r>
              <a:rPr lang="en-US" sz="4000" dirty="0" smtClean="0"/>
              <a:t>; </a:t>
            </a:r>
            <a:r>
              <a:rPr lang="en-US" sz="4000" dirty="0" err="1" smtClean="0"/>
              <a:t>khả</a:t>
            </a:r>
            <a:r>
              <a:rPr lang="en-US" sz="4000" dirty="0" smtClean="0"/>
              <a:t> </a:t>
            </a:r>
            <a:r>
              <a:rPr lang="en-US" sz="4000" dirty="0" err="1" smtClean="0"/>
              <a:t>năng</a:t>
            </a:r>
            <a:r>
              <a:rPr lang="en-US" sz="4000" dirty="0" smtClean="0"/>
              <a:t> </a:t>
            </a:r>
            <a:r>
              <a:rPr lang="en-US" sz="4000" dirty="0" err="1" smtClean="0"/>
              <a:t>vận</a:t>
            </a:r>
            <a:r>
              <a:rPr lang="en-US" sz="4000" dirty="0" smtClean="0"/>
              <a:t> </a:t>
            </a:r>
            <a:r>
              <a:rPr lang="en-US" sz="4000" dirty="0" err="1" smtClean="0"/>
              <a:t>dụng</a:t>
            </a:r>
            <a:r>
              <a:rPr lang="en-US" sz="4000" dirty="0" smtClean="0"/>
              <a:t> </a:t>
            </a:r>
            <a:r>
              <a:rPr lang="en-US" sz="4000" dirty="0" err="1" smtClean="0"/>
              <a:t>kiến</a:t>
            </a:r>
            <a:r>
              <a:rPr lang="en-US" sz="4000" dirty="0" smtClean="0"/>
              <a:t> </a:t>
            </a:r>
            <a:r>
              <a:rPr lang="en-US" sz="4000" dirty="0" err="1" smtClean="0"/>
              <a:t>thức</a:t>
            </a:r>
            <a:r>
              <a:rPr lang="en-US" sz="4000" dirty="0" smtClean="0"/>
              <a:t> </a:t>
            </a:r>
            <a:r>
              <a:rPr lang="en-US" sz="4000" dirty="0" err="1" smtClean="0"/>
              <a:t>và</a:t>
            </a:r>
            <a:r>
              <a:rPr lang="en-US" sz="4000" dirty="0" smtClean="0"/>
              <a:t> </a:t>
            </a:r>
            <a:r>
              <a:rPr lang="en-US" sz="4000" dirty="0" err="1" smtClean="0"/>
              <a:t>kỹ</a:t>
            </a:r>
            <a:r>
              <a:rPr lang="en-US" sz="4000" dirty="0" smtClean="0"/>
              <a:t> </a:t>
            </a:r>
            <a:r>
              <a:rPr lang="en-US" sz="4000" dirty="0" err="1" smtClean="0"/>
              <a:t>năng</a:t>
            </a:r>
            <a:r>
              <a:rPr lang="en-US" sz="4000" dirty="0" smtClean="0"/>
              <a:t> </a:t>
            </a:r>
            <a:r>
              <a:rPr lang="en-US" sz="4000" dirty="0" err="1" smtClean="0"/>
              <a:t>thu</a:t>
            </a:r>
            <a:r>
              <a:rPr lang="en-US" sz="4000" dirty="0" smtClean="0"/>
              <a:t> </a:t>
            </a:r>
            <a:r>
              <a:rPr lang="en-US" sz="4000" dirty="0" err="1" smtClean="0"/>
              <a:t>nhận</a:t>
            </a:r>
            <a:r>
              <a:rPr lang="en-US" sz="4000" dirty="0" smtClean="0"/>
              <a:t> </a:t>
            </a:r>
            <a:r>
              <a:rPr lang="en-US" sz="4000" dirty="0" err="1" smtClean="0"/>
              <a:t>được</a:t>
            </a:r>
            <a:r>
              <a:rPr lang="en-US" sz="4000" dirty="0" smtClean="0"/>
              <a:t> </a:t>
            </a:r>
            <a:r>
              <a:rPr lang="en-US" sz="4000" dirty="0" err="1" smtClean="0"/>
              <a:t>vào</a:t>
            </a:r>
            <a:r>
              <a:rPr lang="en-US" sz="4000" dirty="0" smtClean="0"/>
              <a:t> </a:t>
            </a:r>
            <a:r>
              <a:rPr lang="en-US" sz="4000" dirty="0" err="1" smtClean="0"/>
              <a:t>thực</a:t>
            </a:r>
            <a:r>
              <a:rPr lang="en-US" sz="4000" dirty="0" smtClean="0"/>
              <a:t> </a:t>
            </a:r>
            <a:r>
              <a:rPr lang="en-US" sz="4000" dirty="0" err="1" smtClean="0"/>
              <a:t>tiễn</a:t>
            </a:r>
            <a:r>
              <a:rPr lang="en-US" sz="4000" dirty="0" smtClean="0"/>
              <a:t> </a:t>
            </a:r>
            <a:r>
              <a:rPr lang="en-US" sz="4000" dirty="0" err="1" smtClean="0"/>
              <a:t>công</a:t>
            </a:r>
            <a:r>
              <a:rPr lang="en-US" sz="4000" dirty="0" smtClean="0"/>
              <a:t> </a:t>
            </a:r>
            <a:r>
              <a:rPr lang="en-US" sz="4000" dirty="0" err="1" smtClean="0"/>
              <a:t>tác</a:t>
            </a:r>
            <a:r>
              <a:rPr lang="en-US" sz="4000" dirty="0" smtClean="0"/>
              <a:t> </a:t>
            </a:r>
            <a:r>
              <a:rPr lang="en-US" sz="4000" dirty="0" err="1" smtClean="0"/>
              <a:t>của</a:t>
            </a:r>
            <a:r>
              <a:rPr lang="en-US" sz="4000" dirty="0" smtClean="0"/>
              <a:t> </a:t>
            </a:r>
            <a:r>
              <a:rPr lang="en-US" sz="4000" dirty="0" err="1" smtClean="0"/>
              <a:t>chức</a:t>
            </a:r>
            <a:r>
              <a:rPr lang="en-US" sz="4000" dirty="0" smtClean="0"/>
              <a:t> </a:t>
            </a:r>
            <a:r>
              <a:rPr lang="en-US" sz="4000" dirty="0" err="1" smtClean="0"/>
              <a:t>danh</a:t>
            </a:r>
            <a:r>
              <a:rPr lang="en-US" sz="4000" dirty="0" smtClean="0"/>
              <a:t> </a:t>
            </a:r>
            <a:r>
              <a:rPr lang="en-US" sz="4000" dirty="0" err="1" smtClean="0"/>
              <a:t>nghề</a:t>
            </a:r>
            <a:r>
              <a:rPr lang="en-US" sz="4000" dirty="0" smtClean="0"/>
              <a:t> </a:t>
            </a:r>
            <a:r>
              <a:rPr lang="en-US" sz="4000" dirty="0" err="1" smtClean="0"/>
              <a:t>nghiệp</a:t>
            </a:r>
            <a:r>
              <a:rPr lang="en-US" sz="4000" dirty="0" smtClean="0"/>
              <a:t> </a:t>
            </a:r>
            <a:r>
              <a:rPr lang="en-US" sz="4000" dirty="0" err="1" smtClean="0"/>
              <a:t>Giảng</a:t>
            </a:r>
            <a:r>
              <a:rPr lang="en-US" sz="4000" dirty="0" smtClean="0"/>
              <a:t> </a:t>
            </a:r>
            <a:r>
              <a:rPr lang="en-US" sz="4000" dirty="0" err="1" smtClean="0"/>
              <a:t>viên</a:t>
            </a:r>
            <a:r>
              <a:rPr lang="en-US" sz="4000" dirty="0" smtClean="0"/>
              <a:t> GDNN </a:t>
            </a:r>
            <a:r>
              <a:rPr lang="en-US" sz="4000" dirty="0" err="1" smtClean="0"/>
              <a:t>chính</a:t>
            </a:r>
            <a:r>
              <a:rPr lang="en-US" sz="4000" dirty="0" smtClean="0"/>
              <a:t> (</a:t>
            </a:r>
            <a:r>
              <a:rPr lang="en-US" sz="4000" dirty="0" err="1" smtClean="0"/>
              <a:t>Hạng</a:t>
            </a:r>
            <a:r>
              <a:rPr lang="en-US" sz="4000" dirty="0" smtClean="0"/>
              <a:t> II).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7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365125"/>
            <a:ext cx="11140225" cy="729579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2. YÊU CẦU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033" y="1352282"/>
            <a:ext cx="11140225" cy="52545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4000" b="1" i="1" u="sng" dirty="0" err="1" smtClean="0"/>
              <a:t>Nội</a:t>
            </a:r>
            <a:r>
              <a:rPr lang="en-US" sz="4000" b="1" i="1" u="sng" dirty="0" smtClean="0"/>
              <a:t> dung:</a:t>
            </a:r>
          </a:p>
          <a:p>
            <a:pPr algn="just">
              <a:buFontTx/>
              <a:buChar char="-"/>
            </a:pPr>
            <a:r>
              <a:rPr lang="en-US" sz="4000" dirty="0" err="1" smtClean="0"/>
              <a:t>Bài</a:t>
            </a:r>
            <a:r>
              <a:rPr lang="en-US" sz="4000" dirty="0" smtClean="0"/>
              <a:t> </a:t>
            </a:r>
            <a:r>
              <a:rPr lang="en-US" sz="4000" dirty="0" err="1" smtClean="0"/>
              <a:t>thu</a:t>
            </a:r>
            <a:r>
              <a:rPr lang="en-US" sz="4000" dirty="0" smtClean="0"/>
              <a:t> </a:t>
            </a:r>
            <a:r>
              <a:rPr lang="en-US" sz="4000" dirty="0" err="1" smtClean="0"/>
              <a:t>hoạch</a:t>
            </a:r>
            <a:r>
              <a:rPr lang="en-US" sz="4000" dirty="0" smtClean="0"/>
              <a:t> </a:t>
            </a:r>
            <a:r>
              <a:rPr lang="en-US" sz="4000" dirty="0" err="1" smtClean="0"/>
              <a:t>gắn</a:t>
            </a:r>
            <a:r>
              <a:rPr lang="en-US" sz="4000" dirty="0" smtClean="0"/>
              <a:t> </a:t>
            </a:r>
            <a:r>
              <a:rPr lang="en-US" sz="4000" dirty="0" err="1" smtClean="0"/>
              <a:t>với</a:t>
            </a:r>
            <a:r>
              <a:rPr lang="en-US" sz="4000" dirty="0" smtClean="0"/>
              <a:t> </a:t>
            </a:r>
            <a:r>
              <a:rPr lang="en-US" sz="4000" dirty="0" err="1" smtClean="0"/>
              <a:t>công</a:t>
            </a:r>
            <a:r>
              <a:rPr lang="en-US" sz="4000" dirty="0" smtClean="0"/>
              <a:t> </a:t>
            </a:r>
            <a:r>
              <a:rPr lang="en-US" sz="4000" dirty="0" err="1" smtClean="0"/>
              <a:t>việc</a:t>
            </a:r>
            <a:r>
              <a:rPr lang="en-US" sz="4000" dirty="0" smtClean="0"/>
              <a:t> </a:t>
            </a:r>
            <a:r>
              <a:rPr lang="en-US" sz="4000" dirty="0" err="1" smtClean="0"/>
              <a:t>của</a:t>
            </a:r>
            <a:r>
              <a:rPr lang="en-US" sz="4000" dirty="0" smtClean="0"/>
              <a:t> </a:t>
            </a:r>
            <a:r>
              <a:rPr lang="en-US" sz="4000" dirty="0" err="1" smtClean="0"/>
              <a:t>chức</a:t>
            </a:r>
            <a:r>
              <a:rPr lang="en-US" sz="4000" dirty="0" smtClean="0"/>
              <a:t> </a:t>
            </a:r>
            <a:r>
              <a:rPr lang="en-US" sz="4000" dirty="0" err="1" smtClean="0"/>
              <a:t>danh</a:t>
            </a:r>
            <a:r>
              <a:rPr lang="en-US" sz="4000" dirty="0" smtClean="0"/>
              <a:t> </a:t>
            </a:r>
            <a:r>
              <a:rPr lang="en-US" sz="4000" dirty="0" err="1" smtClean="0"/>
              <a:t>Giảng</a:t>
            </a:r>
            <a:r>
              <a:rPr lang="en-US" sz="4000" dirty="0" smtClean="0"/>
              <a:t> </a:t>
            </a:r>
            <a:r>
              <a:rPr lang="en-US" sz="4000" dirty="0" err="1" smtClean="0"/>
              <a:t>viên</a:t>
            </a:r>
            <a:r>
              <a:rPr lang="en-US" sz="4000" dirty="0" smtClean="0"/>
              <a:t> GDNN </a:t>
            </a:r>
            <a:r>
              <a:rPr lang="en-US" sz="4000" dirty="0" err="1" smtClean="0"/>
              <a:t>chính</a:t>
            </a:r>
            <a:r>
              <a:rPr lang="en-US" sz="4000" dirty="0" smtClean="0"/>
              <a:t> (</a:t>
            </a:r>
            <a:r>
              <a:rPr lang="en-US" sz="4000" dirty="0" err="1" smtClean="0"/>
              <a:t>Hạng</a:t>
            </a:r>
            <a:r>
              <a:rPr lang="en-US" sz="4000" dirty="0" smtClean="0"/>
              <a:t> II), </a:t>
            </a:r>
            <a:r>
              <a:rPr lang="en-US" sz="4000" dirty="0" err="1" smtClean="0"/>
              <a:t>trong</a:t>
            </a:r>
            <a:r>
              <a:rPr lang="en-US" sz="4000" dirty="0" smtClean="0"/>
              <a:t> </a:t>
            </a:r>
            <a:r>
              <a:rPr lang="en-US" sz="4000" dirty="0" err="1" smtClean="0"/>
              <a:t>đó</a:t>
            </a:r>
            <a:r>
              <a:rPr lang="en-US" sz="4000" dirty="0" smtClean="0"/>
              <a:t> </a:t>
            </a:r>
            <a:r>
              <a:rPr lang="en-US" sz="4000" dirty="0" err="1" smtClean="0"/>
              <a:t>nêu</a:t>
            </a:r>
            <a:r>
              <a:rPr lang="en-US" sz="4000" dirty="0" smtClean="0"/>
              <a:t> </a:t>
            </a:r>
            <a:r>
              <a:rPr lang="en-US" sz="4000" dirty="0" err="1" smtClean="0"/>
              <a:t>được</a:t>
            </a:r>
            <a:r>
              <a:rPr lang="en-US" sz="4000" dirty="0" smtClean="0"/>
              <a:t> </a:t>
            </a:r>
            <a:r>
              <a:rPr lang="en-US" sz="4000" dirty="0" err="1" smtClean="0"/>
              <a:t>kiến</a:t>
            </a:r>
            <a:r>
              <a:rPr lang="en-US" sz="4000" dirty="0" smtClean="0"/>
              <a:t> </a:t>
            </a:r>
            <a:r>
              <a:rPr lang="en-US" sz="4000" dirty="0" err="1" smtClean="0"/>
              <a:t>thức</a:t>
            </a:r>
            <a:r>
              <a:rPr lang="en-US" sz="4000" dirty="0" smtClean="0"/>
              <a:t> </a:t>
            </a:r>
            <a:r>
              <a:rPr lang="en-US" sz="4000" dirty="0" err="1" smtClean="0"/>
              <a:t>và</a:t>
            </a:r>
            <a:r>
              <a:rPr lang="en-US" sz="4000" dirty="0" smtClean="0"/>
              <a:t> </a:t>
            </a:r>
            <a:r>
              <a:rPr lang="en-US" sz="4000" dirty="0" err="1" smtClean="0"/>
              <a:t>kỹ</a:t>
            </a:r>
            <a:r>
              <a:rPr lang="en-US" sz="4000" dirty="0" smtClean="0"/>
              <a:t> </a:t>
            </a:r>
            <a:r>
              <a:rPr lang="en-US" sz="4000" dirty="0" err="1" smtClean="0"/>
              <a:t>năng</a:t>
            </a:r>
            <a:r>
              <a:rPr lang="en-US" sz="4000" dirty="0" smtClean="0"/>
              <a:t> </a:t>
            </a:r>
            <a:r>
              <a:rPr lang="en-US" sz="4000" dirty="0" err="1" smtClean="0"/>
              <a:t>thu</a:t>
            </a:r>
            <a:r>
              <a:rPr lang="en-US" sz="4000" dirty="0" smtClean="0"/>
              <a:t> </a:t>
            </a:r>
            <a:r>
              <a:rPr lang="en-US" sz="4000" dirty="0" err="1" smtClean="0"/>
              <a:t>nhận</a:t>
            </a:r>
            <a:r>
              <a:rPr lang="en-US" sz="4000" dirty="0" smtClean="0"/>
              <a:t> </a:t>
            </a:r>
            <a:r>
              <a:rPr lang="en-US" sz="4000" dirty="0" err="1" smtClean="0"/>
              <a:t>được</a:t>
            </a:r>
            <a:r>
              <a:rPr lang="en-US" sz="4000" dirty="0" smtClean="0"/>
              <a:t> </a:t>
            </a:r>
            <a:r>
              <a:rPr lang="en-US" sz="4000" dirty="0" err="1" smtClean="0"/>
              <a:t>sau</a:t>
            </a:r>
            <a:r>
              <a:rPr lang="en-US" sz="4000" dirty="0" smtClean="0"/>
              <a:t> </a:t>
            </a:r>
            <a:r>
              <a:rPr lang="en-US" sz="4000" dirty="0" err="1" smtClean="0"/>
              <a:t>khóa</a:t>
            </a:r>
            <a:r>
              <a:rPr lang="en-US" sz="4000" dirty="0" smtClean="0"/>
              <a:t> </a:t>
            </a:r>
            <a:r>
              <a:rPr lang="en-US" sz="4000" dirty="0" err="1" smtClean="0"/>
              <a:t>bồi</a:t>
            </a:r>
            <a:r>
              <a:rPr lang="en-US" sz="4000" dirty="0" smtClean="0"/>
              <a:t> </a:t>
            </a:r>
            <a:r>
              <a:rPr lang="en-US" sz="4000" dirty="0" err="1" smtClean="0"/>
              <a:t>dưỡng</a:t>
            </a:r>
            <a:r>
              <a:rPr lang="en-US" sz="4000" dirty="0" smtClean="0"/>
              <a:t>, </a:t>
            </a:r>
            <a:r>
              <a:rPr lang="en-US" sz="4000" dirty="0" err="1" smtClean="0"/>
              <a:t>phân</a:t>
            </a:r>
            <a:r>
              <a:rPr lang="en-US" sz="4000" dirty="0" smtClean="0"/>
              <a:t> </a:t>
            </a:r>
            <a:r>
              <a:rPr lang="en-US" sz="4000" dirty="0" err="1" smtClean="0"/>
              <a:t>tích</a:t>
            </a:r>
            <a:r>
              <a:rPr lang="en-US" sz="4000" dirty="0" smtClean="0"/>
              <a:t> </a:t>
            </a:r>
            <a:r>
              <a:rPr lang="en-US" sz="4000" dirty="0" err="1" smtClean="0"/>
              <a:t>công</a:t>
            </a:r>
            <a:r>
              <a:rPr lang="en-US" sz="4000" dirty="0" smtClean="0"/>
              <a:t> </a:t>
            </a:r>
            <a:r>
              <a:rPr lang="en-US" sz="4000" dirty="0" err="1" smtClean="0"/>
              <a:t>việc</a:t>
            </a:r>
            <a:r>
              <a:rPr lang="en-US" sz="4000" dirty="0" smtClean="0"/>
              <a:t> </a:t>
            </a:r>
            <a:r>
              <a:rPr lang="en-US" sz="4000" dirty="0" err="1" smtClean="0"/>
              <a:t>hiện</a:t>
            </a:r>
            <a:r>
              <a:rPr lang="en-US" sz="4000" dirty="0" smtClean="0"/>
              <a:t> nay </a:t>
            </a:r>
            <a:r>
              <a:rPr lang="en-US" sz="4000" dirty="0" err="1" smtClean="0"/>
              <a:t>và</a:t>
            </a:r>
            <a:r>
              <a:rPr lang="en-US" sz="4000" dirty="0" smtClean="0"/>
              <a:t> </a:t>
            </a:r>
            <a:r>
              <a:rPr lang="en-US" sz="4000" dirty="0" err="1" smtClean="0"/>
              <a:t>đề</a:t>
            </a:r>
            <a:r>
              <a:rPr lang="en-US" sz="4000" dirty="0" smtClean="0"/>
              <a:t> </a:t>
            </a:r>
            <a:r>
              <a:rPr lang="en-US" sz="4000" dirty="0" err="1" smtClean="0"/>
              <a:t>xuất</a:t>
            </a:r>
            <a:r>
              <a:rPr lang="en-US" sz="4000" dirty="0" smtClean="0"/>
              <a:t> </a:t>
            </a:r>
            <a:r>
              <a:rPr lang="en-US" sz="4000" dirty="0" err="1" smtClean="0"/>
              <a:t>vận</a:t>
            </a:r>
            <a:r>
              <a:rPr lang="en-US" sz="4000" dirty="0" smtClean="0"/>
              <a:t> </a:t>
            </a:r>
            <a:r>
              <a:rPr lang="en-US" sz="4000" dirty="0" err="1" smtClean="0"/>
              <a:t>dụng</a:t>
            </a:r>
            <a:r>
              <a:rPr lang="en-US" sz="4000" dirty="0" smtClean="0"/>
              <a:t> </a:t>
            </a:r>
            <a:r>
              <a:rPr lang="en-US" sz="4000" dirty="0" err="1" smtClean="0"/>
              <a:t>vào</a:t>
            </a:r>
            <a:r>
              <a:rPr lang="en-US" sz="4000" dirty="0" smtClean="0"/>
              <a:t> </a:t>
            </a:r>
            <a:r>
              <a:rPr lang="en-US" sz="4000" dirty="0" err="1" smtClean="0"/>
              <a:t>công</a:t>
            </a:r>
            <a:r>
              <a:rPr lang="en-US" sz="4000" dirty="0" smtClean="0"/>
              <a:t> </a:t>
            </a:r>
            <a:r>
              <a:rPr lang="en-US" sz="4000" dirty="0" err="1" smtClean="0"/>
              <a:t>việc</a:t>
            </a:r>
            <a:r>
              <a:rPr lang="en-US" sz="4000" dirty="0" smtClean="0"/>
              <a:t> </a:t>
            </a:r>
            <a:r>
              <a:rPr lang="en-US" sz="4000" dirty="0" err="1" smtClean="0"/>
              <a:t>sau</a:t>
            </a:r>
            <a:r>
              <a:rPr lang="en-US" sz="4000" dirty="0" smtClean="0"/>
              <a:t> </a:t>
            </a:r>
            <a:r>
              <a:rPr lang="en-US" sz="4000" dirty="0" err="1" smtClean="0"/>
              <a:t>khi</a:t>
            </a:r>
            <a:r>
              <a:rPr lang="en-US" sz="4000" dirty="0" smtClean="0"/>
              <a:t> </a:t>
            </a:r>
            <a:r>
              <a:rPr lang="en-US" sz="4000" dirty="0" err="1" smtClean="0"/>
              <a:t>tham</a:t>
            </a:r>
            <a:r>
              <a:rPr lang="en-US" sz="4000" dirty="0" smtClean="0"/>
              <a:t> </a:t>
            </a:r>
            <a:r>
              <a:rPr lang="en-US" sz="4000" dirty="0" err="1" smtClean="0"/>
              <a:t>gia</a:t>
            </a:r>
            <a:r>
              <a:rPr lang="en-US" sz="4000" dirty="0" smtClean="0"/>
              <a:t> </a:t>
            </a:r>
            <a:r>
              <a:rPr lang="en-US" sz="4000" dirty="0" err="1" smtClean="0"/>
              <a:t>khóa</a:t>
            </a:r>
            <a:r>
              <a:rPr lang="en-US" sz="4000" dirty="0" smtClean="0"/>
              <a:t> </a:t>
            </a:r>
            <a:r>
              <a:rPr lang="en-US" sz="4000" dirty="0" err="1" smtClean="0"/>
              <a:t>bồi</a:t>
            </a:r>
            <a:r>
              <a:rPr lang="en-US" sz="4000" dirty="0" smtClean="0"/>
              <a:t> </a:t>
            </a:r>
            <a:r>
              <a:rPr lang="en-US" sz="4000" dirty="0" err="1" smtClean="0"/>
              <a:t>dưỡng</a:t>
            </a:r>
            <a:r>
              <a:rPr lang="en-US" sz="4000" dirty="0" smtClean="0"/>
              <a:t> </a:t>
            </a:r>
            <a:r>
              <a:rPr lang="en-US" sz="4000" dirty="0" err="1" smtClean="0"/>
              <a:t>và</a:t>
            </a:r>
            <a:r>
              <a:rPr lang="en-US" sz="4000" dirty="0" smtClean="0"/>
              <a:t> </a:t>
            </a:r>
            <a:r>
              <a:rPr lang="en-US" sz="4000" dirty="0" err="1" smtClean="0"/>
              <a:t>các</a:t>
            </a:r>
            <a:r>
              <a:rPr lang="en-US" sz="4000" dirty="0" smtClean="0"/>
              <a:t> </a:t>
            </a:r>
            <a:r>
              <a:rPr lang="en-US" sz="4000" dirty="0" err="1" smtClean="0"/>
              <a:t>hoạt</a:t>
            </a:r>
            <a:r>
              <a:rPr lang="en-US" sz="4000" dirty="0" smtClean="0"/>
              <a:t> </a:t>
            </a:r>
            <a:r>
              <a:rPr lang="en-US" sz="4000" dirty="0" err="1" smtClean="0"/>
              <a:t>động</a:t>
            </a:r>
            <a:r>
              <a:rPr lang="en-US" sz="4000" dirty="0" smtClean="0"/>
              <a:t> </a:t>
            </a:r>
            <a:r>
              <a:rPr lang="en-US" sz="4000" dirty="0" err="1" smtClean="0"/>
              <a:t>trải</a:t>
            </a:r>
            <a:r>
              <a:rPr lang="en-US" sz="4000" dirty="0" smtClean="0"/>
              <a:t> </a:t>
            </a:r>
            <a:r>
              <a:rPr lang="en-US" sz="4000" dirty="0" err="1" smtClean="0"/>
              <a:t>nghiệm</a:t>
            </a:r>
            <a:r>
              <a:rPr lang="en-US" sz="4000" dirty="0" smtClean="0"/>
              <a:t> </a:t>
            </a:r>
            <a:r>
              <a:rPr lang="en-US" sz="4000" dirty="0" err="1" smtClean="0"/>
              <a:t>tại</a:t>
            </a:r>
            <a:r>
              <a:rPr lang="en-US" sz="4000" dirty="0" smtClean="0"/>
              <a:t> </a:t>
            </a:r>
            <a:r>
              <a:rPr lang="en-US" sz="4000" dirty="0" err="1" smtClean="0"/>
              <a:t>trường</a:t>
            </a:r>
            <a:r>
              <a:rPr lang="en-US" sz="4000" dirty="0" smtClean="0"/>
              <a:t>.</a:t>
            </a:r>
          </a:p>
          <a:p>
            <a:pPr algn="just">
              <a:buFontTx/>
              <a:buChar char="-"/>
            </a:pPr>
            <a:r>
              <a:rPr lang="en-US" sz="4000" dirty="0" err="1" smtClean="0"/>
              <a:t>Bài</a:t>
            </a:r>
            <a:r>
              <a:rPr lang="en-US" sz="4000" dirty="0" smtClean="0"/>
              <a:t> </a:t>
            </a:r>
            <a:r>
              <a:rPr lang="en-US" sz="4000" dirty="0" err="1" smtClean="0"/>
              <a:t>thu</a:t>
            </a:r>
            <a:r>
              <a:rPr lang="en-US" sz="4000" dirty="0" smtClean="0"/>
              <a:t> </a:t>
            </a:r>
            <a:r>
              <a:rPr lang="en-US" sz="4000" dirty="0" err="1" smtClean="0"/>
              <a:t>hoạch</a:t>
            </a:r>
            <a:r>
              <a:rPr lang="en-US" sz="4000" dirty="0" smtClean="0"/>
              <a:t> </a:t>
            </a:r>
            <a:r>
              <a:rPr lang="en-US" sz="4000" dirty="0" err="1" smtClean="0"/>
              <a:t>viết</a:t>
            </a:r>
            <a:r>
              <a:rPr lang="en-US" sz="4000" dirty="0" smtClean="0"/>
              <a:t> </a:t>
            </a:r>
            <a:r>
              <a:rPr lang="en-US" sz="4000" dirty="0" err="1" smtClean="0"/>
              <a:t>dưới</a:t>
            </a:r>
            <a:r>
              <a:rPr lang="en-US" sz="4000" dirty="0" smtClean="0"/>
              <a:t> </a:t>
            </a:r>
            <a:r>
              <a:rPr lang="en-US" sz="4000" dirty="0" err="1" smtClean="0"/>
              <a:t>dạng</a:t>
            </a:r>
            <a:r>
              <a:rPr lang="en-US" sz="4000" dirty="0" smtClean="0"/>
              <a:t> </a:t>
            </a:r>
            <a:r>
              <a:rPr lang="en-US" sz="4000" dirty="0" err="1" smtClean="0"/>
              <a:t>đề</a:t>
            </a:r>
            <a:r>
              <a:rPr lang="en-US" sz="4000" dirty="0" smtClean="0"/>
              <a:t> </a:t>
            </a:r>
            <a:r>
              <a:rPr lang="en-US" sz="4000" dirty="0" err="1" smtClean="0"/>
              <a:t>xuất</a:t>
            </a:r>
            <a:r>
              <a:rPr lang="en-US" sz="4000" dirty="0" smtClean="0"/>
              <a:t> </a:t>
            </a:r>
            <a:r>
              <a:rPr lang="en-US" sz="4000" dirty="0" err="1" smtClean="0"/>
              <a:t>biện</a:t>
            </a:r>
            <a:r>
              <a:rPr lang="en-US" sz="4000" dirty="0" smtClean="0"/>
              <a:t> </a:t>
            </a:r>
            <a:r>
              <a:rPr lang="en-US" sz="4000" dirty="0" err="1" smtClean="0"/>
              <a:t>pháp</a:t>
            </a:r>
            <a:r>
              <a:rPr lang="en-US" sz="4000" dirty="0" smtClean="0"/>
              <a:t> </a:t>
            </a:r>
            <a:r>
              <a:rPr lang="en-US" sz="4000" dirty="0" err="1" smtClean="0"/>
              <a:t>giải</a:t>
            </a:r>
            <a:r>
              <a:rPr lang="en-US" sz="4000" dirty="0" smtClean="0"/>
              <a:t> </a:t>
            </a:r>
            <a:r>
              <a:rPr lang="en-US" sz="4000" dirty="0" err="1" smtClean="0"/>
              <a:t>quyết</a:t>
            </a:r>
            <a:r>
              <a:rPr lang="en-US" sz="4000" dirty="0" smtClean="0"/>
              <a:t> </a:t>
            </a:r>
            <a:r>
              <a:rPr lang="en-US" sz="4000" dirty="0" err="1" smtClean="0"/>
              <a:t>tình</a:t>
            </a:r>
            <a:r>
              <a:rPr lang="en-US" sz="4000" dirty="0" smtClean="0"/>
              <a:t> </a:t>
            </a:r>
            <a:r>
              <a:rPr lang="en-US" sz="4000" dirty="0" err="1" smtClean="0"/>
              <a:t>huống</a:t>
            </a:r>
            <a:r>
              <a:rPr lang="en-US" sz="4000" dirty="0" smtClean="0"/>
              <a:t> </a:t>
            </a:r>
            <a:r>
              <a:rPr lang="en-US" sz="4000" dirty="0" err="1" smtClean="0"/>
              <a:t>thực</a:t>
            </a:r>
            <a:r>
              <a:rPr lang="en-US" sz="4000" dirty="0" smtClean="0"/>
              <a:t> </a:t>
            </a:r>
            <a:r>
              <a:rPr lang="en-US" sz="4000" dirty="0" err="1" smtClean="0"/>
              <a:t>tế</a:t>
            </a:r>
            <a:r>
              <a:rPr lang="en-US" sz="4000" dirty="0" smtClean="0"/>
              <a:t>.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32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365125"/>
            <a:ext cx="11140225" cy="729579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2. YÊU CẦU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033" y="1352282"/>
            <a:ext cx="11140225" cy="52545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4400" b="1" i="1" u="sng" dirty="0" err="1" smtClean="0"/>
              <a:t>Hình</a:t>
            </a:r>
            <a:r>
              <a:rPr lang="en-US" sz="4400" b="1" i="1" u="sng" dirty="0" smtClean="0"/>
              <a:t> </a:t>
            </a:r>
            <a:r>
              <a:rPr lang="en-US" sz="4400" b="1" i="1" u="sng" dirty="0" err="1" smtClean="0"/>
              <a:t>thức</a:t>
            </a:r>
            <a:r>
              <a:rPr lang="en-US" sz="4400" b="1" i="1" u="sng" dirty="0" smtClean="0"/>
              <a:t>:</a:t>
            </a:r>
          </a:p>
          <a:p>
            <a:pPr algn="just">
              <a:buFontTx/>
              <a:buChar char="-"/>
            </a:pPr>
            <a:r>
              <a:rPr lang="en-US" sz="4400" dirty="0" err="1" smtClean="0"/>
              <a:t>Đảm</a:t>
            </a:r>
            <a:r>
              <a:rPr lang="en-US" sz="4400" dirty="0" smtClean="0"/>
              <a:t> </a:t>
            </a:r>
            <a:r>
              <a:rPr lang="en-US" sz="4400" dirty="0" err="1" smtClean="0"/>
              <a:t>bảo</a:t>
            </a:r>
            <a:r>
              <a:rPr lang="en-US" sz="4400" dirty="0" smtClean="0"/>
              <a:t> </a:t>
            </a:r>
            <a:r>
              <a:rPr lang="en-US" sz="4400" dirty="0" err="1" smtClean="0"/>
              <a:t>đúng</a:t>
            </a:r>
            <a:r>
              <a:rPr lang="en-US" sz="4400" dirty="0" smtClean="0"/>
              <a:t> </a:t>
            </a:r>
            <a:r>
              <a:rPr lang="en-US" sz="4400" dirty="0" err="1" smtClean="0"/>
              <a:t>yêu</a:t>
            </a:r>
            <a:r>
              <a:rPr lang="en-US" sz="4400" dirty="0" smtClean="0"/>
              <a:t> </a:t>
            </a:r>
            <a:r>
              <a:rPr lang="en-US" sz="4400" dirty="0" err="1" smtClean="0"/>
              <a:t>cầu</a:t>
            </a:r>
            <a:r>
              <a:rPr lang="en-US" sz="4400" dirty="0" smtClean="0"/>
              <a:t> </a:t>
            </a:r>
            <a:r>
              <a:rPr lang="en-US" sz="4400" dirty="0" err="1" smtClean="0"/>
              <a:t>một</a:t>
            </a:r>
            <a:r>
              <a:rPr lang="en-US" sz="4400" dirty="0" smtClean="0"/>
              <a:t> </a:t>
            </a:r>
            <a:r>
              <a:rPr lang="en-US" sz="4400" dirty="0" err="1" smtClean="0"/>
              <a:t>bài</a:t>
            </a:r>
            <a:r>
              <a:rPr lang="en-US" sz="4400" dirty="0" smtClean="0"/>
              <a:t> </a:t>
            </a:r>
            <a:r>
              <a:rPr lang="en-US" sz="4400" dirty="0" err="1" smtClean="0"/>
              <a:t>thu</a:t>
            </a:r>
            <a:r>
              <a:rPr lang="en-US" sz="4400" dirty="0" smtClean="0"/>
              <a:t> </a:t>
            </a:r>
            <a:r>
              <a:rPr lang="en-US" sz="4400" dirty="0" err="1" smtClean="0"/>
              <a:t>hoạch</a:t>
            </a:r>
            <a:r>
              <a:rPr lang="en-US" sz="4400" dirty="0" smtClean="0"/>
              <a:t>.</a:t>
            </a:r>
          </a:p>
          <a:p>
            <a:pPr algn="just">
              <a:buFontTx/>
              <a:buChar char="-"/>
            </a:pPr>
            <a:r>
              <a:rPr lang="en-US" sz="4400" dirty="0" err="1" smtClean="0"/>
              <a:t>Độ</a:t>
            </a:r>
            <a:r>
              <a:rPr lang="en-US" sz="4400" dirty="0" smtClean="0"/>
              <a:t> </a:t>
            </a:r>
            <a:r>
              <a:rPr lang="en-US" sz="4400" dirty="0" err="1" smtClean="0"/>
              <a:t>dài</a:t>
            </a:r>
            <a:r>
              <a:rPr lang="en-US" sz="4400" dirty="0" smtClean="0"/>
              <a:t> </a:t>
            </a:r>
            <a:r>
              <a:rPr lang="en-US" sz="4400" dirty="0" err="1" smtClean="0"/>
              <a:t>không</a:t>
            </a:r>
            <a:r>
              <a:rPr lang="en-US" sz="4400" dirty="0" smtClean="0"/>
              <a:t> </a:t>
            </a:r>
            <a:r>
              <a:rPr lang="en-US" sz="4400" dirty="0" err="1" smtClean="0"/>
              <a:t>quá</a:t>
            </a:r>
            <a:r>
              <a:rPr lang="en-US" sz="4400" dirty="0" smtClean="0"/>
              <a:t> 25 </a:t>
            </a:r>
            <a:r>
              <a:rPr lang="en-US" sz="4400" dirty="0" err="1" smtClean="0"/>
              <a:t>trang</a:t>
            </a:r>
            <a:r>
              <a:rPr lang="en-US" sz="4400" dirty="0" smtClean="0"/>
              <a:t> A4 (</a:t>
            </a:r>
            <a:r>
              <a:rPr lang="en-US" sz="4400" dirty="0" err="1" smtClean="0"/>
              <a:t>không</a:t>
            </a:r>
            <a:r>
              <a:rPr lang="en-US" sz="4400" dirty="0" smtClean="0"/>
              <a:t> </a:t>
            </a:r>
            <a:r>
              <a:rPr lang="en-US" sz="4400" dirty="0" err="1" smtClean="0"/>
              <a:t>tính</a:t>
            </a:r>
            <a:r>
              <a:rPr lang="en-US" sz="4400" dirty="0" smtClean="0"/>
              <a:t> </a:t>
            </a:r>
            <a:r>
              <a:rPr lang="en-US" sz="4400" dirty="0" err="1" smtClean="0"/>
              <a:t>trang</a:t>
            </a:r>
            <a:r>
              <a:rPr lang="en-US" sz="4400" dirty="0" smtClean="0"/>
              <a:t> </a:t>
            </a:r>
            <a:r>
              <a:rPr lang="en-US" sz="4400" dirty="0" err="1" smtClean="0"/>
              <a:t>bìa</a:t>
            </a:r>
            <a:r>
              <a:rPr lang="en-US" sz="4400" dirty="0" smtClean="0"/>
              <a:t>, </a:t>
            </a:r>
            <a:r>
              <a:rPr lang="en-US" sz="4400" dirty="0" err="1" smtClean="0"/>
              <a:t>phần</a:t>
            </a:r>
            <a:r>
              <a:rPr lang="en-US" sz="4400" dirty="0" smtClean="0"/>
              <a:t> </a:t>
            </a:r>
            <a:r>
              <a:rPr lang="en-US" sz="4400" dirty="0" err="1" smtClean="0"/>
              <a:t>tài</a:t>
            </a:r>
            <a:r>
              <a:rPr lang="en-US" sz="4400" dirty="0" smtClean="0"/>
              <a:t> </a:t>
            </a:r>
            <a:r>
              <a:rPr lang="en-US" sz="4400" dirty="0" err="1" smtClean="0"/>
              <a:t>liệu</a:t>
            </a:r>
            <a:r>
              <a:rPr lang="en-US" sz="4400" dirty="0" smtClean="0"/>
              <a:t> </a:t>
            </a:r>
            <a:r>
              <a:rPr lang="en-US" sz="4400" dirty="0" err="1" smtClean="0"/>
              <a:t>tham</a:t>
            </a:r>
            <a:r>
              <a:rPr lang="en-US" sz="4400" dirty="0" smtClean="0"/>
              <a:t> </a:t>
            </a:r>
            <a:r>
              <a:rPr lang="en-US" sz="4400" dirty="0" err="1" smtClean="0"/>
              <a:t>khảo</a:t>
            </a:r>
            <a:r>
              <a:rPr lang="en-US" sz="4400" dirty="0" smtClean="0"/>
              <a:t> </a:t>
            </a:r>
            <a:r>
              <a:rPr lang="en-US" sz="4400" dirty="0" err="1" smtClean="0"/>
              <a:t>và</a:t>
            </a:r>
            <a:r>
              <a:rPr lang="en-US" sz="4400" dirty="0" smtClean="0"/>
              <a:t> </a:t>
            </a:r>
            <a:r>
              <a:rPr lang="en-US" sz="4400" dirty="0" err="1" smtClean="0"/>
              <a:t>phụ</a:t>
            </a:r>
            <a:r>
              <a:rPr lang="en-US" sz="4400" dirty="0" smtClean="0"/>
              <a:t> </a:t>
            </a:r>
            <a:r>
              <a:rPr lang="en-US" sz="4400" dirty="0" err="1" smtClean="0"/>
              <a:t>lục</a:t>
            </a:r>
            <a:r>
              <a:rPr lang="en-US" sz="4400" dirty="0" smtClean="0"/>
              <a:t>), </a:t>
            </a:r>
            <a:r>
              <a:rPr lang="en-US" sz="4400" dirty="0" err="1" smtClean="0"/>
              <a:t>sử</a:t>
            </a:r>
            <a:r>
              <a:rPr lang="en-US" sz="4400" dirty="0" smtClean="0"/>
              <a:t> </a:t>
            </a:r>
            <a:r>
              <a:rPr lang="en-US" sz="4400" dirty="0" err="1" smtClean="0"/>
              <a:t>dụng</a:t>
            </a:r>
            <a:r>
              <a:rPr lang="en-US" sz="4400" dirty="0" smtClean="0"/>
              <a:t> </a:t>
            </a:r>
            <a:r>
              <a:rPr lang="en-US" sz="4400" dirty="0" err="1" smtClean="0"/>
              <a:t>phông</a:t>
            </a:r>
            <a:r>
              <a:rPr lang="en-US" sz="4400" dirty="0" smtClean="0"/>
              <a:t> </a:t>
            </a:r>
            <a:r>
              <a:rPr lang="en-US" sz="4400" dirty="0" err="1" smtClean="0"/>
              <a:t>chữ</a:t>
            </a:r>
            <a:r>
              <a:rPr lang="en-US" sz="4400" dirty="0" smtClean="0"/>
              <a:t> </a:t>
            </a:r>
            <a:r>
              <a:rPr lang="en-US" sz="4400" b="1" dirty="0" smtClean="0">
                <a:solidFill>
                  <a:srgbClr val="FF0000"/>
                </a:solidFill>
              </a:rPr>
              <a:t>Time New Roman</a:t>
            </a:r>
            <a:r>
              <a:rPr lang="en-US" sz="4400" dirty="0" smtClean="0">
                <a:solidFill>
                  <a:srgbClr val="FF0000"/>
                </a:solidFill>
              </a:rPr>
              <a:t>, </a:t>
            </a:r>
            <a:r>
              <a:rPr lang="en-US" sz="4400" b="1" dirty="0" err="1" smtClean="0">
                <a:solidFill>
                  <a:srgbClr val="FF0000"/>
                </a:solidFill>
              </a:rPr>
              <a:t>cỡ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chữ</a:t>
            </a:r>
            <a:r>
              <a:rPr lang="en-US" sz="4400" b="1" dirty="0" smtClean="0">
                <a:solidFill>
                  <a:srgbClr val="FF0000"/>
                </a:solidFill>
              </a:rPr>
              <a:t> 14</a:t>
            </a:r>
            <a:r>
              <a:rPr lang="en-US" sz="4400" dirty="0" smtClean="0">
                <a:solidFill>
                  <a:srgbClr val="FF0000"/>
                </a:solidFill>
              </a:rPr>
              <a:t>, </a:t>
            </a:r>
            <a:r>
              <a:rPr lang="en-US" sz="4400" dirty="0" err="1" smtClean="0"/>
              <a:t>cách</a:t>
            </a:r>
            <a:r>
              <a:rPr lang="en-US" sz="4400" dirty="0" smtClean="0"/>
              <a:t> </a:t>
            </a:r>
            <a:r>
              <a:rPr lang="en-US" sz="4400" dirty="0" err="1" smtClean="0"/>
              <a:t>dòng</a:t>
            </a:r>
            <a:r>
              <a:rPr lang="en-US" sz="4400" dirty="0" smtClean="0"/>
              <a:t> </a:t>
            </a:r>
            <a:r>
              <a:rPr lang="en-US" sz="4400" b="1" dirty="0" smtClean="0">
                <a:solidFill>
                  <a:srgbClr val="FF0000"/>
                </a:solidFill>
              </a:rPr>
              <a:t>1.5 lines</a:t>
            </a:r>
            <a:r>
              <a:rPr lang="en-US" sz="4400" dirty="0" smtClean="0">
                <a:solidFill>
                  <a:srgbClr val="FF0000"/>
                </a:solidFill>
              </a:rPr>
              <a:t>, </a:t>
            </a:r>
            <a:r>
              <a:rPr lang="en-US" sz="4400" b="1" dirty="0" err="1" smtClean="0">
                <a:solidFill>
                  <a:srgbClr val="FF0000"/>
                </a:solidFill>
              </a:rPr>
              <a:t>lề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phải</a:t>
            </a:r>
            <a:r>
              <a:rPr lang="en-US" sz="4400" b="1" dirty="0" smtClean="0">
                <a:solidFill>
                  <a:srgbClr val="FF0000"/>
                </a:solidFill>
              </a:rPr>
              <a:t> – </a:t>
            </a:r>
            <a:r>
              <a:rPr lang="en-US" sz="4400" b="1" dirty="0" err="1" smtClean="0">
                <a:solidFill>
                  <a:srgbClr val="FF0000"/>
                </a:solidFill>
              </a:rPr>
              <a:t>trên</a:t>
            </a:r>
            <a:r>
              <a:rPr lang="en-US" sz="4400" b="1" dirty="0" smtClean="0">
                <a:solidFill>
                  <a:srgbClr val="FF0000"/>
                </a:solidFill>
              </a:rPr>
              <a:t> – </a:t>
            </a:r>
            <a:r>
              <a:rPr lang="en-US" sz="4400" b="1" dirty="0" err="1" smtClean="0">
                <a:solidFill>
                  <a:srgbClr val="FF0000"/>
                </a:solidFill>
              </a:rPr>
              <a:t>dưới</a:t>
            </a:r>
            <a:r>
              <a:rPr lang="en-US" sz="4400" b="1" dirty="0" smtClean="0">
                <a:solidFill>
                  <a:srgbClr val="FF0000"/>
                </a:solidFill>
              </a:rPr>
              <a:t> (2.0cm), </a:t>
            </a:r>
            <a:r>
              <a:rPr lang="en-US" sz="4400" b="1" dirty="0" err="1" smtClean="0">
                <a:solidFill>
                  <a:srgbClr val="FF0000"/>
                </a:solidFill>
              </a:rPr>
              <a:t>lề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trái</a:t>
            </a:r>
            <a:r>
              <a:rPr lang="en-US" sz="4400" b="1" dirty="0" smtClean="0">
                <a:solidFill>
                  <a:srgbClr val="FF0000"/>
                </a:solidFill>
              </a:rPr>
              <a:t> (3.0cm).</a:t>
            </a:r>
            <a:endParaRPr lang="en-US" sz="40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64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365125"/>
            <a:ext cx="11140225" cy="729579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2. YÊU CẦU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033" y="1352282"/>
            <a:ext cx="11140225" cy="52545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4400" b="1" i="1" u="sng" dirty="0" err="1" smtClean="0"/>
              <a:t>Hình</a:t>
            </a:r>
            <a:r>
              <a:rPr lang="en-US" sz="4400" b="1" i="1" u="sng" dirty="0" smtClean="0"/>
              <a:t> </a:t>
            </a:r>
            <a:r>
              <a:rPr lang="en-US" sz="4400" b="1" i="1" u="sng" dirty="0" err="1" smtClean="0"/>
              <a:t>thức</a:t>
            </a:r>
            <a:r>
              <a:rPr lang="en-US" sz="4400" b="1" i="1" u="sng" dirty="0" smtClean="0"/>
              <a:t>:</a:t>
            </a:r>
          </a:p>
          <a:p>
            <a:pPr algn="just">
              <a:buFontTx/>
              <a:buChar char="-"/>
            </a:pPr>
            <a:r>
              <a:rPr lang="en-US" sz="4400" dirty="0" err="1" smtClean="0"/>
              <a:t>Đánh</a:t>
            </a:r>
            <a:r>
              <a:rPr lang="en-US" sz="4400" dirty="0" smtClean="0"/>
              <a:t> </a:t>
            </a:r>
            <a:r>
              <a:rPr lang="en-US" sz="4400" dirty="0" err="1" smtClean="0"/>
              <a:t>số</a:t>
            </a:r>
            <a:r>
              <a:rPr lang="en-US" sz="4400" dirty="0" smtClean="0"/>
              <a:t> </a:t>
            </a:r>
            <a:r>
              <a:rPr lang="en-US" sz="4400" dirty="0" err="1" smtClean="0"/>
              <a:t>trang</a:t>
            </a:r>
            <a:r>
              <a:rPr lang="en-US" sz="4400" dirty="0" smtClean="0"/>
              <a:t>: </a:t>
            </a:r>
            <a:r>
              <a:rPr lang="en-US" sz="4400" dirty="0" err="1" smtClean="0"/>
              <a:t>Chính</a:t>
            </a:r>
            <a:r>
              <a:rPr lang="en-US" sz="4400" dirty="0" smtClean="0"/>
              <a:t> </a:t>
            </a:r>
            <a:r>
              <a:rPr lang="en-US" sz="4400" dirty="0" err="1" smtClean="0"/>
              <a:t>giữa</a:t>
            </a:r>
            <a:r>
              <a:rPr lang="en-US" sz="4400" dirty="0" smtClean="0"/>
              <a:t>, </a:t>
            </a:r>
            <a:r>
              <a:rPr lang="en-US" sz="4400" dirty="0" err="1" smtClean="0"/>
              <a:t>cuối</a:t>
            </a:r>
            <a:r>
              <a:rPr lang="en-US" sz="4400" dirty="0" smtClean="0"/>
              <a:t> </a:t>
            </a:r>
            <a:r>
              <a:rPr lang="en-US" sz="4400" dirty="0" err="1" smtClean="0"/>
              <a:t>trang</a:t>
            </a:r>
            <a:r>
              <a:rPr lang="en-US" sz="4400" dirty="0" smtClean="0"/>
              <a:t>, </a:t>
            </a:r>
            <a:r>
              <a:rPr lang="en-US" sz="4400" dirty="0" err="1" smtClean="0"/>
              <a:t>liên</a:t>
            </a:r>
            <a:r>
              <a:rPr lang="en-US" sz="4400" dirty="0" smtClean="0"/>
              <a:t> </a:t>
            </a:r>
            <a:r>
              <a:rPr lang="en-US" sz="4400" dirty="0" err="1" smtClean="0"/>
              <a:t>tục</a:t>
            </a:r>
            <a:r>
              <a:rPr lang="en-US" sz="4400" dirty="0" smtClean="0"/>
              <a:t> </a:t>
            </a:r>
            <a:r>
              <a:rPr lang="en-US" sz="4400" dirty="0" err="1" smtClean="0"/>
              <a:t>từ</a:t>
            </a:r>
            <a:r>
              <a:rPr lang="en-US" sz="4400" dirty="0" smtClean="0"/>
              <a:t> </a:t>
            </a:r>
            <a:r>
              <a:rPr lang="en-US" sz="4400" dirty="0" err="1" smtClean="0"/>
              <a:t>Mở</a:t>
            </a:r>
            <a:r>
              <a:rPr lang="en-US" sz="4400" dirty="0" smtClean="0"/>
              <a:t> </a:t>
            </a:r>
            <a:r>
              <a:rPr lang="en-US" sz="4400" dirty="0" err="1" smtClean="0"/>
              <a:t>đầu</a:t>
            </a:r>
            <a:r>
              <a:rPr lang="en-US" sz="4400" dirty="0" smtClean="0"/>
              <a:t> </a:t>
            </a:r>
            <a:r>
              <a:rPr lang="en-US" sz="4400" dirty="0" err="1" smtClean="0"/>
              <a:t>đến</a:t>
            </a:r>
            <a:r>
              <a:rPr lang="en-US" sz="4400" dirty="0" smtClean="0"/>
              <a:t> </a:t>
            </a:r>
            <a:r>
              <a:rPr lang="en-US" sz="4400" dirty="0" err="1" smtClean="0"/>
              <a:t>phần</a:t>
            </a:r>
            <a:r>
              <a:rPr lang="en-US" sz="4400" dirty="0" smtClean="0"/>
              <a:t> </a:t>
            </a:r>
            <a:r>
              <a:rPr lang="en-US" sz="4400" dirty="0" err="1" smtClean="0"/>
              <a:t>Kết</a:t>
            </a:r>
            <a:r>
              <a:rPr lang="en-US" sz="4400" dirty="0" smtClean="0"/>
              <a:t> </a:t>
            </a:r>
            <a:r>
              <a:rPr lang="en-US" sz="4400" dirty="0" err="1" smtClean="0"/>
              <a:t>luận</a:t>
            </a:r>
            <a:r>
              <a:rPr lang="en-US" sz="4400" dirty="0" smtClean="0"/>
              <a:t> </a:t>
            </a:r>
            <a:r>
              <a:rPr lang="en-US" sz="4400" dirty="0" err="1" smtClean="0"/>
              <a:t>và</a:t>
            </a:r>
            <a:r>
              <a:rPr lang="en-US" sz="4400" dirty="0" smtClean="0"/>
              <a:t> </a:t>
            </a:r>
            <a:r>
              <a:rPr lang="en-US" sz="4400" dirty="0" err="1" smtClean="0"/>
              <a:t>kiến</a:t>
            </a:r>
            <a:r>
              <a:rPr lang="en-US" sz="4400" dirty="0" smtClean="0"/>
              <a:t> </a:t>
            </a:r>
            <a:r>
              <a:rPr lang="en-US" sz="4400" dirty="0" err="1" smtClean="0"/>
              <a:t>nghị</a:t>
            </a:r>
            <a:r>
              <a:rPr lang="en-US" sz="4400" dirty="0" smtClean="0"/>
              <a:t>.</a:t>
            </a:r>
          </a:p>
          <a:p>
            <a:pPr algn="just">
              <a:buFontTx/>
              <a:buChar char="-"/>
            </a:pPr>
            <a:r>
              <a:rPr lang="en-US" sz="4400" dirty="0" err="1" smtClean="0"/>
              <a:t>Văn</a:t>
            </a:r>
            <a:r>
              <a:rPr lang="en-US" sz="4400" dirty="0" smtClean="0"/>
              <a:t> </a:t>
            </a:r>
            <a:r>
              <a:rPr lang="en-US" sz="4400" dirty="0" err="1" smtClean="0"/>
              <a:t>phong</a:t>
            </a:r>
            <a:r>
              <a:rPr lang="en-US" sz="4400" dirty="0" smtClean="0"/>
              <a:t>/</a:t>
            </a:r>
            <a:r>
              <a:rPr lang="en-US" sz="4400" dirty="0" err="1" smtClean="0"/>
              <a:t>cách</a:t>
            </a:r>
            <a:r>
              <a:rPr lang="en-US" sz="4400" dirty="0" smtClean="0"/>
              <a:t> </a:t>
            </a:r>
            <a:r>
              <a:rPr lang="en-US" sz="4400" dirty="0" err="1" smtClean="0"/>
              <a:t>viết</a:t>
            </a:r>
            <a:r>
              <a:rPr lang="en-US" sz="4400" dirty="0" smtClean="0"/>
              <a:t>: </a:t>
            </a:r>
            <a:r>
              <a:rPr lang="en-US" sz="4400" dirty="0" err="1" smtClean="0"/>
              <a:t>có</a:t>
            </a:r>
            <a:r>
              <a:rPr lang="en-US" sz="4400" dirty="0" smtClean="0"/>
              <a:t> </a:t>
            </a:r>
            <a:r>
              <a:rPr lang="en-US" sz="4400" dirty="0" err="1" smtClean="0"/>
              <a:t>phân</a:t>
            </a:r>
            <a:r>
              <a:rPr lang="en-US" sz="4400" dirty="0" smtClean="0"/>
              <a:t> </a:t>
            </a:r>
            <a:r>
              <a:rPr lang="en-US" sz="4400" dirty="0" err="1" smtClean="0"/>
              <a:t>tích</a:t>
            </a:r>
            <a:r>
              <a:rPr lang="en-US" sz="4400" dirty="0" smtClean="0"/>
              <a:t>, </a:t>
            </a:r>
            <a:r>
              <a:rPr lang="en-US" sz="4400" dirty="0" err="1" smtClean="0"/>
              <a:t>đánh</a:t>
            </a:r>
            <a:r>
              <a:rPr lang="en-US" sz="4400" dirty="0" smtClean="0"/>
              <a:t> </a:t>
            </a:r>
            <a:r>
              <a:rPr lang="en-US" sz="4400" dirty="0" err="1" smtClean="0"/>
              <a:t>giá</a:t>
            </a:r>
            <a:r>
              <a:rPr lang="en-US" sz="4400" dirty="0" smtClean="0"/>
              <a:t>, ý </a:t>
            </a:r>
            <a:r>
              <a:rPr lang="en-US" sz="4400" dirty="0" err="1" smtClean="0"/>
              <a:t>kiến</a:t>
            </a:r>
            <a:r>
              <a:rPr lang="en-US" sz="4400" dirty="0" smtClean="0"/>
              <a:t> </a:t>
            </a:r>
            <a:r>
              <a:rPr lang="en-US" sz="4400" dirty="0" err="1" smtClean="0"/>
              <a:t>nêu</a:t>
            </a:r>
            <a:r>
              <a:rPr lang="en-US" sz="4400" dirty="0" smtClean="0"/>
              <a:t> </a:t>
            </a:r>
            <a:r>
              <a:rPr lang="en-US" sz="4400" dirty="0" err="1" smtClean="0"/>
              <a:t>ra</a:t>
            </a:r>
            <a:r>
              <a:rPr lang="en-US" sz="4400" dirty="0" smtClean="0"/>
              <a:t> </a:t>
            </a:r>
            <a:r>
              <a:rPr lang="en-US" sz="4400" dirty="0" err="1" smtClean="0"/>
              <a:t>cần</a:t>
            </a:r>
            <a:r>
              <a:rPr lang="en-US" sz="4400" dirty="0" smtClean="0"/>
              <a:t> </a:t>
            </a:r>
            <a:r>
              <a:rPr lang="en-US" sz="4400" dirty="0" err="1" smtClean="0"/>
              <a:t>có</a:t>
            </a:r>
            <a:r>
              <a:rPr lang="en-US" sz="4400" dirty="0" smtClean="0"/>
              <a:t> </a:t>
            </a:r>
            <a:r>
              <a:rPr lang="en-US" sz="4400" dirty="0" err="1" smtClean="0"/>
              <a:t>số</a:t>
            </a:r>
            <a:r>
              <a:rPr lang="en-US" sz="4400" dirty="0" smtClean="0"/>
              <a:t> </a:t>
            </a:r>
            <a:r>
              <a:rPr lang="en-US" sz="4400" dirty="0" err="1" smtClean="0"/>
              <a:t>liệu</a:t>
            </a:r>
            <a:r>
              <a:rPr lang="en-US" sz="4400" dirty="0" smtClean="0"/>
              <a:t> </a:t>
            </a:r>
            <a:r>
              <a:rPr lang="en-US" sz="4400" dirty="0" err="1" smtClean="0"/>
              <a:t>chứng</a:t>
            </a:r>
            <a:r>
              <a:rPr lang="en-US" sz="4400" dirty="0" smtClean="0"/>
              <a:t> minh </a:t>
            </a:r>
            <a:r>
              <a:rPr lang="en-US" sz="4400" dirty="0" err="1" smtClean="0"/>
              <a:t>rõ</a:t>
            </a:r>
            <a:r>
              <a:rPr lang="en-US" sz="4400" dirty="0" smtClean="0"/>
              <a:t> </a:t>
            </a:r>
            <a:r>
              <a:rPr lang="en-US" sz="4400" dirty="0" err="1" smtClean="0"/>
              <a:t>ràng</a:t>
            </a:r>
            <a:r>
              <a:rPr lang="en-US" sz="4400" dirty="0" smtClean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66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365125"/>
            <a:ext cx="11140225" cy="729579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3. TỔNG THỂ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033" y="1352282"/>
            <a:ext cx="6581105" cy="52545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3600" b="1" dirty="0" err="1" smtClean="0"/>
              <a:t>Bìa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chính</a:t>
            </a:r>
            <a:r>
              <a:rPr lang="en-US" sz="3600" b="1" dirty="0" smtClean="0"/>
              <a:t>, </a:t>
            </a:r>
            <a:r>
              <a:rPr lang="en-US" sz="3600" b="1" dirty="0" err="1" smtClean="0"/>
              <a:t>bìa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phụ</a:t>
            </a:r>
            <a:r>
              <a:rPr lang="en-US" sz="3600" b="1" dirty="0" smtClean="0"/>
              <a:t> – </a:t>
            </a:r>
            <a:r>
              <a:rPr lang="en-US" sz="3600" b="1" dirty="0" err="1" smtClean="0"/>
              <a:t>Yêu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cầu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thể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hiện</a:t>
            </a:r>
            <a:r>
              <a:rPr lang="en-US" sz="3600" b="1" dirty="0" smtClean="0"/>
              <a:t>:</a:t>
            </a:r>
          </a:p>
          <a:p>
            <a:pPr algn="just">
              <a:buFontTx/>
              <a:buChar char="-"/>
            </a:pPr>
            <a:r>
              <a:rPr lang="en-US" sz="3600" dirty="0" err="1"/>
              <a:t>Đ</a:t>
            </a:r>
            <a:r>
              <a:rPr lang="en-US" sz="3600" dirty="0" err="1" smtClean="0"/>
              <a:t>ơn</a:t>
            </a:r>
            <a:r>
              <a:rPr lang="en-US" sz="3600" dirty="0" smtClean="0"/>
              <a:t> </a:t>
            </a:r>
            <a:r>
              <a:rPr lang="en-US" sz="3600" dirty="0" err="1" smtClean="0"/>
              <a:t>vị</a:t>
            </a:r>
            <a:r>
              <a:rPr lang="en-US" sz="3600" dirty="0" smtClean="0"/>
              <a:t> </a:t>
            </a:r>
            <a:r>
              <a:rPr lang="en-US" sz="3600" dirty="0" err="1" smtClean="0"/>
              <a:t>chủ</a:t>
            </a:r>
            <a:r>
              <a:rPr lang="en-US" sz="3600" dirty="0" smtClean="0"/>
              <a:t> </a:t>
            </a:r>
            <a:r>
              <a:rPr lang="en-US" sz="3600" dirty="0" err="1" smtClean="0"/>
              <a:t>quản</a:t>
            </a:r>
            <a:r>
              <a:rPr lang="en-US" sz="3600" dirty="0" smtClean="0"/>
              <a:t>, </a:t>
            </a:r>
            <a:r>
              <a:rPr lang="en-US" sz="3600" dirty="0" err="1" smtClean="0"/>
              <a:t>đơn</a:t>
            </a:r>
            <a:r>
              <a:rPr lang="en-US" sz="3600" dirty="0" smtClean="0"/>
              <a:t> </a:t>
            </a:r>
            <a:r>
              <a:rPr lang="en-US" sz="3600" dirty="0" err="1" smtClean="0"/>
              <a:t>vị</a:t>
            </a:r>
            <a:r>
              <a:rPr lang="en-US" sz="3600" dirty="0" smtClean="0"/>
              <a:t> </a:t>
            </a:r>
            <a:r>
              <a:rPr lang="en-US" sz="3600" dirty="0" err="1" smtClean="0"/>
              <a:t>tổ</a:t>
            </a:r>
            <a:r>
              <a:rPr lang="en-US" sz="3600" dirty="0" smtClean="0"/>
              <a:t> </a:t>
            </a:r>
            <a:r>
              <a:rPr lang="en-US" sz="3600" dirty="0" err="1" smtClean="0"/>
              <a:t>chức</a:t>
            </a:r>
            <a:r>
              <a:rPr lang="en-US" sz="3600" dirty="0" smtClean="0"/>
              <a:t>.</a:t>
            </a:r>
            <a:endParaRPr lang="en-US" sz="3600" dirty="0"/>
          </a:p>
          <a:p>
            <a:pPr algn="just">
              <a:buFontTx/>
              <a:buChar char="-"/>
            </a:pPr>
            <a:r>
              <a:rPr lang="en-US" sz="3600" dirty="0" smtClean="0"/>
              <a:t>Logo </a:t>
            </a:r>
            <a:r>
              <a:rPr lang="en-US" sz="3600" dirty="0" err="1" smtClean="0"/>
              <a:t>đơn</a:t>
            </a:r>
            <a:r>
              <a:rPr lang="en-US" sz="3600" dirty="0" smtClean="0"/>
              <a:t> </a:t>
            </a:r>
            <a:r>
              <a:rPr lang="en-US" sz="3600" dirty="0" err="1" smtClean="0"/>
              <a:t>vị</a:t>
            </a:r>
            <a:r>
              <a:rPr lang="en-US" sz="3600" dirty="0" smtClean="0"/>
              <a:t> </a:t>
            </a:r>
            <a:r>
              <a:rPr lang="en-US" sz="3600" dirty="0" err="1" smtClean="0"/>
              <a:t>tổ</a:t>
            </a:r>
            <a:r>
              <a:rPr lang="en-US" sz="3600" dirty="0" smtClean="0"/>
              <a:t> </a:t>
            </a:r>
            <a:r>
              <a:rPr lang="en-US" sz="3600" dirty="0" err="1" smtClean="0"/>
              <a:t>chức</a:t>
            </a:r>
            <a:r>
              <a:rPr lang="en-US" sz="3600" dirty="0" smtClean="0"/>
              <a:t>.</a:t>
            </a:r>
          </a:p>
          <a:p>
            <a:pPr algn="just">
              <a:buFontTx/>
              <a:buChar char="-"/>
            </a:pPr>
            <a:r>
              <a:rPr lang="en-US" sz="3600" dirty="0" err="1" smtClean="0"/>
              <a:t>Tên</a:t>
            </a:r>
            <a:r>
              <a:rPr lang="en-US" sz="3600" dirty="0" smtClean="0"/>
              <a:t> </a:t>
            </a:r>
            <a:r>
              <a:rPr lang="en-US" sz="3600" dirty="0" err="1" smtClean="0"/>
              <a:t>lớp</a:t>
            </a:r>
            <a:r>
              <a:rPr lang="en-US" sz="3600" dirty="0" smtClean="0"/>
              <a:t>, </a:t>
            </a:r>
            <a:r>
              <a:rPr lang="en-US" sz="3600" dirty="0" err="1" smtClean="0"/>
              <a:t>tên</a:t>
            </a:r>
            <a:r>
              <a:rPr lang="en-US" sz="3600" dirty="0" smtClean="0"/>
              <a:t> </a:t>
            </a:r>
            <a:r>
              <a:rPr lang="en-US" sz="3600" dirty="0" err="1" smtClean="0"/>
              <a:t>bài</a:t>
            </a:r>
            <a:r>
              <a:rPr lang="en-US" sz="3600" dirty="0" smtClean="0"/>
              <a:t> </a:t>
            </a:r>
            <a:r>
              <a:rPr lang="en-US" sz="3600" dirty="0" err="1" smtClean="0"/>
              <a:t>thu</a:t>
            </a:r>
            <a:r>
              <a:rPr lang="en-US" sz="3600" dirty="0" smtClean="0"/>
              <a:t> </a:t>
            </a:r>
            <a:r>
              <a:rPr lang="en-US" sz="3600" dirty="0" err="1" smtClean="0"/>
              <a:t>hoạch</a:t>
            </a:r>
            <a:r>
              <a:rPr lang="en-US" sz="3600" dirty="0" smtClean="0"/>
              <a:t>.</a:t>
            </a:r>
          </a:p>
          <a:p>
            <a:pPr algn="just">
              <a:buFontTx/>
              <a:buChar char="-"/>
            </a:pPr>
            <a:r>
              <a:rPr lang="en-US" sz="3600" dirty="0" err="1" smtClean="0"/>
              <a:t>Giảng</a:t>
            </a:r>
            <a:r>
              <a:rPr lang="en-US" sz="3600" dirty="0" smtClean="0"/>
              <a:t> </a:t>
            </a:r>
            <a:r>
              <a:rPr lang="en-US" sz="3600" dirty="0" err="1" smtClean="0"/>
              <a:t>viên</a:t>
            </a:r>
            <a:r>
              <a:rPr lang="en-US" sz="3600" dirty="0" smtClean="0"/>
              <a:t> </a:t>
            </a:r>
            <a:r>
              <a:rPr lang="en-US" sz="3600" dirty="0" err="1" smtClean="0"/>
              <a:t>hướng</a:t>
            </a:r>
            <a:r>
              <a:rPr lang="en-US" sz="3600" dirty="0" smtClean="0"/>
              <a:t> </a:t>
            </a:r>
            <a:r>
              <a:rPr lang="en-US" sz="3600" dirty="0" err="1" smtClean="0"/>
              <a:t>dẫn</a:t>
            </a:r>
            <a:r>
              <a:rPr lang="en-US" sz="3600" dirty="0" smtClean="0"/>
              <a:t>, </a:t>
            </a:r>
            <a:r>
              <a:rPr lang="en-US" sz="3600" dirty="0" err="1" smtClean="0"/>
              <a:t>tên</a:t>
            </a:r>
            <a:r>
              <a:rPr lang="en-US" sz="3600" dirty="0" smtClean="0"/>
              <a:t> </a:t>
            </a:r>
            <a:r>
              <a:rPr lang="en-US" sz="3600" dirty="0" err="1" smtClean="0"/>
              <a:t>và</a:t>
            </a:r>
            <a:r>
              <a:rPr lang="en-US" sz="3600" dirty="0" smtClean="0"/>
              <a:t> </a:t>
            </a:r>
            <a:r>
              <a:rPr lang="en-US" sz="3600" dirty="0" err="1" smtClean="0"/>
              <a:t>đơn</a:t>
            </a:r>
            <a:r>
              <a:rPr lang="en-US" sz="3600" dirty="0" smtClean="0"/>
              <a:t> </a:t>
            </a:r>
            <a:r>
              <a:rPr lang="en-US" sz="3600" dirty="0" err="1" smtClean="0"/>
              <a:t>vị</a:t>
            </a:r>
            <a:r>
              <a:rPr lang="en-US" sz="3600" dirty="0" smtClean="0"/>
              <a:t> </a:t>
            </a:r>
            <a:r>
              <a:rPr lang="en-US" sz="3600" dirty="0" err="1" smtClean="0"/>
              <a:t>của</a:t>
            </a:r>
            <a:r>
              <a:rPr lang="en-US" sz="3600" dirty="0" smtClean="0"/>
              <a:t> </a:t>
            </a:r>
            <a:r>
              <a:rPr lang="en-US" sz="3600" dirty="0" err="1" smtClean="0"/>
              <a:t>học</a:t>
            </a:r>
            <a:r>
              <a:rPr lang="en-US" sz="3600" dirty="0" smtClean="0"/>
              <a:t> </a:t>
            </a:r>
            <a:r>
              <a:rPr lang="en-US" sz="3600" dirty="0" err="1" smtClean="0"/>
              <a:t>viên</a:t>
            </a:r>
            <a:r>
              <a:rPr lang="en-US" sz="3600" dirty="0" smtClean="0"/>
              <a:t> </a:t>
            </a:r>
            <a:r>
              <a:rPr lang="en-US" sz="3600" dirty="0" err="1" smtClean="0"/>
              <a:t>thực</a:t>
            </a:r>
            <a:r>
              <a:rPr lang="en-US" sz="3600" dirty="0" smtClean="0"/>
              <a:t> </a:t>
            </a:r>
            <a:r>
              <a:rPr lang="en-US" sz="3600" dirty="0" err="1" smtClean="0"/>
              <a:t>hiện</a:t>
            </a:r>
            <a:r>
              <a:rPr lang="en-US" sz="3600" dirty="0" smtClean="0"/>
              <a:t> </a:t>
            </a:r>
            <a:r>
              <a:rPr lang="en-US" sz="3600" dirty="0" err="1" smtClean="0"/>
              <a:t>bài</a:t>
            </a:r>
            <a:r>
              <a:rPr lang="en-US" sz="3600" dirty="0" smtClean="0"/>
              <a:t> </a:t>
            </a:r>
            <a:r>
              <a:rPr lang="en-US" sz="3600" dirty="0" err="1" smtClean="0"/>
              <a:t>thu</a:t>
            </a:r>
            <a:r>
              <a:rPr lang="en-US" sz="3600" dirty="0" smtClean="0"/>
              <a:t> </a:t>
            </a:r>
            <a:r>
              <a:rPr lang="en-US" sz="3600" dirty="0" err="1" smtClean="0"/>
              <a:t>hoạch</a:t>
            </a:r>
            <a:r>
              <a:rPr lang="en-US" sz="3600" dirty="0" smtClean="0"/>
              <a:t>.</a:t>
            </a:r>
          </a:p>
          <a:p>
            <a:pPr algn="just">
              <a:buFontTx/>
              <a:buChar char="-"/>
            </a:pPr>
            <a:r>
              <a:rPr lang="en-US" sz="3600" dirty="0" err="1" smtClean="0"/>
              <a:t>Thời</a:t>
            </a:r>
            <a:r>
              <a:rPr lang="en-US" sz="3600" dirty="0" smtClean="0"/>
              <a:t> </a:t>
            </a:r>
            <a:r>
              <a:rPr lang="en-US" sz="3600" dirty="0" err="1" smtClean="0"/>
              <a:t>gian</a:t>
            </a:r>
            <a:r>
              <a:rPr lang="en-US" sz="3600" dirty="0" smtClean="0"/>
              <a:t> </a:t>
            </a:r>
            <a:r>
              <a:rPr lang="en-US" sz="3600" dirty="0" err="1" smtClean="0"/>
              <a:t>thực</a:t>
            </a:r>
            <a:r>
              <a:rPr lang="en-US" sz="3600" dirty="0" smtClean="0"/>
              <a:t> </a:t>
            </a:r>
            <a:r>
              <a:rPr lang="en-US" sz="3600" dirty="0" err="1" smtClean="0"/>
              <a:t>hiện</a:t>
            </a:r>
            <a:r>
              <a:rPr lang="en-US" sz="3600" dirty="0" smtClean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7019" y="1094704"/>
            <a:ext cx="4121239" cy="558786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32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365125"/>
            <a:ext cx="11140225" cy="729579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3. TỔNG THỂ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033" y="1352282"/>
            <a:ext cx="11140225" cy="52545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4000" b="1" dirty="0" err="1" smtClean="0"/>
              <a:t>Mục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lục</a:t>
            </a:r>
            <a:endParaRPr lang="en-US" sz="4000" b="1" dirty="0" smtClean="0"/>
          </a:p>
          <a:p>
            <a:pPr marL="0" indent="0" algn="just">
              <a:buNone/>
            </a:pPr>
            <a:r>
              <a:rPr lang="en-US" sz="4000" b="1" dirty="0" err="1" smtClean="0"/>
              <a:t>Danh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mục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chữ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viết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tắc</a:t>
            </a:r>
            <a:r>
              <a:rPr lang="en-US" sz="4000" b="1" dirty="0" smtClean="0"/>
              <a:t> (</a:t>
            </a:r>
            <a:r>
              <a:rPr lang="en-US" sz="4000" b="1" dirty="0" err="1" smtClean="0"/>
              <a:t>nếu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có</a:t>
            </a:r>
            <a:r>
              <a:rPr lang="en-US" sz="4000" b="1" dirty="0" smtClean="0"/>
              <a:t>)</a:t>
            </a:r>
          </a:p>
          <a:p>
            <a:pPr marL="0" indent="0" algn="just">
              <a:buNone/>
            </a:pPr>
            <a:r>
              <a:rPr lang="en-US" sz="4000" b="1" dirty="0" err="1" smtClean="0"/>
              <a:t>Danh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mục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hình</a:t>
            </a:r>
            <a:r>
              <a:rPr lang="en-US" sz="4000" b="1" dirty="0" smtClean="0"/>
              <a:t>, </a:t>
            </a:r>
            <a:r>
              <a:rPr lang="en-US" sz="4000" b="1" dirty="0" err="1" smtClean="0"/>
              <a:t>bảng</a:t>
            </a:r>
            <a:r>
              <a:rPr lang="en-US" sz="4000" b="1" dirty="0" smtClean="0"/>
              <a:t> (</a:t>
            </a:r>
            <a:r>
              <a:rPr lang="en-US" sz="4000" b="1" dirty="0" err="1" smtClean="0"/>
              <a:t>nếu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có</a:t>
            </a:r>
            <a:r>
              <a:rPr lang="en-US" sz="4000" b="1" dirty="0" smtClean="0"/>
              <a:t>)</a:t>
            </a:r>
          </a:p>
          <a:p>
            <a:pPr marL="0" indent="0" algn="just">
              <a:buNone/>
            </a:pPr>
            <a:r>
              <a:rPr lang="en-US" sz="4000" b="1" dirty="0" smtClean="0"/>
              <a:t>MỞ ĐẦU</a:t>
            </a:r>
          </a:p>
          <a:p>
            <a:pPr marL="0" indent="0" algn="just">
              <a:buNone/>
            </a:pPr>
            <a:r>
              <a:rPr lang="en-US" sz="4000" dirty="0" smtClean="0"/>
              <a:t>- </a:t>
            </a:r>
            <a:r>
              <a:rPr lang="en-US" sz="4000" dirty="0" err="1" smtClean="0"/>
              <a:t>Cuối</a:t>
            </a:r>
            <a:r>
              <a:rPr lang="en-US" sz="4000" dirty="0" smtClean="0"/>
              <a:t> </a:t>
            </a:r>
            <a:r>
              <a:rPr lang="en-US" sz="4000" dirty="0" err="1" smtClean="0"/>
              <a:t>lời</a:t>
            </a:r>
            <a:r>
              <a:rPr lang="en-US" sz="4000" dirty="0" smtClean="0"/>
              <a:t> </a:t>
            </a:r>
            <a:r>
              <a:rPr lang="en-US" sz="4000" dirty="0" err="1" smtClean="0"/>
              <a:t>mở</a:t>
            </a:r>
            <a:r>
              <a:rPr lang="en-US" sz="4000" dirty="0" smtClean="0"/>
              <a:t> </a:t>
            </a:r>
            <a:r>
              <a:rPr lang="en-US" sz="4000" dirty="0" err="1" smtClean="0"/>
              <a:t>đầu</a:t>
            </a:r>
            <a:r>
              <a:rPr lang="en-US" sz="4000" dirty="0" smtClean="0"/>
              <a:t> </a:t>
            </a:r>
            <a:r>
              <a:rPr lang="en-US" sz="4000" dirty="0" err="1" smtClean="0"/>
              <a:t>học</a:t>
            </a:r>
            <a:r>
              <a:rPr lang="en-US" sz="4000" dirty="0" smtClean="0"/>
              <a:t> </a:t>
            </a:r>
            <a:r>
              <a:rPr lang="en-US" sz="4000" dirty="0" err="1" smtClean="0"/>
              <a:t>viên</a:t>
            </a:r>
            <a:r>
              <a:rPr lang="en-US" sz="4000" dirty="0" smtClean="0"/>
              <a:t> </a:t>
            </a:r>
            <a:r>
              <a:rPr lang="en-US" sz="4000" dirty="0" err="1" smtClean="0"/>
              <a:t>ký</a:t>
            </a:r>
            <a:r>
              <a:rPr lang="en-US" sz="4000" dirty="0" smtClean="0"/>
              <a:t> </a:t>
            </a:r>
            <a:r>
              <a:rPr lang="en-US" sz="4000" dirty="0" err="1" smtClean="0"/>
              <a:t>tên</a:t>
            </a:r>
            <a:r>
              <a:rPr lang="en-US" sz="4000" dirty="0" smtClean="0"/>
              <a:t> </a:t>
            </a:r>
            <a:r>
              <a:rPr lang="en-US" sz="4000" dirty="0" err="1" smtClean="0"/>
              <a:t>và</a:t>
            </a:r>
            <a:r>
              <a:rPr lang="en-US" sz="4000" dirty="0" smtClean="0"/>
              <a:t> </a:t>
            </a:r>
            <a:r>
              <a:rPr lang="en-US" sz="4000" dirty="0" err="1" smtClean="0"/>
              <a:t>ghi</a:t>
            </a:r>
            <a:r>
              <a:rPr lang="en-US" sz="4000" dirty="0" smtClean="0"/>
              <a:t> </a:t>
            </a:r>
            <a:r>
              <a:rPr lang="en-US" sz="4000" dirty="0" err="1" smtClean="0"/>
              <a:t>rõ</a:t>
            </a:r>
            <a:r>
              <a:rPr lang="en-US" sz="4000" dirty="0" smtClean="0"/>
              <a:t> </a:t>
            </a:r>
            <a:r>
              <a:rPr lang="en-US" sz="4000" dirty="0" err="1" smtClean="0"/>
              <a:t>họ</a:t>
            </a:r>
            <a:r>
              <a:rPr lang="en-US" sz="4000" dirty="0" smtClean="0"/>
              <a:t> </a:t>
            </a:r>
            <a:r>
              <a:rPr lang="en-US" sz="4000" dirty="0" err="1" smtClean="0"/>
              <a:t>tên</a:t>
            </a:r>
            <a:r>
              <a:rPr lang="en-US" sz="4000" dirty="0" smtClean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86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365125"/>
            <a:ext cx="11140225" cy="729579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3. TỔNG THỂ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033" y="1352282"/>
            <a:ext cx="10998559" cy="52545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4000" b="1" dirty="0" smtClean="0"/>
              <a:t>PHẦN 1: MÔ TẢ TÌNH HUỐNG</a:t>
            </a:r>
          </a:p>
          <a:p>
            <a:pPr marL="463550" indent="0" algn="just">
              <a:buNone/>
            </a:pPr>
            <a:r>
              <a:rPr lang="en-US" sz="4000" b="1" dirty="0" smtClean="0"/>
              <a:t>1.1. </a:t>
            </a:r>
            <a:r>
              <a:rPr lang="en-US" sz="4000" b="1" dirty="0" err="1" smtClean="0"/>
              <a:t>Lý</a:t>
            </a:r>
            <a:r>
              <a:rPr lang="en-US" sz="4000" b="1" dirty="0" smtClean="0"/>
              <a:t> do </a:t>
            </a:r>
            <a:r>
              <a:rPr lang="en-US" sz="4000" b="1" dirty="0" err="1" smtClean="0"/>
              <a:t>xảy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ra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tình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huống</a:t>
            </a:r>
            <a:endParaRPr lang="en-US" sz="4000" b="1" dirty="0" smtClean="0"/>
          </a:p>
          <a:p>
            <a:pPr marL="463550" indent="0" algn="just">
              <a:buNone/>
            </a:pPr>
            <a:r>
              <a:rPr lang="en-US" sz="4000" b="1" dirty="0" smtClean="0"/>
              <a:t>1.2. </a:t>
            </a:r>
            <a:r>
              <a:rPr lang="en-US" sz="4000" b="1" dirty="0" err="1" smtClean="0"/>
              <a:t>Mô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tả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tình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huống</a:t>
            </a:r>
            <a:endParaRPr lang="en-US" sz="4000" b="1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8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365125"/>
            <a:ext cx="11140225" cy="729579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3. TỔNG THỂ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033" y="1352282"/>
            <a:ext cx="10998559" cy="52545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4000" b="1" dirty="0" smtClean="0"/>
              <a:t>PHẦN 2: PHÂN TÍCH NGUYÊN NHÂN VÀ HẬU QUẢ TỪ TÌNH HUỐNG</a:t>
            </a:r>
          </a:p>
          <a:p>
            <a:pPr marL="463550" indent="0" algn="just">
              <a:buNone/>
            </a:pPr>
            <a:r>
              <a:rPr lang="en-US" sz="4000" b="1" dirty="0" smtClean="0"/>
              <a:t>2.1. </a:t>
            </a:r>
            <a:r>
              <a:rPr lang="en-US" sz="4000" b="1" dirty="0" err="1" smtClean="0"/>
              <a:t>Căn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cứ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phân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tích</a:t>
            </a:r>
            <a:endParaRPr lang="en-US" sz="4000" b="1" dirty="0" smtClean="0"/>
          </a:p>
          <a:p>
            <a:pPr marL="463550" indent="0" algn="just">
              <a:buNone/>
            </a:pPr>
            <a:r>
              <a:rPr lang="en-US" sz="4000" b="1" dirty="0" smtClean="0"/>
              <a:t>2.2. </a:t>
            </a:r>
            <a:r>
              <a:rPr lang="en-US" sz="4000" b="1" dirty="0" err="1" smtClean="0"/>
              <a:t>Nguyên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nhân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xảy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ra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tình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huống</a:t>
            </a:r>
            <a:endParaRPr lang="en-US" sz="4000" b="1" dirty="0" smtClean="0"/>
          </a:p>
          <a:p>
            <a:pPr marL="463550" indent="0" algn="just">
              <a:buNone/>
            </a:pPr>
            <a:r>
              <a:rPr lang="en-US" sz="4000" b="1" dirty="0" smtClean="0"/>
              <a:t>2.3. </a:t>
            </a:r>
            <a:r>
              <a:rPr lang="en-US" sz="4000" b="1" dirty="0" err="1" smtClean="0"/>
              <a:t>Tác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động</a:t>
            </a:r>
            <a:r>
              <a:rPr lang="en-US" sz="4000" b="1" dirty="0" smtClean="0"/>
              <a:t> – </a:t>
            </a:r>
            <a:r>
              <a:rPr lang="en-US" sz="4000" b="1" dirty="0" err="1" smtClean="0"/>
              <a:t>Hậu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quả</a:t>
            </a:r>
            <a:r>
              <a:rPr lang="en-US" sz="4000" b="1" dirty="0" smtClean="0"/>
              <a:t> </a:t>
            </a:r>
            <a:r>
              <a:rPr lang="en-US" sz="4000" i="1" dirty="0" smtClean="0"/>
              <a:t>(</a:t>
            </a:r>
            <a:r>
              <a:rPr lang="en-US" sz="4000" i="1" dirty="0" err="1" smtClean="0"/>
              <a:t>xã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hội</a:t>
            </a:r>
            <a:r>
              <a:rPr lang="en-US" sz="4000" i="1" dirty="0" smtClean="0"/>
              <a:t>, </a:t>
            </a:r>
            <a:r>
              <a:rPr lang="en-US" sz="4000" i="1" dirty="0" err="1" smtClean="0"/>
              <a:t>kinh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tế</a:t>
            </a:r>
            <a:r>
              <a:rPr lang="en-US" sz="4000" i="1" dirty="0" smtClean="0"/>
              <a:t>, </a:t>
            </a:r>
            <a:r>
              <a:rPr lang="en-US" sz="4000" i="1" dirty="0" err="1" smtClean="0"/>
              <a:t>tài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chính</a:t>
            </a:r>
            <a:r>
              <a:rPr lang="en-US" sz="4000" i="1" dirty="0" smtClean="0"/>
              <a:t> – </a:t>
            </a:r>
            <a:r>
              <a:rPr lang="en-US" sz="4000" i="1" dirty="0" err="1" smtClean="0"/>
              <a:t>ngân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sách</a:t>
            </a:r>
            <a:r>
              <a:rPr lang="en-US" sz="4000" i="1" dirty="0" smtClean="0"/>
              <a:t>, </a:t>
            </a:r>
            <a:r>
              <a:rPr lang="en-US" sz="4000" i="1" dirty="0" err="1" smtClean="0"/>
              <a:t>uy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tín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của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cơ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quan</a:t>
            </a:r>
            <a:r>
              <a:rPr lang="en-US" sz="4000" i="1" dirty="0" smtClean="0"/>
              <a:t>, </a:t>
            </a:r>
            <a:r>
              <a:rPr lang="en-US" sz="4000" i="1" dirty="0" err="1" smtClean="0"/>
              <a:t>công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chức</a:t>
            </a:r>
            <a:r>
              <a:rPr lang="en-US" sz="4000" i="1" dirty="0" smtClean="0"/>
              <a:t>, </a:t>
            </a:r>
            <a:r>
              <a:rPr lang="en-US" sz="4000" i="1" dirty="0" err="1" smtClean="0"/>
              <a:t>lợi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ích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của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đối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tượng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quản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lý</a:t>
            </a:r>
            <a:r>
              <a:rPr lang="en-US" sz="4000" i="1" dirty="0" smtClean="0"/>
              <a:t>, </a:t>
            </a:r>
            <a:r>
              <a:rPr lang="en-US" sz="4000" i="1" dirty="0" err="1" smtClean="0"/>
              <a:t>hiệu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lực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của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pháp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luật</a:t>
            </a:r>
            <a:r>
              <a:rPr lang="en-US" sz="4000" i="1" dirty="0" smtClean="0"/>
              <a:t> ...)</a:t>
            </a:r>
            <a:endParaRPr lang="en-US" sz="4000" b="1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37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711</Words>
  <Application>Microsoft Office PowerPoint</Application>
  <PresentationFormat>Widescreen</PresentationFormat>
  <Paragraphs>56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Tahoma</vt:lpstr>
      <vt:lpstr>Times New Roman</vt:lpstr>
      <vt:lpstr>Office Theme</vt:lpstr>
      <vt:lpstr>BỘ LAO ĐỘNG – THƯƠNG BINH VÀ XÃ HỘI TRƯỜNG ĐẠI HỌC SPKT VĨNH LONG</vt:lpstr>
      <vt:lpstr>1. MỤC ĐÍCH</vt:lpstr>
      <vt:lpstr>2. YÊU CẦU</vt:lpstr>
      <vt:lpstr>2. YÊU CẦU</vt:lpstr>
      <vt:lpstr>2. YÊU CẦU</vt:lpstr>
      <vt:lpstr>3. TỔNG THỂ</vt:lpstr>
      <vt:lpstr>3. TỔNG THỂ</vt:lpstr>
      <vt:lpstr>3. TỔNG THỂ</vt:lpstr>
      <vt:lpstr>3. TỔNG THỂ</vt:lpstr>
      <vt:lpstr>3. TỔNG THỂ</vt:lpstr>
      <vt:lpstr>3. TỔNG THỂ</vt:lpstr>
      <vt:lpstr>3. TỔNG THỂ</vt:lpstr>
      <vt:lpstr>CHÚC QUÝ HỌC VIÊN LÀM BÀI           THU HOẠCH TÌM HIỂU THỰC TẾ TỐT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BỘ LAO ĐỘNG – THƯƠNG BINH VÀ XÃ HỘI TRƯỜNG ĐẠI HỌC SPKT VĨNH LONG</dc:title>
  <dc:creator>User</dc:creator>
  <cp:lastModifiedBy>dell</cp:lastModifiedBy>
  <cp:revision>12</cp:revision>
  <dcterms:created xsi:type="dcterms:W3CDTF">2021-01-15T03:22:10Z</dcterms:created>
  <dcterms:modified xsi:type="dcterms:W3CDTF">2021-01-15T07:18:27Z</dcterms:modified>
</cp:coreProperties>
</file>