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wav"/>
  <Default Extension="wdp" ContentType="image/vnd.ms-photo"/>
  <Default Extension="gif" ContentType="image/gif"/>
  <Default Extension="vml" ContentType="application/vnd.openxmlformats-officedocument.vmlDrawing"/>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 id="2147483768" r:id="rId2"/>
    <p:sldMasterId id="2147483781" r:id="rId3"/>
    <p:sldMasterId id="2147483793" r:id="rId4"/>
  </p:sldMasterIdLst>
  <p:notesMasterIdLst>
    <p:notesMasterId r:id="rId136"/>
  </p:notesMasterIdLst>
  <p:sldIdLst>
    <p:sldId id="402" r:id="rId5"/>
    <p:sldId id="317" r:id="rId6"/>
    <p:sldId id="340" r:id="rId7"/>
    <p:sldId id="323" r:id="rId8"/>
    <p:sldId id="434" r:id="rId9"/>
    <p:sldId id="436" r:id="rId10"/>
    <p:sldId id="437" r:id="rId11"/>
    <p:sldId id="439" r:id="rId12"/>
    <p:sldId id="438" r:id="rId13"/>
    <p:sldId id="441" r:id="rId14"/>
    <p:sldId id="656" r:id="rId15"/>
    <p:sldId id="658" r:id="rId16"/>
    <p:sldId id="533" r:id="rId17"/>
    <p:sldId id="444" r:id="rId18"/>
    <p:sldId id="442" r:id="rId19"/>
    <p:sldId id="443" r:id="rId20"/>
    <p:sldId id="542" r:id="rId21"/>
    <p:sldId id="539" r:id="rId22"/>
    <p:sldId id="445" r:id="rId23"/>
    <p:sldId id="448" r:id="rId24"/>
    <p:sldId id="449" r:id="rId25"/>
    <p:sldId id="450" r:id="rId26"/>
    <p:sldId id="590" r:id="rId27"/>
    <p:sldId id="446" r:id="rId28"/>
    <p:sldId id="447" r:id="rId29"/>
    <p:sldId id="259" r:id="rId30"/>
    <p:sldId id="566" r:id="rId31"/>
    <p:sldId id="465" r:id="rId32"/>
    <p:sldId id="395" r:id="rId33"/>
    <p:sldId id="412" r:id="rId34"/>
    <p:sldId id="414" r:id="rId35"/>
    <p:sldId id="416" r:id="rId36"/>
    <p:sldId id="418" r:id="rId37"/>
    <p:sldId id="420" r:id="rId38"/>
    <p:sldId id="466" r:id="rId39"/>
    <p:sldId id="467" r:id="rId40"/>
    <p:sldId id="536" r:id="rId41"/>
    <p:sldId id="574" r:id="rId42"/>
    <p:sldId id="538" r:id="rId43"/>
    <p:sldId id="579" r:id="rId44"/>
    <p:sldId id="541" r:id="rId45"/>
    <p:sldId id="534" r:id="rId46"/>
    <p:sldId id="261" r:id="rId47"/>
    <p:sldId id="451" r:id="rId48"/>
    <p:sldId id="578" r:id="rId49"/>
    <p:sldId id="624" r:id="rId50"/>
    <p:sldId id="626" r:id="rId51"/>
    <p:sldId id="628" r:id="rId52"/>
    <p:sldId id="630" r:id="rId53"/>
    <p:sldId id="634" r:id="rId54"/>
    <p:sldId id="616" r:id="rId55"/>
    <p:sldId id="617" r:id="rId56"/>
    <p:sldId id="618" r:id="rId57"/>
    <p:sldId id="619" r:id="rId58"/>
    <p:sldId id="620" r:id="rId59"/>
    <p:sldId id="638" r:id="rId60"/>
    <p:sldId id="636" r:id="rId61"/>
    <p:sldId id="640" r:id="rId62"/>
    <p:sldId id="622" r:id="rId63"/>
    <p:sldId id="642" r:id="rId64"/>
    <p:sldId id="644" r:id="rId65"/>
    <p:sldId id="646" r:id="rId66"/>
    <p:sldId id="623" r:id="rId67"/>
    <p:sldId id="648" r:id="rId68"/>
    <p:sldId id="660" r:id="rId69"/>
    <p:sldId id="469" r:id="rId70"/>
    <p:sldId id="470" r:id="rId71"/>
    <p:sldId id="471" r:id="rId72"/>
    <p:sldId id="472" r:id="rId73"/>
    <p:sldId id="473" r:id="rId74"/>
    <p:sldId id="502" r:id="rId75"/>
    <p:sldId id="474" r:id="rId76"/>
    <p:sldId id="654" r:id="rId77"/>
    <p:sldId id="504" r:id="rId78"/>
    <p:sldId id="264" r:id="rId79"/>
    <p:sldId id="266" r:id="rId80"/>
    <p:sldId id="559" r:id="rId81"/>
    <p:sldId id="560" r:id="rId82"/>
    <p:sldId id="511" r:id="rId83"/>
    <p:sldId id="512" r:id="rId84"/>
    <p:sldId id="513" r:id="rId85"/>
    <p:sldId id="514" r:id="rId86"/>
    <p:sldId id="515" r:id="rId87"/>
    <p:sldId id="600" r:id="rId88"/>
    <p:sldId id="500" r:id="rId89"/>
    <p:sldId id="545" r:id="rId90"/>
    <p:sldId id="551" r:id="rId91"/>
    <p:sldId id="552" r:id="rId92"/>
    <p:sldId id="553" r:id="rId93"/>
    <p:sldId id="554" r:id="rId94"/>
    <p:sldId id="555" r:id="rId95"/>
    <p:sldId id="606" r:id="rId96"/>
    <p:sldId id="607" r:id="rId97"/>
    <p:sldId id="608" r:id="rId98"/>
    <p:sldId id="591" r:id="rId99"/>
    <p:sldId id="505" r:id="rId100"/>
    <p:sldId id="661" r:id="rId101"/>
    <p:sldId id="424" r:id="rId102"/>
    <p:sldId id="594" r:id="rId103"/>
    <p:sldId id="544" r:id="rId104"/>
    <p:sldId id="426" r:id="rId105"/>
    <p:sldId id="529" r:id="rId106"/>
    <p:sldId id="428" r:id="rId107"/>
    <p:sldId id="569" r:id="rId108"/>
    <p:sldId id="567" r:id="rId109"/>
    <p:sldId id="517" r:id="rId110"/>
    <p:sldId id="518" r:id="rId111"/>
    <p:sldId id="519" r:id="rId112"/>
    <p:sldId id="528" r:id="rId113"/>
    <p:sldId id="522" r:id="rId114"/>
    <p:sldId id="523" r:id="rId115"/>
    <p:sldId id="524" r:id="rId116"/>
    <p:sldId id="525" r:id="rId117"/>
    <p:sldId id="481" r:id="rId118"/>
    <p:sldId id="482" r:id="rId119"/>
    <p:sldId id="483" r:id="rId120"/>
    <p:sldId id="484" r:id="rId121"/>
    <p:sldId id="485" r:id="rId122"/>
    <p:sldId id="486" r:id="rId123"/>
    <p:sldId id="487" r:id="rId124"/>
    <p:sldId id="488" r:id="rId125"/>
    <p:sldId id="489" r:id="rId126"/>
    <p:sldId id="490" r:id="rId127"/>
    <p:sldId id="596" r:id="rId128"/>
    <p:sldId id="492" r:id="rId129"/>
    <p:sldId id="493" r:id="rId130"/>
    <p:sldId id="494" r:id="rId131"/>
    <p:sldId id="495" r:id="rId132"/>
    <p:sldId id="479" r:id="rId133"/>
    <p:sldId id="480" r:id="rId134"/>
    <p:sldId id="557" r:id="rId1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28" autoAdjust="0"/>
    <p:restoredTop sz="94660"/>
  </p:normalViewPr>
  <p:slideViewPr>
    <p:cSldViewPr snapToGrid="0">
      <p:cViewPr varScale="1">
        <p:scale>
          <a:sx n="73" d="100"/>
          <a:sy n="73" d="100"/>
        </p:scale>
        <p:origin x="1266"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viewProps" Target="viewProps.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theme" Target="theme/theme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4.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21F254-FC8C-4BB5-8536-812548D4EA39}" type="doc">
      <dgm:prSet loTypeId="urn:microsoft.com/office/officeart/2005/8/layout/radial5" loCatId="relationship" qsTypeId="urn:microsoft.com/office/officeart/2005/8/quickstyle/simple1" qsCatId="simple" csTypeId="urn:microsoft.com/office/officeart/2005/8/colors/accent1_2" csCatId="accent1" phldr="1"/>
      <dgm:spPr/>
      <dgm:t>
        <a:bodyPr/>
        <a:lstStyle/>
        <a:p>
          <a:endParaRPr lang="en-US"/>
        </a:p>
      </dgm:t>
    </dgm:pt>
    <dgm:pt modelId="{55AE67AD-2B47-4DAD-8D13-83455CED3FC0}">
      <dgm:prSet phldrT="[Văn bản]"/>
      <dgm:spPr>
        <a:xfrm>
          <a:off x="2369210" y="2724150"/>
          <a:ext cx="1264234" cy="1264234"/>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err="1">
              <a:solidFill>
                <a:sysClr val="window" lastClr="FFFFFF"/>
              </a:solidFill>
              <a:latin typeface="Times New Roman" panose="02020603050405020304" pitchFamily="18" charset="0"/>
              <a:ea typeface="+mn-ea"/>
              <a:cs typeface="Times New Roman" panose="02020603050405020304" pitchFamily="18" charset="0"/>
            </a:rPr>
            <a:t>Quản</a:t>
          </a:r>
          <a:r>
            <a:rPr lang="en-US" dirty="0">
              <a:solidFill>
                <a:sysClr val="window" lastClr="FFFFFF"/>
              </a:solidFill>
              <a:latin typeface="Times New Roman" panose="02020603050405020304" pitchFamily="18" charset="0"/>
              <a:ea typeface="+mn-ea"/>
              <a:cs typeface="Times New Roman" panose="02020603050405020304" pitchFamily="18" charset="0"/>
            </a:rPr>
            <a:t> </a:t>
          </a:r>
          <a:r>
            <a:rPr lang="en-US" dirty="0" err="1">
              <a:solidFill>
                <a:sysClr val="window" lastClr="FFFFFF"/>
              </a:solidFill>
              <a:latin typeface="Times New Roman" panose="02020603050405020304" pitchFamily="18" charset="0"/>
              <a:ea typeface="+mn-ea"/>
              <a:cs typeface="Times New Roman" panose="02020603050405020304" pitchFamily="18" charset="0"/>
            </a:rPr>
            <a:t>lý</a:t>
          </a:r>
          <a:r>
            <a:rPr lang="en-US" dirty="0">
              <a:solidFill>
                <a:sysClr val="window" lastClr="FFFFFF"/>
              </a:solidFill>
              <a:latin typeface="Times New Roman" panose="02020603050405020304" pitchFamily="18" charset="0"/>
              <a:ea typeface="+mn-ea"/>
              <a:cs typeface="Times New Roman" panose="02020603050405020304" pitchFamily="18" charset="0"/>
            </a:rPr>
            <a:t> </a:t>
          </a:r>
          <a:r>
            <a:rPr lang="en-US" dirty="0" err="1">
              <a:solidFill>
                <a:sysClr val="window" lastClr="FFFFFF"/>
              </a:solidFill>
              <a:latin typeface="Times New Roman" panose="02020603050405020304" pitchFamily="18" charset="0"/>
              <a:ea typeface="+mn-ea"/>
              <a:cs typeface="Times New Roman" panose="02020603050405020304" pitchFamily="18" charset="0"/>
            </a:rPr>
            <a:t>văn</a:t>
          </a:r>
          <a:r>
            <a:rPr lang="en-US" dirty="0">
              <a:solidFill>
                <a:sysClr val="window" lastClr="FFFFFF"/>
              </a:solidFill>
              <a:latin typeface="Times New Roman" panose="02020603050405020304" pitchFamily="18" charset="0"/>
              <a:ea typeface="+mn-ea"/>
              <a:cs typeface="Times New Roman" panose="02020603050405020304" pitchFamily="18" charset="0"/>
            </a:rPr>
            <a:t> </a:t>
          </a:r>
          <a:r>
            <a:rPr lang="en-US" dirty="0" err="1">
              <a:solidFill>
                <a:sysClr val="window" lastClr="FFFFFF"/>
              </a:solidFill>
              <a:latin typeface="Times New Roman" panose="02020603050405020304" pitchFamily="18" charset="0"/>
              <a:ea typeface="+mn-ea"/>
              <a:cs typeface="Times New Roman" panose="02020603050405020304" pitchFamily="18" charset="0"/>
            </a:rPr>
            <a:t>hóa</a:t>
          </a:r>
          <a:r>
            <a:rPr lang="en-US" dirty="0">
              <a:solidFill>
                <a:sysClr val="window" lastClr="FFFFFF"/>
              </a:solidFill>
              <a:latin typeface="Times New Roman" panose="02020603050405020304" pitchFamily="18" charset="0"/>
              <a:ea typeface="+mn-ea"/>
              <a:cs typeface="Times New Roman" panose="02020603050405020304" pitchFamily="18" charset="0"/>
            </a:rPr>
            <a:t> </a:t>
          </a:r>
          <a:r>
            <a:rPr lang="en-US" dirty="0" err="1">
              <a:solidFill>
                <a:sysClr val="window" lastClr="FFFFFF"/>
              </a:solidFill>
              <a:latin typeface="Times New Roman" panose="02020603050405020304" pitchFamily="18" charset="0"/>
              <a:ea typeface="+mn-ea"/>
              <a:cs typeface="Times New Roman" panose="02020603050405020304" pitchFamily="18" charset="0"/>
            </a:rPr>
            <a:t>trường</a:t>
          </a:r>
          <a:r>
            <a:rPr lang="en-US" dirty="0">
              <a:solidFill>
                <a:sysClr val="window" lastClr="FFFFFF"/>
              </a:solidFill>
              <a:latin typeface="Times New Roman" panose="02020603050405020304" pitchFamily="18" charset="0"/>
              <a:ea typeface="+mn-ea"/>
              <a:cs typeface="Times New Roman" panose="02020603050405020304" pitchFamily="18" charset="0"/>
            </a:rPr>
            <a:t> </a:t>
          </a:r>
          <a:r>
            <a:rPr lang="en-US" dirty="0" err="1">
              <a:solidFill>
                <a:sysClr val="window" lastClr="FFFFFF"/>
              </a:solidFill>
              <a:latin typeface="Times New Roman" panose="02020603050405020304" pitchFamily="18" charset="0"/>
              <a:ea typeface="+mn-ea"/>
              <a:cs typeface="Times New Roman" panose="02020603050405020304" pitchFamily="18" charset="0"/>
            </a:rPr>
            <a:t>cao</a:t>
          </a:r>
          <a:r>
            <a:rPr lang="en-US" dirty="0">
              <a:solidFill>
                <a:sysClr val="window" lastClr="FFFFFF"/>
              </a:solidFill>
              <a:latin typeface="Times New Roman" panose="02020603050405020304" pitchFamily="18" charset="0"/>
              <a:ea typeface="+mn-ea"/>
              <a:cs typeface="Times New Roman" panose="02020603050405020304" pitchFamily="18" charset="0"/>
            </a:rPr>
            <a:t> </a:t>
          </a:r>
          <a:r>
            <a:rPr lang="en-US" dirty="0" err="1">
              <a:solidFill>
                <a:sysClr val="window" lastClr="FFFFFF"/>
              </a:solidFill>
              <a:latin typeface="Times New Roman" panose="02020603050405020304" pitchFamily="18" charset="0"/>
              <a:ea typeface="+mn-ea"/>
              <a:cs typeface="Times New Roman" panose="02020603050405020304" pitchFamily="18" charset="0"/>
            </a:rPr>
            <a:t>đẳng</a:t>
          </a:r>
          <a:endParaRPr lang="en-US" dirty="0">
            <a:solidFill>
              <a:sysClr val="window" lastClr="FFFFFF"/>
            </a:solidFill>
            <a:latin typeface="Times New Roman" panose="02020603050405020304" pitchFamily="18" charset="0"/>
            <a:ea typeface="+mn-ea"/>
            <a:cs typeface="Times New Roman" panose="02020603050405020304" pitchFamily="18" charset="0"/>
          </a:endParaRPr>
        </a:p>
      </dgm:t>
    </dgm:pt>
    <dgm:pt modelId="{84234EDF-5CFF-49A2-B2FB-3051CC8F8FD3}" type="parTrans" cxnId="{EDDB01E7-380D-4FAF-8264-186B2D127B37}">
      <dgm:prSet/>
      <dgm:spPr/>
      <dgm:t>
        <a:bodyPr/>
        <a:lstStyle/>
        <a:p>
          <a:endParaRPr lang="en-US"/>
        </a:p>
      </dgm:t>
    </dgm:pt>
    <dgm:pt modelId="{CB9F7C8E-77D3-4344-A7D9-75F75FB64CBD}" type="sibTrans" cxnId="{EDDB01E7-380D-4FAF-8264-186B2D127B37}">
      <dgm:prSet/>
      <dgm:spPr/>
      <dgm:t>
        <a:bodyPr/>
        <a:lstStyle/>
        <a:p>
          <a:endParaRPr lang="en-US"/>
        </a:p>
      </dgm:t>
    </dgm:pt>
    <dgm:pt modelId="{03497C17-6EB2-444D-91D5-76AEFD4DB0F2}">
      <dgm:prSet phldrT="[Văn bản]" custT="1"/>
      <dgm:spPr>
        <a:xfrm>
          <a:off x="2211180" y="301466"/>
          <a:ext cx="1580293" cy="1580293"/>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sz="1600" dirty="0" err="1">
              <a:solidFill>
                <a:sysClr val="window" lastClr="FFFFFF"/>
              </a:solidFill>
              <a:latin typeface="Times New Roman" panose="02020603050405020304" pitchFamily="18" charset="0"/>
              <a:ea typeface="+mn-ea"/>
              <a:cs typeface="Times New Roman" panose="02020603050405020304" pitchFamily="18" charset="0"/>
            </a:rPr>
            <a:t>Điều</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kiện</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kinh</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tế</a:t>
          </a:r>
          <a:r>
            <a:rPr lang="en-US" sz="1600" dirty="0">
              <a:solidFill>
                <a:sysClr val="window" lastClr="FFFFFF"/>
              </a:solidFill>
              <a:latin typeface="Times New Roman" panose="02020603050405020304" pitchFamily="18" charset="0"/>
              <a:ea typeface="+mn-ea"/>
              <a:cs typeface="Times New Roman" panose="02020603050405020304" pitchFamily="18" charset="0"/>
            </a:rPr>
            <a:t> -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xã</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hội</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văn</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hóa</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địa</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phương</a:t>
          </a:r>
          <a:endParaRPr lang="en-US" sz="1600" dirty="0">
            <a:solidFill>
              <a:sysClr val="window" lastClr="FFFFFF"/>
            </a:solidFill>
            <a:latin typeface="Times New Roman" panose="02020603050405020304" pitchFamily="18" charset="0"/>
            <a:ea typeface="+mn-ea"/>
            <a:cs typeface="Times New Roman" panose="02020603050405020304" pitchFamily="18" charset="0"/>
          </a:endParaRPr>
        </a:p>
      </dgm:t>
    </dgm:pt>
    <dgm:pt modelId="{1E77709C-CBDF-4637-938B-7D2B7B207961}" type="parTrans" cxnId="{8025C8F1-95D2-466B-850B-6C190A7B6FEC}">
      <dgm:prSet/>
      <dgm:spPr>
        <a:xfrm rot="16200000">
          <a:off x="2778093" y="2100671"/>
          <a:ext cx="446467" cy="429839"/>
        </a:xfrm>
        <a:solidFill>
          <a:srgbClr val="FF0000"/>
        </a:solidFill>
        <a:ln>
          <a:noFill/>
        </a:ln>
        <a:effectLst/>
      </dgm:spPr>
      <dgm:t>
        <a:bodyPr/>
        <a:lstStyle/>
        <a:p>
          <a:endParaRPr lang="en-US">
            <a:solidFill>
              <a:sysClr val="window" lastClr="FFFFFF"/>
            </a:solidFill>
            <a:latin typeface="Calibri"/>
            <a:ea typeface="+mn-ea"/>
            <a:cs typeface="+mn-cs"/>
          </a:endParaRPr>
        </a:p>
      </dgm:t>
    </dgm:pt>
    <dgm:pt modelId="{79E6183E-49C7-4C04-AE61-64EE1B8794A1}" type="sibTrans" cxnId="{8025C8F1-95D2-466B-850B-6C190A7B6FEC}">
      <dgm:prSet/>
      <dgm:spPr/>
      <dgm:t>
        <a:bodyPr/>
        <a:lstStyle/>
        <a:p>
          <a:endParaRPr lang="en-US"/>
        </a:p>
      </dgm:t>
    </dgm:pt>
    <dgm:pt modelId="{E8218014-B219-4C82-BDB2-E521217B66C6}">
      <dgm:prSet phldrT="[Văn bản]" custT="1"/>
      <dgm:spPr>
        <a:xfrm>
          <a:off x="1228583" y="4606505"/>
          <a:ext cx="1580293" cy="1580293"/>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sz="1600">
              <a:solidFill>
                <a:sysClr val="window" lastClr="FFFFFF"/>
              </a:solidFill>
              <a:latin typeface="Times New Roman" panose="02020603050405020304" pitchFamily="18" charset="0"/>
              <a:ea typeface="+mn-ea"/>
              <a:cs typeface="Times New Roman" panose="02020603050405020304" pitchFamily="18" charset="0"/>
            </a:rPr>
            <a:t>Năng lực quản lý của Lãnh đạo nhà trường</a:t>
          </a:r>
        </a:p>
      </dgm:t>
    </dgm:pt>
    <dgm:pt modelId="{7BEB909C-E1F8-4C58-A379-8EC8EB846941}" type="parTrans" cxnId="{D13A7F69-1972-45E7-89A7-4BCB967267AF}">
      <dgm:prSet/>
      <dgm:spPr>
        <a:xfrm rot="6942857">
          <a:off x="2326560" y="4078965"/>
          <a:ext cx="446467" cy="429839"/>
        </a:xfrm>
        <a:solidFill>
          <a:srgbClr val="FF0000"/>
        </a:solidFill>
        <a:ln>
          <a:noFill/>
        </a:ln>
        <a:effectLst/>
      </dgm:spPr>
      <dgm:t>
        <a:bodyPr/>
        <a:lstStyle/>
        <a:p>
          <a:endParaRPr lang="en-US">
            <a:solidFill>
              <a:sysClr val="window" lastClr="FFFFFF"/>
            </a:solidFill>
            <a:latin typeface="Calibri"/>
            <a:ea typeface="+mn-ea"/>
            <a:cs typeface="+mn-cs"/>
          </a:endParaRPr>
        </a:p>
      </dgm:t>
    </dgm:pt>
    <dgm:pt modelId="{C219FD0B-33D4-40F4-B818-5EC8A204F9DB}" type="sibTrans" cxnId="{D13A7F69-1972-45E7-89A7-4BCB967267AF}">
      <dgm:prSet/>
      <dgm:spPr/>
      <dgm:t>
        <a:bodyPr/>
        <a:lstStyle/>
        <a:p>
          <a:endParaRPr lang="en-US"/>
        </a:p>
      </dgm:t>
    </dgm:pt>
    <dgm:pt modelId="{28B9A073-F53B-40BB-B1F6-DC7CB969661F}">
      <dgm:prSet phldrT="[Văn bản]" custT="1"/>
      <dgm:spPr>
        <a:xfrm>
          <a:off x="3305" y="3070054"/>
          <a:ext cx="1580293" cy="1580293"/>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sz="1600">
              <a:solidFill>
                <a:sysClr val="window" lastClr="FFFFFF"/>
              </a:solidFill>
              <a:latin typeface="Times New Roman" panose="02020603050405020304" pitchFamily="18" charset="0"/>
              <a:ea typeface="+mn-ea"/>
              <a:cs typeface="Times New Roman" panose="02020603050405020304" pitchFamily="18" charset="0"/>
            </a:rPr>
            <a:t>Điều kiện vật chất cho thực thi</a:t>
          </a:r>
        </a:p>
      </dgm:t>
    </dgm:pt>
    <dgm:pt modelId="{F345B159-196A-4874-AD90-5CE35C133E5A}" type="parTrans" cxnId="{C896A70E-DB23-469F-B99C-DF0BF1977728}">
      <dgm:prSet/>
      <dgm:spPr>
        <a:xfrm rot="10028571">
          <a:off x="1763508" y="3372920"/>
          <a:ext cx="446467" cy="429839"/>
        </a:xfrm>
        <a:solidFill>
          <a:srgbClr val="FF0000"/>
        </a:solidFill>
        <a:ln>
          <a:noFill/>
        </a:ln>
        <a:effectLst/>
      </dgm:spPr>
      <dgm:t>
        <a:bodyPr/>
        <a:lstStyle/>
        <a:p>
          <a:endParaRPr lang="en-US">
            <a:solidFill>
              <a:sysClr val="window" lastClr="FFFFFF"/>
            </a:solidFill>
            <a:latin typeface="Calibri"/>
            <a:ea typeface="+mn-ea"/>
            <a:cs typeface="+mn-cs"/>
          </a:endParaRPr>
        </a:p>
      </dgm:t>
    </dgm:pt>
    <dgm:pt modelId="{5B064016-5CF7-431C-98AE-7AC2611F86B3}" type="sibTrans" cxnId="{C896A70E-DB23-469F-B99C-DF0BF1977728}">
      <dgm:prSet/>
      <dgm:spPr/>
      <dgm:t>
        <a:bodyPr/>
        <a:lstStyle/>
        <a:p>
          <a:endParaRPr lang="en-US"/>
        </a:p>
      </dgm:t>
    </dgm:pt>
    <dgm:pt modelId="{E484C951-F66B-4BA4-9FAF-F73CDB214668}">
      <dgm:prSet phldrT="[Văn bản]" custT="1"/>
      <dgm:spPr>
        <a:xfrm>
          <a:off x="440602" y="1154132"/>
          <a:ext cx="1580293" cy="1580293"/>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sz="1600" dirty="0" err="1">
              <a:solidFill>
                <a:sysClr val="window" lastClr="FFFFFF"/>
              </a:solidFill>
              <a:latin typeface="Times New Roman" panose="02020603050405020304" pitchFamily="18" charset="0"/>
              <a:ea typeface="+mn-ea"/>
              <a:cs typeface="Times New Roman" panose="02020603050405020304" pitchFamily="18" charset="0"/>
            </a:rPr>
            <a:t>Nhận</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thức</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của</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cán</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bộ</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giảng</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viên</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gia</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đình</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tổ</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chức</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xã</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hội</a:t>
          </a:r>
          <a:endParaRPr lang="en-US" sz="1600" dirty="0">
            <a:solidFill>
              <a:sysClr val="window" lastClr="FFFFFF"/>
            </a:solidFill>
            <a:latin typeface="Times New Roman" panose="02020603050405020304" pitchFamily="18" charset="0"/>
            <a:ea typeface="+mn-ea"/>
            <a:cs typeface="Times New Roman" panose="02020603050405020304" pitchFamily="18" charset="0"/>
          </a:endParaRPr>
        </a:p>
      </dgm:t>
    </dgm:pt>
    <dgm:pt modelId="{EF9B5006-AA09-4CF2-BED2-3763F64A75A5}" type="parTrans" cxnId="{B8DE1999-7C56-4946-9F5E-A816038BA83C}">
      <dgm:prSet/>
      <dgm:spPr>
        <a:xfrm rot="13114286">
          <a:off x="1964459" y="2492496"/>
          <a:ext cx="446467" cy="429839"/>
        </a:xfrm>
        <a:solidFill>
          <a:srgbClr val="FF0000"/>
        </a:solidFill>
        <a:ln>
          <a:noFill/>
        </a:ln>
        <a:effectLst/>
      </dgm:spPr>
      <dgm:t>
        <a:bodyPr/>
        <a:lstStyle/>
        <a:p>
          <a:endParaRPr lang="en-US">
            <a:solidFill>
              <a:sysClr val="window" lastClr="FFFFFF"/>
            </a:solidFill>
            <a:latin typeface="Calibri"/>
            <a:ea typeface="+mn-ea"/>
            <a:cs typeface="+mn-cs"/>
          </a:endParaRPr>
        </a:p>
      </dgm:t>
    </dgm:pt>
    <dgm:pt modelId="{30A03E15-F7F2-4D8C-9F02-7BC71728F478}" type="sibTrans" cxnId="{B8DE1999-7C56-4946-9F5E-A816038BA83C}">
      <dgm:prSet/>
      <dgm:spPr/>
      <dgm:t>
        <a:bodyPr/>
        <a:lstStyle/>
        <a:p>
          <a:endParaRPr lang="en-US"/>
        </a:p>
      </dgm:t>
    </dgm:pt>
    <dgm:pt modelId="{0DA4FDA1-589A-4FD8-B81D-FAACE3F399E8}">
      <dgm:prSet phldrT="[Văn bản]" custT="1"/>
      <dgm:spPr>
        <a:xfrm>
          <a:off x="3981759" y="1154132"/>
          <a:ext cx="1580293" cy="1580293"/>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sz="1600" dirty="0" err="1">
              <a:solidFill>
                <a:sysClr val="window" lastClr="FFFFFF"/>
              </a:solidFill>
              <a:latin typeface="Times New Roman" panose="02020603050405020304" pitchFamily="18" charset="0"/>
              <a:ea typeface="+mn-ea"/>
              <a:cs typeface="Times New Roman" panose="02020603050405020304" pitchFamily="18" charset="0"/>
            </a:rPr>
            <a:t>Cơ</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chế</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chính</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sách</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sự</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chỉ</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đạo</a:t>
          </a:r>
          <a:r>
            <a:rPr lang="en-US" sz="1600" dirty="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smtClean="0">
              <a:solidFill>
                <a:sysClr val="window" lastClr="FFFFFF"/>
              </a:solidFill>
              <a:latin typeface="Times New Roman" panose="02020603050405020304" pitchFamily="18" charset="0"/>
              <a:ea typeface="+mn-ea"/>
              <a:cs typeface="Times New Roman" panose="02020603050405020304" pitchFamily="18" charset="0"/>
            </a:rPr>
            <a:t>của</a:t>
          </a:r>
          <a:r>
            <a:rPr lang="en-US" sz="1600" dirty="0" smtClean="0">
              <a:solidFill>
                <a:sysClr val="window" lastClr="FFFFFF"/>
              </a:solidFill>
              <a:latin typeface="Times New Roman" panose="02020603050405020304" pitchFamily="18" charset="0"/>
              <a:ea typeface="+mn-ea"/>
              <a:cs typeface="Times New Roman" panose="02020603050405020304" pitchFamily="18" charset="0"/>
            </a:rPr>
            <a:t>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các</a:t>
          </a:r>
          <a:r>
            <a:rPr lang="en-US" sz="1600" dirty="0">
              <a:solidFill>
                <a:sysClr val="window" lastClr="FFFFFF"/>
              </a:solidFill>
              <a:latin typeface="Times New Roman" panose="02020603050405020304" pitchFamily="18" charset="0"/>
              <a:ea typeface="+mn-ea"/>
              <a:cs typeface="Times New Roman" panose="02020603050405020304" pitchFamily="18" charset="0"/>
            </a:rPr>
            <a:t> ban </a:t>
          </a:r>
          <a:r>
            <a:rPr lang="en-US" sz="1600" dirty="0" err="1">
              <a:solidFill>
                <a:sysClr val="window" lastClr="FFFFFF"/>
              </a:solidFill>
              <a:latin typeface="Times New Roman" panose="02020603050405020304" pitchFamily="18" charset="0"/>
              <a:ea typeface="+mn-ea"/>
              <a:cs typeface="Times New Roman" panose="02020603050405020304" pitchFamily="18" charset="0"/>
            </a:rPr>
            <a:t>ngành</a:t>
          </a:r>
          <a:endParaRPr lang="en-US" sz="1600" dirty="0">
            <a:solidFill>
              <a:sysClr val="window" lastClr="FFFFFF"/>
            </a:solidFill>
            <a:latin typeface="Times New Roman" panose="02020603050405020304" pitchFamily="18" charset="0"/>
            <a:ea typeface="+mn-ea"/>
            <a:cs typeface="Times New Roman" panose="02020603050405020304" pitchFamily="18" charset="0"/>
          </a:endParaRPr>
        </a:p>
      </dgm:t>
    </dgm:pt>
    <dgm:pt modelId="{0A979F04-5B8C-4650-A429-193349CF8C9B}" type="parTrans" cxnId="{A861057E-9029-4298-8835-9E4FF4EDAAAE}">
      <dgm:prSet/>
      <dgm:spPr>
        <a:xfrm rot="19285714">
          <a:off x="3591727" y="2492496"/>
          <a:ext cx="446467" cy="429839"/>
        </a:xfrm>
        <a:solidFill>
          <a:srgbClr val="FF0000"/>
        </a:solidFill>
        <a:ln>
          <a:noFill/>
        </a:ln>
        <a:effectLst/>
      </dgm:spPr>
      <dgm:t>
        <a:bodyPr/>
        <a:lstStyle/>
        <a:p>
          <a:endParaRPr lang="en-US">
            <a:solidFill>
              <a:sysClr val="window" lastClr="FFFFFF"/>
            </a:solidFill>
            <a:latin typeface="Calibri"/>
            <a:ea typeface="+mn-ea"/>
            <a:cs typeface="+mn-cs"/>
          </a:endParaRPr>
        </a:p>
      </dgm:t>
    </dgm:pt>
    <dgm:pt modelId="{1ADE0880-173B-412D-AA86-25355E9F003C}" type="sibTrans" cxnId="{A861057E-9029-4298-8835-9E4FF4EDAAAE}">
      <dgm:prSet/>
      <dgm:spPr/>
      <dgm:t>
        <a:bodyPr/>
        <a:lstStyle/>
        <a:p>
          <a:endParaRPr lang="en-US"/>
        </a:p>
      </dgm:t>
    </dgm:pt>
    <dgm:pt modelId="{1BA11B3C-F8E2-4AAB-A29E-2BFA275988E1}">
      <dgm:prSet phldrT="[Văn bản]" custT="1"/>
      <dgm:spPr>
        <a:xfrm>
          <a:off x="4419056" y="3070054"/>
          <a:ext cx="1580293" cy="1580293"/>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sz="1600">
              <a:solidFill>
                <a:sysClr val="window" lastClr="FFFFFF"/>
              </a:solidFill>
              <a:latin typeface="Times New Roman" panose="02020603050405020304" pitchFamily="18" charset="0"/>
              <a:ea typeface="+mn-ea"/>
              <a:cs typeface="Times New Roman" panose="02020603050405020304" pitchFamily="18" charset="0"/>
            </a:rPr>
            <a:t>Thực trạng văn hóa học đường</a:t>
          </a:r>
        </a:p>
      </dgm:t>
    </dgm:pt>
    <dgm:pt modelId="{6B402F07-345A-484B-A31A-0E34BF5E951F}" type="parTrans" cxnId="{2E7EDF83-1FD4-456E-ACDF-2DAFB095CDE8}">
      <dgm:prSet/>
      <dgm:spPr>
        <a:xfrm rot="771429">
          <a:off x="3792678" y="3372920"/>
          <a:ext cx="446467" cy="429839"/>
        </a:xfrm>
        <a:solidFill>
          <a:srgbClr val="FF0000"/>
        </a:solidFill>
        <a:ln>
          <a:noFill/>
        </a:ln>
        <a:effectLst/>
      </dgm:spPr>
      <dgm:t>
        <a:bodyPr/>
        <a:lstStyle/>
        <a:p>
          <a:endParaRPr lang="en-US">
            <a:solidFill>
              <a:sysClr val="window" lastClr="FFFFFF"/>
            </a:solidFill>
            <a:latin typeface="Calibri"/>
            <a:ea typeface="+mn-ea"/>
            <a:cs typeface="+mn-cs"/>
          </a:endParaRPr>
        </a:p>
      </dgm:t>
    </dgm:pt>
    <dgm:pt modelId="{16D2717D-548E-4673-9F53-AB481C69B9E4}" type="sibTrans" cxnId="{2E7EDF83-1FD4-456E-ACDF-2DAFB095CDE8}">
      <dgm:prSet/>
      <dgm:spPr/>
      <dgm:t>
        <a:bodyPr/>
        <a:lstStyle/>
        <a:p>
          <a:endParaRPr lang="en-US"/>
        </a:p>
      </dgm:t>
    </dgm:pt>
    <dgm:pt modelId="{6C4E6144-2479-41E2-97AC-CC94CF6876E3}">
      <dgm:prSet phldrT="[Văn bản]" custT="1"/>
      <dgm:spPr>
        <a:xfrm>
          <a:off x="3193777" y="4606505"/>
          <a:ext cx="1580293" cy="1580293"/>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sz="1600">
              <a:solidFill>
                <a:sysClr val="window" lastClr="FFFFFF"/>
              </a:solidFill>
              <a:latin typeface="Times New Roman" panose="02020603050405020304" pitchFamily="18" charset="0"/>
              <a:ea typeface="+mn-ea"/>
              <a:cs typeface="Times New Roman" panose="02020603050405020304" pitchFamily="18" charset="0"/>
            </a:rPr>
            <a:t>Đặc thù của nhà trường và những thách thức  </a:t>
          </a:r>
        </a:p>
      </dgm:t>
    </dgm:pt>
    <dgm:pt modelId="{E3D13E33-A229-4D4E-A601-80C8EDD2DB6C}" type="parTrans" cxnId="{9F150B4A-F2CF-44A0-A9CD-158B32C16C35}">
      <dgm:prSet/>
      <dgm:spPr>
        <a:xfrm rot="3857143">
          <a:off x="3229626" y="4078965"/>
          <a:ext cx="446467" cy="429839"/>
        </a:xfrm>
        <a:solidFill>
          <a:srgbClr val="FF0000"/>
        </a:solidFill>
        <a:ln>
          <a:noFill/>
        </a:ln>
        <a:effectLst/>
      </dgm:spPr>
      <dgm:t>
        <a:bodyPr/>
        <a:lstStyle/>
        <a:p>
          <a:endParaRPr lang="en-US">
            <a:solidFill>
              <a:sysClr val="window" lastClr="FFFFFF"/>
            </a:solidFill>
            <a:latin typeface="Calibri"/>
            <a:ea typeface="+mn-ea"/>
            <a:cs typeface="+mn-cs"/>
          </a:endParaRPr>
        </a:p>
      </dgm:t>
    </dgm:pt>
    <dgm:pt modelId="{F69B2AC5-D53A-4658-9DD8-5DE8EBFB85E0}" type="sibTrans" cxnId="{9F150B4A-F2CF-44A0-A9CD-158B32C16C35}">
      <dgm:prSet/>
      <dgm:spPr/>
      <dgm:t>
        <a:bodyPr/>
        <a:lstStyle/>
        <a:p>
          <a:endParaRPr lang="en-US"/>
        </a:p>
      </dgm:t>
    </dgm:pt>
    <dgm:pt modelId="{38043236-FB1A-4C41-8814-299DC10C4FCB}" type="pres">
      <dgm:prSet presAssocID="{F221F254-FC8C-4BB5-8536-812548D4EA39}" presName="Name0" presStyleCnt="0">
        <dgm:presLayoutVars>
          <dgm:chMax val="1"/>
          <dgm:dir/>
          <dgm:animLvl val="ctr"/>
          <dgm:resizeHandles val="exact"/>
        </dgm:presLayoutVars>
      </dgm:prSet>
      <dgm:spPr/>
      <dgm:t>
        <a:bodyPr/>
        <a:lstStyle/>
        <a:p>
          <a:endParaRPr lang="en-US"/>
        </a:p>
      </dgm:t>
    </dgm:pt>
    <dgm:pt modelId="{9CECFAC1-EBC8-4E1F-90D7-2DA5295E24E2}" type="pres">
      <dgm:prSet presAssocID="{55AE67AD-2B47-4DAD-8D13-83455CED3FC0}" presName="centerShape" presStyleLbl="node0" presStyleIdx="0" presStyleCnt="1"/>
      <dgm:spPr>
        <a:prstGeom prst="ellipse">
          <a:avLst/>
        </a:prstGeom>
      </dgm:spPr>
      <dgm:t>
        <a:bodyPr/>
        <a:lstStyle/>
        <a:p>
          <a:endParaRPr lang="en-US"/>
        </a:p>
      </dgm:t>
    </dgm:pt>
    <dgm:pt modelId="{7016509F-5E11-4831-B0F2-E39D262B5680}" type="pres">
      <dgm:prSet presAssocID="{1E77709C-CBDF-4637-938B-7D2B7B207961}" presName="parTrans" presStyleLbl="sibTrans2D1" presStyleIdx="0" presStyleCnt="7"/>
      <dgm:spPr>
        <a:prstGeom prst="rightArrow">
          <a:avLst>
            <a:gd name="adj1" fmla="val 60000"/>
            <a:gd name="adj2" fmla="val 50000"/>
          </a:avLst>
        </a:prstGeom>
      </dgm:spPr>
      <dgm:t>
        <a:bodyPr/>
        <a:lstStyle/>
        <a:p>
          <a:endParaRPr lang="en-US"/>
        </a:p>
      </dgm:t>
    </dgm:pt>
    <dgm:pt modelId="{A21B814D-1C4F-464F-B807-8C7882BBE0F0}" type="pres">
      <dgm:prSet presAssocID="{1E77709C-CBDF-4637-938B-7D2B7B207961}" presName="connectorText" presStyleLbl="sibTrans2D1" presStyleIdx="0" presStyleCnt="7"/>
      <dgm:spPr/>
      <dgm:t>
        <a:bodyPr/>
        <a:lstStyle/>
        <a:p>
          <a:endParaRPr lang="en-US"/>
        </a:p>
      </dgm:t>
    </dgm:pt>
    <dgm:pt modelId="{7387B1FA-86B9-4256-A1F2-C487F63256ED}" type="pres">
      <dgm:prSet presAssocID="{03497C17-6EB2-444D-91D5-76AEFD4DB0F2}" presName="node" presStyleLbl="node1" presStyleIdx="0" presStyleCnt="7">
        <dgm:presLayoutVars>
          <dgm:bulletEnabled val="1"/>
        </dgm:presLayoutVars>
      </dgm:prSet>
      <dgm:spPr>
        <a:prstGeom prst="ellipse">
          <a:avLst/>
        </a:prstGeom>
      </dgm:spPr>
      <dgm:t>
        <a:bodyPr/>
        <a:lstStyle/>
        <a:p>
          <a:endParaRPr lang="en-US"/>
        </a:p>
      </dgm:t>
    </dgm:pt>
    <dgm:pt modelId="{40F4A78B-98AF-41BD-AD1C-CD7C1BCA019C}" type="pres">
      <dgm:prSet presAssocID="{0A979F04-5B8C-4650-A429-193349CF8C9B}" presName="parTrans" presStyleLbl="sibTrans2D1" presStyleIdx="1" presStyleCnt="7"/>
      <dgm:spPr>
        <a:prstGeom prst="rightArrow">
          <a:avLst>
            <a:gd name="adj1" fmla="val 60000"/>
            <a:gd name="adj2" fmla="val 50000"/>
          </a:avLst>
        </a:prstGeom>
      </dgm:spPr>
      <dgm:t>
        <a:bodyPr/>
        <a:lstStyle/>
        <a:p>
          <a:endParaRPr lang="en-US"/>
        </a:p>
      </dgm:t>
    </dgm:pt>
    <dgm:pt modelId="{4A16420C-1A88-4A58-99EA-0DEE2F76103F}" type="pres">
      <dgm:prSet presAssocID="{0A979F04-5B8C-4650-A429-193349CF8C9B}" presName="connectorText" presStyleLbl="sibTrans2D1" presStyleIdx="1" presStyleCnt="7"/>
      <dgm:spPr/>
      <dgm:t>
        <a:bodyPr/>
        <a:lstStyle/>
        <a:p>
          <a:endParaRPr lang="en-US"/>
        </a:p>
      </dgm:t>
    </dgm:pt>
    <dgm:pt modelId="{2AAE576E-7F73-486F-B435-451E675BC5E7}" type="pres">
      <dgm:prSet presAssocID="{0DA4FDA1-589A-4FD8-B81D-FAACE3F399E8}" presName="node" presStyleLbl="node1" presStyleIdx="1" presStyleCnt="7">
        <dgm:presLayoutVars>
          <dgm:bulletEnabled val="1"/>
        </dgm:presLayoutVars>
      </dgm:prSet>
      <dgm:spPr>
        <a:prstGeom prst="ellipse">
          <a:avLst/>
        </a:prstGeom>
      </dgm:spPr>
      <dgm:t>
        <a:bodyPr/>
        <a:lstStyle/>
        <a:p>
          <a:endParaRPr lang="en-US"/>
        </a:p>
      </dgm:t>
    </dgm:pt>
    <dgm:pt modelId="{1825973E-A810-4239-9093-93F6F62313A6}" type="pres">
      <dgm:prSet presAssocID="{6B402F07-345A-484B-A31A-0E34BF5E951F}" presName="parTrans" presStyleLbl="sibTrans2D1" presStyleIdx="2" presStyleCnt="7"/>
      <dgm:spPr>
        <a:prstGeom prst="rightArrow">
          <a:avLst>
            <a:gd name="adj1" fmla="val 60000"/>
            <a:gd name="adj2" fmla="val 50000"/>
          </a:avLst>
        </a:prstGeom>
      </dgm:spPr>
      <dgm:t>
        <a:bodyPr/>
        <a:lstStyle/>
        <a:p>
          <a:endParaRPr lang="en-US"/>
        </a:p>
      </dgm:t>
    </dgm:pt>
    <dgm:pt modelId="{D4053B54-D14D-4ED0-9BE1-B302DFA377A2}" type="pres">
      <dgm:prSet presAssocID="{6B402F07-345A-484B-A31A-0E34BF5E951F}" presName="connectorText" presStyleLbl="sibTrans2D1" presStyleIdx="2" presStyleCnt="7"/>
      <dgm:spPr/>
      <dgm:t>
        <a:bodyPr/>
        <a:lstStyle/>
        <a:p>
          <a:endParaRPr lang="en-US"/>
        </a:p>
      </dgm:t>
    </dgm:pt>
    <dgm:pt modelId="{45597243-7576-48A1-AB75-FAD63EF100F0}" type="pres">
      <dgm:prSet presAssocID="{1BA11B3C-F8E2-4AAB-A29E-2BFA275988E1}" presName="node" presStyleLbl="node1" presStyleIdx="2" presStyleCnt="7">
        <dgm:presLayoutVars>
          <dgm:bulletEnabled val="1"/>
        </dgm:presLayoutVars>
      </dgm:prSet>
      <dgm:spPr>
        <a:prstGeom prst="ellipse">
          <a:avLst/>
        </a:prstGeom>
      </dgm:spPr>
      <dgm:t>
        <a:bodyPr/>
        <a:lstStyle/>
        <a:p>
          <a:endParaRPr lang="en-US"/>
        </a:p>
      </dgm:t>
    </dgm:pt>
    <dgm:pt modelId="{394266F6-C3E2-4AC9-BB30-9F5D4C10DF30}" type="pres">
      <dgm:prSet presAssocID="{E3D13E33-A229-4D4E-A601-80C8EDD2DB6C}" presName="parTrans" presStyleLbl="sibTrans2D1" presStyleIdx="3" presStyleCnt="7"/>
      <dgm:spPr>
        <a:prstGeom prst="rightArrow">
          <a:avLst>
            <a:gd name="adj1" fmla="val 60000"/>
            <a:gd name="adj2" fmla="val 50000"/>
          </a:avLst>
        </a:prstGeom>
      </dgm:spPr>
      <dgm:t>
        <a:bodyPr/>
        <a:lstStyle/>
        <a:p>
          <a:endParaRPr lang="en-US"/>
        </a:p>
      </dgm:t>
    </dgm:pt>
    <dgm:pt modelId="{EB1408B0-CB7E-426C-ACEA-386DF918431A}" type="pres">
      <dgm:prSet presAssocID="{E3D13E33-A229-4D4E-A601-80C8EDD2DB6C}" presName="connectorText" presStyleLbl="sibTrans2D1" presStyleIdx="3" presStyleCnt="7"/>
      <dgm:spPr/>
      <dgm:t>
        <a:bodyPr/>
        <a:lstStyle/>
        <a:p>
          <a:endParaRPr lang="en-US"/>
        </a:p>
      </dgm:t>
    </dgm:pt>
    <dgm:pt modelId="{CB8684F1-3C08-4982-9E44-654CD744F886}" type="pres">
      <dgm:prSet presAssocID="{6C4E6144-2479-41E2-97AC-CC94CF6876E3}" presName="node" presStyleLbl="node1" presStyleIdx="3" presStyleCnt="7">
        <dgm:presLayoutVars>
          <dgm:bulletEnabled val="1"/>
        </dgm:presLayoutVars>
      </dgm:prSet>
      <dgm:spPr>
        <a:prstGeom prst="ellipse">
          <a:avLst/>
        </a:prstGeom>
      </dgm:spPr>
      <dgm:t>
        <a:bodyPr/>
        <a:lstStyle/>
        <a:p>
          <a:endParaRPr lang="en-US"/>
        </a:p>
      </dgm:t>
    </dgm:pt>
    <dgm:pt modelId="{C2C10747-466A-49E3-AE39-EAA3284DCBA3}" type="pres">
      <dgm:prSet presAssocID="{7BEB909C-E1F8-4C58-A379-8EC8EB846941}" presName="parTrans" presStyleLbl="sibTrans2D1" presStyleIdx="4" presStyleCnt="7"/>
      <dgm:spPr>
        <a:prstGeom prst="rightArrow">
          <a:avLst>
            <a:gd name="adj1" fmla="val 60000"/>
            <a:gd name="adj2" fmla="val 50000"/>
          </a:avLst>
        </a:prstGeom>
      </dgm:spPr>
      <dgm:t>
        <a:bodyPr/>
        <a:lstStyle/>
        <a:p>
          <a:endParaRPr lang="en-US"/>
        </a:p>
      </dgm:t>
    </dgm:pt>
    <dgm:pt modelId="{E878AFC2-0FF2-4766-A823-6E919E3DDAD5}" type="pres">
      <dgm:prSet presAssocID="{7BEB909C-E1F8-4C58-A379-8EC8EB846941}" presName="connectorText" presStyleLbl="sibTrans2D1" presStyleIdx="4" presStyleCnt="7"/>
      <dgm:spPr/>
      <dgm:t>
        <a:bodyPr/>
        <a:lstStyle/>
        <a:p>
          <a:endParaRPr lang="en-US"/>
        </a:p>
      </dgm:t>
    </dgm:pt>
    <dgm:pt modelId="{6FC330AB-7B6C-489A-8E75-41446A70637D}" type="pres">
      <dgm:prSet presAssocID="{E8218014-B219-4C82-BDB2-E521217B66C6}" presName="node" presStyleLbl="node1" presStyleIdx="4" presStyleCnt="7">
        <dgm:presLayoutVars>
          <dgm:bulletEnabled val="1"/>
        </dgm:presLayoutVars>
      </dgm:prSet>
      <dgm:spPr>
        <a:prstGeom prst="ellipse">
          <a:avLst/>
        </a:prstGeom>
      </dgm:spPr>
      <dgm:t>
        <a:bodyPr/>
        <a:lstStyle/>
        <a:p>
          <a:endParaRPr lang="en-US"/>
        </a:p>
      </dgm:t>
    </dgm:pt>
    <dgm:pt modelId="{F07179DA-683A-4A45-B060-4E9864EDD3C9}" type="pres">
      <dgm:prSet presAssocID="{F345B159-196A-4874-AD90-5CE35C133E5A}" presName="parTrans" presStyleLbl="sibTrans2D1" presStyleIdx="5" presStyleCnt="7"/>
      <dgm:spPr>
        <a:prstGeom prst="rightArrow">
          <a:avLst>
            <a:gd name="adj1" fmla="val 60000"/>
            <a:gd name="adj2" fmla="val 50000"/>
          </a:avLst>
        </a:prstGeom>
      </dgm:spPr>
      <dgm:t>
        <a:bodyPr/>
        <a:lstStyle/>
        <a:p>
          <a:endParaRPr lang="en-US"/>
        </a:p>
      </dgm:t>
    </dgm:pt>
    <dgm:pt modelId="{380674D3-09FA-4778-96E5-38D67EC0A7EF}" type="pres">
      <dgm:prSet presAssocID="{F345B159-196A-4874-AD90-5CE35C133E5A}" presName="connectorText" presStyleLbl="sibTrans2D1" presStyleIdx="5" presStyleCnt="7"/>
      <dgm:spPr/>
      <dgm:t>
        <a:bodyPr/>
        <a:lstStyle/>
        <a:p>
          <a:endParaRPr lang="en-US"/>
        </a:p>
      </dgm:t>
    </dgm:pt>
    <dgm:pt modelId="{D12C8001-2212-4D25-A376-863F6ACF2649}" type="pres">
      <dgm:prSet presAssocID="{28B9A073-F53B-40BB-B1F6-DC7CB969661F}" presName="node" presStyleLbl="node1" presStyleIdx="5" presStyleCnt="7">
        <dgm:presLayoutVars>
          <dgm:bulletEnabled val="1"/>
        </dgm:presLayoutVars>
      </dgm:prSet>
      <dgm:spPr>
        <a:prstGeom prst="ellipse">
          <a:avLst/>
        </a:prstGeom>
      </dgm:spPr>
      <dgm:t>
        <a:bodyPr/>
        <a:lstStyle/>
        <a:p>
          <a:endParaRPr lang="en-US"/>
        </a:p>
      </dgm:t>
    </dgm:pt>
    <dgm:pt modelId="{64EFC533-F35D-4C42-88FA-B47F35C9160F}" type="pres">
      <dgm:prSet presAssocID="{EF9B5006-AA09-4CF2-BED2-3763F64A75A5}" presName="parTrans" presStyleLbl="sibTrans2D1" presStyleIdx="6" presStyleCnt="7" custLinFactNeighborX="-16922" custLinFactNeighborY="5060"/>
      <dgm:spPr>
        <a:prstGeom prst="rightArrow">
          <a:avLst>
            <a:gd name="adj1" fmla="val 60000"/>
            <a:gd name="adj2" fmla="val 50000"/>
          </a:avLst>
        </a:prstGeom>
      </dgm:spPr>
      <dgm:t>
        <a:bodyPr/>
        <a:lstStyle/>
        <a:p>
          <a:endParaRPr lang="en-US"/>
        </a:p>
      </dgm:t>
    </dgm:pt>
    <dgm:pt modelId="{BB305CBA-D729-46DC-B525-3D337BFDDE61}" type="pres">
      <dgm:prSet presAssocID="{EF9B5006-AA09-4CF2-BED2-3763F64A75A5}" presName="connectorText" presStyleLbl="sibTrans2D1" presStyleIdx="6" presStyleCnt="7"/>
      <dgm:spPr/>
      <dgm:t>
        <a:bodyPr/>
        <a:lstStyle/>
        <a:p>
          <a:endParaRPr lang="en-US"/>
        </a:p>
      </dgm:t>
    </dgm:pt>
    <dgm:pt modelId="{B51A471E-AFFA-4B18-8CC4-E2FF0ED5B5C7}" type="pres">
      <dgm:prSet presAssocID="{E484C951-F66B-4BA4-9FAF-F73CDB214668}" presName="node" presStyleLbl="node1" presStyleIdx="6" presStyleCnt="7">
        <dgm:presLayoutVars>
          <dgm:bulletEnabled val="1"/>
        </dgm:presLayoutVars>
      </dgm:prSet>
      <dgm:spPr>
        <a:prstGeom prst="ellipse">
          <a:avLst/>
        </a:prstGeom>
      </dgm:spPr>
      <dgm:t>
        <a:bodyPr/>
        <a:lstStyle/>
        <a:p>
          <a:endParaRPr lang="en-US"/>
        </a:p>
      </dgm:t>
    </dgm:pt>
  </dgm:ptLst>
  <dgm:cxnLst>
    <dgm:cxn modelId="{C896A70E-DB23-469F-B99C-DF0BF1977728}" srcId="{55AE67AD-2B47-4DAD-8D13-83455CED3FC0}" destId="{28B9A073-F53B-40BB-B1F6-DC7CB969661F}" srcOrd="5" destOrd="0" parTransId="{F345B159-196A-4874-AD90-5CE35C133E5A}" sibTransId="{5B064016-5CF7-431C-98AE-7AC2611F86B3}"/>
    <dgm:cxn modelId="{34B9A965-7F01-4DEA-B856-D043D8DF284E}" type="presOf" srcId="{55AE67AD-2B47-4DAD-8D13-83455CED3FC0}" destId="{9CECFAC1-EBC8-4E1F-90D7-2DA5295E24E2}" srcOrd="0" destOrd="0" presId="urn:microsoft.com/office/officeart/2005/8/layout/radial5"/>
    <dgm:cxn modelId="{7DE7B4E6-404D-41C8-924B-7929D3EA27B9}" type="presOf" srcId="{E8218014-B219-4C82-BDB2-E521217B66C6}" destId="{6FC330AB-7B6C-489A-8E75-41446A70637D}" srcOrd="0" destOrd="0" presId="urn:microsoft.com/office/officeart/2005/8/layout/radial5"/>
    <dgm:cxn modelId="{A861057E-9029-4298-8835-9E4FF4EDAAAE}" srcId="{55AE67AD-2B47-4DAD-8D13-83455CED3FC0}" destId="{0DA4FDA1-589A-4FD8-B81D-FAACE3F399E8}" srcOrd="1" destOrd="0" parTransId="{0A979F04-5B8C-4650-A429-193349CF8C9B}" sibTransId="{1ADE0880-173B-412D-AA86-25355E9F003C}"/>
    <dgm:cxn modelId="{6DEACFCB-D419-4959-A945-ACAB5EAC254D}" type="presOf" srcId="{F345B159-196A-4874-AD90-5CE35C133E5A}" destId="{F07179DA-683A-4A45-B060-4E9864EDD3C9}" srcOrd="0" destOrd="0" presId="urn:microsoft.com/office/officeart/2005/8/layout/radial5"/>
    <dgm:cxn modelId="{BAD1CCCC-8CEA-42A1-A731-3E0B6051CA23}" type="presOf" srcId="{7BEB909C-E1F8-4C58-A379-8EC8EB846941}" destId="{C2C10747-466A-49E3-AE39-EAA3284DCBA3}" srcOrd="0" destOrd="0" presId="urn:microsoft.com/office/officeart/2005/8/layout/radial5"/>
    <dgm:cxn modelId="{4F544A5F-2883-4B70-9946-23A7C5BDEDFE}" type="presOf" srcId="{03497C17-6EB2-444D-91D5-76AEFD4DB0F2}" destId="{7387B1FA-86B9-4256-A1F2-C487F63256ED}" srcOrd="0" destOrd="0" presId="urn:microsoft.com/office/officeart/2005/8/layout/radial5"/>
    <dgm:cxn modelId="{27ED4A6F-6D60-4306-98A0-F2A51443908A}" type="presOf" srcId="{EF9B5006-AA09-4CF2-BED2-3763F64A75A5}" destId="{BB305CBA-D729-46DC-B525-3D337BFDDE61}" srcOrd="1" destOrd="0" presId="urn:microsoft.com/office/officeart/2005/8/layout/radial5"/>
    <dgm:cxn modelId="{4E52EED8-8864-429F-B619-37F9588C40C6}" type="presOf" srcId="{F345B159-196A-4874-AD90-5CE35C133E5A}" destId="{380674D3-09FA-4778-96E5-38D67EC0A7EF}" srcOrd="1" destOrd="0" presId="urn:microsoft.com/office/officeart/2005/8/layout/radial5"/>
    <dgm:cxn modelId="{F36BDBC1-5429-47DC-AF91-8BCA460A7FB6}" type="presOf" srcId="{E484C951-F66B-4BA4-9FAF-F73CDB214668}" destId="{B51A471E-AFFA-4B18-8CC4-E2FF0ED5B5C7}" srcOrd="0" destOrd="0" presId="urn:microsoft.com/office/officeart/2005/8/layout/radial5"/>
    <dgm:cxn modelId="{9F150B4A-F2CF-44A0-A9CD-158B32C16C35}" srcId="{55AE67AD-2B47-4DAD-8D13-83455CED3FC0}" destId="{6C4E6144-2479-41E2-97AC-CC94CF6876E3}" srcOrd="3" destOrd="0" parTransId="{E3D13E33-A229-4D4E-A601-80C8EDD2DB6C}" sibTransId="{F69B2AC5-D53A-4658-9DD8-5DE8EBFB85E0}"/>
    <dgm:cxn modelId="{81407453-522C-439E-B682-1844C9BF0FEB}" type="presOf" srcId="{F221F254-FC8C-4BB5-8536-812548D4EA39}" destId="{38043236-FB1A-4C41-8814-299DC10C4FCB}" srcOrd="0" destOrd="0" presId="urn:microsoft.com/office/officeart/2005/8/layout/radial5"/>
    <dgm:cxn modelId="{0621DA0F-CD56-4433-A89E-4B3612860F37}" type="presOf" srcId="{6B402F07-345A-484B-A31A-0E34BF5E951F}" destId="{1825973E-A810-4239-9093-93F6F62313A6}" srcOrd="0" destOrd="0" presId="urn:microsoft.com/office/officeart/2005/8/layout/radial5"/>
    <dgm:cxn modelId="{C67AB166-30EC-40BC-BE77-2B28F4DD7076}" type="presOf" srcId="{0A979F04-5B8C-4650-A429-193349CF8C9B}" destId="{40F4A78B-98AF-41BD-AD1C-CD7C1BCA019C}" srcOrd="0" destOrd="0" presId="urn:microsoft.com/office/officeart/2005/8/layout/radial5"/>
    <dgm:cxn modelId="{926B784E-6224-4780-952E-8730BDCA6F00}" type="presOf" srcId="{1E77709C-CBDF-4637-938B-7D2B7B207961}" destId="{A21B814D-1C4F-464F-B807-8C7882BBE0F0}" srcOrd="1" destOrd="0" presId="urn:microsoft.com/office/officeart/2005/8/layout/radial5"/>
    <dgm:cxn modelId="{1AFAC069-DCEC-41B3-9541-659B2E044CB2}" type="presOf" srcId="{1BA11B3C-F8E2-4AAB-A29E-2BFA275988E1}" destId="{45597243-7576-48A1-AB75-FAD63EF100F0}" srcOrd="0" destOrd="0" presId="urn:microsoft.com/office/officeart/2005/8/layout/radial5"/>
    <dgm:cxn modelId="{C2880ECB-5AB8-4218-9776-E74B1FC9701A}" type="presOf" srcId="{0A979F04-5B8C-4650-A429-193349CF8C9B}" destId="{4A16420C-1A88-4A58-99EA-0DEE2F76103F}" srcOrd="1" destOrd="0" presId="urn:microsoft.com/office/officeart/2005/8/layout/radial5"/>
    <dgm:cxn modelId="{D13A7F69-1972-45E7-89A7-4BCB967267AF}" srcId="{55AE67AD-2B47-4DAD-8D13-83455CED3FC0}" destId="{E8218014-B219-4C82-BDB2-E521217B66C6}" srcOrd="4" destOrd="0" parTransId="{7BEB909C-E1F8-4C58-A379-8EC8EB846941}" sibTransId="{C219FD0B-33D4-40F4-B818-5EC8A204F9DB}"/>
    <dgm:cxn modelId="{8025C8F1-95D2-466B-850B-6C190A7B6FEC}" srcId="{55AE67AD-2B47-4DAD-8D13-83455CED3FC0}" destId="{03497C17-6EB2-444D-91D5-76AEFD4DB0F2}" srcOrd="0" destOrd="0" parTransId="{1E77709C-CBDF-4637-938B-7D2B7B207961}" sibTransId="{79E6183E-49C7-4C04-AE61-64EE1B8794A1}"/>
    <dgm:cxn modelId="{963C76E0-CFF4-4386-A345-13946B12CFFA}" type="presOf" srcId="{7BEB909C-E1F8-4C58-A379-8EC8EB846941}" destId="{E878AFC2-0FF2-4766-A823-6E919E3DDAD5}" srcOrd="1" destOrd="0" presId="urn:microsoft.com/office/officeart/2005/8/layout/radial5"/>
    <dgm:cxn modelId="{8CF848A1-05B1-4F9C-9E7B-094EB2CB5873}" type="presOf" srcId="{1E77709C-CBDF-4637-938B-7D2B7B207961}" destId="{7016509F-5E11-4831-B0F2-E39D262B5680}" srcOrd="0" destOrd="0" presId="urn:microsoft.com/office/officeart/2005/8/layout/radial5"/>
    <dgm:cxn modelId="{EDDB01E7-380D-4FAF-8264-186B2D127B37}" srcId="{F221F254-FC8C-4BB5-8536-812548D4EA39}" destId="{55AE67AD-2B47-4DAD-8D13-83455CED3FC0}" srcOrd="0" destOrd="0" parTransId="{84234EDF-5CFF-49A2-B2FB-3051CC8F8FD3}" sibTransId="{CB9F7C8E-77D3-4344-A7D9-75F75FB64CBD}"/>
    <dgm:cxn modelId="{7FBBF153-FE8E-4005-BC11-31FD945C5E5E}" type="presOf" srcId="{0DA4FDA1-589A-4FD8-B81D-FAACE3F399E8}" destId="{2AAE576E-7F73-486F-B435-451E675BC5E7}" srcOrd="0" destOrd="0" presId="urn:microsoft.com/office/officeart/2005/8/layout/radial5"/>
    <dgm:cxn modelId="{2E7EDF83-1FD4-456E-ACDF-2DAFB095CDE8}" srcId="{55AE67AD-2B47-4DAD-8D13-83455CED3FC0}" destId="{1BA11B3C-F8E2-4AAB-A29E-2BFA275988E1}" srcOrd="2" destOrd="0" parTransId="{6B402F07-345A-484B-A31A-0E34BF5E951F}" sibTransId="{16D2717D-548E-4673-9F53-AB481C69B9E4}"/>
    <dgm:cxn modelId="{8CEB235F-3FEA-4E4B-9F28-691DC587ED5A}" type="presOf" srcId="{6C4E6144-2479-41E2-97AC-CC94CF6876E3}" destId="{CB8684F1-3C08-4982-9E44-654CD744F886}" srcOrd="0" destOrd="0" presId="urn:microsoft.com/office/officeart/2005/8/layout/radial5"/>
    <dgm:cxn modelId="{2A966313-22E9-4E47-B242-1D8D8C7AC7B1}" type="presOf" srcId="{EF9B5006-AA09-4CF2-BED2-3763F64A75A5}" destId="{64EFC533-F35D-4C42-88FA-B47F35C9160F}" srcOrd="0" destOrd="0" presId="urn:microsoft.com/office/officeart/2005/8/layout/radial5"/>
    <dgm:cxn modelId="{25739074-4872-4B5F-9544-26D7F1958C82}" type="presOf" srcId="{28B9A073-F53B-40BB-B1F6-DC7CB969661F}" destId="{D12C8001-2212-4D25-A376-863F6ACF2649}" srcOrd="0" destOrd="0" presId="urn:microsoft.com/office/officeart/2005/8/layout/radial5"/>
    <dgm:cxn modelId="{48A628CD-27D1-4D60-AE07-711AE6940B97}" type="presOf" srcId="{E3D13E33-A229-4D4E-A601-80C8EDD2DB6C}" destId="{394266F6-C3E2-4AC9-BB30-9F5D4C10DF30}" srcOrd="0" destOrd="0" presId="urn:microsoft.com/office/officeart/2005/8/layout/radial5"/>
    <dgm:cxn modelId="{F11FB50C-FF50-457B-8712-8DBA648F7E6C}" type="presOf" srcId="{E3D13E33-A229-4D4E-A601-80C8EDD2DB6C}" destId="{EB1408B0-CB7E-426C-ACEA-386DF918431A}" srcOrd="1" destOrd="0" presId="urn:microsoft.com/office/officeart/2005/8/layout/radial5"/>
    <dgm:cxn modelId="{69838788-521E-4687-826F-A415822EDBAB}" type="presOf" srcId="{6B402F07-345A-484B-A31A-0E34BF5E951F}" destId="{D4053B54-D14D-4ED0-9BE1-B302DFA377A2}" srcOrd="1" destOrd="0" presId="urn:microsoft.com/office/officeart/2005/8/layout/radial5"/>
    <dgm:cxn modelId="{B8DE1999-7C56-4946-9F5E-A816038BA83C}" srcId="{55AE67AD-2B47-4DAD-8D13-83455CED3FC0}" destId="{E484C951-F66B-4BA4-9FAF-F73CDB214668}" srcOrd="6" destOrd="0" parTransId="{EF9B5006-AA09-4CF2-BED2-3763F64A75A5}" sibTransId="{30A03E15-F7F2-4D8C-9F02-7BC71728F478}"/>
    <dgm:cxn modelId="{2E9B86F7-2815-4516-8320-37D30B886A61}" type="presParOf" srcId="{38043236-FB1A-4C41-8814-299DC10C4FCB}" destId="{9CECFAC1-EBC8-4E1F-90D7-2DA5295E24E2}" srcOrd="0" destOrd="0" presId="urn:microsoft.com/office/officeart/2005/8/layout/radial5"/>
    <dgm:cxn modelId="{7DD3987B-8BE0-473D-8B99-5FB665F60ED3}" type="presParOf" srcId="{38043236-FB1A-4C41-8814-299DC10C4FCB}" destId="{7016509F-5E11-4831-B0F2-E39D262B5680}" srcOrd="1" destOrd="0" presId="urn:microsoft.com/office/officeart/2005/8/layout/radial5"/>
    <dgm:cxn modelId="{21541365-5F6A-4AE4-BE62-FB8EC226EB10}" type="presParOf" srcId="{7016509F-5E11-4831-B0F2-E39D262B5680}" destId="{A21B814D-1C4F-464F-B807-8C7882BBE0F0}" srcOrd="0" destOrd="0" presId="urn:microsoft.com/office/officeart/2005/8/layout/radial5"/>
    <dgm:cxn modelId="{98EFDEE9-1D02-465D-BCE4-191F93D3D2F1}" type="presParOf" srcId="{38043236-FB1A-4C41-8814-299DC10C4FCB}" destId="{7387B1FA-86B9-4256-A1F2-C487F63256ED}" srcOrd="2" destOrd="0" presId="urn:microsoft.com/office/officeart/2005/8/layout/radial5"/>
    <dgm:cxn modelId="{BB584C1B-766B-4BF6-8074-8C7259B6C41F}" type="presParOf" srcId="{38043236-FB1A-4C41-8814-299DC10C4FCB}" destId="{40F4A78B-98AF-41BD-AD1C-CD7C1BCA019C}" srcOrd="3" destOrd="0" presId="urn:microsoft.com/office/officeart/2005/8/layout/radial5"/>
    <dgm:cxn modelId="{59F30CDD-18A5-4502-945D-AE1172A47D49}" type="presParOf" srcId="{40F4A78B-98AF-41BD-AD1C-CD7C1BCA019C}" destId="{4A16420C-1A88-4A58-99EA-0DEE2F76103F}" srcOrd="0" destOrd="0" presId="urn:microsoft.com/office/officeart/2005/8/layout/radial5"/>
    <dgm:cxn modelId="{2F1FACC4-AFEC-4E99-88A4-FCE35AE55073}" type="presParOf" srcId="{38043236-FB1A-4C41-8814-299DC10C4FCB}" destId="{2AAE576E-7F73-486F-B435-451E675BC5E7}" srcOrd="4" destOrd="0" presId="urn:microsoft.com/office/officeart/2005/8/layout/radial5"/>
    <dgm:cxn modelId="{035287C1-6D6E-4B94-AAD6-661D2856A2D0}" type="presParOf" srcId="{38043236-FB1A-4C41-8814-299DC10C4FCB}" destId="{1825973E-A810-4239-9093-93F6F62313A6}" srcOrd="5" destOrd="0" presId="urn:microsoft.com/office/officeart/2005/8/layout/radial5"/>
    <dgm:cxn modelId="{E276C1BA-0F9B-41C9-8199-3A1A72EC56BC}" type="presParOf" srcId="{1825973E-A810-4239-9093-93F6F62313A6}" destId="{D4053B54-D14D-4ED0-9BE1-B302DFA377A2}" srcOrd="0" destOrd="0" presId="urn:microsoft.com/office/officeart/2005/8/layout/radial5"/>
    <dgm:cxn modelId="{05236F8B-4C8D-4FC9-8A9F-C63B42126DA5}" type="presParOf" srcId="{38043236-FB1A-4C41-8814-299DC10C4FCB}" destId="{45597243-7576-48A1-AB75-FAD63EF100F0}" srcOrd="6" destOrd="0" presId="urn:microsoft.com/office/officeart/2005/8/layout/radial5"/>
    <dgm:cxn modelId="{0DD894A1-E9AA-4E7E-A411-D4E4B29CCB68}" type="presParOf" srcId="{38043236-FB1A-4C41-8814-299DC10C4FCB}" destId="{394266F6-C3E2-4AC9-BB30-9F5D4C10DF30}" srcOrd="7" destOrd="0" presId="urn:microsoft.com/office/officeart/2005/8/layout/radial5"/>
    <dgm:cxn modelId="{ED163814-2004-4285-B970-AC3D216F318C}" type="presParOf" srcId="{394266F6-C3E2-4AC9-BB30-9F5D4C10DF30}" destId="{EB1408B0-CB7E-426C-ACEA-386DF918431A}" srcOrd="0" destOrd="0" presId="urn:microsoft.com/office/officeart/2005/8/layout/radial5"/>
    <dgm:cxn modelId="{52AC5079-A6AD-4C6D-B6C9-995B2A28A1B8}" type="presParOf" srcId="{38043236-FB1A-4C41-8814-299DC10C4FCB}" destId="{CB8684F1-3C08-4982-9E44-654CD744F886}" srcOrd="8" destOrd="0" presId="urn:microsoft.com/office/officeart/2005/8/layout/radial5"/>
    <dgm:cxn modelId="{E9EE7C6B-29BD-4584-B3E7-B780A0348F51}" type="presParOf" srcId="{38043236-FB1A-4C41-8814-299DC10C4FCB}" destId="{C2C10747-466A-49E3-AE39-EAA3284DCBA3}" srcOrd="9" destOrd="0" presId="urn:microsoft.com/office/officeart/2005/8/layout/radial5"/>
    <dgm:cxn modelId="{92653DBC-9410-4FD0-8BE5-C7A4C178695D}" type="presParOf" srcId="{C2C10747-466A-49E3-AE39-EAA3284DCBA3}" destId="{E878AFC2-0FF2-4766-A823-6E919E3DDAD5}" srcOrd="0" destOrd="0" presId="urn:microsoft.com/office/officeart/2005/8/layout/radial5"/>
    <dgm:cxn modelId="{36EABCF6-8B04-4AB8-B4E0-915CE0F639BD}" type="presParOf" srcId="{38043236-FB1A-4C41-8814-299DC10C4FCB}" destId="{6FC330AB-7B6C-489A-8E75-41446A70637D}" srcOrd="10" destOrd="0" presId="urn:microsoft.com/office/officeart/2005/8/layout/radial5"/>
    <dgm:cxn modelId="{D362DFFB-F1E9-4980-B01C-D56C02A2FFB5}" type="presParOf" srcId="{38043236-FB1A-4C41-8814-299DC10C4FCB}" destId="{F07179DA-683A-4A45-B060-4E9864EDD3C9}" srcOrd="11" destOrd="0" presId="urn:microsoft.com/office/officeart/2005/8/layout/radial5"/>
    <dgm:cxn modelId="{E1D637CD-DE3F-448C-ADCD-09AE91A1BBE8}" type="presParOf" srcId="{F07179DA-683A-4A45-B060-4E9864EDD3C9}" destId="{380674D3-09FA-4778-96E5-38D67EC0A7EF}" srcOrd="0" destOrd="0" presId="urn:microsoft.com/office/officeart/2005/8/layout/radial5"/>
    <dgm:cxn modelId="{FC00890B-6BC1-45AA-B3F4-62EC2ABE3313}" type="presParOf" srcId="{38043236-FB1A-4C41-8814-299DC10C4FCB}" destId="{D12C8001-2212-4D25-A376-863F6ACF2649}" srcOrd="12" destOrd="0" presId="urn:microsoft.com/office/officeart/2005/8/layout/radial5"/>
    <dgm:cxn modelId="{4D329ACD-E7B9-414F-8166-3A95232E906C}" type="presParOf" srcId="{38043236-FB1A-4C41-8814-299DC10C4FCB}" destId="{64EFC533-F35D-4C42-88FA-B47F35C9160F}" srcOrd="13" destOrd="0" presId="urn:microsoft.com/office/officeart/2005/8/layout/radial5"/>
    <dgm:cxn modelId="{6EBD5492-9538-4062-BA55-52C2F4CAE047}" type="presParOf" srcId="{64EFC533-F35D-4C42-88FA-B47F35C9160F}" destId="{BB305CBA-D729-46DC-B525-3D337BFDDE61}" srcOrd="0" destOrd="0" presId="urn:microsoft.com/office/officeart/2005/8/layout/radial5"/>
    <dgm:cxn modelId="{C918CE09-EF06-48E2-8DC4-215056AF1B38}" type="presParOf" srcId="{38043236-FB1A-4C41-8814-299DC10C4FCB}" destId="{B51A471E-AFFA-4B18-8CC4-E2FF0ED5B5C7}" srcOrd="14"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ECFAC1-EBC8-4E1F-90D7-2DA5295E24E2}">
      <dsp:nvSpPr>
        <dsp:cNvPr id="0" name=""/>
        <dsp:cNvSpPr/>
      </dsp:nvSpPr>
      <dsp:spPr>
        <a:xfrm>
          <a:off x="3734841" y="2179994"/>
          <a:ext cx="1674316" cy="1674316"/>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kern="1200" dirty="0" err="1">
              <a:solidFill>
                <a:sysClr val="window" lastClr="FFFFFF"/>
              </a:solidFill>
              <a:latin typeface="Times New Roman" panose="02020603050405020304" pitchFamily="18" charset="0"/>
              <a:ea typeface="+mn-ea"/>
              <a:cs typeface="Times New Roman" panose="02020603050405020304" pitchFamily="18" charset="0"/>
            </a:rPr>
            <a:t>Quản</a:t>
          </a:r>
          <a:r>
            <a:rPr lang="en-US" sz="21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2100" kern="1200" dirty="0" err="1">
              <a:solidFill>
                <a:sysClr val="window" lastClr="FFFFFF"/>
              </a:solidFill>
              <a:latin typeface="Times New Roman" panose="02020603050405020304" pitchFamily="18" charset="0"/>
              <a:ea typeface="+mn-ea"/>
              <a:cs typeface="Times New Roman" panose="02020603050405020304" pitchFamily="18" charset="0"/>
            </a:rPr>
            <a:t>lý</a:t>
          </a:r>
          <a:r>
            <a:rPr lang="en-US" sz="21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2100" kern="1200" dirty="0" err="1">
              <a:solidFill>
                <a:sysClr val="window" lastClr="FFFFFF"/>
              </a:solidFill>
              <a:latin typeface="Times New Roman" panose="02020603050405020304" pitchFamily="18" charset="0"/>
              <a:ea typeface="+mn-ea"/>
              <a:cs typeface="Times New Roman" panose="02020603050405020304" pitchFamily="18" charset="0"/>
            </a:rPr>
            <a:t>văn</a:t>
          </a:r>
          <a:r>
            <a:rPr lang="en-US" sz="21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2100" kern="1200" dirty="0" err="1">
              <a:solidFill>
                <a:sysClr val="window" lastClr="FFFFFF"/>
              </a:solidFill>
              <a:latin typeface="Times New Roman" panose="02020603050405020304" pitchFamily="18" charset="0"/>
              <a:ea typeface="+mn-ea"/>
              <a:cs typeface="Times New Roman" panose="02020603050405020304" pitchFamily="18" charset="0"/>
            </a:rPr>
            <a:t>hóa</a:t>
          </a:r>
          <a:r>
            <a:rPr lang="en-US" sz="21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2100" kern="1200" dirty="0" err="1">
              <a:solidFill>
                <a:sysClr val="window" lastClr="FFFFFF"/>
              </a:solidFill>
              <a:latin typeface="Times New Roman" panose="02020603050405020304" pitchFamily="18" charset="0"/>
              <a:ea typeface="+mn-ea"/>
              <a:cs typeface="Times New Roman" panose="02020603050405020304" pitchFamily="18" charset="0"/>
            </a:rPr>
            <a:t>trường</a:t>
          </a:r>
          <a:r>
            <a:rPr lang="en-US" sz="21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2100" kern="1200" dirty="0" err="1">
              <a:solidFill>
                <a:sysClr val="window" lastClr="FFFFFF"/>
              </a:solidFill>
              <a:latin typeface="Times New Roman" panose="02020603050405020304" pitchFamily="18" charset="0"/>
              <a:ea typeface="+mn-ea"/>
              <a:cs typeface="Times New Roman" panose="02020603050405020304" pitchFamily="18" charset="0"/>
            </a:rPr>
            <a:t>cao</a:t>
          </a:r>
          <a:r>
            <a:rPr lang="en-US" sz="21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2100" kern="1200" dirty="0" err="1">
              <a:solidFill>
                <a:sysClr val="window" lastClr="FFFFFF"/>
              </a:solidFill>
              <a:latin typeface="Times New Roman" panose="02020603050405020304" pitchFamily="18" charset="0"/>
              <a:ea typeface="+mn-ea"/>
              <a:cs typeface="Times New Roman" panose="02020603050405020304" pitchFamily="18" charset="0"/>
            </a:rPr>
            <a:t>đẳng</a:t>
          </a:r>
          <a:endParaRPr lang="en-US" sz="2100" kern="1200" dirty="0">
            <a:solidFill>
              <a:sysClr val="window" lastClr="FFFFFF"/>
            </a:solidFill>
            <a:latin typeface="Times New Roman" panose="02020603050405020304" pitchFamily="18" charset="0"/>
            <a:ea typeface="+mn-ea"/>
            <a:cs typeface="Times New Roman" panose="02020603050405020304" pitchFamily="18" charset="0"/>
          </a:endParaRPr>
        </a:p>
      </dsp:txBody>
      <dsp:txXfrm>
        <a:off x="3980039" y="2425192"/>
        <a:ext cx="1183920" cy="1183920"/>
      </dsp:txXfrm>
    </dsp:sp>
    <dsp:sp modelId="{7016509F-5E11-4831-B0F2-E39D262B5680}">
      <dsp:nvSpPr>
        <dsp:cNvPr id="0" name=""/>
        <dsp:cNvSpPr/>
      </dsp:nvSpPr>
      <dsp:spPr>
        <a:xfrm rot="16200000">
          <a:off x="4394676" y="1570825"/>
          <a:ext cx="354646" cy="569267"/>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ysClr val="window" lastClr="FFFFFF"/>
            </a:solidFill>
            <a:latin typeface="Calibri"/>
            <a:ea typeface="+mn-ea"/>
            <a:cs typeface="+mn-cs"/>
          </a:endParaRPr>
        </a:p>
      </dsp:txBody>
      <dsp:txXfrm>
        <a:off x="4447873" y="1737875"/>
        <a:ext cx="248252" cy="341561"/>
      </dsp:txXfrm>
    </dsp:sp>
    <dsp:sp modelId="{7387B1FA-86B9-4256-A1F2-C487F63256ED}">
      <dsp:nvSpPr>
        <dsp:cNvPr id="0" name=""/>
        <dsp:cNvSpPr/>
      </dsp:nvSpPr>
      <dsp:spPr>
        <a:xfrm>
          <a:off x="3818557" y="3965"/>
          <a:ext cx="1506884" cy="1506884"/>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Điều</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kiện</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kinh</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tế</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xã</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hội</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văn</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hóa</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địa</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phương</a:t>
          </a:r>
          <a:endParaRPr lang="en-US" sz="1600" kern="1200" dirty="0">
            <a:solidFill>
              <a:sysClr val="window" lastClr="FFFFFF"/>
            </a:solidFill>
            <a:latin typeface="Times New Roman" panose="02020603050405020304" pitchFamily="18" charset="0"/>
            <a:ea typeface="+mn-ea"/>
            <a:cs typeface="Times New Roman" panose="02020603050405020304" pitchFamily="18" charset="0"/>
          </a:endParaRPr>
        </a:p>
      </dsp:txBody>
      <dsp:txXfrm>
        <a:off x="4039235" y="224643"/>
        <a:ext cx="1065528" cy="1065528"/>
      </dsp:txXfrm>
    </dsp:sp>
    <dsp:sp modelId="{40F4A78B-98AF-41BD-AD1C-CD7C1BCA019C}">
      <dsp:nvSpPr>
        <dsp:cNvPr id="0" name=""/>
        <dsp:cNvSpPr/>
      </dsp:nvSpPr>
      <dsp:spPr>
        <a:xfrm rot="19285714">
          <a:off x="5302924" y="2008215"/>
          <a:ext cx="354646" cy="569267"/>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ysClr val="window" lastClr="FFFFFF"/>
            </a:solidFill>
            <a:latin typeface="Calibri"/>
            <a:ea typeface="+mn-ea"/>
            <a:cs typeface="+mn-cs"/>
          </a:endParaRPr>
        </a:p>
      </dsp:txBody>
      <dsp:txXfrm>
        <a:off x="5314530" y="2155236"/>
        <a:ext cx="248252" cy="341561"/>
      </dsp:txXfrm>
    </dsp:sp>
    <dsp:sp modelId="{2AAE576E-7F73-486F-B435-451E675BC5E7}">
      <dsp:nvSpPr>
        <dsp:cNvPr id="0" name=""/>
        <dsp:cNvSpPr/>
      </dsp:nvSpPr>
      <dsp:spPr>
        <a:xfrm>
          <a:off x="5585297" y="854782"/>
          <a:ext cx="1506884" cy="1506884"/>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Cơ</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chế</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chính</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sách</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sự</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chỉ</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đạo</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smtClean="0">
              <a:solidFill>
                <a:sysClr val="window" lastClr="FFFFFF"/>
              </a:solidFill>
              <a:latin typeface="Times New Roman" panose="02020603050405020304" pitchFamily="18" charset="0"/>
              <a:ea typeface="+mn-ea"/>
              <a:cs typeface="Times New Roman" panose="02020603050405020304" pitchFamily="18" charset="0"/>
            </a:rPr>
            <a:t>của</a:t>
          </a:r>
          <a:r>
            <a:rPr lang="en-US" sz="1600" kern="1200" dirty="0" smtClean="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các</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ban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ngành</a:t>
          </a:r>
          <a:endParaRPr lang="en-US" sz="1600" kern="1200" dirty="0">
            <a:solidFill>
              <a:sysClr val="window" lastClr="FFFFFF"/>
            </a:solidFill>
            <a:latin typeface="Times New Roman" panose="02020603050405020304" pitchFamily="18" charset="0"/>
            <a:ea typeface="+mn-ea"/>
            <a:cs typeface="Times New Roman" panose="02020603050405020304" pitchFamily="18" charset="0"/>
          </a:endParaRPr>
        </a:p>
      </dsp:txBody>
      <dsp:txXfrm>
        <a:off x="5805975" y="1075460"/>
        <a:ext cx="1065528" cy="1065528"/>
      </dsp:txXfrm>
    </dsp:sp>
    <dsp:sp modelId="{1825973E-A810-4239-9093-93F6F62313A6}">
      <dsp:nvSpPr>
        <dsp:cNvPr id="0" name=""/>
        <dsp:cNvSpPr/>
      </dsp:nvSpPr>
      <dsp:spPr>
        <a:xfrm rot="771429">
          <a:off x="5527243" y="2991020"/>
          <a:ext cx="354646" cy="569267"/>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ysClr val="window" lastClr="FFFFFF"/>
            </a:solidFill>
            <a:latin typeface="Calibri"/>
            <a:ea typeface="+mn-ea"/>
            <a:cs typeface="+mn-cs"/>
          </a:endParaRPr>
        </a:p>
      </dsp:txBody>
      <dsp:txXfrm>
        <a:off x="5528577" y="3093036"/>
        <a:ext cx="248252" cy="341561"/>
      </dsp:txXfrm>
    </dsp:sp>
    <dsp:sp modelId="{45597243-7576-48A1-AB75-FAD63EF100F0}">
      <dsp:nvSpPr>
        <dsp:cNvPr id="0" name=""/>
        <dsp:cNvSpPr/>
      </dsp:nvSpPr>
      <dsp:spPr>
        <a:xfrm>
          <a:off x="6021646" y="2766551"/>
          <a:ext cx="1506884" cy="1506884"/>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a:solidFill>
                <a:sysClr val="window" lastClr="FFFFFF"/>
              </a:solidFill>
              <a:latin typeface="Times New Roman" panose="02020603050405020304" pitchFamily="18" charset="0"/>
              <a:ea typeface="+mn-ea"/>
              <a:cs typeface="Times New Roman" panose="02020603050405020304" pitchFamily="18" charset="0"/>
            </a:rPr>
            <a:t>Thực trạng văn hóa học đường</a:t>
          </a:r>
        </a:p>
      </dsp:txBody>
      <dsp:txXfrm>
        <a:off x="6242324" y="2987229"/>
        <a:ext cx="1065528" cy="1065528"/>
      </dsp:txXfrm>
    </dsp:sp>
    <dsp:sp modelId="{394266F6-C3E2-4AC9-BB30-9F5D4C10DF30}">
      <dsp:nvSpPr>
        <dsp:cNvPr id="0" name=""/>
        <dsp:cNvSpPr/>
      </dsp:nvSpPr>
      <dsp:spPr>
        <a:xfrm rot="3857143">
          <a:off x="4898715" y="3779168"/>
          <a:ext cx="354646" cy="569267"/>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ysClr val="window" lastClr="FFFFFF"/>
            </a:solidFill>
            <a:latin typeface="Calibri"/>
            <a:ea typeface="+mn-ea"/>
            <a:cs typeface="+mn-cs"/>
          </a:endParaRPr>
        </a:p>
      </dsp:txBody>
      <dsp:txXfrm>
        <a:off x="4928831" y="3845092"/>
        <a:ext cx="248252" cy="341561"/>
      </dsp:txXfrm>
    </dsp:sp>
    <dsp:sp modelId="{CB8684F1-3C08-4982-9E44-654CD744F886}">
      <dsp:nvSpPr>
        <dsp:cNvPr id="0" name=""/>
        <dsp:cNvSpPr/>
      </dsp:nvSpPr>
      <dsp:spPr>
        <a:xfrm>
          <a:off x="4799023" y="4299671"/>
          <a:ext cx="1506884" cy="1506884"/>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a:solidFill>
                <a:sysClr val="window" lastClr="FFFFFF"/>
              </a:solidFill>
              <a:latin typeface="Times New Roman" panose="02020603050405020304" pitchFamily="18" charset="0"/>
              <a:ea typeface="+mn-ea"/>
              <a:cs typeface="Times New Roman" panose="02020603050405020304" pitchFamily="18" charset="0"/>
            </a:rPr>
            <a:t>Đặc thù của nhà trường và những thách thức  </a:t>
          </a:r>
        </a:p>
      </dsp:txBody>
      <dsp:txXfrm>
        <a:off x="5019701" y="4520349"/>
        <a:ext cx="1065528" cy="1065528"/>
      </dsp:txXfrm>
    </dsp:sp>
    <dsp:sp modelId="{C2C10747-466A-49E3-AE39-EAA3284DCBA3}">
      <dsp:nvSpPr>
        <dsp:cNvPr id="0" name=""/>
        <dsp:cNvSpPr/>
      </dsp:nvSpPr>
      <dsp:spPr>
        <a:xfrm rot="6942857">
          <a:off x="3890636" y="3779168"/>
          <a:ext cx="354646" cy="569267"/>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ysClr val="window" lastClr="FFFFFF"/>
            </a:solidFill>
            <a:latin typeface="Calibri"/>
            <a:ea typeface="+mn-ea"/>
            <a:cs typeface="+mn-cs"/>
          </a:endParaRPr>
        </a:p>
      </dsp:txBody>
      <dsp:txXfrm rot="10800000">
        <a:off x="3966914" y="3845092"/>
        <a:ext cx="248252" cy="341561"/>
      </dsp:txXfrm>
    </dsp:sp>
    <dsp:sp modelId="{6FC330AB-7B6C-489A-8E75-41446A70637D}">
      <dsp:nvSpPr>
        <dsp:cNvPr id="0" name=""/>
        <dsp:cNvSpPr/>
      </dsp:nvSpPr>
      <dsp:spPr>
        <a:xfrm>
          <a:off x="2838090" y="4299671"/>
          <a:ext cx="1506884" cy="1506884"/>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a:solidFill>
                <a:sysClr val="window" lastClr="FFFFFF"/>
              </a:solidFill>
              <a:latin typeface="Times New Roman" panose="02020603050405020304" pitchFamily="18" charset="0"/>
              <a:ea typeface="+mn-ea"/>
              <a:cs typeface="Times New Roman" panose="02020603050405020304" pitchFamily="18" charset="0"/>
            </a:rPr>
            <a:t>Năng lực quản lý của Lãnh đạo nhà trường</a:t>
          </a:r>
        </a:p>
      </dsp:txBody>
      <dsp:txXfrm>
        <a:off x="3058768" y="4520349"/>
        <a:ext cx="1065528" cy="1065528"/>
      </dsp:txXfrm>
    </dsp:sp>
    <dsp:sp modelId="{F07179DA-683A-4A45-B060-4E9864EDD3C9}">
      <dsp:nvSpPr>
        <dsp:cNvPr id="0" name=""/>
        <dsp:cNvSpPr/>
      </dsp:nvSpPr>
      <dsp:spPr>
        <a:xfrm rot="10028571">
          <a:off x="3262108" y="2991020"/>
          <a:ext cx="354646" cy="569267"/>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ysClr val="window" lastClr="FFFFFF"/>
            </a:solidFill>
            <a:latin typeface="Calibri"/>
            <a:ea typeface="+mn-ea"/>
            <a:cs typeface="+mn-cs"/>
          </a:endParaRPr>
        </a:p>
      </dsp:txBody>
      <dsp:txXfrm rot="10800000">
        <a:off x="3367168" y="3093036"/>
        <a:ext cx="248252" cy="341561"/>
      </dsp:txXfrm>
    </dsp:sp>
    <dsp:sp modelId="{D12C8001-2212-4D25-A376-863F6ACF2649}">
      <dsp:nvSpPr>
        <dsp:cNvPr id="0" name=""/>
        <dsp:cNvSpPr/>
      </dsp:nvSpPr>
      <dsp:spPr>
        <a:xfrm>
          <a:off x="1615468" y="2766551"/>
          <a:ext cx="1506884" cy="1506884"/>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a:solidFill>
                <a:sysClr val="window" lastClr="FFFFFF"/>
              </a:solidFill>
              <a:latin typeface="Times New Roman" panose="02020603050405020304" pitchFamily="18" charset="0"/>
              <a:ea typeface="+mn-ea"/>
              <a:cs typeface="Times New Roman" panose="02020603050405020304" pitchFamily="18" charset="0"/>
            </a:rPr>
            <a:t>Điều kiện vật chất cho thực thi</a:t>
          </a:r>
        </a:p>
      </dsp:txBody>
      <dsp:txXfrm>
        <a:off x="1836146" y="2987229"/>
        <a:ext cx="1065528" cy="1065528"/>
      </dsp:txXfrm>
    </dsp:sp>
    <dsp:sp modelId="{64EFC533-F35D-4C42-88FA-B47F35C9160F}">
      <dsp:nvSpPr>
        <dsp:cNvPr id="0" name=""/>
        <dsp:cNvSpPr/>
      </dsp:nvSpPr>
      <dsp:spPr>
        <a:xfrm rot="13114286">
          <a:off x="3426414" y="2037020"/>
          <a:ext cx="354646" cy="569267"/>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ysClr val="window" lastClr="FFFFFF"/>
            </a:solidFill>
            <a:latin typeface="Calibri"/>
            <a:ea typeface="+mn-ea"/>
            <a:cs typeface="+mn-cs"/>
          </a:endParaRPr>
        </a:p>
      </dsp:txBody>
      <dsp:txXfrm rot="10800000">
        <a:off x="3521202" y="2184041"/>
        <a:ext cx="248252" cy="341561"/>
      </dsp:txXfrm>
    </dsp:sp>
    <dsp:sp modelId="{B51A471E-AFFA-4B18-8CC4-E2FF0ED5B5C7}">
      <dsp:nvSpPr>
        <dsp:cNvPr id="0" name=""/>
        <dsp:cNvSpPr/>
      </dsp:nvSpPr>
      <dsp:spPr>
        <a:xfrm>
          <a:off x="2051817" y="854782"/>
          <a:ext cx="1506884" cy="1506884"/>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Nhận</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thức</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của</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cán</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bộ</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giảng</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viên</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gia</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đình</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tổ</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chức</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xã</a:t>
          </a:r>
          <a:r>
            <a:rPr lang="en-US" sz="1600" kern="1200" dirty="0">
              <a:solidFill>
                <a:sysClr val="window" lastClr="FFFFFF"/>
              </a:solidFill>
              <a:latin typeface="Times New Roman" panose="02020603050405020304" pitchFamily="18" charset="0"/>
              <a:ea typeface="+mn-ea"/>
              <a:cs typeface="Times New Roman" panose="02020603050405020304" pitchFamily="18" charset="0"/>
            </a:rPr>
            <a:t> </a:t>
          </a:r>
          <a:r>
            <a:rPr lang="en-US" sz="1600" kern="1200" dirty="0" err="1">
              <a:solidFill>
                <a:sysClr val="window" lastClr="FFFFFF"/>
              </a:solidFill>
              <a:latin typeface="Times New Roman" panose="02020603050405020304" pitchFamily="18" charset="0"/>
              <a:ea typeface="+mn-ea"/>
              <a:cs typeface="Times New Roman" panose="02020603050405020304" pitchFamily="18" charset="0"/>
            </a:rPr>
            <a:t>hội</a:t>
          </a:r>
          <a:endParaRPr lang="en-US" sz="1600" kern="1200" dirty="0">
            <a:solidFill>
              <a:sysClr val="window" lastClr="FFFFFF"/>
            </a:solidFill>
            <a:latin typeface="Times New Roman" panose="02020603050405020304" pitchFamily="18" charset="0"/>
            <a:ea typeface="+mn-ea"/>
            <a:cs typeface="Times New Roman" panose="02020603050405020304" pitchFamily="18" charset="0"/>
          </a:endParaRPr>
        </a:p>
      </dsp:txBody>
      <dsp:txXfrm>
        <a:off x="2272495" y="1075460"/>
        <a:ext cx="1065528" cy="1065528"/>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3763AB-4539-411B-B20F-A31C69C0CD53}" type="datetimeFigureOut">
              <a:rPr lang="en-US" smtClean="0"/>
              <a:t>1/16/2021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F5D633-783C-4A5F-941F-7843BDEA9C9A}" type="slidenum">
              <a:rPr lang="en-US" smtClean="0"/>
              <a:t>‹#›</a:t>
            </a:fld>
            <a:endParaRPr lang="en-US"/>
          </a:p>
        </p:txBody>
      </p:sp>
    </p:spTree>
    <p:extLst>
      <p:ext uri="{BB962C8B-B14F-4D97-AF65-F5344CB8AC3E}">
        <p14:creationId xmlns:p14="http://schemas.microsoft.com/office/powerpoint/2010/main" val="16574436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50179" name="Rectangle 3"/>
          <p:cNvSpPr>
            <a:spLocks noGrp="1" noChangeArrowheads="1"/>
          </p:cNvSpPr>
          <p:nvPr>
            <p:ph type="body" idx="1"/>
          </p:nvPr>
        </p:nvSpPr>
        <p:spPr>
          <a:xfrm>
            <a:off x="304800" y="4249738"/>
            <a:ext cx="6172200" cy="4754562"/>
          </a:xfrm>
          <a:solidFill>
            <a:srgbClr val="FFFFFF"/>
          </a:solidFill>
          <a:ln>
            <a:solidFill>
              <a:srgbClr val="000000"/>
            </a:solidFill>
            <a:miter lim="800000"/>
            <a:headEnd/>
            <a:tailEnd/>
          </a:ln>
        </p:spPr>
        <p:txBody>
          <a:bodyPr lIns="91645" tIns="45823" rIns="91645" bIns="45823"/>
          <a:lstStyle/>
          <a:p>
            <a:pPr>
              <a:buFont typeface="Wingdings" panose="05000000000000000000" pitchFamily="2" charset="2"/>
              <a:buChar char="§"/>
            </a:pPr>
            <a:r>
              <a:rPr lang="en-US" altLang="en-US" smtClean="0">
                <a:latin typeface="VNI-Times" pitchFamily="2" charset="0"/>
                <a:cs typeface="Arial" panose="020B0604020202020204" pitchFamily="34" charset="0"/>
              </a:rPr>
              <a:t> Trainer giôùi thieäu vaø giaûi thích söï aûnh höôûng cuûa töøng phaàn trong vieäc trao ñoåi thoâng tin. </a:t>
            </a:r>
          </a:p>
          <a:p>
            <a:pPr lvl="2">
              <a:buFont typeface="Wingdings" panose="05000000000000000000" pitchFamily="2" charset="2"/>
              <a:buChar char="§"/>
            </a:pPr>
            <a:r>
              <a:rPr lang="en-US" altLang="en-US" b="1" u="sng" smtClean="0">
                <a:latin typeface="VNI-Times" pitchFamily="2" charset="0"/>
                <a:cs typeface="Arial" panose="020B0604020202020204" pitchFamily="34" charset="0"/>
              </a:rPr>
              <a:t>Neân</a:t>
            </a:r>
            <a:r>
              <a:rPr lang="en-US" altLang="en-US" b="1" smtClean="0">
                <a:latin typeface="VNI-Times" pitchFamily="2" charset="0"/>
                <a:cs typeface="Arial" panose="020B0604020202020204" pitchFamily="34" charset="0"/>
              </a:rPr>
              <a:t>			</a:t>
            </a:r>
            <a:r>
              <a:rPr lang="en-US" altLang="en-US" b="1" u="sng" smtClean="0">
                <a:latin typeface="VNI-Times" pitchFamily="2" charset="0"/>
                <a:cs typeface="Arial" panose="020B0604020202020204" pitchFamily="34" charset="0"/>
              </a:rPr>
              <a:t>Khoâng Neân</a:t>
            </a:r>
          </a:p>
          <a:p>
            <a:pPr>
              <a:buFont typeface="Wingdings" panose="05000000000000000000" pitchFamily="2" charset="2"/>
              <a:buNone/>
            </a:pPr>
            <a:r>
              <a:rPr lang="en-US" altLang="en-US" smtClean="0">
                <a:latin typeface="VNI-Times" pitchFamily="2" charset="0"/>
                <a:cs typeface="Arial" panose="020B0604020202020204" pitchFamily="34" charset="0"/>
              </a:rPr>
              <a:t>	-Môû roäng caùnh tay		-Khoanh tay</a:t>
            </a:r>
          </a:p>
          <a:p>
            <a:pPr>
              <a:buFont typeface="Wingdings" panose="05000000000000000000" pitchFamily="2" charset="2"/>
              <a:buNone/>
            </a:pPr>
            <a:r>
              <a:rPr lang="en-US" altLang="en-US" smtClean="0">
                <a:latin typeface="VNI-Times" pitchFamily="2" charset="0"/>
                <a:cs typeface="Arial" panose="020B0604020202020204" pitchFamily="34" charset="0"/>
              </a:rPr>
              <a:t>	-Cöôøi			-Cau maøy</a:t>
            </a:r>
          </a:p>
          <a:p>
            <a:pPr>
              <a:buFont typeface="Wingdings" panose="05000000000000000000" pitchFamily="2" charset="2"/>
              <a:buNone/>
            </a:pPr>
            <a:r>
              <a:rPr lang="en-US" altLang="en-US" smtClean="0">
                <a:latin typeface="VNI-Times" pitchFamily="2" charset="0"/>
                <a:cs typeface="Arial" panose="020B0604020202020204" pitchFamily="34" charset="0"/>
              </a:rPr>
              <a:t>	-Tieáp xuùc baèng maét		-Nhìn choå khaùc, nhìn 					chaèm chaèm </a:t>
            </a:r>
          </a:p>
          <a:p>
            <a:pPr>
              <a:buFont typeface="Wingdings" panose="05000000000000000000" pitchFamily="2" charset="2"/>
              <a:buNone/>
            </a:pPr>
            <a:r>
              <a:rPr lang="en-US" altLang="en-US" smtClean="0">
                <a:latin typeface="VNI-Times" pitchFamily="2" charset="0"/>
                <a:cs typeface="Arial" panose="020B0604020202020204" pitchFamily="34" charset="0"/>
              </a:rPr>
              <a:t>	-Nhìn hoïc vieân		-Chæ moät ngoùn</a:t>
            </a:r>
          </a:p>
          <a:p>
            <a:pPr>
              <a:buFont typeface="Wingdings" panose="05000000000000000000" pitchFamily="2" charset="2"/>
              <a:buNone/>
            </a:pPr>
            <a:r>
              <a:rPr lang="en-US" altLang="en-US" smtClean="0">
                <a:latin typeface="VNI-Times" pitchFamily="2" charset="0"/>
                <a:cs typeface="Arial" panose="020B0604020202020204" pitchFamily="34" charset="0"/>
              </a:rPr>
              <a:t>	-Neáu ngoài, ngoài choàm veà tröôùc	-Ngoài ngaõ ngöõa veà sau, 					ñöùng ñaøng sau baøn</a:t>
            </a:r>
          </a:p>
          <a:p>
            <a:pPr>
              <a:buFont typeface="Wingdings" panose="05000000000000000000" pitchFamily="2" charset="2"/>
              <a:buNone/>
            </a:pPr>
            <a:r>
              <a:rPr lang="en-US" altLang="en-US" smtClean="0">
                <a:latin typeface="VNI-Times" pitchFamily="2" charset="0"/>
                <a:cs typeface="Arial" panose="020B0604020202020204" pitchFamily="34" charset="0"/>
              </a:rPr>
              <a:t>	-Môû loøng baøn tay		-Caêng thaúng, lo laéng</a:t>
            </a:r>
          </a:p>
          <a:p>
            <a:pPr>
              <a:buFont typeface="Wingdings" panose="05000000000000000000" pitchFamily="2" charset="2"/>
              <a:buNone/>
            </a:pPr>
            <a:r>
              <a:rPr lang="en-US" altLang="en-US" smtClean="0">
                <a:latin typeface="VNI-Times" pitchFamily="2" charset="0"/>
                <a:cs typeface="Arial" panose="020B0604020202020204" pitchFamily="34" charset="0"/>
              </a:rPr>
              <a:t>	-Môû caùnh tay vaø loøng baøn tay	-Boû tay vaøo tuùi quaàn</a:t>
            </a:r>
          </a:p>
          <a:p>
            <a:pPr>
              <a:buFont typeface="Wingdings" panose="05000000000000000000" pitchFamily="2" charset="2"/>
              <a:buNone/>
            </a:pPr>
            <a:r>
              <a:rPr lang="en-US" altLang="en-US" smtClean="0">
                <a:latin typeface="VNI-Times" pitchFamily="2" charset="0"/>
                <a:cs typeface="Arial" panose="020B0604020202020204" pitchFamily="34" charset="0"/>
              </a:rPr>
              <a:t>	-Treùo chaân			-Caén buùt vieát</a:t>
            </a:r>
          </a:p>
          <a:p>
            <a:pPr>
              <a:buFont typeface="Wingdings" panose="05000000000000000000" pitchFamily="2" charset="2"/>
              <a:buChar char="§"/>
            </a:pPr>
            <a:r>
              <a:rPr lang="en-US" altLang="en-US" smtClean="0">
                <a:latin typeface="VNI-Times" pitchFamily="2" charset="0"/>
                <a:cs typeface="Arial" panose="020B0604020202020204" pitchFamily="34" charset="0"/>
              </a:rPr>
              <a:t> Trainer noùi theâm veà vieäc ñoïc nhöõng ngoân ngöõ hình theå töø hoïc vieân</a:t>
            </a:r>
          </a:p>
          <a:p>
            <a:pPr lvl="2">
              <a:buFont typeface="Wingdings" panose="05000000000000000000" pitchFamily="2" charset="2"/>
              <a:buChar char="§"/>
            </a:pPr>
            <a:r>
              <a:rPr lang="en-US" altLang="en-US" smtClean="0">
                <a:latin typeface="VNI-Times" pitchFamily="2" charset="0"/>
                <a:cs typeface="Arial" panose="020B0604020202020204" pitchFamily="34" charset="0"/>
              </a:rPr>
              <a:t> Daáu hieäu chaùn naõn: Luoân nhìn vaøo ñoàng hoà, saép xeáp saùch vôõ, nhieàu hoïc vieân buoàn nguõ, noùi chuyeän rieâng, ngoài khoanh tay ngöõa ra sau…</a:t>
            </a:r>
          </a:p>
          <a:p>
            <a:pPr lvl="2">
              <a:buFont typeface="Wingdings" panose="05000000000000000000" pitchFamily="2" charset="2"/>
              <a:buChar char="§"/>
            </a:pPr>
            <a:r>
              <a:rPr lang="en-US" altLang="en-US" smtClean="0">
                <a:latin typeface="VNI-Times" pitchFamily="2" charset="0"/>
                <a:cs typeface="Arial" panose="020B0604020202020204" pitchFamily="34" charset="0"/>
              </a:rPr>
              <a:t> Daáu hieäu khoâng hieåu baøi: Cau maøy, cuøng moät caâu hoûi maø nhieàu hoïc vieân hoûi, thaûo luaän rieâng giöõa hoïc vieân vôùi nhau….</a:t>
            </a:r>
          </a:p>
          <a:p>
            <a:pPr>
              <a:buFont typeface="Wingdings" panose="05000000000000000000" pitchFamily="2" charset="2"/>
              <a:buChar char="§"/>
            </a:pPr>
            <a:endParaRPr lang="en-US" altLang="en-US" smtClean="0">
              <a:latin typeface="VNI-Times" pitchFamily="2" charset="0"/>
              <a:cs typeface="Arial" panose="020B0604020202020204" pitchFamily="34" charset="0"/>
            </a:endParaRPr>
          </a:p>
        </p:txBody>
      </p:sp>
    </p:spTree>
    <p:extLst>
      <p:ext uri="{BB962C8B-B14F-4D97-AF65-F5344CB8AC3E}">
        <p14:creationId xmlns:p14="http://schemas.microsoft.com/office/powerpoint/2010/main" val="3555789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p:spPr>
        <p:txBody>
          <a:bodyPr/>
          <a:lstStyle/>
          <a:p>
            <a:endParaRPr lang="en-US" altLang="en-US" smtClean="0">
              <a:latin typeface="Arial" panose="020B0604020202020204" pitchFamily="34" charset="0"/>
              <a:cs typeface="Arial" panose="020B0604020202020204" pitchFamily="34" charset="0"/>
            </a:endParaRPr>
          </a:p>
        </p:txBody>
      </p:sp>
      <p:sp>
        <p:nvSpPr>
          <p:cNvPr id="53252"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A3BAB8B-95C2-4EE1-827E-C9197034739A}" type="slidenum">
              <a:rPr lang="vi-VN" altLang="en-US"/>
              <a:pPr eaLnBrk="1" hangingPunct="1"/>
              <a:t>47</a:t>
            </a:fld>
            <a:endParaRPr lang="vi-VN" altLang="en-US"/>
          </a:p>
        </p:txBody>
      </p:sp>
    </p:spTree>
    <p:extLst>
      <p:ext uri="{BB962C8B-B14F-4D97-AF65-F5344CB8AC3E}">
        <p14:creationId xmlns:p14="http://schemas.microsoft.com/office/powerpoint/2010/main" val="12135237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982CD9E-36F0-4AD4-95C6-590847172ACF}" type="slidenum">
              <a:rPr lang="vi-VN" altLang="en-US"/>
              <a:pPr eaLnBrk="1" hangingPunct="1"/>
              <a:t>48</a:t>
            </a:fld>
            <a:endParaRPr lang="vi-VN" altLang="en-US"/>
          </a:p>
        </p:txBody>
      </p:sp>
      <p:sp>
        <p:nvSpPr>
          <p:cNvPr id="54275"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E745D913-BE03-4795-B79F-AC15A0AF06EA}" type="slidenum">
              <a:rPr lang="en-US" altLang="en-US" sz="1200"/>
              <a:pPr algn="r" eaLnBrk="1" hangingPunct="1"/>
              <a:t>48</a:t>
            </a:fld>
            <a:endParaRPr lang="en-US" altLang="en-US" sz="1200"/>
          </a:p>
        </p:txBody>
      </p:sp>
      <p:sp>
        <p:nvSpPr>
          <p:cNvPr id="54276" name="Rectangle 2"/>
          <p:cNvSpPr>
            <a:spLocks noGrp="1" noRot="1" noChangeAspect="1" noChangeArrowheads="1" noTextEdit="1"/>
          </p:cNvSpPr>
          <p:nvPr>
            <p:ph type="sldImg"/>
          </p:nvPr>
        </p:nvSpPr>
        <p:spPr>
          <a:xfrm>
            <a:off x="1144588" y="685800"/>
            <a:ext cx="4570412" cy="3427413"/>
          </a:xfrm>
          <a:ln/>
        </p:spPr>
      </p:sp>
      <p:sp>
        <p:nvSpPr>
          <p:cNvPr id="54277" name="Rectangle 3"/>
          <p:cNvSpPr>
            <a:spLocks noGrp="1" noChangeArrowheads="1"/>
          </p:cNvSpPr>
          <p:nvPr>
            <p:ph type="body" idx="1"/>
          </p:nvPr>
        </p:nvSpPr>
        <p:spPr>
          <a:xfrm>
            <a:off x="941388" y="4322763"/>
            <a:ext cx="5019675" cy="43227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lstStyle/>
          <a:p>
            <a:pPr eaLnBrk="1" hangingPunct="1">
              <a:spcBef>
                <a:spcPct val="0"/>
              </a:spcBef>
            </a:pPr>
            <a:endParaRPr lang="en-US"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2091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8CF5631-B696-4CCA-8928-9ED896AB2437}" type="slidenum">
              <a:rPr lang="vi-VN" altLang="en-US"/>
              <a:pPr eaLnBrk="1" hangingPunct="1"/>
              <a:t>57</a:t>
            </a:fld>
            <a:endParaRPr lang="vi-VN" altLang="en-US"/>
          </a:p>
        </p:txBody>
      </p:sp>
      <p:sp>
        <p:nvSpPr>
          <p:cNvPr id="62467"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08B18479-7543-4A11-8075-569E84113D4D}" type="slidenum">
              <a:rPr lang="en-US" altLang="en-US" sz="1200"/>
              <a:pPr algn="r" eaLnBrk="1" hangingPunct="1"/>
              <a:t>57</a:t>
            </a:fld>
            <a:endParaRPr lang="en-US" altLang="en-US" sz="1200"/>
          </a:p>
        </p:txBody>
      </p:sp>
      <p:sp>
        <p:nvSpPr>
          <p:cNvPr id="62468" name="Rectangle 2"/>
          <p:cNvSpPr>
            <a:spLocks noGrp="1" noRot="1" noChangeAspect="1" noChangeArrowheads="1" noTextEdit="1"/>
          </p:cNvSpPr>
          <p:nvPr>
            <p:ph type="sldImg"/>
          </p:nvPr>
        </p:nvSpPr>
        <p:spPr>
          <a:ln/>
        </p:spPr>
      </p:sp>
      <p:sp>
        <p:nvSpPr>
          <p:cNvPr id="62469" name="Rectangle 3"/>
          <p:cNvSpPr>
            <a:spLocks noGrp="1" noChangeArrowheads="1"/>
          </p:cNvSpPr>
          <p:nvPr>
            <p:ph type="body" idx="1"/>
          </p:nvPr>
        </p:nvSpPr>
        <p:spPr>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6608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E259788-88EF-4E59-ACDA-1C17D91BB48D}" type="slidenum">
              <a:rPr lang="vi-VN" altLang="en-US"/>
              <a:pPr eaLnBrk="1" hangingPunct="1"/>
              <a:t>58</a:t>
            </a:fld>
            <a:endParaRPr lang="vi-VN" altLang="en-US"/>
          </a:p>
        </p:txBody>
      </p:sp>
      <p:sp>
        <p:nvSpPr>
          <p:cNvPr id="60419"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9AB749FF-8738-4F8B-A8EF-9B319EC188CD}" type="slidenum">
              <a:rPr lang="en-US" altLang="en-US" sz="1200">
                <a:latin typeface="Times New Roman" panose="02020603050405020304" pitchFamily="18" charset="0"/>
              </a:rPr>
              <a:pPr algn="r"/>
              <a:t>58</a:t>
            </a:fld>
            <a:endParaRPr lang="en-US" altLang="en-US" sz="1200">
              <a:latin typeface="Times New Roman" panose="02020603050405020304" pitchFamily="18" charset="0"/>
            </a:endParaRPr>
          </a:p>
        </p:txBody>
      </p:sp>
      <p:sp>
        <p:nvSpPr>
          <p:cNvPr id="60420" name="Rectangle 2"/>
          <p:cNvSpPr>
            <a:spLocks noGrp="1" noRot="1" noChangeAspect="1" noChangeArrowheads="1" noTextEdit="1"/>
          </p:cNvSpPr>
          <p:nvPr>
            <p:ph type="sldImg"/>
          </p:nvPr>
        </p:nvSpPr>
        <p:spPr>
          <a:xfrm>
            <a:off x="1098550" y="860425"/>
            <a:ext cx="4665663" cy="3498850"/>
          </a:xfrm>
          <a:ln/>
        </p:spPr>
      </p:sp>
      <p:sp>
        <p:nvSpPr>
          <p:cNvPr id="60421" name="Rectangle 3"/>
          <p:cNvSpPr>
            <a:spLocks noGrp="1" noChangeArrowheads="1"/>
          </p:cNvSpPr>
          <p:nvPr>
            <p:ph type="body" idx="1"/>
          </p:nvPr>
        </p:nvSpPr>
        <p:spPr>
          <a:xfrm>
            <a:off x="627063" y="4005263"/>
            <a:ext cx="5648325" cy="43926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64968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p:spPr>
        <p:txBody>
          <a:bodyPr/>
          <a:lstStyle/>
          <a:p>
            <a:pPr marL="171450" indent="-171450">
              <a:buFontTx/>
              <a:buChar char="-"/>
            </a:pPr>
            <a:r>
              <a:rPr lang="en-US" altLang="en-US" smtClean="0">
                <a:latin typeface="Arial" panose="020B0604020202020204" pitchFamily="34" charset="0"/>
                <a:cs typeface="Arial" panose="020B0604020202020204" pitchFamily="34" charset="0"/>
              </a:rPr>
              <a:t>Vài ví dụ về: cuộc cách mạng tư sản Pháp 1789; về 24, 25/12/1991 nước Nga sụp đổ</a:t>
            </a:r>
          </a:p>
          <a:p>
            <a:pPr marL="171450" indent="-171450">
              <a:buFontTx/>
              <a:buChar char="-"/>
            </a:pPr>
            <a:r>
              <a:rPr lang="en-US" altLang="en-US" smtClean="0">
                <a:latin typeface="Arial" panose="020B0604020202020204" pitchFamily="34" charset="0"/>
                <a:cs typeface="Arial" panose="020B0604020202020204" pitchFamily="34" charset="0"/>
              </a:rPr>
              <a:t>Về bài tho của Trần Đăng Khoa:”ngoài thềm rơi cái lá đa/ tiếng rơi r</a:t>
            </a:r>
            <a:r>
              <a:rPr lang="vi-VN" altLang="en-US" smtClean="0">
                <a:latin typeface="Arial" panose="020B0604020202020204" pitchFamily="34" charset="0"/>
                <a:cs typeface="Arial" panose="020B0604020202020204" pitchFamily="34" charset="0"/>
              </a:rPr>
              <a:t>ất mỏng như là rơi nghi</a:t>
            </a:r>
            <a:r>
              <a:rPr lang="en-US" altLang="en-US" smtClean="0">
                <a:latin typeface="Arial" panose="020B0604020202020204" pitchFamily="34" charset="0"/>
                <a:cs typeface="Arial" panose="020B0604020202020204" pitchFamily="34" charset="0"/>
              </a:rPr>
              <a:t>êng</a:t>
            </a:r>
          </a:p>
          <a:p>
            <a:pPr marL="171450" indent="-171450">
              <a:buFontTx/>
              <a:buChar char="-"/>
            </a:pPr>
            <a:r>
              <a:rPr lang="en-US" altLang="en-US" smtClean="0">
                <a:latin typeface="Arial" panose="020B0604020202020204" pitchFamily="34" charset="0"/>
                <a:cs typeface="Arial" panose="020B0604020202020204" pitchFamily="34" charset="0"/>
              </a:rPr>
              <a:t>Xuân Diệu: </a:t>
            </a:r>
            <a:r>
              <a:rPr lang="vi-VN" altLang="en-US" smtClean="0">
                <a:latin typeface="Arial" panose="020B0604020202020204" pitchFamily="34" charset="0"/>
                <a:cs typeface="Arial" panose="020B0604020202020204" pitchFamily="34" charset="0"/>
              </a:rPr>
              <a:t>Hãy để cho tôi được giã từ</a:t>
            </a:r>
            <a:r>
              <a:rPr lang="en-US" altLang="en-US" smtClean="0">
                <a:latin typeface="Arial" panose="020B0604020202020204" pitchFamily="34" charset="0"/>
                <a:cs typeface="Arial" panose="020B0604020202020204" pitchFamily="34" charset="0"/>
              </a:rPr>
              <a:t>/</a:t>
            </a:r>
            <a:r>
              <a:rPr lang="vi-VN" altLang="en-US" smtClean="0">
                <a:latin typeface="Arial" panose="020B0604020202020204" pitchFamily="34" charset="0"/>
                <a:cs typeface="Arial" panose="020B0604020202020204" pitchFamily="34" charset="0"/>
              </a:rPr>
              <a:t>Vẫy chào cõi thực để vào hư</a:t>
            </a:r>
            <a:r>
              <a:rPr lang="en-US" altLang="en-US" smtClean="0">
                <a:latin typeface="Arial" panose="020B0604020202020204" pitchFamily="34" charset="0"/>
                <a:cs typeface="Arial" panose="020B0604020202020204" pitchFamily="34" charset="0"/>
              </a:rPr>
              <a:t>/</a:t>
            </a:r>
            <a:r>
              <a:rPr lang="vi-VN" altLang="en-US" smtClean="0">
                <a:latin typeface="Arial" panose="020B0604020202020204" pitchFamily="34" charset="0"/>
                <a:cs typeface="Arial" panose="020B0604020202020204" pitchFamily="34" charset="0"/>
              </a:rPr>
              <a:t>Trong hơi thở chót dâng trời đất</a:t>
            </a:r>
            <a:r>
              <a:rPr lang="en-US" altLang="en-US" smtClean="0">
                <a:latin typeface="Arial" panose="020B0604020202020204" pitchFamily="34" charset="0"/>
                <a:cs typeface="Arial" panose="020B0604020202020204" pitchFamily="34" charset="0"/>
              </a:rPr>
              <a:t>/</a:t>
            </a:r>
            <a:r>
              <a:rPr lang="vi-VN" altLang="en-US" smtClean="0">
                <a:latin typeface="Arial" panose="020B0604020202020204" pitchFamily="34" charset="0"/>
                <a:cs typeface="Arial" panose="020B0604020202020204" pitchFamily="34" charset="0"/>
              </a:rPr>
              <a:t>Cũng vẫn si tình đến ngất ngư</a:t>
            </a:r>
            <a:endParaRPr lang="en-US" altLang="en-US" smtClean="0">
              <a:latin typeface="Arial" panose="020B0604020202020204" pitchFamily="34" charset="0"/>
              <a:cs typeface="Arial" panose="020B0604020202020204" pitchFamily="34" charset="0"/>
            </a:endParaRPr>
          </a:p>
        </p:txBody>
      </p:sp>
      <p:sp>
        <p:nvSpPr>
          <p:cNvPr id="63492" name="Slide Number Placeholder 3"/>
          <p:cNvSpPr>
            <a:spLocks noGrp="1"/>
          </p:cNvSpPr>
          <p:nvPr>
            <p:ph type="sldNum" sz="quarter" idx="5"/>
          </p:nvPr>
        </p:nvSpPr>
        <p:spPr>
          <a:noFill/>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EC9C73E-F256-4ACB-B71C-5927D684DE65}" type="slidenum">
              <a:rPr lang="vi-VN" altLang="en-US"/>
              <a:pPr eaLnBrk="1" hangingPunct="1"/>
              <a:t>61</a:t>
            </a:fld>
            <a:endParaRPr lang="vi-VN" altLang="en-US"/>
          </a:p>
        </p:txBody>
      </p:sp>
    </p:spTree>
    <p:extLst>
      <p:ext uri="{BB962C8B-B14F-4D97-AF65-F5344CB8AC3E}">
        <p14:creationId xmlns:p14="http://schemas.microsoft.com/office/powerpoint/2010/main" val="11397287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genda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56740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latinLnBrk="1">
              <a:defRPr/>
            </a:pPr>
            <a:endParaRPr lang="ko-KR" altLang="en-US" sz="2400">
              <a:solidFill>
                <a:prstClr val="white"/>
              </a:solidFill>
            </a:endParaRPr>
          </a:p>
        </p:txBody>
      </p:sp>
      <p:sp>
        <p:nvSpPr>
          <p:cNvPr id="5" name="Picture Placeholder 2"/>
          <p:cNvSpPr>
            <a:spLocks noGrp="1"/>
          </p:cNvSpPr>
          <p:nvPr>
            <p:ph type="pic" idx="12" hasCustomPrompt="1"/>
          </p:nvPr>
        </p:nvSpPr>
        <p:spPr>
          <a:xfrm>
            <a:off x="3042661" y="666492"/>
            <a:ext cx="2520000" cy="336000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6" name="Picture Placeholder 2"/>
          <p:cNvSpPr>
            <a:spLocks noGrp="1"/>
          </p:cNvSpPr>
          <p:nvPr>
            <p:ph type="pic" idx="13" hasCustomPrompt="1"/>
          </p:nvPr>
        </p:nvSpPr>
        <p:spPr>
          <a:xfrm>
            <a:off x="3897692" y="4159973"/>
            <a:ext cx="1664971" cy="221996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7" name="Picture Placeholder 2"/>
          <p:cNvSpPr>
            <a:spLocks noGrp="1"/>
          </p:cNvSpPr>
          <p:nvPr>
            <p:ph type="pic" idx="14" hasCustomPrompt="1"/>
          </p:nvPr>
        </p:nvSpPr>
        <p:spPr>
          <a:xfrm>
            <a:off x="5690960" y="1806535"/>
            <a:ext cx="1664971" cy="221996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Tree>
    <p:extLst>
      <p:ext uri="{BB962C8B-B14F-4D97-AF65-F5344CB8AC3E}">
        <p14:creationId xmlns:p14="http://schemas.microsoft.com/office/powerpoint/2010/main" val="4381287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Images and Contents Layout">
    <p:spTree>
      <p:nvGrpSpPr>
        <p:cNvPr id="1" name=""/>
        <p:cNvGrpSpPr/>
        <p:nvPr/>
      </p:nvGrpSpPr>
      <p:grpSpPr>
        <a:xfrm>
          <a:off x="0" y="0"/>
          <a:ext cx="0" cy="0"/>
          <a:chOff x="0" y="0"/>
          <a:chExt cx="0" cy="0"/>
        </a:xfrm>
      </p:grpSpPr>
      <p:sp>
        <p:nvSpPr>
          <p:cNvPr id="4" name="Rectangle 3"/>
          <p:cNvSpPr/>
          <p:nvPr userDrawn="1"/>
        </p:nvSpPr>
        <p:spPr>
          <a:xfrm>
            <a:off x="0" y="548680"/>
            <a:ext cx="9144000" cy="5760640"/>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latinLnBrk="1">
              <a:defRPr/>
            </a:pPr>
            <a:endParaRPr lang="ko-KR" altLang="en-US" sz="2400">
              <a:solidFill>
                <a:prstClr val="white"/>
              </a:solidFill>
            </a:endParaRPr>
          </a:p>
        </p:txBody>
      </p:sp>
      <p:sp>
        <p:nvSpPr>
          <p:cNvPr id="5" name="Picture Placeholder 2"/>
          <p:cNvSpPr>
            <a:spLocks noGrp="1"/>
          </p:cNvSpPr>
          <p:nvPr>
            <p:ph type="pic" idx="1" hasCustomPrompt="1"/>
          </p:nvPr>
        </p:nvSpPr>
        <p:spPr>
          <a:xfrm>
            <a:off x="2881908" y="260653"/>
            <a:ext cx="1944216" cy="633670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6" name="Picture Placeholder 2"/>
          <p:cNvSpPr>
            <a:spLocks noGrp="1"/>
          </p:cNvSpPr>
          <p:nvPr>
            <p:ph type="pic" idx="10" hasCustomPrompt="1"/>
          </p:nvPr>
        </p:nvSpPr>
        <p:spPr>
          <a:xfrm>
            <a:off x="4970140" y="260653"/>
            <a:ext cx="1944216" cy="633670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7" name="Picture Placeholder 2"/>
          <p:cNvSpPr>
            <a:spLocks noGrp="1"/>
          </p:cNvSpPr>
          <p:nvPr>
            <p:ph type="pic" idx="11" hasCustomPrompt="1"/>
          </p:nvPr>
        </p:nvSpPr>
        <p:spPr>
          <a:xfrm>
            <a:off x="7058372" y="260653"/>
            <a:ext cx="1944216" cy="633670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Tree>
    <p:extLst>
      <p:ext uri="{BB962C8B-B14F-4D97-AF65-F5344CB8AC3E}">
        <p14:creationId xmlns:p14="http://schemas.microsoft.com/office/powerpoint/2010/main" val="6321228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Picture Placeholder 2"/>
          <p:cNvSpPr>
            <a:spLocks noGrp="1"/>
          </p:cNvSpPr>
          <p:nvPr>
            <p:ph type="pic" idx="13" hasCustomPrompt="1"/>
          </p:nvPr>
        </p:nvSpPr>
        <p:spPr>
          <a:xfrm>
            <a:off x="251520" y="305859"/>
            <a:ext cx="3294112" cy="2016224"/>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5" name="Picture Placeholder 2"/>
          <p:cNvSpPr>
            <a:spLocks noGrp="1"/>
          </p:cNvSpPr>
          <p:nvPr>
            <p:ph type="pic" idx="14" hasCustomPrompt="1"/>
          </p:nvPr>
        </p:nvSpPr>
        <p:spPr>
          <a:xfrm>
            <a:off x="3599552" y="2418093"/>
            <a:ext cx="1512000" cy="2016224"/>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8" name="Picture Placeholder 2"/>
          <p:cNvSpPr>
            <a:spLocks noGrp="1"/>
          </p:cNvSpPr>
          <p:nvPr>
            <p:ph type="pic" idx="15" hasCustomPrompt="1"/>
          </p:nvPr>
        </p:nvSpPr>
        <p:spPr>
          <a:xfrm>
            <a:off x="2033634" y="4530328"/>
            <a:ext cx="3077920" cy="2016224"/>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9" name="Picture Placeholder 2"/>
          <p:cNvSpPr>
            <a:spLocks noGrp="1"/>
          </p:cNvSpPr>
          <p:nvPr>
            <p:ph type="pic" idx="16" hasCustomPrompt="1"/>
          </p:nvPr>
        </p:nvSpPr>
        <p:spPr>
          <a:xfrm>
            <a:off x="251520" y="2418096"/>
            <a:ext cx="1728192" cy="4128459"/>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10" name="Picture Placeholder 2"/>
          <p:cNvSpPr>
            <a:spLocks noGrp="1"/>
          </p:cNvSpPr>
          <p:nvPr>
            <p:ph type="pic" idx="17" hasCustomPrompt="1"/>
          </p:nvPr>
        </p:nvSpPr>
        <p:spPr>
          <a:xfrm>
            <a:off x="2033632" y="2417332"/>
            <a:ext cx="1512000" cy="2016224"/>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11" name="Picture Placeholder 2"/>
          <p:cNvSpPr>
            <a:spLocks noGrp="1"/>
          </p:cNvSpPr>
          <p:nvPr>
            <p:ph type="pic" idx="18" hasCustomPrompt="1"/>
          </p:nvPr>
        </p:nvSpPr>
        <p:spPr>
          <a:xfrm>
            <a:off x="3599552" y="305859"/>
            <a:ext cx="1512000" cy="2016224"/>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Tree>
    <p:extLst>
      <p:ext uri="{BB962C8B-B14F-4D97-AF65-F5344CB8AC3E}">
        <p14:creationId xmlns:p14="http://schemas.microsoft.com/office/powerpoint/2010/main" val="19626992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Images and Contents Layout">
    <p:spTree>
      <p:nvGrpSpPr>
        <p:cNvPr id="1" name=""/>
        <p:cNvGrpSpPr/>
        <p:nvPr/>
      </p:nvGrpSpPr>
      <p:grpSpPr>
        <a:xfrm>
          <a:off x="0" y="0"/>
          <a:ext cx="0" cy="0"/>
          <a:chOff x="0" y="0"/>
          <a:chExt cx="0" cy="0"/>
        </a:xfrm>
      </p:grpSpPr>
      <p:sp>
        <p:nvSpPr>
          <p:cNvPr id="7" name="Picture Placeholder 2"/>
          <p:cNvSpPr>
            <a:spLocks noGrp="1"/>
          </p:cNvSpPr>
          <p:nvPr>
            <p:ph type="pic" idx="1" hasCustomPrompt="1"/>
          </p:nvPr>
        </p:nvSpPr>
        <p:spPr>
          <a:xfrm>
            <a:off x="0" y="-1"/>
            <a:ext cx="2988000" cy="685800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8" name="Picture Placeholder 2"/>
          <p:cNvSpPr>
            <a:spLocks noGrp="1"/>
          </p:cNvSpPr>
          <p:nvPr>
            <p:ph type="pic" idx="12" hasCustomPrompt="1"/>
          </p:nvPr>
        </p:nvSpPr>
        <p:spPr>
          <a:xfrm>
            <a:off x="3078000" y="4677142"/>
            <a:ext cx="2988000" cy="218086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9" name="Picture Placeholder 2"/>
          <p:cNvSpPr>
            <a:spLocks noGrp="1"/>
          </p:cNvSpPr>
          <p:nvPr>
            <p:ph type="pic" idx="13" hasCustomPrompt="1"/>
          </p:nvPr>
        </p:nvSpPr>
        <p:spPr>
          <a:xfrm>
            <a:off x="6156000" y="4677142"/>
            <a:ext cx="2988000" cy="218086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12" name="Picture Placeholder 2"/>
          <p:cNvSpPr>
            <a:spLocks noGrp="1"/>
          </p:cNvSpPr>
          <p:nvPr>
            <p:ph type="pic" idx="14" hasCustomPrompt="1"/>
          </p:nvPr>
        </p:nvSpPr>
        <p:spPr>
          <a:xfrm>
            <a:off x="3078000" y="2389068"/>
            <a:ext cx="2988000" cy="218086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13" name="Picture Placeholder 2"/>
          <p:cNvSpPr>
            <a:spLocks noGrp="1"/>
          </p:cNvSpPr>
          <p:nvPr>
            <p:ph type="pic" idx="15" hasCustomPrompt="1"/>
          </p:nvPr>
        </p:nvSpPr>
        <p:spPr>
          <a:xfrm>
            <a:off x="6156000" y="2389068"/>
            <a:ext cx="2988000" cy="2180861"/>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14" name="Text Placeholder 9"/>
          <p:cNvSpPr>
            <a:spLocks noGrp="1"/>
          </p:cNvSpPr>
          <p:nvPr>
            <p:ph type="body" sz="quarter" idx="10" hasCustomPrompt="1"/>
          </p:nvPr>
        </p:nvSpPr>
        <p:spPr>
          <a:xfrm>
            <a:off x="3203848" y="242179"/>
            <a:ext cx="5940152" cy="768085"/>
          </a:xfrm>
          <a:prstGeom prst="rect">
            <a:avLst/>
          </a:prstGeom>
        </p:spPr>
        <p:txBody>
          <a:bodyPr anchor="ctr"/>
          <a:lstStyle>
            <a:lvl1pPr marL="0" indent="0" algn="l">
              <a:buNone/>
              <a:defRPr sz="4800" b="0" baseline="0">
                <a:solidFill>
                  <a:schemeClr val="tx1">
                    <a:lumMod val="75000"/>
                    <a:lumOff val="25000"/>
                  </a:schemeClr>
                </a:solidFill>
                <a:latin typeface="+mj-lt"/>
                <a:cs typeface="Arial" panose="020B0604020202020204" pitchFamily="34" charset="0"/>
              </a:defRPr>
            </a:lvl1pPr>
          </a:lstStyle>
          <a:p>
            <a:pPr lvl="0"/>
            <a:r>
              <a:rPr lang="en-US" altLang="ko-KR" dirty="0"/>
              <a:t>IMAGES &amp; CONTENTS</a:t>
            </a:r>
          </a:p>
        </p:txBody>
      </p:sp>
      <p:sp>
        <p:nvSpPr>
          <p:cNvPr id="15" name="Text Placeholder 9"/>
          <p:cNvSpPr>
            <a:spLocks noGrp="1"/>
          </p:cNvSpPr>
          <p:nvPr>
            <p:ph type="body" sz="quarter" idx="11" hasCustomPrompt="1"/>
          </p:nvPr>
        </p:nvSpPr>
        <p:spPr>
          <a:xfrm>
            <a:off x="3203848" y="1010264"/>
            <a:ext cx="5940152" cy="384043"/>
          </a:xfrm>
          <a:prstGeom prst="rect">
            <a:avLst/>
          </a:prstGeom>
        </p:spPr>
        <p:txBody>
          <a:bodyPr anchor="ctr"/>
          <a:lstStyle>
            <a:lvl1pPr marL="0" indent="0" algn="l">
              <a:buNone/>
              <a:defRPr sz="1865" b="0" baseline="0">
                <a:solidFill>
                  <a:schemeClr val="tx1">
                    <a:lumMod val="75000"/>
                    <a:lumOff val="25000"/>
                  </a:schemeClr>
                </a:solidFill>
                <a:latin typeface="+mn-lt"/>
                <a:cs typeface="Arial" panose="020B0604020202020204"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40386636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242179"/>
            <a:ext cx="9144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anose="020B0604020202020204"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1010264"/>
            <a:ext cx="9144000" cy="384043"/>
          </a:xfrm>
          <a:prstGeom prst="rect">
            <a:avLst/>
          </a:prstGeom>
        </p:spPr>
        <p:txBody>
          <a:bodyPr anchor="ctr"/>
          <a:lstStyle>
            <a:lvl1pPr marL="0" indent="0" algn="ctr">
              <a:buNone/>
              <a:defRPr sz="1865" b="0" baseline="0">
                <a:solidFill>
                  <a:schemeClr val="tx1">
                    <a:lumMod val="75000"/>
                    <a:lumOff val="25000"/>
                  </a:schemeClr>
                </a:solidFill>
                <a:latin typeface="+mn-lt"/>
                <a:cs typeface="Arial" panose="020B0604020202020204" pitchFamily="34" charset="0"/>
              </a:defRPr>
            </a:lvl1pPr>
          </a:lstStyle>
          <a:p>
            <a:pPr lvl="0"/>
            <a:r>
              <a:rPr lang="en-US" altLang="ko-KR" dirty="0"/>
              <a:t>Insert the title of your subtitle Here</a:t>
            </a:r>
          </a:p>
        </p:txBody>
      </p:sp>
      <p:pic>
        <p:nvPicPr>
          <p:cNvPr id="4" name="Picture 2" descr="D:\Fullppt\PNG이미지\핸드폰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43139" y="1847107"/>
            <a:ext cx="3060911" cy="4942269"/>
          </a:xfrm>
          <a:prstGeom prst="rect">
            <a:avLst/>
          </a:prstGeom>
          <a:noFill/>
          <a:extLst>
            <a:ext uri="{909E8E84-426E-40DD-AFC4-6F175D3DCCD1}">
              <a14:hiddenFill xmlns:a14="http://schemas.microsoft.com/office/drawing/2010/main">
                <a:solidFill>
                  <a:srgbClr val="FFFFFF"/>
                </a:solidFill>
              </a14:hiddenFill>
            </a:ext>
          </a:extLst>
        </p:spPr>
      </p:pic>
      <p:sp>
        <p:nvSpPr>
          <p:cNvPr id="5" name="Picture Placeholder 2"/>
          <p:cNvSpPr>
            <a:spLocks noGrp="1"/>
          </p:cNvSpPr>
          <p:nvPr>
            <p:ph type="pic" idx="1" hasCustomPrompt="1"/>
          </p:nvPr>
        </p:nvSpPr>
        <p:spPr>
          <a:xfrm>
            <a:off x="2684937" y="2031301"/>
            <a:ext cx="1765288" cy="3635769"/>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Tree>
    <p:extLst>
      <p:ext uri="{BB962C8B-B14F-4D97-AF65-F5344CB8AC3E}">
        <p14:creationId xmlns:p14="http://schemas.microsoft.com/office/powerpoint/2010/main" val="18593791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242179"/>
            <a:ext cx="9144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anose="020B0604020202020204"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1010264"/>
            <a:ext cx="9144000" cy="384043"/>
          </a:xfrm>
          <a:prstGeom prst="rect">
            <a:avLst/>
          </a:prstGeom>
        </p:spPr>
        <p:txBody>
          <a:bodyPr anchor="ctr"/>
          <a:lstStyle>
            <a:lvl1pPr marL="0" indent="0" algn="ctr">
              <a:buNone/>
              <a:defRPr sz="1865" b="0" baseline="0">
                <a:solidFill>
                  <a:schemeClr val="tx1">
                    <a:lumMod val="75000"/>
                    <a:lumOff val="25000"/>
                  </a:schemeClr>
                </a:solidFill>
                <a:latin typeface="+mn-lt"/>
                <a:cs typeface="Arial" panose="020B0604020202020204" pitchFamily="34" charset="0"/>
              </a:defRPr>
            </a:lvl1pPr>
          </a:lstStyle>
          <a:p>
            <a:pPr lvl="0"/>
            <a:r>
              <a:rPr lang="en-US" altLang="ko-KR" dirty="0"/>
              <a:t>Insert the title of your subtitle Here</a:t>
            </a:r>
          </a:p>
        </p:txBody>
      </p:sp>
      <p:pic>
        <p:nvPicPr>
          <p:cNvPr id="4" name="Picture 2" descr="D:\Fullppt\005-PNG이미지\모니터.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603626" y="2328419"/>
            <a:ext cx="2040674" cy="271293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Fullppt\005-PNG이미지\모니터.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75656" y="2328419"/>
            <a:ext cx="2040674" cy="2712937"/>
          </a:xfrm>
          <a:prstGeom prst="rect">
            <a:avLst/>
          </a:prstGeom>
          <a:noFill/>
          <a:extLst>
            <a:ext uri="{909E8E84-426E-40DD-AFC4-6F175D3DCCD1}">
              <a14:hiddenFill xmlns:a14="http://schemas.microsoft.com/office/drawing/2010/main">
                <a:solidFill>
                  <a:srgbClr val="FFFFFF"/>
                </a:solidFill>
              </a14:hiddenFill>
            </a:ext>
          </a:extLst>
        </p:spPr>
      </p:pic>
      <p:sp>
        <p:nvSpPr>
          <p:cNvPr id="6" name="Picture Placeholder 2"/>
          <p:cNvSpPr>
            <a:spLocks noGrp="1"/>
          </p:cNvSpPr>
          <p:nvPr>
            <p:ph type="pic" idx="14" hasCustomPrompt="1"/>
          </p:nvPr>
        </p:nvSpPr>
        <p:spPr>
          <a:xfrm>
            <a:off x="1556011" y="2437575"/>
            <a:ext cx="1874748" cy="1697633"/>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12" name="Picture Placeholder 2"/>
          <p:cNvSpPr>
            <a:spLocks noGrp="1"/>
          </p:cNvSpPr>
          <p:nvPr>
            <p:ph type="pic" idx="16" hasCustomPrompt="1"/>
          </p:nvPr>
        </p:nvSpPr>
        <p:spPr>
          <a:xfrm>
            <a:off x="5686001" y="2437575"/>
            <a:ext cx="1874748" cy="1697633"/>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7" name="Picture Placeholder 2"/>
          <p:cNvSpPr>
            <a:spLocks noGrp="1"/>
          </p:cNvSpPr>
          <p:nvPr>
            <p:ph type="pic" idx="15" hasCustomPrompt="1"/>
          </p:nvPr>
        </p:nvSpPr>
        <p:spPr>
          <a:xfrm>
            <a:off x="3386604" y="1796819"/>
            <a:ext cx="2346784" cy="2141060"/>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Tree>
    <p:extLst>
      <p:ext uri="{BB962C8B-B14F-4D97-AF65-F5344CB8AC3E}">
        <p14:creationId xmlns:p14="http://schemas.microsoft.com/office/powerpoint/2010/main" val="13838457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Images and Contents Layout">
    <p:spTree>
      <p:nvGrpSpPr>
        <p:cNvPr id="1" name=""/>
        <p:cNvGrpSpPr/>
        <p:nvPr/>
      </p:nvGrpSpPr>
      <p:grpSpPr>
        <a:xfrm>
          <a:off x="0" y="0"/>
          <a:ext cx="0" cy="0"/>
          <a:chOff x="0" y="0"/>
          <a:chExt cx="0" cy="0"/>
        </a:xfrm>
      </p:grpSpPr>
      <p:pic>
        <p:nvPicPr>
          <p:cNvPr id="4" name="그림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521" y="1805453"/>
            <a:ext cx="4850588" cy="3543760"/>
          </a:xfrm>
          <a:prstGeom prst="rect">
            <a:avLst/>
          </a:prstGeom>
        </p:spPr>
      </p:pic>
      <p:sp>
        <p:nvSpPr>
          <p:cNvPr id="5" name="Picture Placeholder 2"/>
          <p:cNvSpPr>
            <a:spLocks noGrp="1"/>
          </p:cNvSpPr>
          <p:nvPr>
            <p:ph type="pic" idx="1" hasCustomPrompt="1"/>
          </p:nvPr>
        </p:nvSpPr>
        <p:spPr>
          <a:xfrm>
            <a:off x="1032614" y="1936921"/>
            <a:ext cx="3280615" cy="2898204"/>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6" name="Rectangle 5"/>
          <p:cNvSpPr/>
          <p:nvPr userDrawn="1"/>
        </p:nvSpPr>
        <p:spPr>
          <a:xfrm>
            <a:off x="233772" y="5682853"/>
            <a:ext cx="8676456" cy="7224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latinLnBrk="1">
              <a:defRPr/>
            </a:pPr>
            <a:endParaRPr lang="ko-KR" altLang="en-US" sz="2400">
              <a:solidFill>
                <a:prstClr val="black"/>
              </a:solidFill>
            </a:endParaRPr>
          </a:p>
        </p:txBody>
      </p:sp>
      <p:sp>
        <p:nvSpPr>
          <p:cNvPr id="7" name="Text Placeholder 9"/>
          <p:cNvSpPr>
            <a:spLocks noGrp="1"/>
          </p:cNvSpPr>
          <p:nvPr>
            <p:ph type="body" sz="quarter" idx="10" hasCustomPrompt="1"/>
          </p:nvPr>
        </p:nvSpPr>
        <p:spPr>
          <a:xfrm>
            <a:off x="0" y="242179"/>
            <a:ext cx="9144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anose="020B0604020202020204" pitchFamily="34" charset="0"/>
              </a:defRPr>
            </a:lvl1pPr>
          </a:lstStyle>
          <a:p>
            <a:pPr lvl="0"/>
            <a:r>
              <a:rPr lang="en-US" altLang="ko-KR" dirty="0"/>
              <a:t>IMAGES &amp; CONTENTS</a:t>
            </a:r>
          </a:p>
        </p:txBody>
      </p:sp>
      <p:sp>
        <p:nvSpPr>
          <p:cNvPr id="8" name="Text Placeholder 9"/>
          <p:cNvSpPr>
            <a:spLocks noGrp="1"/>
          </p:cNvSpPr>
          <p:nvPr>
            <p:ph type="body" sz="quarter" idx="11" hasCustomPrompt="1"/>
          </p:nvPr>
        </p:nvSpPr>
        <p:spPr>
          <a:xfrm>
            <a:off x="0" y="1010264"/>
            <a:ext cx="9144000" cy="384043"/>
          </a:xfrm>
          <a:prstGeom prst="rect">
            <a:avLst/>
          </a:prstGeom>
        </p:spPr>
        <p:txBody>
          <a:bodyPr anchor="ctr"/>
          <a:lstStyle>
            <a:lvl1pPr marL="0" indent="0" algn="ctr">
              <a:buNone/>
              <a:defRPr sz="1865" b="0" baseline="0">
                <a:solidFill>
                  <a:schemeClr val="tx1">
                    <a:lumMod val="75000"/>
                    <a:lumOff val="25000"/>
                  </a:schemeClr>
                </a:solidFill>
                <a:latin typeface="+mn-lt"/>
                <a:cs typeface="Arial" panose="020B0604020202020204"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25735068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hapes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242646" y="123482"/>
            <a:ext cx="8679898"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anose="020B0604020202020204" pitchFamily="34" charset="0"/>
              </a:defRPr>
            </a:lvl1pPr>
          </a:lstStyle>
          <a:p>
            <a:r>
              <a:rPr lang="en-US" altLang="ko-KR" dirty="0"/>
              <a:t>Fully Editable Shapes</a:t>
            </a:r>
          </a:p>
        </p:txBody>
      </p:sp>
    </p:spTree>
    <p:extLst>
      <p:ext uri="{BB962C8B-B14F-4D97-AF65-F5344CB8AC3E}">
        <p14:creationId xmlns:p14="http://schemas.microsoft.com/office/powerpoint/2010/main" val="27385542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con se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41"/>
            <a:ext cx="9144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anose="020B0604020202020204" pitchFamily="34" charset="0"/>
              </a:defRPr>
            </a:lvl1pPr>
          </a:lstStyle>
          <a:p>
            <a:pPr lvl="0"/>
            <a:r>
              <a:rPr lang="en-US" altLang="ko-KR" dirty="0"/>
              <a:t>ICON SETS LAYOUT</a:t>
            </a:r>
          </a:p>
        </p:txBody>
      </p:sp>
      <p:grpSp>
        <p:nvGrpSpPr>
          <p:cNvPr id="5" name="Group 4"/>
          <p:cNvGrpSpPr/>
          <p:nvPr userDrawn="1"/>
        </p:nvGrpSpPr>
        <p:grpSpPr>
          <a:xfrm>
            <a:off x="354010" y="1508788"/>
            <a:ext cx="2849840" cy="4865561"/>
            <a:chOff x="354008" y="1131589"/>
            <a:chExt cx="2849840" cy="3649171"/>
          </a:xfrm>
        </p:grpSpPr>
        <p:sp>
          <p:nvSpPr>
            <p:cNvPr id="6" name="Rounded Rectangle 5"/>
            <p:cNvSpPr/>
            <p:nvPr/>
          </p:nvSpPr>
          <p:spPr>
            <a:xfrm>
              <a:off x="354008" y="1131589"/>
              <a:ext cx="2849840" cy="364917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latinLnBrk="1">
                <a:defRPr/>
              </a:pPr>
              <a:endParaRPr lang="ko-KR" altLang="en-US" sz="2400">
                <a:solidFill>
                  <a:prstClr val="white"/>
                </a:solidFill>
              </a:endParaRPr>
            </a:p>
          </p:txBody>
        </p:sp>
        <p:sp>
          <p:nvSpPr>
            <p:cNvPr id="9" name="Rounded Rectangle 8"/>
            <p:cNvSpPr/>
            <p:nvPr/>
          </p:nvSpPr>
          <p:spPr>
            <a:xfrm>
              <a:off x="531932" y="1347500"/>
              <a:ext cx="108520" cy="3240473"/>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latinLnBrk="1">
                <a:defRPr/>
              </a:pPr>
              <a:endParaRPr lang="ko-KR" altLang="en-US" sz="2400">
                <a:solidFill>
                  <a:prstClr val="white"/>
                </a:solidFill>
              </a:endParaRPr>
            </a:p>
          </p:txBody>
        </p:sp>
        <p:sp>
          <p:nvSpPr>
            <p:cNvPr id="12" name="Half Frame 11"/>
            <p:cNvSpPr/>
            <p:nvPr/>
          </p:nvSpPr>
          <p:spPr>
            <a:xfrm rot="5400000">
              <a:off x="2592642" y="1238201"/>
              <a:ext cx="502331" cy="502331"/>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latinLnBrk="1">
                <a:defRPr/>
              </a:pPr>
              <a:endParaRPr lang="ko-KR" altLang="en-US" sz="2400">
                <a:solidFill>
                  <a:prstClr val="black"/>
                </a:solidFill>
              </a:endParaRPr>
            </a:p>
          </p:txBody>
        </p:sp>
      </p:grpSp>
    </p:spTree>
    <p:extLst>
      <p:ext uri="{BB962C8B-B14F-4D97-AF65-F5344CB8AC3E}">
        <p14:creationId xmlns:p14="http://schemas.microsoft.com/office/powerpoint/2010/main" val="3618591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266058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G:\002-KIMS BUSINESS\007-02-Googleslidesppt\02-GSppt-Contents-Kim\20170309\01-Composition with vintage old hardback books\bg-02.jp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543"/>
          <a:stretch>
            <a:fillRect/>
          </a:stretch>
        </p:blipFill>
        <p:spPr bwMode="auto">
          <a:xfrm>
            <a:off x="0" y="4"/>
            <a:ext cx="9144000" cy="1440873"/>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9"/>
          <p:cNvSpPr>
            <a:spLocks noGrp="1"/>
          </p:cNvSpPr>
          <p:nvPr>
            <p:ph type="body" sz="quarter" idx="10" hasCustomPrompt="1"/>
          </p:nvPr>
        </p:nvSpPr>
        <p:spPr>
          <a:xfrm>
            <a:off x="0" y="148807"/>
            <a:ext cx="9144000" cy="768085"/>
          </a:xfrm>
          <a:prstGeom prst="rect">
            <a:avLst/>
          </a:prstGeom>
        </p:spPr>
        <p:txBody>
          <a:bodyPr anchor="ctr"/>
          <a:lstStyle>
            <a:lvl1pPr marL="0" indent="0" algn="ctr">
              <a:buNone/>
              <a:defRPr sz="4800" b="0" baseline="0">
                <a:solidFill>
                  <a:schemeClr val="bg1"/>
                </a:solidFill>
                <a:latin typeface="+mj-lt"/>
                <a:cs typeface="Arial" panose="020B0604020202020204"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16892"/>
            <a:ext cx="9144000" cy="384043"/>
          </a:xfrm>
          <a:prstGeom prst="rect">
            <a:avLst/>
          </a:prstGeom>
        </p:spPr>
        <p:txBody>
          <a:bodyPr anchor="ctr"/>
          <a:lstStyle>
            <a:lvl1pPr marL="0" indent="0" algn="ctr">
              <a:buNone/>
              <a:defRPr sz="1865" b="0" baseline="0">
                <a:solidFill>
                  <a:schemeClr val="bg1"/>
                </a:solidFill>
                <a:latin typeface="+mn-lt"/>
                <a:cs typeface="Arial" panose="020B0604020202020204"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21133052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7363728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8675811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9114569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2877386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579384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8097908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0664508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1333619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7013275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324867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ounded Rectangle 1"/>
          <p:cNvSpPr/>
          <p:nvPr userDrawn="1"/>
        </p:nvSpPr>
        <p:spPr>
          <a:xfrm>
            <a:off x="1979712" y="260651"/>
            <a:ext cx="7164288" cy="1344149"/>
          </a:xfrm>
          <a:custGeom>
            <a:avLst/>
            <a:gdLst/>
            <a:ahLst/>
            <a:cxnLst/>
            <a:rect l="l" t="t" r="r" b="b"/>
            <a:pathLst>
              <a:path w="7164288" h="1008112">
                <a:moveTo>
                  <a:pt x="504056" y="0"/>
                </a:moveTo>
                <a:lnTo>
                  <a:pt x="7164288" y="0"/>
                </a:lnTo>
                <a:lnTo>
                  <a:pt x="7164288" y="1008112"/>
                </a:lnTo>
                <a:lnTo>
                  <a:pt x="504056" y="1008112"/>
                </a:lnTo>
                <a:cubicBezTo>
                  <a:pt x="225674" y="1008112"/>
                  <a:pt x="0" y="782438"/>
                  <a:pt x="0" y="504056"/>
                </a:cubicBezTo>
                <a:cubicBezTo>
                  <a:pt x="0" y="225674"/>
                  <a:pt x="225674" y="0"/>
                  <a:pt x="50405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latinLnBrk="1">
              <a:defRPr/>
            </a:pPr>
            <a:endParaRPr lang="en-US" sz="2400">
              <a:solidFill>
                <a:prstClr val="white"/>
              </a:solidFill>
            </a:endParaRPr>
          </a:p>
        </p:txBody>
      </p:sp>
      <p:sp>
        <p:nvSpPr>
          <p:cNvPr id="7" name="Text Placeholder 9"/>
          <p:cNvSpPr>
            <a:spLocks noGrp="1"/>
          </p:cNvSpPr>
          <p:nvPr>
            <p:ph type="body" sz="quarter" idx="10" hasCustomPrompt="1"/>
          </p:nvPr>
        </p:nvSpPr>
        <p:spPr>
          <a:xfrm>
            <a:off x="2448273" y="343962"/>
            <a:ext cx="6695728" cy="768085"/>
          </a:xfrm>
          <a:prstGeom prst="rect">
            <a:avLst/>
          </a:prstGeom>
        </p:spPr>
        <p:txBody>
          <a:bodyPr anchor="ctr"/>
          <a:lstStyle>
            <a:lvl1pPr marL="0" indent="0" algn="l">
              <a:buNone/>
              <a:defRPr sz="4800" b="0" baseline="0">
                <a:solidFill>
                  <a:schemeClr val="bg1"/>
                </a:solidFill>
                <a:latin typeface="+mj-lt"/>
                <a:cs typeface="Arial" panose="020B0604020202020204" pitchFamily="34" charset="0"/>
              </a:defRPr>
            </a:lvl1pPr>
          </a:lstStyle>
          <a:p>
            <a:pPr lvl="0"/>
            <a:r>
              <a:rPr lang="en-US" altLang="ko-KR" dirty="0"/>
              <a:t>BASIC LAYOUT</a:t>
            </a:r>
          </a:p>
        </p:txBody>
      </p:sp>
      <p:sp>
        <p:nvSpPr>
          <p:cNvPr id="8" name="Text Placeholder 9"/>
          <p:cNvSpPr>
            <a:spLocks noGrp="1"/>
          </p:cNvSpPr>
          <p:nvPr>
            <p:ph type="body" sz="quarter" idx="11" hasCustomPrompt="1"/>
          </p:nvPr>
        </p:nvSpPr>
        <p:spPr>
          <a:xfrm>
            <a:off x="2448273" y="1112047"/>
            <a:ext cx="6695728" cy="384043"/>
          </a:xfrm>
          <a:prstGeom prst="rect">
            <a:avLst/>
          </a:prstGeom>
        </p:spPr>
        <p:txBody>
          <a:bodyPr anchor="ctr"/>
          <a:lstStyle>
            <a:lvl1pPr marL="0" indent="0" algn="l">
              <a:buNone/>
              <a:defRPr sz="1865" b="0" baseline="0">
                <a:solidFill>
                  <a:schemeClr val="bg1"/>
                </a:solidFill>
                <a:latin typeface="Arial" panose="020B0604020202020204" pitchFamily="34" charset="0"/>
                <a:cs typeface="Arial" panose="020B0604020202020204"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25123454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644691"/>
            <a:ext cx="9144000" cy="672076"/>
          </a:xfrm>
          <a:prstGeom prst="rect">
            <a:avLst/>
          </a:prstGeom>
        </p:spPr>
        <p:txBody>
          <a:bodyPr anchor="ctr"/>
          <a:lstStyle>
            <a:lvl1pPr marL="0" indent="0" algn="ctr">
              <a:lnSpc>
                <a:spcPct val="100000"/>
              </a:lnSpc>
              <a:buNone/>
              <a:defRPr sz="4800" b="1" baseline="0">
                <a:solidFill>
                  <a:schemeClr val="tx1">
                    <a:lumMod val="75000"/>
                    <a:lumOff val="25000"/>
                  </a:schemeClr>
                </a:solidFill>
                <a:latin typeface="+mj-lt"/>
                <a:cs typeface="Arial" panose="020B0604020202020204" pitchFamily="34" charset="0"/>
              </a:defRPr>
            </a:lvl1pPr>
          </a:lstStyle>
          <a:p>
            <a:pPr lvl="0"/>
            <a:r>
              <a:rPr lang="en-US" altLang="ko-KR" dirty="0">
                <a:ea typeface="Malgun Gothic" panose="020B0503020000020004" pitchFamily="50" charset="-127"/>
              </a:rPr>
              <a:t>FREE PPT TEMPLATES</a:t>
            </a:r>
            <a:endParaRPr lang="en-US" altLang="ko-KR" dirty="0"/>
          </a:p>
        </p:txBody>
      </p:sp>
      <p:sp>
        <p:nvSpPr>
          <p:cNvPr id="11" name="Text Placeholder 9"/>
          <p:cNvSpPr>
            <a:spLocks noGrp="1"/>
          </p:cNvSpPr>
          <p:nvPr>
            <p:ph type="body" sz="quarter" idx="11" hasCustomPrompt="1"/>
          </p:nvPr>
        </p:nvSpPr>
        <p:spPr>
          <a:xfrm>
            <a:off x="-148" y="1316765"/>
            <a:ext cx="9144000" cy="672076"/>
          </a:xfrm>
          <a:prstGeom prst="rect">
            <a:avLst/>
          </a:prstGeom>
        </p:spPr>
        <p:txBody>
          <a:bodyPr anchor="ctr"/>
          <a:lstStyle>
            <a:lvl1pPr marL="0" indent="0" algn="ctr">
              <a:lnSpc>
                <a:spcPct val="100000"/>
              </a:lnSpc>
              <a:buNone/>
              <a:defRPr sz="1865" b="1" baseline="0">
                <a:solidFill>
                  <a:schemeClr val="tx1">
                    <a:lumMod val="75000"/>
                    <a:lumOff val="25000"/>
                  </a:schemeClr>
                </a:solidFill>
                <a:latin typeface="+mn-lt"/>
                <a:cs typeface="Arial" panose="020B0604020202020204" pitchFamily="34" charset="0"/>
              </a:defRPr>
            </a:lvl1pPr>
          </a:lstStyle>
          <a:p>
            <a:pPr lvl="0"/>
            <a:r>
              <a:rPr lang="en-US" altLang="ko-KR" dirty="0"/>
              <a:t>INSTERT THE TITLE</a:t>
            </a:r>
          </a:p>
          <a:p>
            <a:pPr lvl="0"/>
            <a:r>
              <a:rPr lang="en-US" altLang="ko-KR" dirty="0"/>
              <a:t>OF YOUR PRESENTATION HERE</a:t>
            </a:r>
            <a:endParaRPr lang="ko-KR" altLang="en-US" dirty="0"/>
          </a:p>
        </p:txBody>
      </p:sp>
    </p:spTree>
    <p:extLst>
      <p:ext uri="{BB962C8B-B14F-4D97-AF65-F5344CB8AC3E}">
        <p14:creationId xmlns:p14="http://schemas.microsoft.com/office/powerpoint/2010/main" val="19228289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5099282"/>
            <a:ext cx="9144000" cy="768084"/>
          </a:xfrm>
          <a:prstGeom prst="rect">
            <a:avLst/>
          </a:prstGeom>
        </p:spPr>
        <p:txBody>
          <a:bodyPr anchor="ctr"/>
          <a:lstStyle>
            <a:lvl1pPr marL="0" indent="0" algn="ctr">
              <a:buNone/>
              <a:defRPr sz="4800" b="1" baseline="0">
                <a:solidFill>
                  <a:schemeClr val="bg1"/>
                </a:solidFill>
                <a:latin typeface="+mj-lt"/>
                <a:cs typeface="Arial" panose="020B0604020202020204" pitchFamily="34" charset="0"/>
              </a:defRPr>
            </a:lvl1pPr>
          </a:lstStyle>
          <a:p>
            <a:pPr lvl="0"/>
            <a:r>
              <a:rPr lang="en-US" altLang="ko-KR" dirty="0"/>
              <a:t>Thank you</a:t>
            </a:r>
          </a:p>
        </p:txBody>
      </p:sp>
      <p:sp>
        <p:nvSpPr>
          <p:cNvPr id="11" name="Text Placeholder 9"/>
          <p:cNvSpPr>
            <a:spLocks noGrp="1"/>
          </p:cNvSpPr>
          <p:nvPr>
            <p:ph type="body" sz="quarter" idx="11" hasCustomPrompt="1"/>
          </p:nvPr>
        </p:nvSpPr>
        <p:spPr>
          <a:xfrm>
            <a:off x="-148" y="5867370"/>
            <a:ext cx="9144000" cy="384043"/>
          </a:xfrm>
          <a:prstGeom prst="rect">
            <a:avLst/>
          </a:prstGeom>
        </p:spPr>
        <p:txBody>
          <a:bodyPr anchor="ctr"/>
          <a:lstStyle>
            <a:lvl1pPr marL="0" indent="0" algn="ctr">
              <a:buNone/>
              <a:defRPr sz="1865" b="0" baseline="0">
                <a:solidFill>
                  <a:schemeClr val="bg1"/>
                </a:solidFill>
                <a:latin typeface="+mn-lt"/>
                <a:cs typeface="Arial" panose="020B0604020202020204"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14745886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0631077-A84E-4C2C-935B-1A091458A7EE}" type="datetimeFigureOut">
              <a:rPr lang="en-US" smtClean="0"/>
              <a:t>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27254D-E5B4-456B-8FAD-496A4950C1A5}" type="slidenum">
              <a:rPr lang="en-US" smtClean="0"/>
              <a:t>‹#›</a:t>
            </a:fld>
            <a:endParaRPr lang="en-US"/>
          </a:p>
        </p:txBody>
      </p:sp>
    </p:spTree>
    <p:extLst>
      <p:ext uri="{BB962C8B-B14F-4D97-AF65-F5344CB8AC3E}">
        <p14:creationId xmlns:p14="http://schemas.microsoft.com/office/powerpoint/2010/main" val="41600618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0631077-A84E-4C2C-935B-1A091458A7EE}" type="datetimeFigureOut">
              <a:rPr lang="en-US" smtClean="0"/>
              <a:t>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27254D-E5B4-456B-8FAD-496A4950C1A5}" type="slidenum">
              <a:rPr lang="en-US" smtClean="0"/>
              <a:t>‹#›</a:t>
            </a:fld>
            <a:endParaRPr lang="en-US"/>
          </a:p>
        </p:txBody>
      </p:sp>
    </p:spTree>
    <p:extLst>
      <p:ext uri="{BB962C8B-B14F-4D97-AF65-F5344CB8AC3E}">
        <p14:creationId xmlns:p14="http://schemas.microsoft.com/office/powerpoint/2010/main" val="236474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0631077-A84E-4C2C-935B-1A091458A7EE}" type="datetimeFigureOut">
              <a:rPr lang="en-US" smtClean="0"/>
              <a:t>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27254D-E5B4-456B-8FAD-496A4950C1A5}" type="slidenum">
              <a:rPr lang="en-US" smtClean="0"/>
              <a:t>‹#›</a:t>
            </a:fld>
            <a:endParaRPr lang="en-US"/>
          </a:p>
        </p:txBody>
      </p:sp>
    </p:spTree>
    <p:extLst>
      <p:ext uri="{BB962C8B-B14F-4D97-AF65-F5344CB8AC3E}">
        <p14:creationId xmlns:p14="http://schemas.microsoft.com/office/powerpoint/2010/main" val="324379028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0631077-A84E-4C2C-935B-1A091458A7EE}" type="datetimeFigureOut">
              <a:rPr lang="en-US" smtClean="0"/>
              <a:t>1/16/2021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27254D-E5B4-456B-8FAD-496A4950C1A5}" type="slidenum">
              <a:rPr lang="en-US" smtClean="0"/>
              <a:t>‹#›</a:t>
            </a:fld>
            <a:endParaRPr lang="en-US"/>
          </a:p>
        </p:txBody>
      </p:sp>
    </p:spTree>
    <p:extLst>
      <p:ext uri="{BB962C8B-B14F-4D97-AF65-F5344CB8AC3E}">
        <p14:creationId xmlns:p14="http://schemas.microsoft.com/office/powerpoint/2010/main" val="31158358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0631077-A84E-4C2C-935B-1A091458A7EE}" type="datetimeFigureOut">
              <a:rPr lang="en-US" smtClean="0"/>
              <a:t>1/16/2021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627254D-E5B4-456B-8FAD-496A4950C1A5}" type="slidenum">
              <a:rPr lang="en-US" smtClean="0"/>
              <a:t>‹#›</a:t>
            </a:fld>
            <a:endParaRPr lang="en-US"/>
          </a:p>
        </p:txBody>
      </p:sp>
    </p:spTree>
    <p:extLst>
      <p:ext uri="{BB962C8B-B14F-4D97-AF65-F5344CB8AC3E}">
        <p14:creationId xmlns:p14="http://schemas.microsoft.com/office/powerpoint/2010/main" val="666140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0631077-A84E-4C2C-935B-1A091458A7EE}" type="datetimeFigureOut">
              <a:rPr lang="en-US" smtClean="0"/>
              <a:t>1/16/2021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627254D-E5B4-456B-8FAD-496A4950C1A5}" type="slidenum">
              <a:rPr lang="en-US" smtClean="0"/>
              <a:t>‹#›</a:t>
            </a:fld>
            <a:endParaRPr lang="en-US"/>
          </a:p>
        </p:txBody>
      </p:sp>
    </p:spTree>
    <p:extLst>
      <p:ext uri="{BB962C8B-B14F-4D97-AF65-F5344CB8AC3E}">
        <p14:creationId xmlns:p14="http://schemas.microsoft.com/office/powerpoint/2010/main" val="2944331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631077-A84E-4C2C-935B-1A091458A7EE}" type="datetimeFigureOut">
              <a:rPr lang="en-US" smtClean="0"/>
              <a:t>1/16/2021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627254D-E5B4-456B-8FAD-496A4950C1A5}" type="slidenum">
              <a:rPr lang="en-US" smtClean="0"/>
              <a:t>‹#›</a:t>
            </a:fld>
            <a:endParaRPr lang="en-US"/>
          </a:p>
        </p:txBody>
      </p:sp>
    </p:spTree>
    <p:extLst>
      <p:ext uri="{BB962C8B-B14F-4D97-AF65-F5344CB8AC3E}">
        <p14:creationId xmlns:p14="http://schemas.microsoft.com/office/powerpoint/2010/main" val="13980168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0631077-A84E-4C2C-935B-1A091458A7EE}" type="datetimeFigureOut">
              <a:rPr lang="en-US" smtClean="0"/>
              <a:t>1/16/2021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27254D-E5B4-456B-8FAD-496A4950C1A5}" type="slidenum">
              <a:rPr lang="en-US" smtClean="0"/>
              <a:t>‹#›</a:t>
            </a:fld>
            <a:endParaRPr lang="en-US"/>
          </a:p>
        </p:txBody>
      </p:sp>
    </p:spTree>
    <p:extLst>
      <p:ext uri="{BB962C8B-B14F-4D97-AF65-F5344CB8AC3E}">
        <p14:creationId xmlns:p14="http://schemas.microsoft.com/office/powerpoint/2010/main" val="980554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ounded Rectangle 1"/>
          <p:cNvSpPr/>
          <p:nvPr userDrawn="1"/>
        </p:nvSpPr>
        <p:spPr>
          <a:xfrm>
            <a:off x="1979712" y="260651"/>
            <a:ext cx="7164288" cy="1344149"/>
          </a:xfrm>
          <a:custGeom>
            <a:avLst/>
            <a:gdLst/>
            <a:ahLst/>
            <a:cxnLst/>
            <a:rect l="l" t="t" r="r" b="b"/>
            <a:pathLst>
              <a:path w="7164288" h="1008112">
                <a:moveTo>
                  <a:pt x="504056" y="0"/>
                </a:moveTo>
                <a:lnTo>
                  <a:pt x="7164288" y="0"/>
                </a:lnTo>
                <a:lnTo>
                  <a:pt x="7164288" y="1008112"/>
                </a:lnTo>
                <a:lnTo>
                  <a:pt x="504056" y="1008112"/>
                </a:lnTo>
                <a:cubicBezTo>
                  <a:pt x="225674" y="1008112"/>
                  <a:pt x="0" y="782438"/>
                  <a:pt x="0" y="504056"/>
                </a:cubicBezTo>
                <a:cubicBezTo>
                  <a:pt x="0" y="225674"/>
                  <a:pt x="225674" y="0"/>
                  <a:pt x="50405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latinLnBrk="1">
              <a:defRPr/>
            </a:pPr>
            <a:endParaRPr lang="en-US" sz="2400" dirty="0">
              <a:solidFill>
                <a:prstClr val="white"/>
              </a:solidFill>
            </a:endParaRPr>
          </a:p>
        </p:txBody>
      </p:sp>
      <p:sp>
        <p:nvSpPr>
          <p:cNvPr id="10" name="Text Placeholder 9"/>
          <p:cNvSpPr>
            <a:spLocks noGrp="1"/>
          </p:cNvSpPr>
          <p:nvPr>
            <p:ph type="body" sz="quarter" idx="10" hasCustomPrompt="1"/>
          </p:nvPr>
        </p:nvSpPr>
        <p:spPr>
          <a:xfrm>
            <a:off x="2448273" y="343962"/>
            <a:ext cx="6695728" cy="768085"/>
          </a:xfrm>
          <a:prstGeom prst="rect">
            <a:avLst/>
          </a:prstGeom>
        </p:spPr>
        <p:txBody>
          <a:bodyPr anchor="ctr"/>
          <a:lstStyle>
            <a:lvl1pPr marL="0" indent="0" algn="l">
              <a:buNone/>
              <a:defRPr sz="4800" b="0" baseline="0">
                <a:solidFill>
                  <a:schemeClr val="bg1"/>
                </a:solidFill>
                <a:latin typeface="+mj-lt"/>
                <a:cs typeface="Arial" panose="020B0604020202020204"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2448273" y="1112047"/>
            <a:ext cx="6695728" cy="384043"/>
          </a:xfrm>
          <a:prstGeom prst="rect">
            <a:avLst/>
          </a:prstGeom>
        </p:spPr>
        <p:txBody>
          <a:bodyPr anchor="ctr"/>
          <a:lstStyle>
            <a:lvl1pPr marL="0" indent="0" algn="l">
              <a:buNone/>
              <a:defRPr sz="1865" b="0" baseline="0">
                <a:solidFill>
                  <a:schemeClr val="bg1"/>
                </a:solidFill>
                <a:latin typeface="+mn-lt"/>
                <a:cs typeface="Arial" panose="020B0604020202020204"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19659612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0631077-A84E-4C2C-935B-1A091458A7EE}" type="datetimeFigureOut">
              <a:rPr lang="en-US" smtClean="0"/>
              <a:t>1/16/2021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27254D-E5B4-456B-8FAD-496A4950C1A5}" type="slidenum">
              <a:rPr lang="en-US" smtClean="0"/>
              <a:t>‹#›</a:t>
            </a:fld>
            <a:endParaRPr lang="en-US"/>
          </a:p>
        </p:txBody>
      </p:sp>
    </p:spTree>
    <p:extLst>
      <p:ext uri="{BB962C8B-B14F-4D97-AF65-F5344CB8AC3E}">
        <p14:creationId xmlns:p14="http://schemas.microsoft.com/office/powerpoint/2010/main" val="42168981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0631077-A84E-4C2C-935B-1A091458A7EE}" type="datetimeFigureOut">
              <a:rPr lang="en-US" smtClean="0"/>
              <a:t>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27254D-E5B4-456B-8FAD-496A4950C1A5}" type="slidenum">
              <a:rPr lang="en-US" smtClean="0"/>
              <a:t>‹#›</a:t>
            </a:fld>
            <a:endParaRPr lang="en-US"/>
          </a:p>
        </p:txBody>
      </p:sp>
    </p:spTree>
    <p:extLst>
      <p:ext uri="{BB962C8B-B14F-4D97-AF65-F5344CB8AC3E}">
        <p14:creationId xmlns:p14="http://schemas.microsoft.com/office/powerpoint/2010/main" val="29292319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0631077-A84E-4C2C-935B-1A091458A7EE}" type="datetimeFigureOut">
              <a:rPr lang="en-US" smtClean="0"/>
              <a:t>1/16/2021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27254D-E5B4-456B-8FAD-496A4950C1A5}" type="slidenum">
              <a:rPr lang="en-US" smtClean="0"/>
              <a:t>‹#›</a:t>
            </a:fld>
            <a:endParaRPr lang="en-US"/>
          </a:p>
        </p:txBody>
      </p:sp>
    </p:spTree>
    <p:extLst>
      <p:ext uri="{BB962C8B-B14F-4D97-AF65-F5344CB8AC3E}">
        <p14:creationId xmlns:p14="http://schemas.microsoft.com/office/powerpoint/2010/main" val="32110625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shapes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242646" y="123482"/>
            <a:ext cx="8679898"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anose="020B0604020202020204" pitchFamily="34" charset="0"/>
              </a:defRPr>
            </a:lvl1pPr>
          </a:lstStyle>
          <a:p>
            <a:r>
              <a:rPr lang="en-US" altLang="ko-KR" dirty="0"/>
              <a:t>Fully Editable Shapes</a:t>
            </a:r>
          </a:p>
        </p:txBody>
      </p:sp>
    </p:spTree>
    <p:extLst>
      <p:ext uri="{BB962C8B-B14F-4D97-AF65-F5344CB8AC3E}">
        <p14:creationId xmlns:p14="http://schemas.microsoft.com/office/powerpoint/2010/main" val="29873184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4"/>
          <p:cNvSpPr>
            <a:spLocks noGrp="1" noChangeArrowheads="1"/>
          </p:cNvSpPr>
          <p:nvPr>
            <p:ph type="dt" sz="half" idx="10"/>
          </p:nvPr>
        </p:nvSpPr>
        <p:spPr>
          <a:ln/>
        </p:spPr>
        <p:txBody>
          <a:bodyPr/>
          <a:lstStyle>
            <a:lvl1pPr>
              <a:defRPr/>
            </a:lvl1pPr>
          </a:lstStyle>
          <a:p>
            <a:pPr>
              <a:defRPr/>
            </a:pPr>
            <a:fld id="{55342B41-4333-4783-910E-FDF2D41517B5}" type="datetime1">
              <a:rPr lang="vi-VN"/>
              <a:pPr>
                <a:defRPr/>
              </a:pPr>
              <a:t>16/01/2021</a:t>
            </a:fld>
            <a:endParaRPr lang="vi-VN"/>
          </a:p>
        </p:txBody>
      </p:sp>
      <p:sp>
        <p:nvSpPr>
          <p:cNvPr id="6" name="Rectangle 25"/>
          <p:cNvSpPr>
            <a:spLocks noGrp="1" noChangeArrowheads="1"/>
          </p:cNvSpPr>
          <p:nvPr>
            <p:ph type="ftr" sz="quarter" idx="11"/>
          </p:nvPr>
        </p:nvSpPr>
        <p:spPr>
          <a:ln/>
        </p:spPr>
        <p:txBody>
          <a:bodyPr/>
          <a:lstStyle>
            <a:lvl1pPr>
              <a:defRPr/>
            </a:lvl1pPr>
          </a:lstStyle>
          <a:p>
            <a:pPr>
              <a:defRPr/>
            </a:pPr>
            <a:r>
              <a:rPr lang="vi-VN"/>
              <a:t>nqdung1968@gmail.com</a:t>
            </a:r>
          </a:p>
        </p:txBody>
      </p:sp>
      <p:sp>
        <p:nvSpPr>
          <p:cNvPr id="7" name="Rectangle 26"/>
          <p:cNvSpPr>
            <a:spLocks noGrp="1" noChangeArrowheads="1"/>
          </p:cNvSpPr>
          <p:nvPr>
            <p:ph type="sldNum" sz="quarter" idx="12"/>
          </p:nvPr>
        </p:nvSpPr>
        <p:spPr>
          <a:ln/>
        </p:spPr>
        <p:txBody>
          <a:bodyPr/>
          <a:lstStyle>
            <a:lvl1pPr>
              <a:defRPr/>
            </a:lvl1pPr>
          </a:lstStyle>
          <a:p>
            <a:fld id="{DFBE0D3F-28AC-460F-86F0-039508ACAC23}" type="slidenum">
              <a:rPr lang="vi-VN" altLang="en-US"/>
              <a:pPr/>
              <a:t>‹#›</a:t>
            </a:fld>
            <a:endParaRPr lang="vi-VN" altLang="en-US"/>
          </a:p>
        </p:txBody>
      </p:sp>
    </p:spTree>
    <p:extLst>
      <p:ext uri="{BB962C8B-B14F-4D97-AF65-F5344CB8AC3E}">
        <p14:creationId xmlns:p14="http://schemas.microsoft.com/office/powerpoint/2010/main" val="212035621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5026504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3226263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7715688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2011000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658510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descr="G:\002-KIMS BUSINESS\007-02-Googleslidesppt\02-GSppt-Contents-Kim\20170309\01-Composition with vintage old hardback books\bg-02.jp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543"/>
          <a:stretch>
            <a:fillRect/>
          </a:stretch>
        </p:blipFill>
        <p:spPr bwMode="auto">
          <a:xfrm>
            <a:off x="0" y="4"/>
            <a:ext cx="9144000" cy="1440873"/>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9"/>
          <p:cNvSpPr>
            <a:spLocks noGrp="1"/>
          </p:cNvSpPr>
          <p:nvPr>
            <p:ph type="body" sz="quarter" idx="10" hasCustomPrompt="1"/>
          </p:nvPr>
        </p:nvSpPr>
        <p:spPr>
          <a:xfrm>
            <a:off x="0" y="159051"/>
            <a:ext cx="9144000" cy="768085"/>
          </a:xfrm>
          <a:prstGeom prst="rect">
            <a:avLst/>
          </a:prstGeom>
        </p:spPr>
        <p:txBody>
          <a:bodyPr anchor="ctr"/>
          <a:lstStyle>
            <a:lvl1pPr marL="0" indent="0" algn="ctr">
              <a:buNone/>
              <a:defRPr sz="5335" b="0" baseline="0">
                <a:solidFill>
                  <a:schemeClr val="bg1"/>
                </a:solidFill>
                <a:latin typeface="Arial" panose="020B0604020202020204" pitchFamily="34" charset="0"/>
                <a:cs typeface="Arial" panose="020B0604020202020204"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27136"/>
            <a:ext cx="9144000" cy="384043"/>
          </a:xfrm>
          <a:prstGeom prst="rect">
            <a:avLst/>
          </a:prstGeom>
        </p:spPr>
        <p:txBody>
          <a:bodyPr anchor="ctr"/>
          <a:lstStyle>
            <a:lvl1pPr marL="0" indent="0" algn="ctr">
              <a:buNone/>
              <a:defRPr sz="1865" b="0" baseline="0">
                <a:solidFill>
                  <a:schemeClr val="bg1"/>
                </a:solidFill>
                <a:latin typeface="+mn-lt"/>
                <a:cs typeface="Arial" panose="020B0604020202020204"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237790015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58402160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0101651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58954227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52944399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682967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9402115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G:\002-KIMS BUSINESS\007-02-Googleslidesppt\02-GSppt-Contents-Kim\20170309\01-Composition with vintage old hardback books\bg-02.jp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543"/>
          <a:stretch>
            <a:fillRect/>
          </a:stretch>
        </p:blipFill>
        <p:spPr bwMode="auto">
          <a:xfrm>
            <a:off x="0" y="4"/>
            <a:ext cx="9144000" cy="1440873"/>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9"/>
          <p:cNvSpPr>
            <a:spLocks noGrp="1"/>
          </p:cNvSpPr>
          <p:nvPr>
            <p:ph type="body" sz="quarter" idx="10" hasCustomPrompt="1"/>
          </p:nvPr>
        </p:nvSpPr>
        <p:spPr>
          <a:xfrm>
            <a:off x="0" y="148807"/>
            <a:ext cx="9144000" cy="768085"/>
          </a:xfrm>
          <a:prstGeom prst="rect">
            <a:avLst/>
          </a:prstGeom>
        </p:spPr>
        <p:txBody>
          <a:bodyPr anchor="ctr"/>
          <a:lstStyle>
            <a:lvl1pPr marL="0" indent="0" algn="ctr">
              <a:buNone/>
              <a:defRPr sz="4800" b="0" baseline="0">
                <a:solidFill>
                  <a:schemeClr val="bg1"/>
                </a:solidFill>
                <a:latin typeface="+mj-lt"/>
                <a:cs typeface="Arial" panose="020B0604020202020204"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16892"/>
            <a:ext cx="9144000" cy="384043"/>
          </a:xfrm>
          <a:prstGeom prst="rect">
            <a:avLst/>
          </a:prstGeom>
        </p:spPr>
        <p:txBody>
          <a:bodyPr anchor="ctr"/>
          <a:lstStyle>
            <a:lvl1pPr marL="0" indent="0" algn="ctr">
              <a:buNone/>
              <a:defRPr sz="1865" b="0" baseline="0">
                <a:solidFill>
                  <a:schemeClr val="bg1"/>
                </a:solidFill>
                <a:latin typeface="+mn-lt"/>
                <a:cs typeface="Arial" panose="020B0604020202020204"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363316668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descr="G:\002-KIMS BUSINESS\007-02-Googleslidesppt\02-GSppt-Contents-Kim\20170309\01-Composition with vintage old hardback books\bg-02.jp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543"/>
          <a:stretch>
            <a:fillRect/>
          </a:stretch>
        </p:blipFill>
        <p:spPr bwMode="auto">
          <a:xfrm>
            <a:off x="0" y="4"/>
            <a:ext cx="9144000" cy="1440873"/>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9"/>
          <p:cNvSpPr>
            <a:spLocks noGrp="1"/>
          </p:cNvSpPr>
          <p:nvPr>
            <p:ph type="body" sz="quarter" idx="10" hasCustomPrompt="1"/>
          </p:nvPr>
        </p:nvSpPr>
        <p:spPr>
          <a:xfrm>
            <a:off x="0" y="159051"/>
            <a:ext cx="9144000" cy="768085"/>
          </a:xfrm>
          <a:prstGeom prst="rect">
            <a:avLst/>
          </a:prstGeom>
        </p:spPr>
        <p:txBody>
          <a:bodyPr anchor="ctr"/>
          <a:lstStyle>
            <a:lvl1pPr marL="0" indent="0" algn="ctr">
              <a:buNone/>
              <a:defRPr sz="5335" b="0" baseline="0">
                <a:solidFill>
                  <a:schemeClr val="bg1"/>
                </a:solidFill>
                <a:latin typeface="Arial" panose="020B0604020202020204" pitchFamily="34" charset="0"/>
                <a:cs typeface="Arial" panose="020B0604020202020204"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27136"/>
            <a:ext cx="9144000" cy="384043"/>
          </a:xfrm>
          <a:prstGeom prst="rect">
            <a:avLst/>
          </a:prstGeom>
        </p:spPr>
        <p:txBody>
          <a:bodyPr anchor="ctr"/>
          <a:lstStyle>
            <a:lvl1pPr marL="0" indent="0" algn="ctr">
              <a:buNone/>
              <a:defRPr sz="1865" b="0" baseline="0">
                <a:solidFill>
                  <a:schemeClr val="bg1"/>
                </a:solidFill>
                <a:latin typeface="+mn-lt"/>
                <a:cs typeface="Arial" panose="020B0604020202020204"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270963196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3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ounded Rectangle 1"/>
          <p:cNvSpPr/>
          <p:nvPr userDrawn="1"/>
        </p:nvSpPr>
        <p:spPr>
          <a:xfrm>
            <a:off x="1979712" y="260651"/>
            <a:ext cx="7164288" cy="1344149"/>
          </a:xfrm>
          <a:custGeom>
            <a:avLst/>
            <a:gdLst/>
            <a:ahLst/>
            <a:cxnLst/>
            <a:rect l="l" t="t" r="r" b="b"/>
            <a:pathLst>
              <a:path w="7164288" h="1008112">
                <a:moveTo>
                  <a:pt x="504056" y="0"/>
                </a:moveTo>
                <a:lnTo>
                  <a:pt x="7164288" y="0"/>
                </a:lnTo>
                <a:lnTo>
                  <a:pt x="7164288" y="1008112"/>
                </a:lnTo>
                <a:lnTo>
                  <a:pt x="504056" y="1008112"/>
                </a:lnTo>
                <a:cubicBezTo>
                  <a:pt x="225674" y="1008112"/>
                  <a:pt x="0" y="782438"/>
                  <a:pt x="0" y="504056"/>
                </a:cubicBezTo>
                <a:cubicBezTo>
                  <a:pt x="0" y="225674"/>
                  <a:pt x="225674" y="0"/>
                  <a:pt x="50405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latinLnBrk="1">
              <a:defRPr/>
            </a:pPr>
            <a:endParaRPr lang="en-US" sz="2400" dirty="0">
              <a:solidFill>
                <a:prstClr val="white"/>
              </a:solidFill>
            </a:endParaRPr>
          </a:p>
        </p:txBody>
      </p:sp>
      <p:sp>
        <p:nvSpPr>
          <p:cNvPr id="10" name="Text Placeholder 9"/>
          <p:cNvSpPr>
            <a:spLocks noGrp="1"/>
          </p:cNvSpPr>
          <p:nvPr>
            <p:ph type="body" sz="quarter" idx="10" hasCustomPrompt="1"/>
          </p:nvPr>
        </p:nvSpPr>
        <p:spPr>
          <a:xfrm>
            <a:off x="2448273" y="343962"/>
            <a:ext cx="6695728" cy="768085"/>
          </a:xfrm>
          <a:prstGeom prst="rect">
            <a:avLst/>
          </a:prstGeom>
        </p:spPr>
        <p:txBody>
          <a:bodyPr anchor="ctr"/>
          <a:lstStyle>
            <a:lvl1pPr marL="0" indent="0" algn="l">
              <a:buNone/>
              <a:defRPr sz="4800" b="0" baseline="0">
                <a:solidFill>
                  <a:schemeClr val="bg1"/>
                </a:solidFill>
                <a:latin typeface="+mj-lt"/>
                <a:cs typeface="Arial" panose="020B0604020202020204"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2448273" y="1112047"/>
            <a:ext cx="6695728" cy="384043"/>
          </a:xfrm>
          <a:prstGeom prst="rect">
            <a:avLst/>
          </a:prstGeom>
        </p:spPr>
        <p:txBody>
          <a:bodyPr anchor="ctr"/>
          <a:lstStyle>
            <a:lvl1pPr marL="0" indent="0" algn="l">
              <a:buNone/>
              <a:defRPr sz="1865" b="0" baseline="0">
                <a:solidFill>
                  <a:schemeClr val="bg1"/>
                </a:solidFill>
                <a:latin typeface="+mn-lt"/>
                <a:cs typeface="Arial" panose="020B0604020202020204"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182334075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shapes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242646" y="123482"/>
            <a:ext cx="8679898"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anose="020B0604020202020204" pitchFamily="34" charset="0"/>
              </a:defRPr>
            </a:lvl1pPr>
          </a:lstStyle>
          <a:p>
            <a:r>
              <a:rPr lang="en-US" altLang="ko-KR" dirty="0"/>
              <a:t>Fully Editable Shapes</a:t>
            </a:r>
          </a:p>
        </p:txBody>
      </p:sp>
    </p:spTree>
    <p:extLst>
      <p:ext uri="{BB962C8B-B14F-4D97-AF65-F5344CB8AC3E}">
        <p14:creationId xmlns:p14="http://schemas.microsoft.com/office/powerpoint/2010/main" val="624785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descr="G:\002-KIMS BUSINESS\007-02-Googleslidesppt\02-GSppt-Contents-Kim\20170309\01-Composition with vintage old hardback books\bg-02.jp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81543"/>
          <a:stretch>
            <a:fillRect/>
          </a:stretch>
        </p:blipFill>
        <p:spPr bwMode="auto">
          <a:xfrm>
            <a:off x="0" y="4"/>
            <a:ext cx="9144000" cy="1440873"/>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9"/>
          <p:cNvSpPr>
            <a:spLocks noGrp="1"/>
          </p:cNvSpPr>
          <p:nvPr>
            <p:ph type="body" sz="quarter" idx="10" hasCustomPrompt="1"/>
          </p:nvPr>
        </p:nvSpPr>
        <p:spPr>
          <a:xfrm>
            <a:off x="0" y="159051"/>
            <a:ext cx="9144000" cy="768085"/>
          </a:xfrm>
          <a:prstGeom prst="rect">
            <a:avLst/>
          </a:prstGeom>
        </p:spPr>
        <p:txBody>
          <a:bodyPr anchor="ctr"/>
          <a:lstStyle>
            <a:lvl1pPr marL="0" indent="0" algn="ctr">
              <a:buNone/>
              <a:defRPr sz="4800" b="0" baseline="0">
                <a:solidFill>
                  <a:schemeClr val="bg1"/>
                </a:solidFill>
                <a:latin typeface="+mj-lt"/>
                <a:cs typeface="Arial" panose="020B0604020202020204"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27136"/>
            <a:ext cx="9144000" cy="384043"/>
          </a:xfrm>
          <a:prstGeom prst="rect">
            <a:avLst/>
          </a:prstGeom>
        </p:spPr>
        <p:txBody>
          <a:bodyPr anchor="ctr"/>
          <a:lstStyle>
            <a:lvl1pPr marL="0" indent="0" algn="ctr">
              <a:buNone/>
              <a:defRPr sz="1865" b="0" baseline="0">
                <a:solidFill>
                  <a:schemeClr val="bg1"/>
                </a:solidFill>
                <a:latin typeface="+mn-lt"/>
                <a:cs typeface="Arial" panose="020B0604020202020204" pitchFamily="34" charset="0"/>
              </a:defRPr>
            </a:lvl1pPr>
          </a:lstStyle>
          <a:p>
            <a:pPr lvl="0"/>
            <a:r>
              <a:rPr lang="en-US" altLang="ko-KR" dirty="0"/>
              <a:t>Insert the title of your subtitle Here</a:t>
            </a:r>
          </a:p>
        </p:txBody>
      </p:sp>
      <p:sp>
        <p:nvSpPr>
          <p:cNvPr id="6" name="Picture Placeholder 2"/>
          <p:cNvSpPr>
            <a:spLocks noGrp="1"/>
          </p:cNvSpPr>
          <p:nvPr>
            <p:ph type="pic" idx="12" hasCustomPrompt="1"/>
          </p:nvPr>
        </p:nvSpPr>
        <p:spPr>
          <a:xfrm>
            <a:off x="683569" y="1988844"/>
            <a:ext cx="2411840" cy="2391225"/>
          </a:xfrm>
          <a:prstGeom prst="rect">
            <a:avLst/>
          </a:prstGeom>
          <a:solidFill>
            <a:schemeClr val="bg1">
              <a:lumMod val="95000"/>
            </a:schemeClr>
          </a:solidFill>
          <a:ln w="38100">
            <a:solidFill>
              <a:schemeClr val="accent2"/>
            </a:solidFill>
          </a:ln>
        </p:spPr>
        <p:txBody>
          <a:bodyPr anchor="ctr"/>
          <a:lstStyle>
            <a:lvl1pPr marL="0" indent="0" algn="ctr">
              <a:buNone/>
              <a:defRPr sz="160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 </a:t>
            </a:r>
            <a:endParaRPr lang="ko-KR" altLang="en-US" dirty="0"/>
          </a:p>
        </p:txBody>
      </p:sp>
      <p:sp>
        <p:nvSpPr>
          <p:cNvPr id="7" name="Picture Placeholder 2"/>
          <p:cNvSpPr>
            <a:spLocks noGrp="1"/>
          </p:cNvSpPr>
          <p:nvPr>
            <p:ph type="pic" idx="13" hasCustomPrompt="1"/>
          </p:nvPr>
        </p:nvSpPr>
        <p:spPr>
          <a:xfrm>
            <a:off x="3366082" y="1988844"/>
            <a:ext cx="2411840" cy="2391225"/>
          </a:xfrm>
          <a:prstGeom prst="rect">
            <a:avLst/>
          </a:prstGeom>
          <a:solidFill>
            <a:schemeClr val="bg1">
              <a:lumMod val="95000"/>
            </a:schemeClr>
          </a:solidFill>
          <a:ln w="38100">
            <a:solidFill>
              <a:schemeClr val="accent3"/>
            </a:solidFill>
          </a:ln>
        </p:spPr>
        <p:txBody>
          <a:bodyPr anchor="ctr"/>
          <a:lstStyle>
            <a:lvl1pPr marL="0" indent="0" algn="ctr">
              <a:buNone/>
              <a:defRPr sz="160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 </a:t>
            </a:r>
            <a:endParaRPr lang="ko-KR" altLang="en-US" dirty="0"/>
          </a:p>
        </p:txBody>
      </p:sp>
      <p:sp>
        <p:nvSpPr>
          <p:cNvPr id="8" name="Picture Placeholder 2"/>
          <p:cNvSpPr>
            <a:spLocks noGrp="1"/>
          </p:cNvSpPr>
          <p:nvPr>
            <p:ph type="pic" idx="14" hasCustomPrompt="1"/>
          </p:nvPr>
        </p:nvSpPr>
        <p:spPr>
          <a:xfrm>
            <a:off x="6048592" y="1988844"/>
            <a:ext cx="2411840" cy="2391225"/>
          </a:xfrm>
          <a:prstGeom prst="rect">
            <a:avLst/>
          </a:prstGeom>
          <a:solidFill>
            <a:schemeClr val="bg1">
              <a:lumMod val="95000"/>
            </a:schemeClr>
          </a:solidFill>
          <a:ln w="38100">
            <a:solidFill>
              <a:schemeClr val="accent4"/>
            </a:solidFill>
          </a:ln>
        </p:spPr>
        <p:txBody>
          <a:bodyPr anchor="ctr"/>
          <a:lstStyle>
            <a:lvl1pPr marL="0" indent="0" algn="ctr">
              <a:buNone/>
              <a:defRPr sz="160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 </a:t>
            </a:r>
            <a:endParaRPr lang="ko-KR" altLang="en-US" dirty="0"/>
          </a:p>
        </p:txBody>
      </p:sp>
    </p:spTree>
    <p:extLst>
      <p:ext uri="{BB962C8B-B14F-4D97-AF65-F5344CB8AC3E}">
        <p14:creationId xmlns:p14="http://schemas.microsoft.com/office/powerpoint/2010/main" val="3276789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s and Contents Layout">
    <p:spTree>
      <p:nvGrpSpPr>
        <p:cNvPr id="1" name=""/>
        <p:cNvGrpSpPr/>
        <p:nvPr/>
      </p:nvGrpSpPr>
      <p:grpSpPr>
        <a:xfrm>
          <a:off x="0" y="0"/>
          <a:ext cx="0" cy="0"/>
          <a:chOff x="0" y="0"/>
          <a:chExt cx="0" cy="0"/>
        </a:xfrm>
      </p:grpSpPr>
      <p:sp>
        <p:nvSpPr>
          <p:cNvPr id="4" name="Picture Placeholder 2"/>
          <p:cNvSpPr>
            <a:spLocks noGrp="1"/>
          </p:cNvSpPr>
          <p:nvPr>
            <p:ph type="pic" idx="1" hasCustomPrompt="1"/>
          </p:nvPr>
        </p:nvSpPr>
        <p:spPr>
          <a:xfrm>
            <a:off x="0" y="-1"/>
            <a:ext cx="9144000" cy="6857999"/>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Insert Your Image</a:t>
            </a:r>
            <a:endParaRPr lang="ko-KR" altLang="en-US" dirty="0"/>
          </a:p>
        </p:txBody>
      </p:sp>
    </p:spTree>
    <p:extLst>
      <p:ext uri="{BB962C8B-B14F-4D97-AF65-F5344CB8AC3E}">
        <p14:creationId xmlns:p14="http://schemas.microsoft.com/office/powerpoint/2010/main" val="416874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Images and Contents Layout">
    <p:spTree>
      <p:nvGrpSpPr>
        <p:cNvPr id="1" name=""/>
        <p:cNvGrpSpPr/>
        <p:nvPr/>
      </p:nvGrpSpPr>
      <p:grpSpPr>
        <a:xfrm>
          <a:off x="0" y="0"/>
          <a:ext cx="0" cy="0"/>
          <a:chOff x="0" y="0"/>
          <a:chExt cx="0" cy="0"/>
        </a:xfrm>
      </p:grpSpPr>
      <p:sp>
        <p:nvSpPr>
          <p:cNvPr id="4" name="Picture Placeholder 2"/>
          <p:cNvSpPr>
            <a:spLocks noGrp="1"/>
          </p:cNvSpPr>
          <p:nvPr>
            <p:ph type="pic" idx="1" hasCustomPrompt="1"/>
          </p:nvPr>
        </p:nvSpPr>
        <p:spPr>
          <a:xfrm>
            <a:off x="0" y="2948950"/>
            <a:ext cx="9144000" cy="3909053"/>
          </a:xfrm>
          <a:prstGeom prst="rect">
            <a:avLst/>
          </a:prstGeom>
          <a:solidFill>
            <a:schemeClr val="bg1">
              <a:lumMod val="8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Tree>
    <p:extLst>
      <p:ext uri="{BB962C8B-B14F-4D97-AF65-F5344CB8AC3E}">
        <p14:creationId xmlns:p14="http://schemas.microsoft.com/office/powerpoint/2010/main" val="3149558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Picture Placeholder 2"/>
          <p:cNvSpPr>
            <a:spLocks noGrp="1"/>
          </p:cNvSpPr>
          <p:nvPr>
            <p:ph type="pic" idx="1" hasCustomPrompt="1"/>
          </p:nvPr>
        </p:nvSpPr>
        <p:spPr>
          <a:xfrm>
            <a:off x="0" y="356662"/>
            <a:ext cx="2339752" cy="6144683"/>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
        <p:nvSpPr>
          <p:cNvPr id="7" name="Picture Placeholder 2"/>
          <p:cNvSpPr>
            <a:spLocks noGrp="1"/>
          </p:cNvSpPr>
          <p:nvPr>
            <p:ph type="pic" idx="10" hasCustomPrompt="1"/>
          </p:nvPr>
        </p:nvSpPr>
        <p:spPr>
          <a:xfrm>
            <a:off x="4895529" y="356662"/>
            <a:ext cx="4248472" cy="6144683"/>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anose="020B0604020202020204" pitchFamily="34" charset="0"/>
              </a:defRPr>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r>
              <a:rPr lang="en-US" altLang="ko-KR" dirty="0"/>
              <a:t>Your Picture Here</a:t>
            </a:r>
            <a:endParaRPr lang="ko-KR" altLang="en-US" dirty="0"/>
          </a:p>
        </p:txBody>
      </p:sp>
    </p:spTree>
    <p:extLst>
      <p:ext uri="{BB962C8B-B14F-4D97-AF65-F5344CB8AC3E}">
        <p14:creationId xmlns:p14="http://schemas.microsoft.com/office/powerpoint/2010/main" val="27714859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6" Type="http://schemas.openxmlformats.org/officeDocument/2006/relationships/theme" Target="../theme/theme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38809773"/>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Lst>
  <p:txStyles>
    <p:titleStyle>
      <a:lvl1pPr algn="ctr" defTabSz="1218565" rtl="0" eaLnBrk="1" latinLnBrk="1"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1"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1"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1"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ko-KR"/>
      </a:defPPr>
      <a:lvl1pPr marL="0" algn="l" defTabSz="1218565" rtl="0" eaLnBrk="1" latinLnBrk="1" hangingPunct="1">
        <a:defRPr sz="2400" kern="1200">
          <a:solidFill>
            <a:schemeClr val="tx1"/>
          </a:solidFill>
          <a:latin typeface="+mn-lt"/>
          <a:ea typeface="+mn-ea"/>
          <a:cs typeface="+mn-cs"/>
        </a:defRPr>
      </a:lvl1pPr>
      <a:lvl2pPr marL="609600" algn="l" defTabSz="1218565" rtl="0" eaLnBrk="1" latinLnBrk="1" hangingPunct="1">
        <a:defRPr sz="2400" kern="1200">
          <a:solidFill>
            <a:schemeClr val="tx1"/>
          </a:solidFill>
          <a:latin typeface="+mn-lt"/>
          <a:ea typeface="+mn-ea"/>
          <a:cs typeface="+mn-cs"/>
        </a:defRPr>
      </a:lvl2pPr>
      <a:lvl3pPr marL="1219200" algn="l" defTabSz="1218565" rtl="0" eaLnBrk="1" latinLnBrk="1" hangingPunct="1">
        <a:defRPr sz="2400" kern="1200">
          <a:solidFill>
            <a:schemeClr val="tx1"/>
          </a:solidFill>
          <a:latin typeface="+mn-lt"/>
          <a:ea typeface="+mn-ea"/>
          <a:cs typeface="+mn-cs"/>
        </a:defRPr>
      </a:lvl3pPr>
      <a:lvl4pPr marL="1828800" algn="l" defTabSz="1218565" rtl="0" eaLnBrk="1" latinLnBrk="1" hangingPunct="1">
        <a:defRPr sz="2400" kern="1200">
          <a:solidFill>
            <a:schemeClr val="tx1"/>
          </a:solidFill>
          <a:latin typeface="+mn-lt"/>
          <a:ea typeface="+mn-ea"/>
          <a:cs typeface="+mn-cs"/>
        </a:defRPr>
      </a:lvl4pPr>
      <a:lvl5pPr marL="2438400" algn="l" defTabSz="1218565" rtl="0" eaLnBrk="1" latinLnBrk="1" hangingPunct="1">
        <a:defRPr sz="2400" kern="1200">
          <a:solidFill>
            <a:schemeClr val="tx1"/>
          </a:solidFill>
          <a:latin typeface="+mn-lt"/>
          <a:ea typeface="+mn-ea"/>
          <a:cs typeface="+mn-cs"/>
        </a:defRPr>
      </a:lvl5pPr>
      <a:lvl6pPr marL="3048000" algn="l" defTabSz="1218565" rtl="0" eaLnBrk="1" latinLnBrk="1" hangingPunct="1">
        <a:defRPr sz="2400" kern="1200">
          <a:solidFill>
            <a:schemeClr val="tx1"/>
          </a:solidFill>
          <a:latin typeface="+mn-lt"/>
          <a:ea typeface="+mn-ea"/>
          <a:cs typeface="+mn-cs"/>
        </a:defRPr>
      </a:lvl6pPr>
      <a:lvl7pPr marL="3657600" algn="l" defTabSz="1218565" rtl="0" eaLnBrk="1" latinLnBrk="1" hangingPunct="1">
        <a:defRPr sz="2400" kern="1200">
          <a:solidFill>
            <a:schemeClr val="tx1"/>
          </a:solidFill>
          <a:latin typeface="+mn-lt"/>
          <a:ea typeface="+mn-ea"/>
          <a:cs typeface="+mn-cs"/>
        </a:defRPr>
      </a:lvl7pPr>
      <a:lvl8pPr marL="4267200" algn="l" defTabSz="1218565" rtl="0" eaLnBrk="1" latinLnBrk="1" hangingPunct="1">
        <a:defRPr sz="2400" kern="1200">
          <a:solidFill>
            <a:schemeClr val="tx1"/>
          </a:solidFill>
          <a:latin typeface="+mn-lt"/>
          <a:ea typeface="+mn-ea"/>
          <a:cs typeface="+mn-cs"/>
        </a:defRPr>
      </a:lvl8pPr>
      <a:lvl9pPr marL="4876800" algn="l" defTabSz="1218565" rtl="0" eaLnBrk="1" latinLnBrk="1"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1/16/2021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4141239463"/>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1/16/2021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3378284936"/>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811" r:id="rId12"/>
    <p:sldLayoutId id="214748381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1/16/2021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3763453897"/>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6" r:id="rId12"/>
    <p:sldLayoutId id="2147483807" r:id="rId13"/>
    <p:sldLayoutId id="2147483808" r:id="rId14"/>
    <p:sldLayoutId id="2147483809"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0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8.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0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57.xml"/><Relationship Id="rId4" Type="http://schemas.openxmlformats.org/officeDocument/2006/relationships/image" Target="../media/image117.png"/></Relationships>
</file>

<file path=ppt/slides/_rels/slide10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8.xml"/></Relationships>
</file>

<file path=ppt/slides/_rels/slide10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8.xml"/><Relationship Id="rId1" Type="http://schemas.openxmlformats.org/officeDocument/2006/relationships/vmlDrawing" Target="../drawings/vmlDrawing2.vml"/><Relationship Id="rId4" Type="http://schemas.openxmlformats.org/officeDocument/2006/relationships/image" Target="../media/image119.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33.xml"/><Relationship Id="rId5" Type="http://schemas.openxmlformats.org/officeDocument/2006/relationships/image" Target="../media/image21.png"/><Relationship Id="rId4" Type="http://schemas.openxmlformats.org/officeDocument/2006/relationships/image" Target="../media/image20.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14.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5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33.xml"/><Relationship Id="rId5" Type="http://schemas.openxmlformats.org/officeDocument/2006/relationships/image" Target="../media/image21.png"/><Relationship Id="rId4" Type="http://schemas.openxmlformats.org/officeDocument/2006/relationships/image" Target="../media/image20.png"/></Relationships>
</file>

<file path=ppt/slides/_rels/slide13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1.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33.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9.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9.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9.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9.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5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33.xml"/><Relationship Id="rId4" Type="http://schemas.openxmlformats.org/officeDocument/2006/relationships/image" Target="../media/image18.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59.xml"/><Relationship Id="rId5" Type="http://schemas.openxmlformats.org/officeDocument/2006/relationships/image" Target="../media/image21.png"/><Relationship Id="rId4" Type="http://schemas.openxmlformats.org/officeDocument/2006/relationships/image" Target="../media/image20.png"/></Relationships>
</file>

<file path=ppt/slides/_rels/slide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3.xml"/></Relationships>
</file>

<file path=ppt/slides/_rels/slide4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48.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38.xml"/><Relationship Id="rId6" Type="http://schemas.openxmlformats.org/officeDocument/2006/relationships/image" Target="../media/image37.png"/><Relationship Id="rId5" Type="http://schemas.openxmlformats.org/officeDocument/2006/relationships/image" Target="../media/image36.gif"/><Relationship Id="rId4" Type="http://schemas.openxmlformats.org/officeDocument/2006/relationships/image" Target="../media/image35.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3.xml"/></Relationships>
</file>

<file path=ppt/slides/_rels/slide52.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audio" Target="../media/audio1.wav"/><Relationship Id="rId1" Type="http://schemas.openxmlformats.org/officeDocument/2006/relationships/slideLayout" Target="../slideLayouts/slideLayout3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3.xml"/></Relationships>
</file>

<file path=ppt/slides/_rels/slide5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4.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8.xml"/><Relationship Id="rId1" Type="http://schemas.openxmlformats.org/officeDocument/2006/relationships/vmlDrawing" Target="../drawings/vmlDrawing1.vml"/><Relationship Id="rId5" Type="http://schemas.openxmlformats.org/officeDocument/2006/relationships/image" Target="../media/image44.wmf"/><Relationship Id="rId4" Type="http://schemas.openxmlformats.org/officeDocument/2006/relationships/oleObject" Target="../embeddings/oleObject1.bin"/></Relationships>
</file>

<file path=ppt/slides/_rels/slide58.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5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1.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notesSlide" Target="../notesSlides/notesSlide6.xml"/><Relationship Id="rId1" Type="http://schemas.openxmlformats.org/officeDocument/2006/relationships/slideLayout" Target="../slideLayouts/slideLayout35.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6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35.xml"/><Relationship Id="rId5" Type="http://schemas.openxmlformats.org/officeDocument/2006/relationships/image" Target="../media/image56.jpeg"/><Relationship Id="rId4" Type="http://schemas.openxmlformats.org/officeDocument/2006/relationships/image" Target="../media/image55.jpeg"/></Relationships>
</file>

<file path=ppt/slides/_rels/slide63.x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slideLayout" Target="../slideLayouts/slideLayout33.xml"/></Relationships>
</file>

<file path=ppt/slides/_rels/slide6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33.xml"/></Relationships>
</file>

<file path=ppt/slides/_rels/slide6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33.xml"/></Relationships>
</file>

<file path=ppt/slides/_rels/slide6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33.xml"/><Relationship Id="rId4" Type="http://schemas.openxmlformats.org/officeDocument/2006/relationships/image" Target="../media/image62.jpeg"/></Relationships>
</file>

<file path=ppt/slides/_rels/slide6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33.xml"/></Relationships>
</file>

<file path=ppt/slides/_rels/slide6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eg"/><Relationship Id="rId1" Type="http://schemas.openxmlformats.org/officeDocument/2006/relationships/slideLayout" Target="../slideLayouts/slideLayout33.xml"/></Relationships>
</file>

<file path=ppt/slides/_rels/slide6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33.xml"/></Relationships>
</file>

<file path=ppt/slides/_rels/slide7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33.xml"/></Relationships>
</file>

<file path=ppt/slides/_rels/slide7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33.xml"/></Relationships>
</file>

<file path=ppt/slides/_rels/slide7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33.xml"/><Relationship Id="rId4" Type="http://schemas.openxmlformats.org/officeDocument/2006/relationships/image" Target="../media/image62.jpeg"/></Relationships>
</file>

<file path=ppt/slides/_rels/slide7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33.xml"/></Relationships>
</file>

<file path=ppt/slides/_rels/slide7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33.xml"/></Relationships>
</file>

<file path=ppt/slides/_rels/slide7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3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4.xml.rels><?xml version="1.0" encoding="UTF-8" standalone="yes"?>
<Relationships xmlns="http://schemas.openxmlformats.org/package/2006/relationships"><Relationship Id="rId13" Type="http://schemas.openxmlformats.org/officeDocument/2006/relationships/image" Target="../media/image89.png"/><Relationship Id="rId18" Type="http://schemas.openxmlformats.org/officeDocument/2006/relationships/image" Target="../media/image94.png"/><Relationship Id="rId26" Type="http://schemas.openxmlformats.org/officeDocument/2006/relationships/image" Target="../media/image102.png"/><Relationship Id="rId21" Type="http://schemas.openxmlformats.org/officeDocument/2006/relationships/image" Target="../media/image97.png"/><Relationship Id="rId34" Type="http://schemas.openxmlformats.org/officeDocument/2006/relationships/image" Target="../media/image110.png"/><Relationship Id="rId7" Type="http://schemas.openxmlformats.org/officeDocument/2006/relationships/image" Target="../media/image83.png"/><Relationship Id="rId12" Type="http://schemas.openxmlformats.org/officeDocument/2006/relationships/image" Target="../media/image88.png"/><Relationship Id="rId17" Type="http://schemas.openxmlformats.org/officeDocument/2006/relationships/image" Target="../media/image93.png"/><Relationship Id="rId25" Type="http://schemas.openxmlformats.org/officeDocument/2006/relationships/image" Target="../media/image101.png"/><Relationship Id="rId33" Type="http://schemas.openxmlformats.org/officeDocument/2006/relationships/image" Target="../media/image109.png"/><Relationship Id="rId38" Type="http://schemas.openxmlformats.org/officeDocument/2006/relationships/image" Target="../media/image114.png"/><Relationship Id="rId2" Type="http://schemas.openxmlformats.org/officeDocument/2006/relationships/image" Target="../media/image78.png"/><Relationship Id="rId16" Type="http://schemas.openxmlformats.org/officeDocument/2006/relationships/image" Target="../media/image92.png"/><Relationship Id="rId20" Type="http://schemas.openxmlformats.org/officeDocument/2006/relationships/image" Target="../media/image96.png"/><Relationship Id="rId29" Type="http://schemas.openxmlformats.org/officeDocument/2006/relationships/image" Target="../media/image105.png"/><Relationship Id="rId1" Type="http://schemas.openxmlformats.org/officeDocument/2006/relationships/slideLayout" Target="../slideLayouts/slideLayout33.xml"/><Relationship Id="rId6" Type="http://schemas.openxmlformats.org/officeDocument/2006/relationships/image" Target="../media/image82.png"/><Relationship Id="rId11" Type="http://schemas.openxmlformats.org/officeDocument/2006/relationships/image" Target="../media/image87.png"/><Relationship Id="rId24" Type="http://schemas.openxmlformats.org/officeDocument/2006/relationships/image" Target="../media/image100.png"/><Relationship Id="rId32" Type="http://schemas.openxmlformats.org/officeDocument/2006/relationships/image" Target="../media/image108.png"/><Relationship Id="rId37" Type="http://schemas.openxmlformats.org/officeDocument/2006/relationships/image" Target="../media/image113.png"/><Relationship Id="rId5" Type="http://schemas.openxmlformats.org/officeDocument/2006/relationships/image" Target="../media/image81.png"/><Relationship Id="rId15" Type="http://schemas.openxmlformats.org/officeDocument/2006/relationships/image" Target="../media/image91.png"/><Relationship Id="rId23" Type="http://schemas.openxmlformats.org/officeDocument/2006/relationships/image" Target="../media/image99.png"/><Relationship Id="rId28" Type="http://schemas.openxmlformats.org/officeDocument/2006/relationships/image" Target="../media/image104.png"/><Relationship Id="rId36" Type="http://schemas.openxmlformats.org/officeDocument/2006/relationships/image" Target="../media/image112.png"/><Relationship Id="rId10" Type="http://schemas.openxmlformats.org/officeDocument/2006/relationships/image" Target="../media/image86.png"/><Relationship Id="rId19" Type="http://schemas.openxmlformats.org/officeDocument/2006/relationships/image" Target="../media/image95.png"/><Relationship Id="rId31" Type="http://schemas.openxmlformats.org/officeDocument/2006/relationships/image" Target="../media/image107.png"/><Relationship Id="rId4" Type="http://schemas.openxmlformats.org/officeDocument/2006/relationships/image" Target="../media/image80.png"/><Relationship Id="rId9" Type="http://schemas.openxmlformats.org/officeDocument/2006/relationships/image" Target="../media/image85.png"/><Relationship Id="rId14" Type="http://schemas.openxmlformats.org/officeDocument/2006/relationships/image" Target="../media/image90.png"/><Relationship Id="rId22" Type="http://schemas.openxmlformats.org/officeDocument/2006/relationships/image" Target="../media/image98.png"/><Relationship Id="rId27" Type="http://schemas.openxmlformats.org/officeDocument/2006/relationships/image" Target="../media/image103.png"/><Relationship Id="rId30" Type="http://schemas.openxmlformats.org/officeDocument/2006/relationships/image" Target="../media/image106.png"/><Relationship Id="rId35" Type="http://schemas.openxmlformats.org/officeDocument/2006/relationships/image" Target="../media/image111.png"/><Relationship Id="rId8" Type="http://schemas.openxmlformats.org/officeDocument/2006/relationships/image" Target="../media/image84.png"/><Relationship Id="rId3" Type="http://schemas.openxmlformats.org/officeDocument/2006/relationships/image" Target="../media/image79.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38.xml"/><Relationship Id="rId4" Type="http://schemas.openxmlformats.org/officeDocument/2006/relationships/image" Target="../media/image117.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6.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33.xml"/></Relationships>
</file>

<file path=ppt/slides/_rels/slide97.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33.xml"/></Relationships>
</file>

<file path=ppt/slides/_rels/slide9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4334690" y="2459665"/>
            <a:ext cx="4470400" cy="4571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002060"/>
              </a:solidFill>
            </a:endParaRPr>
          </a:p>
        </p:txBody>
      </p:sp>
      <p:sp>
        <p:nvSpPr>
          <p:cNvPr id="4" name="Rectangle 3"/>
          <p:cNvSpPr/>
          <p:nvPr/>
        </p:nvSpPr>
        <p:spPr>
          <a:xfrm>
            <a:off x="293189" y="465754"/>
            <a:ext cx="8696960" cy="1754326"/>
          </a:xfrm>
          <a:prstGeom prst="rect">
            <a:avLst/>
          </a:prstGeom>
        </p:spPr>
        <p:txBody>
          <a:bodyPr wrap="square">
            <a:spAutoFit/>
          </a:bodyPr>
          <a:lstStyle/>
          <a:p>
            <a:pPr algn="ctr"/>
            <a:r>
              <a:rPr lang="en-US" sz="3600" b="1" dirty="0">
                <a:solidFill>
                  <a:srgbClr val="C00000"/>
                </a:solidFill>
                <a:latin typeface="Times New Roman" panose="02020603050405020304" pitchFamily="18" charset="0"/>
                <a:ea typeface="Cambria" panose="02040503050406030204" pitchFamily="18" charset="0"/>
                <a:cs typeface="Times New Roman" panose="02020603050405020304" pitchFamily="18" charset="0"/>
              </a:rPr>
              <a:t>BÀI 11</a:t>
            </a:r>
          </a:p>
          <a:p>
            <a:pPr algn="ctr"/>
            <a:r>
              <a:rPr lang="en-US" sz="3600" b="1" dirty="0">
                <a:solidFill>
                  <a:srgbClr val="C00000"/>
                </a:solidFill>
                <a:latin typeface="Times New Roman" panose="02020603050405020304" pitchFamily="18" charset="0"/>
                <a:ea typeface="Cambria" panose="02040503050406030204" pitchFamily="18" charset="0"/>
                <a:cs typeface="Times New Roman" panose="02020603050405020304" pitchFamily="18" charset="0"/>
              </a:rPr>
              <a:t>XÂY DỰNG MÔI TRƯỜNG VĂN HÓA </a:t>
            </a:r>
          </a:p>
          <a:p>
            <a:pPr algn="ctr"/>
            <a:r>
              <a:rPr lang="en-US" sz="3600" b="1" dirty="0">
                <a:solidFill>
                  <a:srgbClr val="C00000"/>
                </a:solidFill>
                <a:latin typeface="Times New Roman" panose="02020603050405020304" pitchFamily="18" charset="0"/>
                <a:ea typeface="Cambria" panose="02040503050406030204" pitchFamily="18" charset="0"/>
                <a:cs typeface="Times New Roman" panose="02020603050405020304" pitchFamily="18" charset="0"/>
              </a:rPr>
              <a:t>Ở TRƯỜNG CAO ĐẲNG</a:t>
            </a:r>
          </a:p>
        </p:txBody>
      </p:sp>
      <p:sp>
        <p:nvSpPr>
          <p:cNvPr id="5" name="Rectangle 4"/>
          <p:cNvSpPr/>
          <p:nvPr/>
        </p:nvSpPr>
        <p:spPr>
          <a:xfrm>
            <a:off x="866504" y="4738880"/>
            <a:ext cx="5812971" cy="1292662"/>
          </a:xfrm>
          <a:prstGeom prst="rect">
            <a:avLst/>
          </a:prstGeom>
        </p:spPr>
        <p:txBody>
          <a:bodyPr wrap="square">
            <a:spAutoFit/>
          </a:bodyPr>
          <a:lstStyle/>
          <a:p>
            <a:pPr algn="just">
              <a:defRPr/>
            </a:pPr>
            <a:r>
              <a:rPr lang="en-US" sz="2600" b="1" dirty="0">
                <a:solidFill>
                  <a:srgbClr val="FF0000"/>
                </a:solidFill>
                <a:latin typeface="Times New Roman" pitchFamily="18" charset="0"/>
                <a:cs typeface="Times New Roman" pitchFamily="18" charset="0"/>
              </a:rPr>
              <a:t>                         </a:t>
            </a:r>
            <a:r>
              <a:rPr lang="en-US" sz="2600" dirty="0">
                <a:latin typeface="Times New Roman" pitchFamily="18" charset="0"/>
                <a:cs typeface="Times New Roman" pitchFamily="18" charset="0"/>
              </a:rPr>
              <a:t>TS. </a:t>
            </a:r>
            <a:r>
              <a:rPr lang="en-US" sz="2600" dirty="0" err="1">
                <a:latin typeface="Times New Roman" pitchFamily="18" charset="0"/>
                <a:cs typeface="Times New Roman" pitchFamily="18" charset="0"/>
              </a:rPr>
              <a:t>Nguyễn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Việt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Thanh</a:t>
            </a:r>
            <a:endParaRPr lang="en-US" sz="2600" dirty="0">
              <a:latin typeface="Times New Roman" pitchFamily="18" charset="0"/>
              <a:cs typeface="Times New Roman" pitchFamily="18" charset="0"/>
            </a:endParaRPr>
          </a:p>
          <a:p>
            <a:pPr algn="just">
              <a:defRPr/>
            </a:pP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Trưởng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khoa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luận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chính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trị</a:t>
            </a:r>
            <a:r>
              <a:rPr lang="en-US" sz="2600" dirty="0">
                <a:latin typeface="Times New Roman" pitchFamily="18" charset="0"/>
                <a:cs typeface="Times New Roman" pitchFamily="18" charset="0"/>
              </a:rPr>
              <a:t>, </a:t>
            </a:r>
          </a:p>
          <a:p>
            <a:pPr algn="just">
              <a:defRPr/>
            </a:pP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Trường</a:t>
            </a:r>
            <a:r>
              <a:rPr lang="en-US" sz="2600" dirty="0">
                <a:latin typeface="Times New Roman" pitchFamily="18" charset="0"/>
                <a:cs typeface="Times New Roman" pitchFamily="18" charset="0"/>
              </a:rPr>
              <a:t> ĐHSPKT </a:t>
            </a:r>
            <a:r>
              <a:rPr lang="en-US" sz="2600" dirty="0" err="1">
                <a:latin typeface="Times New Roman" pitchFamily="18" charset="0"/>
                <a:cs typeface="Times New Roman" pitchFamily="18" charset="0"/>
              </a:rPr>
              <a:t>Vĩnh</a:t>
            </a:r>
            <a:r>
              <a:rPr lang="en-US" sz="2600" dirty="0">
                <a:latin typeface="Times New Roman" pitchFamily="18" charset="0"/>
                <a:cs typeface="Times New Roman" pitchFamily="18" charset="0"/>
              </a:rPr>
              <a:t> Long</a:t>
            </a:r>
            <a:endParaRPr lang="en-US" sz="2600" dirty="0"/>
          </a:p>
        </p:txBody>
      </p:sp>
    </p:spTree>
    <p:extLst>
      <p:ext uri="{BB962C8B-B14F-4D97-AF65-F5344CB8AC3E}">
        <p14:creationId xmlns:p14="http://schemas.microsoft.com/office/powerpoint/2010/main" val="355479533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9531" y="2196462"/>
            <a:ext cx="7289073" cy="2893100"/>
          </a:xfrm>
          <a:prstGeom prst="rect">
            <a:avLst/>
          </a:prstGeom>
        </p:spPr>
        <p:txBody>
          <a:bodyPr wrap="square">
            <a:spAutoFit/>
          </a:bodyPr>
          <a:lstStyle/>
          <a:p>
            <a:pPr algn="just"/>
            <a:r>
              <a:rPr lang="es-ES" sz="2600" dirty="0" smtClean="0">
                <a:latin typeface="Times New Roman" panose="02020603050405020304" pitchFamily="18" charset="0"/>
                <a:ea typeface="Times New Roman" panose="02020603050405020304" pitchFamily="18" charset="0"/>
              </a:rPr>
              <a:t>	</a:t>
            </a:r>
            <a:r>
              <a:rPr lang="es-ES" sz="2600" dirty="0" err="1" smtClean="0">
                <a:latin typeface="Times New Roman" panose="02020603050405020304" pitchFamily="18" charset="0"/>
                <a:ea typeface="Times New Roman" panose="02020603050405020304" pitchFamily="18" charset="0"/>
              </a:rPr>
              <a:t>Văn</a:t>
            </a:r>
            <a:r>
              <a:rPr lang="es-ES" sz="2600" dirty="0" smtClean="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hoá</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tổ</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chức</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của</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một</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nhà</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trường</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là</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hệ</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thống</a:t>
            </a:r>
            <a:r>
              <a:rPr lang="es-ES" sz="2600" dirty="0">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niềm</a:t>
            </a:r>
            <a:r>
              <a:rPr lang="es-ES" sz="2600" dirty="0">
                <a:solidFill>
                  <a:srgbClr val="FF0000"/>
                </a:solidFill>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tin</a:t>
            </a:r>
            <a:r>
              <a:rPr lang="es-ES" sz="2600" dirty="0">
                <a:solidFill>
                  <a:srgbClr val="FF0000"/>
                </a:solidFill>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giá</a:t>
            </a:r>
            <a:r>
              <a:rPr lang="es-ES" sz="2600" dirty="0">
                <a:solidFill>
                  <a:srgbClr val="FF0000"/>
                </a:solidFill>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trị</a:t>
            </a:r>
            <a:r>
              <a:rPr lang="es-ES" sz="2600" dirty="0">
                <a:solidFill>
                  <a:srgbClr val="FF0000"/>
                </a:solidFill>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chuẩn</a:t>
            </a:r>
            <a:r>
              <a:rPr lang="es-ES" sz="2600" dirty="0">
                <a:solidFill>
                  <a:srgbClr val="FF0000"/>
                </a:solidFill>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mực</a:t>
            </a:r>
            <a:r>
              <a:rPr lang="es-ES" sz="2600" dirty="0">
                <a:solidFill>
                  <a:srgbClr val="FF0000"/>
                </a:solidFill>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thói</a:t>
            </a:r>
            <a:r>
              <a:rPr lang="es-ES" sz="2600" dirty="0">
                <a:solidFill>
                  <a:srgbClr val="FF0000"/>
                </a:solidFill>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quen</a:t>
            </a:r>
            <a:r>
              <a:rPr lang="es-ES" sz="2600" dirty="0">
                <a:solidFill>
                  <a:srgbClr val="FF0000"/>
                </a:solidFill>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và</a:t>
            </a:r>
            <a:r>
              <a:rPr lang="es-ES" sz="2600" dirty="0">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truyền</a:t>
            </a:r>
            <a:r>
              <a:rPr lang="es-ES" sz="2600" dirty="0">
                <a:solidFill>
                  <a:srgbClr val="FF0000"/>
                </a:solidFill>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thống</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hình</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thành</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trong</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quá</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trình</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phát</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triển</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của</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nhà</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trường</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được</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các</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thành</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viên</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trong</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nhà</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trường</a:t>
            </a:r>
            <a:r>
              <a:rPr lang="es-ES" sz="2600" dirty="0">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thừa</a:t>
            </a:r>
            <a:r>
              <a:rPr lang="es-ES" sz="2600" dirty="0">
                <a:solidFill>
                  <a:srgbClr val="FF0000"/>
                </a:solidFill>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nhận</a:t>
            </a:r>
            <a:r>
              <a:rPr lang="es-ES" sz="2600" dirty="0">
                <a:solidFill>
                  <a:srgbClr val="FF0000"/>
                </a:solidFill>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làm</a:t>
            </a:r>
            <a:r>
              <a:rPr lang="es-ES" sz="2600" dirty="0">
                <a:solidFill>
                  <a:srgbClr val="FF0000"/>
                </a:solidFill>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theo</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và</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được</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thể</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hiện</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trong</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các</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hình</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thái</a:t>
            </a:r>
            <a:r>
              <a:rPr lang="es-ES" sz="2600" dirty="0">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vật</a:t>
            </a:r>
            <a:r>
              <a:rPr lang="es-ES" sz="2600" dirty="0">
                <a:solidFill>
                  <a:srgbClr val="FF0000"/>
                </a:solidFill>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chất</a:t>
            </a:r>
            <a:r>
              <a:rPr lang="es-ES" sz="2600" dirty="0">
                <a:solidFill>
                  <a:srgbClr val="FF0000"/>
                </a:solidFill>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và</a:t>
            </a:r>
            <a:r>
              <a:rPr lang="es-ES" sz="2600" dirty="0">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tinh</a:t>
            </a:r>
            <a:r>
              <a:rPr lang="es-ES" sz="2600" dirty="0">
                <a:solidFill>
                  <a:srgbClr val="FF0000"/>
                </a:solidFill>
                <a:latin typeface="Times New Roman" panose="02020603050405020304" pitchFamily="18" charset="0"/>
                <a:ea typeface="Times New Roman" panose="02020603050405020304" pitchFamily="18" charset="0"/>
              </a:rPr>
              <a:t> </a:t>
            </a:r>
            <a:r>
              <a:rPr lang="es-ES" sz="2600" dirty="0" err="1">
                <a:solidFill>
                  <a:srgbClr val="FF0000"/>
                </a:solidFill>
                <a:latin typeface="Times New Roman" panose="02020603050405020304" pitchFamily="18" charset="0"/>
                <a:ea typeface="Times New Roman" panose="02020603050405020304" pitchFamily="18" charset="0"/>
              </a:rPr>
              <a:t>thần</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từ</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đó</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tạo</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nên</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bản</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sắc</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riêng</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cho</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mỗi</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tổ</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chức</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sư</a:t>
            </a:r>
            <a:r>
              <a:rPr lang="es-ES" sz="2600" dirty="0">
                <a:latin typeface="Times New Roman" panose="02020603050405020304" pitchFamily="18" charset="0"/>
                <a:ea typeface="Times New Roman" panose="02020603050405020304" pitchFamily="18" charset="0"/>
              </a:rPr>
              <a:t> </a:t>
            </a:r>
            <a:r>
              <a:rPr lang="es-ES" sz="2600" dirty="0" err="1" smtClean="0">
                <a:latin typeface="Times New Roman" panose="02020603050405020304" pitchFamily="18" charset="0"/>
                <a:ea typeface="Times New Roman" panose="02020603050405020304" pitchFamily="18" charset="0"/>
              </a:rPr>
              <a:t>phạm</a:t>
            </a:r>
            <a:r>
              <a:rPr lang="es-ES" sz="2600" dirty="0" smtClean="0">
                <a:latin typeface="Times New Roman" panose="02020603050405020304" pitchFamily="18" charset="0"/>
                <a:ea typeface="Times New Roman" panose="02020603050405020304" pitchFamily="18" charset="0"/>
              </a:rPr>
              <a:t>.</a:t>
            </a:r>
            <a:endParaRPr lang="en-US" sz="2600" dirty="0"/>
          </a:p>
        </p:txBody>
      </p:sp>
      <p:sp>
        <p:nvSpPr>
          <p:cNvPr id="6" name="TextBox 5"/>
          <p:cNvSpPr txBox="1"/>
          <p:nvPr/>
        </p:nvSpPr>
        <p:spPr>
          <a:xfrm>
            <a:off x="1384663" y="843677"/>
            <a:ext cx="6740434" cy="1292662"/>
          </a:xfrm>
          <a:prstGeom prst="rect">
            <a:avLst/>
          </a:prstGeom>
          <a:noFill/>
        </p:spPr>
        <p:txBody>
          <a:bodyPr wrap="square" rtlCol="0">
            <a:spAutoFit/>
          </a:bodyPr>
          <a:lstStyle/>
          <a:p>
            <a:r>
              <a:rPr lang="en-US" sz="2600" b="1" i="1" dirty="0">
                <a:solidFill>
                  <a:srgbClr val="C00000"/>
                </a:solidFill>
                <a:latin typeface="Times New Roman" panose="02020603050405020304" pitchFamily="18" charset="0"/>
                <a:cs typeface="Times New Roman" panose="02020603050405020304" pitchFamily="18" charset="0"/>
              </a:rPr>
              <a:t>	</a:t>
            </a:r>
            <a:r>
              <a:rPr lang="en-US" sz="2600" b="1" i="1" dirty="0" smtClean="0">
                <a:solidFill>
                  <a:srgbClr val="C00000"/>
                </a:solidFill>
                <a:latin typeface="Times New Roman" panose="02020603050405020304" pitchFamily="18" charset="0"/>
                <a:cs typeface="Times New Roman" panose="02020603050405020304" pitchFamily="18" charset="0"/>
              </a:rPr>
              <a:t>1.1.2. </a:t>
            </a:r>
            <a:r>
              <a:rPr lang="en-US" sz="2600" b="1" i="1" dirty="0" err="1" smtClean="0">
                <a:solidFill>
                  <a:srgbClr val="C00000"/>
                </a:solidFill>
                <a:latin typeface="Times New Roman" panose="02020603050405020304" pitchFamily="18" charset="0"/>
                <a:cs typeface="Times New Roman" panose="02020603050405020304" pitchFamily="18" charset="0"/>
              </a:rPr>
              <a:t>Văn</a:t>
            </a:r>
            <a:r>
              <a:rPr lang="en-US" sz="2600" b="1" i="1" dirty="0" smtClean="0">
                <a:solidFill>
                  <a:srgbClr val="C00000"/>
                </a:solidFill>
                <a:latin typeface="Times New Roman" panose="02020603050405020304" pitchFamily="18" charset="0"/>
                <a:cs typeface="Times New Roman" panose="02020603050405020304" pitchFamily="18" charset="0"/>
              </a:rPr>
              <a:t> </a:t>
            </a:r>
            <a:r>
              <a:rPr lang="en-US" sz="2600" b="1" i="1" dirty="0" err="1" smtClean="0">
                <a:solidFill>
                  <a:srgbClr val="C00000"/>
                </a:solidFill>
                <a:latin typeface="Times New Roman" panose="02020603050405020304" pitchFamily="18" charset="0"/>
                <a:cs typeface="Times New Roman" panose="02020603050405020304" pitchFamily="18" charset="0"/>
              </a:rPr>
              <a:t>hóa</a:t>
            </a:r>
            <a:r>
              <a:rPr lang="en-US" sz="2600" b="1" i="1" dirty="0" smtClean="0">
                <a:solidFill>
                  <a:srgbClr val="C00000"/>
                </a:solidFill>
                <a:latin typeface="Times New Roman" panose="02020603050405020304" pitchFamily="18" charset="0"/>
                <a:cs typeface="Times New Roman" panose="02020603050405020304" pitchFamily="18" charset="0"/>
              </a:rPr>
              <a:t> </a:t>
            </a:r>
            <a:r>
              <a:rPr lang="en-US" sz="2600" b="1" i="1" dirty="0" err="1" smtClean="0">
                <a:solidFill>
                  <a:srgbClr val="C00000"/>
                </a:solidFill>
                <a:latin typeface="Times New Roman" panose="02020603050405020304" pitchFamily="18" charset="0"/>
                <a:cs typeface="Times New Roman" panose="02020603050405020304" pitchFamily="18" charset="0"/>
              </a:rPr>
              <a:t>tổ</a:t>
            </a:r>
            <a:r>
              <a:rPr lang="en-US" sz="2600" b="1" i="1" dirty="0" smtClean="0">
                <a:solidFill>
                  <a:srgbClr val="C00000"/>
                </a:solidFill>
                <a:latin typeface="Times New Roman" panose="02020603050405020304" pitchFamily="18" charset="0"/>
                <a:cs typeface="Times New Roman" panose="02020603050405020304" pitchFamily="18" charset="0"/>
              </a:rPr>
              <a:t> </a:t>
            </a:r>
            <a:r>
              <a:rPr lang="en-US" sz="2600" b="1" i="1" dirty="0" err="1" smtClean="0">
                <a:solidFill>
                  <a:srgbClr val="C00000"/>
                </a:solidFill>
                <a:latin typeface="Times New Roman" panose="02020603050405020304" pitchFamily="18" charset="0"/>
                <a:cs typeface="Times New Roman" panose="02020603050405020304" pitchFamily="18" charset="0"/>
              </a:rPr>
              <a:t>chức</a:t>
            </a:r>
            <a:r>
              <a:rPr lang="en-US" sz="2600" b="1" i="1" dirty="0" smtClean="0">
                <a:solidFill>
                  <a:srgbClr val="C00000"/>
                </a:solidFill>
                <a:latin typeface="Times New Roman" panose="02020603050405020304" pitchFamily="18" charset="0"/>
                <a:cs typeface="Times New Roman" panose="02020603050405020304" pitchFamily="18" charset="0"/>
              </a:rPr>
              <a:t> </a:t>
            </a:r>
            <a:r>
              <a:rPr lang="es-ES" sz="2600" b="1" i="1" dirty="0" smtClean="0">
                <a:latin typeface="Times New Roman" panose="02020603050405020304" pitchFamily="18" charset="0"/>
                <a:cs typeface="Times New Roman" panose="02020603050405020304" pitchFamily="18" charset="0"/>
              </a:rPr>
              <a:t>– </a:t>
            </a:r>
            <a:r>
              <a:rPr lang="es-ES" sz="2600" b="1" i="1" dirty="0" err="1" smtClean="0">
                <a:latin typeface="Times New Roman" panose="02020603050405020304" pitchFamily="18" charset="0"/>
                <a:cs typeface="Times New Roman" panose="02020603050405020304" pitchFamily="18" charset="0"/>
              </a:rPr>
              <a:t>cốt</a:t>
            </a:r>
            <a:r>
              <a:rPr lang="es-ES" sz="2600" b="1" i="1" dirty="0" smtClean="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lõi</a:t>
            </a:r>
            <a:r>
              <a:rPr lang="es-ES" sz="2600" b="1" i="1" dirty="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của</a:t>
            </a:r>
            <a:r>
              <a:rPr lang="es-ES" sz="2600" b="1" i="1" dirty="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văn</a:t>
            </a:r>
            <a:r>
              <a:rPr lang="es-ES" sz="2600" b="1" i="1" dirty="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hóa</a:t>
            </a:r>
            <a:r>
              <a:rPr lang="es-ES" sz="2600" b="1" i="1" dirty="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nhà</a:t>
            </a:r>
            <a:r>
              <a:rPr lang="es-ES" sz="2600" b="1" i="1" dirty="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trường</a:t>
            </a:r>
            <a:endParaRPr lang="en-US" sz="2600" b="1" i="1" dirty="0">
              <a:latin typeface="Times New Roman" panose="02020603050405020304" pitchFamily="18" charset="0"/>
              <a:cs typeface="Times New Roman" panose="02020603050405020304" pitchFamily="18" charset="0"/>
            </a:endParaRPr>
          </a:p>
          <a:p>
            <a:endParaRPr lang="en-US" sz="2600" b="1" i="1" dirty="0">
              <a:solidFill>
                <a:srgbClr val="C00000"/>
              </a:solidFill>
              <a:latin typeface="Times New Roman" panose="02020603050405020304" pitchFamily="18" charset="0"/>
              <a:cs typeface="Times New Roman" panose="02020603050405020304" pitchFamily="18" charset="0"/>
            </a:endParaRPr>
          </a:p>
        </p:txBody>
      </p:sp>
      <p:sp>
        <p:nvSpPr>
          <p:cNvPr id="4"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187885149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p:cNvSpPr/>
          <p:nvPr/>
        </p:nvSpPr>
        <p:spPr>
          <a:xfrm>
            <a:off x="639218" y="805593"/>
            <a:ext cx="7594566" cy="4735857"/>
          </a:xfrm>
          <a:prstGeom prst="rect">
            <a:avLst/>
          </a:prstGeom>
          <a:blipFill>
            <a:blip r:embed="rId2" cstate="print"/>
            <a:stretch>
              <a:fillRect/>
            </a:stretch>
          </a:blipFill>
        </p:spPr>
        <p:txBody>
          <a:bodyPr wrap="square" lIns="0" tIns="0" rIns="0" bIns="0" rtlCol="0"/>
          <a:lstStyle/>
          <a:p>
            <a:pPr algn="just"/>
            <a:endParaRPr dirty="0"/>
          </a:p>
        </p:txBody>
      </p:sp>
      <p:sp>
        <p:nvSpPr>
          <p:cNvPr id="5" name="object 4"/>
          <p:cNvSpPr txBox="1"/>
          <p:nvPr/>
        </p:nvSpPr>
        <p:spPr>
          <a:xfrm>
            <a:off x="1645921" y="2151287"/>
            <a:ext cx="5904410" cy="1215076"/>
          </a:xfrm>
          <a:prstGeom prst="rect">
            <a:avLst/>
          </a:prstGeom>
        </p:spPr>
        <p:txBody>
          <a:bodyPr vert="horz" wrap="square" lIns="0" tIns="14605" rIns="0" bIns="0" rtlCol="0">
            <a:spAutoFit/>
          </a:bodyPr>
          <a:lstStyle/>
          <a:p>
            <a:pPr marL="12700" marR="5080" algn="just">
              <a:lnSpc>
                <a:spcPct val="100400"/>
              </a:lnSpc>
              <a:spcBef>
                <a:spcPts val="115"/>
              </a:spcBef>
            </a:pPr>
            <a:r>
              <a:rPr lang="en-US" sz="2600" b="1" spc="20" dirty="0" err="1" smtClean="0">
                <a:latin typeface="Times New Roman"/>
                <a:cs typeface="Times New Roman"/>
              </a:rPr>
              <a:t>Quý</a:t>
            </a:r>
            <a:r>
              <a:rPr lang="en-US" sz="2600" b="1" spc="20" dirty="0" smtClean="0">
                <a:latin typeface="Times New Roman"/>
                <a:cs typeface="Times New Roman"/>
              </a:rPr>
              <a:t> </a:t>
            </a:r>
            <a:r>
              <a:rPr lang="en-US" sz="2600" b="1" spc="20" dirty="0" err="1" smtClean="0">
                <a:latin typeface="Times New Roman"/>
                <a:cs typeface="Times New Roman"/>
              </a:rPr>
              <a:t>thầy</a:t>
            </a:r>
            <a:r>
              <a:rPr lang="en-US" sz="2600" b="1" spc="20" dirty="0" smtClean="0">
                <a:latin typeface="Times New Roman"/>
                <a:cs typeface="Times New Roman"/>
              </a:rPr>
              <a:t> </a:t>
            </a:r>
            <a:r>
              <a:rPr lang="en-US" sz="2600" b="1" spc="20" dirty="0" err="1" smtClean="0">
                <a:latin typeface="Times New Roman"/>
                <a:cs typeface="Times New Roman"/>
              </a:rPr>
              <a:t>cô</a:t>
            </a:r>
            <a:r>
              <a:rPr lang="en-US" sz="2600" b="1" spc="20" dirty="0" smtClean="0">
                <a:latin typeface="Times New Roman"/>
                <a:cs typeface="Times New Roman"/>
              </a:rPr>
              <a:t> </a:t>
            </a:r>
            <a:r>
              <a:rPr sz="2600" b="1" spc="15" dirty="0" err="1" smtClean="0">
                <a:latin typeface="Times New Roman"/>
                <a:cs typeface="Times New Roman"/>
              </a:rPr>
              <a:t>cho</a:t>
            </a:r>
            <a:r>
              <a:rPr sz="2600" b="1" spc="15" dirty="0" smtClean="0">
                <a:latin typeface="Times New Roman"/>
                <a:cs typeface="Times New Roman"/>
              </a:rPr>
              <a:t> </a:t>
            </a:r>
            <a:r>
              <a:rPr sz="2600" b="1" spc="15" dirty="0">
                <a:latin typeface="Times New Roman"/>
                <a:cs typeface="Times New Roman"/>
              </a:rPr>
              <a:t>lớp </a:t>
            </a:r>
            <a:r>
              <a:rPr sz="2600" b="1" dirty="0">
                <a:latin typeface="Times New Roman"/>
                <a:cs typeface="Times New Roman"/>
              </a:rPr>
              <a:t>học </a:t>
            </a:r>
            <a:r>
              <a:rPr sz="2600" b="1" spc="10" dirty="0">
                <a:latin typeface="Times New Roman"/>
                <a:cs typeface="Times New Roman"/>
              </a:rPr>
              <a:t>biết </a:t>
            </a:r>
            <a:r>
              <a:rPr sz="2600" b="1" spc="15" dirty="0" err="1">
                <a:latin typeface="Times New Roman"/>
                <a:cs typeface="Times New Roman"/>
              </a:rPr>
              <a:t>những</a:t>
            </a:r>
            <a:r>
              <a:rPr sz="2600" b="1" spc="15" dirty="0">
                <a:latin typeface="Times New Roman"/>
                <a:cs typeface="Times New Roman"/>
              </a:rPr>
              <a:t> </a:t>
            </a:r>
            <a:r>
              <a:rPr lang="en-US" sz="2600" b="1" spc="5" dirty="0" err="1" smtClean="0">
                <a:latin typeface="Times New Roman"/>
                <a:cs typeface="Times New Roman"/>
              </a:rPr>
              <a:t>yếu</a:t>
            </a:r>
            <a:r>
              <a:rPr lang="en-US" sz="2600" b="1" spc="5" dirty="0" smtClean="0">
                <a:latin typeface="Times New Roman"/>
                <a:cs typeface="Times New Roman"/>
              </a:rPr>
              <a:t> </a:t>
            </a:r>
            <a:r>
              <a:rPr lang="en-US" sz="2600" b="1" spc="5" dirty="0" err="1" smtClean="0">
                <a:latin typeface="Times New Roman"/>
                <a:cs typeface="Times New Roman"/>
              </a:rPr>
              <a:t>tố</a:t>
            </a:r>
            <a:r>
              <a:rPr lang="en-US" sz="2600" b="1" spc="5" dirty="0" smtClean="0">
                <a:latin typeface="Times New Roman"/>
                <a:cs typeface="Times New Roman"/>
              </a:rPr>
              <a:t> </a:t>
            </a:r>
            <a:r>
              <a:rPr lang="en-US" sz="2600" b="1" spc="5" dirty="0" err="1" smtClean="0">
                <a:latin typeface="Times New Roman"/>
                <a:cs typeface="Times New Roman"/>
              </a:rPr>
              <a:t>cấu</a:t>
            </a:r>
            <a:r>
              <a:rPr lang="en-US" sz="2600" b="1" spc="5" dirty="0" smtClean="0">
                <a:latin typeface="Times New Roman"/>
                <a:cs typeface="Times New Roman"/>
              </a:rPr>
              <a:t> </a:t>
            </a:r>
            <a:r>
              <a:rPr lang="en-US" sz="2600" b="1" spc="5" dirty="0" err="1" smtClean="0">
                <a:latin typeface="Times New Roman"/>
                <a:cs typeface="Times New Roman"/>
              </a:rPr>
              <a:t>thành</a:t>
            </a:r>
            <a:r>
              <a:rPr lang="en-US" sz="2600" b="1" spc="5" dirty="0" smtClean="0">
                <a:latin typeface="Times New Roman"/>
                <a:cs typeface="Times New Roman"/>
              </a:rPr>
              <a:t> </a:t>
            </a:r>
            <a:r>
              <a:rPr lang="en-US" sz="2600" b="1" spc="5" dirty="0" err="1" smtClean="0">
                <a:latin typeface="Times New Roman"/>
                <a:cs typeface="Times New Roman"/>
              </a:rPr>
              <a:t>thương</a:t>
            </a:r>
            <a:r>
              <a:rPr lang="en-US" sz="2600" b="1" spc="5" dirty="0" smtClean="0">
                <a:latin typeface="Times New Roman"/>
                <a:cs typeface="Times New Roman"/>
              </a:rPr>
              <a:t> </a:t>
            </a:r>
            <a:r>
              <a:rPr lang="en-US" sz="2600" b="1" spc="5" dirty="0" err="1" smtClean="0">
                <a:latin typeface="Times New Roman"/>
                <a:cs typeface="Times New Roman"/>
              </a:rPr>
              <a:t>hiệu</a:t>
            </a:r>
            <a:r>
              <a:rPr lang="en-US" sz="2600" b="1" spc="5" dirty="0" smtClean="0">
                <a:latin typeface="Times New Roman"/>
                <a:cs typeface="Times New Roman"/>
              </a:rPr>
              <a:t> </a:t>
            </a:r>
            <a:r>
              <a:rPr sz="2600" b="1" spc="10" dirty="0" err="1" smtClean="0">
                <a:latin typeface="Times New Roman"/>
                <a:cs typeface="Times New Roman"/>
              </a:rPr>
              <a:t>nhà</a:t>
            </a:r>
            <a:r>
              <a:rPr sz="2600" b="1" spc="10" dirty="0" smtClean="0">
                <a:latin typeface="Times New Roman"/>
                <a:cs typeface="Times New Roman"/>
              </a:rPr>
              <a:t> </a:t>
            </a:r>
            <a:r>
              <a:rPr sz="2600" b="1" spc="5" dirty="0" err="1" smtClean="0">
                <a:latin typeface="Times New Roman"/>
                <a:cs typeface="Times New Roman"/>
              </a:rPr>
              <a:t>trường</a:t>
            </a:r>
            <a:r>
              <a:rPr lang="en-US" sz="2600" b="1" spc="5" dirty="0" smtClean="0">
                <a:latin typeface="Times New Roman"/>
                <a:cs typeface="Times New Roman"/>
              </a:rPr>
              <a:t> </a:t>
            </a:r>
            <a:r>
              <a:rPr lang="en-US" sz="2600" b="1" spc="5" dirty="0" err="1" smtClean="0">
                <a:latin typeface="Times New Roman"/>
                <a:cs typeface="Times New Roman"/>
              </a:rPr>
              <a:t>cao</a:t>
            </a:r>
            <a:r>
              <a:rPr lang="en-US" sz="2600" b="1" spc="5" dirty="0" smtClean="0">
                <a:latin typeface="Times New Roman"/>
                <a:cs typeface="Times New Roman"/>
              </a:rPr>
              <a:t> </a:t>
            </a:r>
            <a:r>
              <a:rPr lang="en-US" sz="2600" b="1" spc="5" dirty="0" err="1" smtClean="0">
                <a:latin typeface="Times New Roman"/>
                <a:cs typeface="Times New Roman"/>
              </a:rPr>
              <a:t>đẳng</a:t>
            </a:r>
            <a:r>
              <a:rPr sz="2600" b="1" spc="10" dirty="0" smtClean="0">
                <a:latin typeface="Times New Roman"/>
                <a:cs typeface="Times New Roman"/>
              </a:rPr>
              <a:t>?</a:t>
            </a:r>
            <a:endParaRPr sz="2600" dirty="0">
              <a:latin typeface="Times New Roman"/>
              <a:cs typeface="Times New Roman"/>
            </a:endParaRPr>
          </a:p>
        </p:txBody>
      </p:sp>
      <p:sp>
        <p:nvSpPr>
          <p:cNvPr id="6"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386955737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gradFill>
          <a:gsLst>
            <a:gs pos="51000">
              <a:schemeClr val="accent1">
                <a:lumMod val="5000"/>
                <a:lumOff val="95000"/>
                <a:alpha val="79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pSp>
        <p:nvGrpSpPr>
          <p:cNvPr id="4" name="Group 3"/>
          <p:cNvGrpSpPr/>
          <p:nvPr/>
        </p:nvGrpSpPr>
        <p:grpSpPr>
          <a:xfrm>
            <a:off x="2516596" y="2118358"/>
            <a:ext cx="3744414" cy="3744416"/>
            <a:chOff x="2699794" y="1988840"/>
            <a:chExt cx="3744414" cy="3744416"/>
          </a:xfrm>
          <a:solidFill>
            <a:srgbClr val="006666">
              <a:alpha val="72000"/>
            </a:srgbClr>
          </a:solidFill>
        </p:grpSpPr>
        <p:sp>
          <p:nvSpPr>
            <p:cNvPr id="31" name="Block Arc 20"/>
            <p:cNvSpPr/>
            <p:nvPr/>
          </p:nvSpPr>
          <p:spPr>
            <a:xfrm rot="5400000">
              <a:off x="4570246" y="2375755"/>
              <a:ext cx="2260846" cy="1487016"/>
            </a:xfrm>
            <a:custGeom>
              <a:avLst/>
              <a:gdLst/>
              <a:ahLst/>
              <a:cxnLst/>
              <a:rect l="l" t="t" r="r" b="b"/>
              <a:pathLst>
                <a:path w="2260846" h="1487016">
                  <a:moveTo>
                    <a:pt x="126" y="1487016"/>
                  </a:moveTo>
                  <a:cubicBezTo>
                    <a:pt x="-4997" y="1096104"/>
                    <a:pt x="146037" y="719300"/>
                    <a:pt x="419742" y="440151"/>
                  </a:cubicBezTo>
                  <a:cubicBezTo>
                    <a:pt x="693447" y="161002"/>
                    <a:pt x="1067203" y="2576"/>
                    <a:pt x="1458140" y="0"/>
                  </a:cubicBezTo>
                  <a:lnTo>
                    <a:pt x="1460343" y="334356"/>
                  </a:lnTo>
                  <a:lnTo>
                    <a:pt x="2018530" y="334356"/>
                  </a:lnTo>
                  <a:lnTo>
                    <a:pt x="2018530" y="213198"/>
                  </a:lnTo>
                  <a:lnTo>
                    <a:pt x="2260846" y="455514"/>
                  </a:lnTo>
                  <a:lnTo>
                    <a:pt x="2018530" y="697830"/>
                  </a:lnTo>
                  <a:lnTo>
                    <a:pt x="2018530" y="576672"/>
                  </a:lnTo>
                  <a:lnTo>
                    <a:pt x="1461940" y="576672"/>
                  </a:lnTo>
                  <a:cubicBezTo>
                    <a:pt x="1462705" y="692809"/>
                    <a:pt x="1463470" y="808946"/>
                    <a:pt x="1464235" y="925083"/>
                  </a:cubicBezTo>
                  <a:cubicBezTo>
                    <a:pt x="1319690" y="926035"/>
                    <a:pt x="1181497" y="984612"/>
                    <a:pt x="1080298" y="1087824"/>
                  </a:cubicBezTo>
                  <a:cubicBezTo>
                    <a:pt x="979099" y="1191036"/>
                    <a:pt x="923255" y="1330356"/>
                    <a:pt x="925149" y="14748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700" dirty="0">
                <a:solidFill>
                  <a:prstClr val="black"/>
                </a:solidFill>
              </a:endParaRPr>
            </a:p>
          </p:txBody>
        </p:sp>
        <p:sp>
          <p:nvSpPr>
            <p:cNvPr id="32" name="Block Arc 21"/>
            <p:cNvSpPr/>
            <p:nvPr/>
          </p:nvSpPr>
          <p:spPr>
            <a:xfrm rot="10800000">
              <a:off x="4167603" y="4223716"/>
              <a:ext cx="2276605" cy="1509539"/>
            </a:xfrm>
            <a:custGeom>
              <a:avLst/>
              <a:gdLst/>
              <a:ahLst/>
              <a:cxnLst/>
              <a:rect l="l" t="t" r="r" b="b"/>
              <a:pathLst>
                <a:path w="2276605" h="1509539">
                  <a:moveTo>
                    <a:pt x="593" y="1509539"/>
                  </a:moveTo>
                  <a:cubicBezTo>
                    <a:pt x="-10743" y="1110932"/>
                    <a:pt x="140588" y="724868"/>
                    <a:pt x="419780" y="440143"/>
                  </a:cubicBezTo>
                  <a:cubicBezTo>
                    <a:pt x="698972" y="155419"/>
                    <a:pt x="1081993" y="-3457"/>
                    <a:pt x="1480746" y="57"/>
                  </a:cubicBezTo>
                  <a:lnTo>
                    <a:pt x="1478073" y="303452"/>
                  </a:lnTo>
                  <a:lnTo>
                    <a:pt x="2034289" y="303452"/>
                  </a:lnTo>
                  <a:lnTo>
                    <a:pt x="2034289" y="182294"/>
                  </a:lnTo>
                  <a:lnTo>
                    <a:pt x="2276605" y="424610"/>
                  </a:lnTo>
                  <a:lnTo>
                    <a:pt x="2034289" y="666926"/>
                  </a:lnTo>
                  <a:lnTo>
                    <a:pt x="2034289" y="545768"/>
                  </a:lnTo>
                  <a:lnTo>
                    <a:pt x="1475937" y="545768"/>
                  </a:lnTo>
                  <a:lnTo>
                    <a:pt x="1472760" y="906248"/>
                  </a:lnTo>
                  <a:cubicBezTo>
                    <a:pt x="1320197" y="904903"/>
                    <a:pt x="1173654" y="965689"/>
                    <a:pt x="1066835" y="1074625"/>
                  </a:cubicBezTo>
                  <a:cubicBezTo>
                    <a:pt x="960016" y="1183560"/>
                    <a:pt x="902117" y="1331268"/>
                    <a:pt x="906454" y="148377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700">
                <a:solidFill>
                  <a:prstClr val="black"/>
                </a:solidFill>
              </a:endParaRPr>
            </a:p>
          </p:txBody>
        </p:sp>
        <p:sp>
          <p:nvSpPr>
            <p:cNvPr id="33" name="Block Arc 22"/>
            <p:cNvSpPr/>
            <p:nvPr/>
          </p:nvSpPr>
          <p:spPr>
            <a:xfrm rot="16200000">
              <a:off x="2295412" y="3861064"/>
              <a:ext cx="2276605" cy="1467779"/>
            </a:xfrm>
            <a:custGeom>
              <a:avLst/>
              <a:gdLst/>
              <a:ahLst/>
              <a:cxnLst/>
              <a:rect l="l" t="t" r="r" b="b"/>
              <a:pathLst>
                <a:path w="2276605" h="1467779">
                  <a:moveTo>
                    <a:pt x="2276605" y="442016"/>
                  </a:moveTo>
                  <a:lnTo>
                    <a:pt x="2034289" y="684332"/>
                  </a:lnTo>
                  <a:lnTo>
                    <a:pt x="2034289" y="563174"/>
                  </a:lnTo>
                  <a:lnTo>
                    <a:pt x="1461851" y="563174"/>
                  </a:lnTo>
                  <a:cubicBezTo>
                    <a:pt x="1462645" y="683810"/>
                    <a:pt x="1463440" y="804446"/>
                    <a:pt x="1464235" y="925082"/>
                  </a:cubicBezTo>
                  <a:cubicBezTo>
                    <a:pt x="1165908" y="927048"/>
                    <a:pt x="925103" y="1169444"/>
                    <a:pt x="925103" y="1467778"/>
                  </a:cubicBezTo>
                  <a:lnTo>
                    <a:pt x="0" y="1467779"/>
                  </a:lnTo>
                  <a:cubicBezTo>
                    <a:pt x="0" y="660904"/>
                    <a:pt x="651282" y="5316"/>
                    <a:pt x="1458140" y="0"/>
                  </a:cubicBezTo>
                  <a:lnTo>
                    <a:pt x="1460254" y="320858"/>
                  </a:lnTo>
                  <a:lnTo>
                    <a:pt x="2034289" y="320858"/>
                  </a:lnTo>
                  <a:lnTo>
                    <a:pt x="2034289" y="1997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700" dirty="0">
                <a:solidFill>
                  <a:prstClr val="black"/>
                </a:solidFill>
              </a:endParaRPr>
            </a:p>
          </p:txBody>
        </p:sp>
        <p:sp>
          <p:nvSpPr>
            <p:cNvPr id="35" name="Up Arrow 23"/>
            <p:cNvSpPr/>
            <p:nvPr/>
          </p:nvSpPr>
          <p:spPr>
            <a:xfrm rot="5400000">
              <a:off x="3094948" y="1593716"/>
              <a:ext cx="1486295" cy="2276604"/>
            </a:xfrm>
            <a:custGeom>
              <a:avLst/>
              <a:gdLst/>
              <a:ahLst/>
              <a:cxnLst/>
              <a:rect l="l" t="t" r="r" b="b"/>
              <a:pathLst>
                <a:path w="1486295" h="2276604">
                  <a:moveTo>
                    <a:pt x="0" y="818464"/>
                  </a:moveTo>
                  <a:lnTo>
                    <a:pt x="327724" y="816305"/>
                  </a:lnTo>
                  <a:lnTo>
                    <a:pt x="327724" y="242316"/>
                  </a:lnTo>
                  <a:lnTo>
                    <a:pt x="206566" y="242316"/>
                  </a:lnTo>
                  <a:lnTo>
                    <a:pt x="448882" y="0"/>
                  </a:lnTo>
                  <a:lnTo>
                    <a:pt x="691198" y="242316"/>
                  </a:lnTo>
                  <a:lnTo>
                    <a:pt x="570040" y="242316"/>
                  </a:lnTo>
                  <a:lnTo>
                    <a:pt x="570040" y="814708"/>
                  </a:lnTo>
                  <a:cubicBezTo>
                    <a:pt x="688388" y="813929"/>
                    <a:pt x="806735" y="813149"/>
                    <a:pt x="925083" y="812370"/>
                  </a:cubicBezTo>
                  <a:cubicBezTo>
                    <a:pt x="926035" y="956869"/>
                    <a:pt x="984574" y="1095021"/>
                    <a:pt x="1087729" y="1196214"/>
                  </a:cubicBezTo>
                  <a:cubicBezTo>
                    <a:pt x="1190884" y="1297406"/>
                    <a:pt x="1330135" y="1353282"/>
                    <a:pt x="1474625" y="1351460"/>
                  </a:cubicBezTo>
                  <a:lnTo>
                    <a:pt x="1486295" y="2276488"/>
                  </a:lnTo>
                  <a:cubicBezTo>
                    <a:pt x="1095506" y="2281418"/>
                    <a:pt x="718886" y="2130296"/>
                    <a:pt x="439894" y="1856610"/>
                  </a:cubicBezTo>
                  <a:cubicBezTo>
                    <a:pt x="160901" y="1582924"/>
                    <a:pt x="2575" y="1209276"/>
                    <a:pt x="0" y="818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700">
                <a:solidFill>
                  <a:prstClr val="white"/>
                </a:solidFill>
              </a:endParaRPr>
            </a:p>
          </p:txBody>
        </p:sp>
      </p:grpSp>
      <p:sp>
        <p:nvSpPr>
          <p:cNvPr id="25" name="TextBox 16"/>
          <p:cNvSpPr txBox="1"/>
          <p:nvPr/>
        </p:nvSpPr>
        <p:spPr>
          <a:xfrm>
            <a:off x="5582756" y="2261125"/>
            <a:ext cx="3280387" cy="830997"/>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r"/>
            <a:r>
              <a:rPr lang="en-US" sz="2400" dirty="0" err="1">
                <a:solidFill>
                  <a:prstClr val="black"/>
                </a:solidFill>
                <a:latin typeface="Cambria" panose="02040503050406030204" pitchFamily="18" charset="0"/>
                <a:ea typeface="Cambria" panose="02040503050406030204" pitchFamily="18" charset="0"/>
              </a:rPr>
              <a:t>Chất</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lượng</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hàng</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hoá</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dịch</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vụ</a:t>
            </a:r>
            <a:endParaRPr lang="en-US" altLang="ko-KR" sz="2400" dirty="0">
              <a:solidFill>
                <a:prstClr val="black">
                  <a:lumMod val="75000"/>
                  <a:lumOff val="25000"/>
                </a:prstClr>
              </a:solidFill>
              <a:latin typeface="Cambria" panose="02040503050406030204" pitchFamily="18" charset="0"/>
              <a:ea typeface="Cambria" panose="02040503050406030204" pitchFamily="18" charset="0"/>
              <a:cs typeface="Arial" panose="020B0604020202020204" pitchFamily="34" charset="0"/>
            </a:endParaRPr>
          </a:p>
        </p:txBody>
      </p:sp>
      <p:sp>
        <p:nvSpPr>
          <p:cNvPr id="10" name="Donut 24"/>
          <p:cNvSpPr/>
          <p:nvPr/>
        </p:nvSpPr>
        <p:spPr>
          <a:xfrm>
            <a:off x="3029463" y="2696651"/>
            <a:ext cx="458892" cy="462627"/>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dirty="0">
              <a:solidFill>
                <a:prstClr val="black"/>
              </a:solidFill>
            </a:endParaRPr>
          </a:p>
        </p:txBody>
      </p:sp>
      <p:sp>
        <p:nvSpPr>
          <p:cNvPr id="11" name="Oval 27"/>
          <p:cNvSpPr/>
          <p:nvPr/>
        </p:nvSpPr>
        <p:spPr>
          <a:xfrm>
            <a:off x="3089209" y="4818957"/>
            <a:ext cx="339400" cy="645460"/>
          </a:xfrm>
          <a:custGeom>
            <a:avLst/>
            <a:gdLst/>
            <a:ahLst/>
            <a:cxnLst/>
            <a:rect l="l" t="t" r="r" b="b"/>
            <a:pathLst>
              <a:path w="1703664" h="3240001">
                <a:moveTo>
                  <a:pt x="952533" y="2024463"/>
                </a:moveTo>
                <a:lnTo>
                  <a:pt x="856710" y="2024464"/>
                </a:lnTo>
                <a:lnTo>
                  <a:pt x="649879" y="2143878"/>
                </a:lnTo>
                <a:lnTo>
                  <a:pt x="728753" y="2280491"/>
                </a:lnTo>
                <a:lnTo>
                  <a:pt x="800462" y="2239090"/>
                </a:lnTo>
                <a:lnTo>
                  <a:pt x="800462" y="2476837"/>
                </a:lnTo>
                <a:lnTo>
                  <a:pt x="649878" y="2476837"/>
                </a:lnTo>
                <a:lnTo>
                  <a:pt x="649878" y="2634602"/>
                </a:lnTo>
                <a:lnTo>
                  <a:pt x="1067658" y="2634602"/>
                </a:lnTo>
                <a:lnTo>
                  <a:pt x="1067657" y="2476837"/>
                </a:lnTo>
                <a:lnTo>
                  <a:pt x="952532" y="2476837"/>
                </a:lnTo>
                <a:lnTo>
                  <a:pt x="952532" y="2151292"/>
                </a:lnTo>
                <a:lnTo>
                  <a:pt x="952534" y="2151291"/>
                </a:lnTo>
                <a:close/>
                <a:moveTo>
                  <a:pt x="851832" y="1776101"/>
                </a:moveTo>
                <a:cubicBezTo>
                  <a:pt x="1189868" y="1776101"/>
                  <a:pt x="1463900" y="2050133"/>
                  <a:pt x="1463900" y="2388169"/>
                </a:cubicBezTo>
                <a:cubicBezTo>
                  <a:pt x="1463900" y="2726205"/>
                  <a:pt x="1189868" y="3000237"/>
                  <a:pt x="851832" y="3000237"/>
                </a:cubicBezTo>
                <a:cubicBezTo>
                  <a:pt x="513796" y="3000237"/>
                  <a:pt x="239764" y="2726205"/>
                  <a:pt x="239764" y="2388169"/>
                </a:cubicBezTo>
                <a:cubicBezTo>
                  <a:pt x="239764" y="2050133"/>
                  <a:pt x="513796" y="1776101"/>
                  <a:pt x="851832" y="1776101"/>
                </a:cubicBezTo>
                <a:close/>
                <a:moveTo>
                  <a:pt x="851832" y="1689019"/>
                </a:moveTo>
                <a:cubicBezTo>
                  <a:pt x="465702" y="1689019"/>
                  <a:pt x="152682" y="2002039"/>
                  <a:pt x="152682" y="2388169"/>
                </a:cubicBezTo>
                <a:cubicBezTo>
                  <a:pt x="152682" y="2774299"/>
                  <a:pt x="465702" y="3087319"/>
                  <a:pt x="851832" y="3087319"/>
                </a:cubicBezTo>
                <a:cubicBezTo>
                  <a:pt x="1237962" y="3087319"/>
                  <a:pt x="1550982" y="2774299"/>
                  <a:pt x="1550982" y="2388169"/>
                </a:cubicBezTo>
                <a:cubicBezTo>
                  <a:pt x="1550982" y="2002039"/>
                  <a:pt x="1237962" y="1689019"/>
                  <a:pt x="851832" y="1689019"/>
                </a:cubicBezTo>
                <a:close/>
                <a:moveTo>
                  <a:pt x="851832" y="1536337"/>
                </a:moveTo>
                <a:cubicBezTo>
                  <a:pt x="1322286" y="1536337"/>
                  <a:pt x="1703664" y="1917715"/>
                  <a:pt x="1703664" y="2388169"/>
                </a:cubicBezTo>
                <a:cubicBezTo>
                  <a:pt x="1703664" y="2858623"/>
                  <a:pt x="1322286" y="3240001"/>
                  <a:pt x="851832" y="3240001"/>
                </a:cubicBezTo>
                <a:cubicBezTo>
                  <a:pt x="381378" y="3240001"/>
                  <a:pt x="0" y="2858623"/>
                  <a:pt x="0" y="2388169"/>
                </a:cubicBezTo>
                <a:cubicBezTo>
                  <a:pt x="0" y="1917715"/>
                  <a:pt x="381378" y="1536337"/>
                  <a:pt x="851832" y="1536337"/>
                </a:cubicBezTo>
                <a:close/>
                <a:moveTo>
                  <a:pt x="1173126" y="1"/>
                </a:moveTo>
                <a:lnTo>
                  <a:pt x="1383673" y="1"/>
                </a:lnTo>
                <a:lnTo>
                  <a:pt x="1383673" y="954514"/>
                </a:lnTo>
                <a:lnTo>
                  <a:pt x="1173126" y="1187717"/>
                </a:lnTo>
                <a:close/>
                <a:moveTo>
                  <a:pt x="619488" y="0"/>
                </a:moveTo>
                <a:lnTo>
                  <a:pt x="1099698" y="0"/>
                </a:lnTo>
                <a:lnTo>
                  <a:pt x="1099698" y="1265464"/>
                </a:lnTo>
                <a:lnTo>
                  <a:pt x="859593" y="1532640"/>
                </a:lnTo>
                <a:lnTo>
                  <a:pt x="619488" y="1265464"/>
                </a:lnTo>
                <a:close/>
                <a:moveTo>
                  <a:pt x="335512" y="0"/>
                </a:moveTo>
                <a:lnTo>
                  <a:pt x="546059" y="0"/>
                </a:lnTo>
                <a:lnTo>
                  <a:pt x="546059" y="1166181"/>
                </a:lnTo>
                <a:lnTo>
                  <a:pt x="335512" y="92745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700">
              <a:solidFill>
                <a:prstClr val="white"/>
              </a:solidFill>
            </a:endParaRPr>
          </a:p>
        </p:txBody>
      </p:sp>
      <p:sp>
        <p:nvSpPr>
          <p:cNvPr id="36" name="Oval 25"/>
          <p:cNvSpPr>
            <a:spLocks noChangeAspect="1"/>
          </p:cNvSpPr>
          <p:nvPr/>
        </p:nvSpPr>
        <p:spPr>
          <a:xfrm>
            <a:off x="5233214" y="2562310"/>
            <a:ext cx="529090" cy="529812"/>
          </a:xfrm>
          <a:custGeom>
            <a:avLst/>
            <a:gdLst/>
            <a:ahLst/>
            <a:cxnLst/>
            <a:rect l="l" t="t" r="r" b="b"/>
            <a:pathLst>
              <a:path w="3225370" h="3229762">
                <a:moveTo>
                  <a:pt x="1355872" y="0"/>
                </a:moveTo>
                <a:cubicBezTo>
                  <a:pt x="1564636" y="0"/>
                  <a:pt x="1733872" y="169236"/>
                  <a:pt x="1733872" y="378000"/>
                </a:cubicBezTo>
                <a:cubicBezTo>
                  <a:pt x="1733872" y="530834"/>
                  <a:pt x="1643169" y="662483"/>
                  <a:pt x="1512292" y="721255"/>
                </a:cubicBezTo>
                <a:lnTo>
                  <a:pt x="1607042" y="1169019"/>
                </a:lnTo>
                <a:cubicBezTo>
                  <a:pt x="1611319" y="1167786"/>
                  <a:pt x="1615651" y="1167712"/>
                  <a:pt x="1620000" y="1167712"/>
                </a:cubicBezTo>
                <a:cubicBezTo>
                  <a:pt x="1828764" y="1167712"/>
                  <a:pt x="1998000" y="1336948"/>
                  <a:pt x="1998000" y="1545712"/>
                </a:cubicBezTo>
                <a:lnTo>
                  <a:pt x="1996362" y="1567711"/>
                </a:lnTo>
                <a:lnTo>
                  <a:pt x="2525816" y="1711728"/>
                </a:lnTo>
                <a:cubicBezTo>
                  <a:pt x="2591164" y="1602543"/>
                  <a:pt x="2710810" y="1530128"/>
                  <a:pt x="2847370" y="1530128"/>
                </a:cubicBezTo>
                <a:cubicBezTo>
                  <a:pt x="3056134" y="1530128"/>
                  <a:pt x="3225370" y="1699364"/>
                  <a:pt x="3225370" y="1908128"/>
                </a:cubicBezTo>
                <a:cubicBezTo>
                  <a:pt x="3225370" y="2116892"/>
                  <a:pt x="3056134" y="2286128"/>
                  <a:pt x="2847370" y="2286128"/>
                </a:cubicBezTo>
                <a:cubicBezTo>
                  <a:pt x="2638606" y="2286128"/>
                  <a:pt x="2469370" y="2116892"/>
                  <a:pt x="2469370" y="1908128"/>
                </a:cubicBezTo>
                <a:lnTo>
                  <a:pt x="2475505" y="1847275"/>
                </a:lnTo>
                <a:lnTo>
                  <a:pt x="1957861" y="1706471"/>
                </a:lnTo>
                <a:cubicBezTo>
                  <a:pt x="1922674" y="1789256"/>
                  <a:pt x="1855841" y="1854310"/>
                  <a:pt x="1773397" y="1890608"/>
                </a:cubicBezTo>
                <a:lnTo>
                  <a:pt x="1908290" y="2478637"/>
                </a:lnTo>
                <a:cubicBezTo>
                  <a:pt x="2094333" y="2500701"/>
                  <a:pt x="2237929" y="2659462"/>
                  <a:pt x="2237929" y="2851762"/>
                </a:cubicBezTo>
                <a:cubicBezTo>
                  <a:pt x="2237929" y="3060526"/>
                  <a:pt x="2068693" y="3229762"/>
                  <a:pt x="1859929" y="3229762"/>
                </a:cubicBezTo>
                <a:cubicBezTo>
                  <a:pt x="1651165" y="3229762"/>
                  <a:pt x="1481929" y="3060526"/>
                  <a:pt x="1481929" y="2851762"/>
                </a:cubicBezTo>
                <a:cubicBezTo>
                  <a:pt x="1481929" y="2676759"/>
                  <a:pt x="1600854" y="2529533"/>
                  <a:pt x="1762693" y="2487978"/>
                </a:cubicBezTo>
                <a:lnTo>
                  <a:pt x="1632951" y="1922407"/>
                </a:lnTo>
                <a:cubicBezTo>
                  <a:pt x="1628677" y="1923639"/>
                  <a:pt x="1624347" y="1923712"/>
                  <a:pt x="1620000" y="1923712"/>
                </a:cubicBezTo>
                <a:cubicBezTo>
                  <a:pt x="1474614" y="1923712"/>
                  <a:pt x="1348399" y="1841634"/>
                  <a:pt x="1286703" y="1720478"/>
                </a:cubicBezTo>
                <a:lnTo>
                  <a:pt x="726463" y="1950491"/>
                </a:lnTo>
                <a:cubicBezTo>
                  <a:pt x="745503" y="1995553"/>
                  <a:pt x="756000" y="2045092"/>
                  <a:pt x="756000" y="2097083"/>
                </a:cubicBezTo>
                <a:cubicBezTo>
                  <a:pt x="756000" y="2305847"/>
                  <a:pt x="586764" y="2475083"/>
                  <a:pt x="378000" y="2475083"/>
                </a:cubicBezTo>
                <a:cubicBezTo>
                  <a:pt x="169236" y="2475083"/>
                  <a:pt x="0" y="2305847"/>
                  <a:pt x="0" y="2097083"/>
                </a:cubicBezTo>
                <a:cubicBezTo>
                  <a:pt x="0" y="1888319"/>
                  <a:pt x="169236" y="1719083"/>
                  <a:pt x="378000" y="1719083"/>
                </a:cubicBezTo>
                <a:cubicBezTo>
                  <a:pt x="481765" y="1719083"/>
                  <a:pt x="575764" y="1760894"/>
                  <a:pt x="643957" y="1828700"/>
                </a:cubicBezTo>
                <a:lnTo>
                  <a:pt x="1245626" y="1581679"/>
                </a:lnTo>
                <a:cubicBezTo>
                  <a:pt x="1242578" y="1569964"/>
                  <a:pt x="1242000" y="1557905"/>
                  <a:pt x="1242000" y="1545712"/>
                </a:cubicBezTo>
                <a:cubicBezTo>
                  <a:pt x="1242000" y="1391666"/>
                  <a:pt x="1334148" y="1259142"/>
                  <a:pt x="1466584" y="1200827"/>
                </a:cubicBezTo>
                <a:lnTo>
                  <a:pt x="1372109" y="754363"/>
                </a:lnTo>
                <a:cubicBezTo>
                  <a:pt x="1366762" y="755885"/>
                  <a:pt x="1361331" y="756000"/>
                  <a:pt x="1355872" y="756000"/>
                </a:cubicBezTo>
                <a:cubicBezTo>
                  <a:pt x="1147108" y="756000"/>
                  <a:pt x="977872" y="586764"/>
                  <a:pt x="977872" y="378000"/>
                </a:cubicBezTo>
                <a:cubicBezTo>
                  <a:pt x="977872" y="169236"/>
                  <a:pt x="1147108" y="0"/>
                  <a:pt x="13558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700">
              <a:solidFill>
                <a:prstClr val="white"/>
              </a:solidFill>
            </a:endParaRPr>
          </a:p>
        </p:txBody>
      </p:sp>
      <p:sp>
        <p:nvSpPr>
          <p:cNvPr id="37" name="Rectangle 16"/>
          <p:cNvSpPr/>
          <p:nvPr/>
        </p:nvSpPr>
        <p:spPr>
          <a:xfrm rot="2700000">
            <a:off x="5358816" y="4677679"/>
            <a:ext cx="389390" cy="69810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700">
              <a:solidFill>
                <a:prstClr val="white"/>
              </a:solidFill>
            </a:endParaRPr>
          </a:p>
        </p:txBody>
      </p:sp>
      <p:sp>
        <p:nvSpPr>
          <p:cNvPr id="38" name="Rectangle 37"/>
          <p:cNvSpPr/>
          <p:nvPr/>
        </p:nvSpPr>
        <p:spPr>
          <a:xfrm>
            <a:off x="1440295" y="430445"/>
            <a:ext cx="6705810" cy="523220"/>
          </a:xfrm>
          <a:prstGeom prst="rect">
            <a:avLst/>
          </a:prstGeom>
        </p:spPr>
        <p:txBody>
          <a:bodyPr wrap="none">
            <a:spAutoFit/>
          </a:bodyPr>
          <a:lstStyle/>
          <a:p>
            <a:r>
              <a:rPr lang="en-US" sz="2800" b="1" dirty="0">
                <a:solidFill>
                  <a:schemeClr val="bg1"/>
                </a:solidFill>
                <a:latin typeface="Cambria" panose="02040503050406030204" pitchFamily="18" charset="0"/>
                <a:ea typeface="Cambria" panose="02040503050406030204" pitchFamily="18" charset="0"/>
              </a:rPr>
              <a:t>CÁC YẾU TỐ CẤU THÀNH THƯƠNG HIỆU</a:t>
            </a:r>
            <a:endParaRPr lang="vi-VN" sz="2800" dirty="0">
              <a:solidFill>
                <a:schemeClr val="bg1"/>
              </a:solidFill>
              <a:latin typeface="Cambria" panose="02040503050406030204" pitchFamily="18" charset="0"/>
              <a:ea typeface="Cambria" panose="02040503050406030204" pitchFamily="18" charset="0"/>
            </a:endParaRPr>
          </a:p>
        </p:txBody>
      </p:sp>
      <p:sp>
        <p:nvSpPr>
          <p:cNvPr id="2" name="Rectangle 1"/>
          <p:cNvSpPr/>
          <p:nvPr/>
        </p:nvSpPr>
        <p:spPr>
          <a:xfrm>
            <a:off x="-46198" y="2261125"/>
            <a:ext cx="2911759" cy="461665"/>
          </a:xfrm>
          <a:prstGeom prst="rect">
            <a:avLst/>
          </a:prstGeom>
        </p:spPr>
        <p:txBody>
          <a:bodyPr wrap="none">
            <a:spAutoFit/>
          </a:bodyPr>
          <a:lstStyle/>
          <a:p>
            <a:r>
              <a:rPr lang="en-US" sz="2400" dirty="0">
                <a:solidFill>
                  <a:prstClr val="black"/>
                </a:solidFill>
                <a:latin typeface="Cambria" panose="02040503050406030204" pitchFamily="18" charset="0"/>
                <a:ea typeface="Cambria" panose="02040503050406030204" pitchFamily="18" charset="0"/>
              </a:rPr>
              <a:t>Ý </a:t>
            </a:r>
            <a:r>
              <a:rPr lang="en-US" sz="2400" dirty="0" err="1">
                <a:solidFill>
                  <a:prstClr val="black"/>
                </a:solidFill>
                <a:latin typeface="Cambria" panose="02040503050406030204" pitchFamily="18" charset="0"/>
                <a:ea typeface="Cambria" panose="02040503050406030204" pitchFamily="18" charset="0"/>
              </a:rPr>
              <a:t>tưởng</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thương</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hiệu</a:t>
            </a:r>
            <a:endParaRPr lang="en-US" sz="2400" dirty="0">
              <a:solidFill>
                <a:prstClr val="black"/>
              </a:solidFill>
              <a:latin typeface="Cambria" panose="02040503050406030204" pitchFamily="18" charset="0"/>
              <a:ea typeface="Cambria" panose="02040503050406030204" pitchFamily="18" charset="0"/>
            </a:endParaRPr>
          </a:p>
        </p:txBody>
      </p:sp>
      <p:sp>
        <p:nvSpPr>
          <p:cNvPr id="3" name="Rectangle 2"/>
          <p:cNvSpPr/>
          <p:nvPr/>
        </p:nvSpPr>
        <p:spPr>
          <a:xfrm>
            <a:off x="-96532" y="5204205"/>
            <a:ext cx="3012428" cy="461665"/>
          </a:xfrm>
          <a:prstGeom prst="rect">
            <a:avLst/>
          </a:prstGeom>
        </p:spPr>
        <p:txBody>
          <a:bodyPr wrap="none">
            <a:spAutoFit/>
          </a:bodyPr>
          <a:lstStyle/>
          <a:p>
            <a:r>
              <a:rPr lang="en-US" sz="2400" dirty="0" err="1">
                <a:solidFill>
                  <a:prstClr val="black"/>
                </a:solidFill>
                <a:latin typeface="Cambria" panose="02040503050406030204" pitchFamily="18" charset="0"/>
                <a:ea typeface="Cambria" panose="02040503050406030204" pitchFamily="18" charset="0"/>
              </a:rPr>
              <a:t>Chiến</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lược</a:t>
            </a:r>
            <a:r>
              <a:rPr lang="en-US" sz="2400" dirty="0">
                <a:solidFill>
                  <a:prstClr val="black"/>
                </a:solidFill>
                <a:latin typeface="Cambria" panose="02040503050406030204" pitchFamily="18" charset="0"/>
                <a:ea typeface="Cambria" panose="02040503050406030204" pitchFamily="18" charset="0"/>
              </a:rPr>
              <a:t> marketing</a:t>
            </a:r>
          </a:p>
        </p:txBody>
      </p:sp>
      <p:sp>
        <p:nvSpPr>
          <p:cNvPr id="5" name="Rectangle 4"/>
          <p:cNvSpPr/>
          <p:nvPr/>
        </p:nvSpPr>
        <p:spPr>
          <a:xfrm>
            <a:off x="5478235" y="4898289"/>
            <a:ext cx="3489428" cy="830997"/>
          </a:xfrm>
          <a:prstGeom prst="rect">
            <a:avLst/>
          </a:prstGeom>
        </p:spPr>
        <p:txBody>
          <a:bodyPr wrap="square">
            <a:spAutoFit/>
          </a:bodyPr>
          <a:lstStyle/>
          <a:p>
            <a:pPr algn="r"/>
            <a:r>
              <a:rPr lang="en-US" sz="2400" dirty="0" err="1">
                <a:solidFill>
                  <a:prstClr val="black"/>
                </a:solidFill>
                <a:latin typeface="Cambria" panose="02040503050406030204" pitchFamily="18" charset="0"/>
                <a:ea typeface="Cambria" panose="02040503050406030204" pitchFamily="18" charset="0"/>
              </a:rPr>
              <a:t>Uy</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tín</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và</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lợi</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thế</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cạnh</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tranh</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vốn</a:t>
            </a:r>
            <a:r>
              <a:rPr lang="en-US" sz="2400" dirty="0">
                <a:solidFill>
                  <a:prstClr val="black"/>
                </a:solidFill>
                <a:latin typeface="Cambria" panose="02040503050406030204" pitchFamily="18" charset="0"/>
                <a:ea typeface="Cambria" panose="02040503050406030204" pitchFamily="18" charset="0"/>
              </a:rPr>
              <a:t> </a:t>
            </a:r>
            <a:r>
              <a:rPr lang="en-US" sz="2400" dirty="0" err="1">
                <a:solidFill>
                  <a:prstClr val="black"/>
                </a:solidFill>
                <a:latin typeface="Cambria" panose="02040503050406030204" pitchFamily="18" charset="0"/>
                <a:ea typeface="Cambria" panose="02040503050406030204" pitchFamily="18" charset="0"/>
              </a:rPr>
              <a:t>có</a:t>
            </a:r>
            <a:endParaRPr lang="en-US" sz="2400" dirty="0">
              <a:solidFill>
                <a:prstClr val="black"/>
              </a:solidFill>
              <a:latin typeface="Cambria" panose="02040503050406030204" pitchFamily="18" charset="0"/>
              <a:ea typeface="Cambria" panose="02040503050406030204" pitchFamily="18" charset="0"/>
            </a:endParaRPr>
          </a:p>
        </p:txBody>
      </p:sp>
      <p:sp>
        <p:nvSpPr>
          <p:cNvPr id="16"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14781342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object 2"/>
          <p:cNvGrpSpPr/>
          <p:nvPr/>
        </p:nvGrpSpPr>
        <p:grpSpPr>
          <a:xfrm>
            <a:off x="1601289" y="2057425"/>
            <a:ext cx="6658609" cy="3641725"/>
            <a:chOff x="1601289" y="2057425"/>
            <a:chExt cx="6658609" cy="3641725"/>
          </a:xfrm>
        </p:grpSpPr>
        <p:sp>
          <p:nvSpPr>
            <p:cNvPr id="5" name="object 3"/>
            <p:cNvSpPr/>
            <p:nvPr/>
          </p:nvSpPr>
          <p:spPr>
            <a:xfrm>
              <a:off x="1951227" y="5521833"/>
              <a:ext cx="164084" cy="164058"/>
            </a:xfrm>
            <a:prstGeom prst="rect">
              <a:avLst/>
            </a:prstGeom>
            <a:blipFill>
              <a:blip r:embed="rId2" cstate="print"/>
              <a:stretch>
                <a:fillRect/>
              </a:stretch>
            </a:blipFill>
          </p:spPr>
          <p:txBody>
            <a:bodyPr wrap="square" lIns="0" tIns="0" rIns="0" bIns="0" rtlCol="0"/>
            <a:lstStyle/>
            <a:p>
              <a:endParaRPr/>
            </a:p>
          </p:txBody>
        </p:sp>
        <p:sp>
          <p:nvSpPr>
            <p:cNvPr id="6" name="object 4"/>
            <p:cNvSpPr/>
            <p:nvPr/>
          </p:nvSpPr>
          <p:spPr>
            <a:xfrm>
              <a:off x="1601289" y="2057425"/>
              <a:ext cx="6658391" cy="3483330"/>
            </a:xfrm>
            <a:prstGeom prst="rect">
              <a:avLst/>
            </a:prstGeom>
            <a:blipFill>
              <a:blip r:embed="rId3" cstate="print"/>
              <a:stretch>
                <a:fillRect/>
              </a:stretch>
            </a:blipFill>
          </p:spPr>
          <p:txBody>
            <a:bodyPr wrap="square" lIns="0" tIns="0" rIns="0" bIns="0" rtlCol="0"/>
            <a:lstStyle/>
            <a:p>
              <a:endParaRPr/>
            </a:p>
          </p:txBody>
        </p:sp>
        <p:sp>
          <p:nvSpPr>
            <p:cNvPr id="7" name="object 5"/>
            <p:cNvSpPr/>
            <p:nvPr/>
          </p:nvSpPr>
          <p:spPr>
            <a:xfrm>
              <a:off x="1938527" y="5509133"/>
              <a:ext cx="189484" cy="189458"/>
            </a:xfrm>
            <a:prstGeom prst="rect">
              <a:avLst/>
            </a:prstGeom>
            <a:blipFill>
              <a:blip r:embed="rId4" cstate="print"/>
              <a:stretch>
                <a:fillRect/>
              </a:stretch>
            </a:blipFill>
          </p:spPr>
          <p:txBody>
            <a:bodyPr wrap="square" lIns="0" tIns="0" rIns="0" bIns="0" rtlCol="0"/>
            <a:lstStyle/>
            <a:p>
              <a:endParaRPr/>
            </a:p>
          </p:txBody>
        </p:sp>
      </p:grpSp>
      <p:sp>
        <p:nvSpPr>
          <p:cNvPr id="8" name="object 6"/>
          <p:cNvSpPr txBox="1"/>
          <p:nvPr/>
        </p:nvSpPr>
        <p:spPr>
          <a:xfrm>
            <a:off x="2403682" y="2981943"/>
            <a:ext cx="5053603" cy="1221232"/>
          </a:xfrm>
          <a:prstGeom prst="rect">
            <a:avLst/>
          </a:prstGeom>
        </p:spPr>
        <p:txBody>
          <a:bodyPr vert="horz" wrap="square" lIns="0" tIns="8890" rIns="0" bIns="0" rtlCol="0">
            <a:spAutoFit/>
          </a:bodyPr>
          <a:lstStyle/>
          <a:p>
            <a:pPr marL="12700" marR="5080" algn="just">
              <a:lnSpc>
                <a:spcPct val="100800"/>
              </a:lnSpc>
              <a:spcBef>
                <a:spcPts val="70"/>
              </a:spcBef>
            </a:pPr>
            <a:r>
              <a:rPr lang="en-US" sz="2600" spc="-60" dirty="0" err="1" smtClean="0">
                <a:latin typeface="Times New Roman"/>
                <a:cs typeface="Times New Roman"/>
              </a:rPr>
              <a:t>Quý</a:t>
            </a:r>
            <a:r>
              <a:rPr lang="en-US" sz="2600" spc="-60" dirty="0" smtClean="0">
                <a:latin typeface="Times New Roman"/>
                <a:cs typeface="Times New Roman"/>
              </a:rPr>
              <a:t> </a:t>
            </a:r>
            <a:r>
              <a:rPr lang="en-US" sz="2600" spc="-60" dirty="0" err="1" smtClean="0">
                <a:latin typeface="Times New Roman"/>
                <a:cs typeface="Times New Roman"/>
              </a:rPr>
              <a:t>thầy</a:t>
            </a:r>
            <a:r>
              <a:rPr lang="en-US" sz="2600" spc="-60" dirty="0" smtClean="0">
                <a:latin typeface="Times New Roman"/>
                <a:cs typeface="Times New Roman"/>
              </a:rPr>
              <a:t> </a:t>
            </a:r>
            <a:r>
              <a:rPr lang="en-US" sz="2600" spc="-60" dirty="0" err="1" smtClean="0">
                <a:latin typeface="Times New Roman"/>
                <a:cs typeface="Times New Roman"/>
              </a:rPr>
              <a:t>cô</a:t>
            </a:r>
            <a:r>
              <a:rPr lang="en-US" sz="2600" spc="-60" dirty="0" smtClean="0">
                <a:latin typeface="Times New Roman"/>
                <a:cs typeface="Times New Roman"/>
              </a:rPr>
              <a:t> </a:t>
            </a:r>
            <a:r>
              <a:rPr lang="en-US" sz="2600" spc="-60" dirty="0" err="1" smtClean="0">
                <a:latin typeface="Times New Roman"/>
                <a:cs typeface="Times New Roman"/>
              </a:rPr>
              <a:t>cho</a:t>
            </a:r>
            <a:r>
              <a:rPr lang="en-US" sz="2600" spc="-60" dirty="0" smtClean="0">
                <a:latin typeface="Times New Roman"/>
                <a:cs typeface="Times New Roman"/>
              </a:rPr>
              <a:t> </a:t>
            </a:r>
            <a:r>
              <a:rPr lang="en-US" sz="2600" spc="-60" dirty="0" err="1" smtClean="0">
                <a:latin typeface="Times New Roman"/>
                <a:cs typeface="Times New Roman"/>
              </a:rPr>
              <a:t>lớp</a:t>
            </a:r>
            <a:r>
              <a:rPr lang="en-US" sz="2600" spc="-60" dirty="0" smtClean="0">
                <a:latin typeface="Times New Roman"/>
                <a:cs typeface="Times New Roman"/>
              </a:rPr>
              <a:t> </a:t>
            </a:r>
            <a:r>
              <a:rPr lang="en-US" sz="2600" spc="-60" dirty="0" err="1" smtClean="0">
                <a:latin typeface="Times New Roman"/>
                <a:cs typeface="Times New Roman"/>
              </a:rPr>
              <a:t>biết</a:t>
            </a:r>
            <a:r>
              <a:rPr lang="en-US" sz="2600" spc="-60" dirty="0" smtClean="0">
                <a:latin typeface="Times New Roman"/>
                <a:cs typeface="Times New Roman"/>
              </a:rPr>
              <a:t> </a:t>
            </a:r>
            <a:r>
              <a:rPr lang="en-US" sz="2600" spc="-60" dirty="0" err="1" smtClean="0">
                <a:latin typeface="Times New Roman"/>
                <a:cs typeface="Times New Roman"/>
              </a:rPr>
              <a:t>một</a:t>
            </a:r>
            <a:r>
              <a:rPr lang="en-US" sz="2600" spc="-60" dirty="0" smtClean="0">
                <a:latin typeface="Times New Roman"/>
                <a:cs typeface="Times New Roman"/>
              </a:rPr>
              <a:t> </a:t>
            </a:r>
            <a:r>
              <a:rPr lang="en-US" sz="2600" spc="-60" dirty="0" err="1" smtClean="0">
                <a:latin typeface="Times New Roman"/>
                <a:cs typeface="Times New Roman"/>
              </a:rPr>
              <a:t>số</a:t>
            </a:r>
            <a:r>
              <a:rPr lang="en-US" sz="2600" spc="-60" dirty="0" smtClean="0">
                <a:latin typeface="Times New Roman"/>
                <a:cs typeface="Times New Roman"/>
              </a:rPr>
              <a:t> </a:t>
            </a:r>
            <a:r>
              <a:rPr lang="en-US" sz="2600" spc="-10" dirty="0" err="1" smtClean="0">
                <a:latin typeface="Times New Roman"/>
                <a:cs typeface="Times New Roman"/>
              </a:rPr>
              <a:t>giải</a:t>
            </a:r>
            <a:r>
              <a:rPr lang="en-US" sz="2600" spc="-10" dirty="0" smtClean="0">
                <a:latin typeface="Times New Roman"/>
                <a:cs typeface="Times New Roman"/>
              </a:rPr>
              <a:t> </a:t>
            </a:r>
            <a:r>
              <a:rPr lang="en-US" sz="2600" spc="-10" dirty="0" err="1" smtClean="0">
                <a:latin typeface="Times New Roman"/>
                <a:cs typeface="Times New Roman"/>
              </a:rPr>
              <a:t>pháp</a:t>
            </a:r>
            <a:r>
              <a:rPr lang="en-US" sz="2600" spc="-10" dirty="0" smtClean="0">
                <a:latin typeface="Times New Roman"/>
                <a:cs typeface="Times New Roman"/>
              </a:rPr>
              <a:t> </a:t>
            </a:r>
            <a:r>
              <a:rPr lang="en-US" sz="2600" spc="-10" dirty="0" err="1" smtClean="0">
                <a:latin typeface="Times New Roman"/>
                <a:cs typeface="Times New Roman"/>
              </a:rPr>
              <a:t>phát</a:t>
            </a:r>
            <a:r>
              <a:rPr lang="en-US" sz="2600" spc="-10" dirty="0" smtClean="0">
                <a:latin typeface="Times New Roman"/>
                <a:cs typeface="Times New Roman"/>
              </a:rPr>
              <a:t> </a:t>
            </a:r>
            <a:r>
              <a:rPr lang="en-US" sz="2600" spc="-10" dirty="0" err="1" smtClean="0">
                <a:latin typeface="Times New Roman"/>
                <a:cs typeface="Times New Roman"/>
              </a:rPr>
              <a:t>triển</a:t>
            </a:r>
            <a:r>
              <a:rPr lang="en-US" sz="2600" spc="-10" dirty="0" smtClean="0">
                <a:latin typeface="Times New Roman"/>
                <a:cs typeface="Times New Roman"/>
              </a:rPr>
              <a:t> </a:t>
            </a:r>
            <a:r>
              <a:rPr lang="en-US" sz="2600" spc="-10" dirty="0" err="1" smtClean="0">
                <a:latin typeface="Times New Roman"/>
                <a:cs typeface="Times New Roman"/>
              </a:rPr>
              <a:t>và</a:t>
            </a:r>
            <a:r>
              <a:rPr lang="en-US" sz="2600" spc="-10" dirty="0" smtClean="0">
                <a:latin typeface="Times New Roman"/>
                <a:cs typeface="Times New Roman"/>
              </a:rPr>
              <a:t> </a:t>
            </a:r>
            <a:r>
              <a:rPr lang="en-US" sz="2600" spc="-10" dirty="0" err="1" smtClean="0">
                <a:latin typeface="Times New Roman"/>
                <a:cs typeface="Times New Roman"/>
              </a:rPr>
              <a:t>duy</a:t>
            </a:r>
            <a:r>
              <a:rPr lang="en-US" sz="2600" spc="-10" dirty="0" smtClean="0">
                <a:latin typeface="Times New Roman"/>
                <a:cs typeface="Times New Roman"/>
              </a:rPr>
              <a:t> </a:t>
            </a:r>
            <a:r>
              <a:rPr lang="en-US" sz="2600" spc="-10" dirty="0" err="1" smtClean="0">
                <a:latin typeface="Times New Roman"/>
                <a:cs typeface="Times New Roman"/>
              </a:rPr>
              <a:t>trì</a:t>
            </a:r>
            <a:r>
              <a:rPr lang="en-US" sz="2600" spc="-10" dirty="0" smtClean="0">
                <a:latin typeface="Times New Roman"/>
                <a:cs typeface="Times New Roman"/>
              </a:rPr>
              <a:t> </a:t>
            </a:r>
            <a:r>
              <a:rPr lang="en-US" sz="2600" spc="-10" dirty="0" err="1" smtClean="0">
                <a:latin typeface="Times New Roman"/>
                <a:cs typeface="Times New Roman"/>
              </a:rPr>
              <a:t>thương</a:t>
            </a:r>
            <a:r>
              <a:rPr lang="en-US" sz="2600" spc="-10" dirty="0" smtClean="0">
                <a:latin typeface="Times New Roman"/>
                <a:cs typeface="Times New Roman"/>
              </a:rPr>
              <a:t> </a:t>
            </a:r>
            <a:r>
              <a:rPr lang="en-US" sz="2600" spc="-10" dirty="0" err="1" smtClean="0">
                <a:latin typeface="Times New Roman"/>
                <a:cs typeface="Times New Roman"/>
              </a:rPr>
              <a:t>hiệu</a:t>
            </a:r>
            <a:r>
              <a:rPr lang="en-US" sz="2600" spc="-10" dirty="0" smtClean="0">
                <a:latin typeface="Times New Roman"/>
                <a:cs typeface="Times New Roman"/>
              </a:rPr>
              <a:t> </a:t>
            </a:r>
            <a:r>
              <a:rPr sz="2600" spc="-55" dirty="0" err="1" smtClean="0">
                <a:latin typeface="Times New Roman"/>
                <a:cs typeface="Times New Roman"/>
              </a:rPr>
              <a:t>nhà</a:t>
            </a:r>
            <a:r>
              <a:rPr sz="2600" spc="110" dirty="0" smtClean="0">
                <a:latin typeface="Times New Roman"/>
                <a:cs typeface="Times New Roman"/>
              </a:rPr>
              <a:t> </a:t>
            </a:r>
            <a:r>
              <a:rPr sz="2600" spc="-20" dirty="0" err="1" smtClean="0">
                <a:latin typeface="Times New Roman"/>
                <a:cs typeface="Times New Roman"/>
              </a:rPr>
              <a:t>trường</a:t>
            </a:r>
            <a:r>
              <a:rPr lang="en-US" sz="2600" spc="-20" dirty="0" smtClean="0">
                <a:latin typeface="Times New Roman"/>
                <a:cs typeface="Times New Roman"/>
              </a:rPr>
              <a:t> </a:t>
            </a:r>
            <a:r>
              <a:rPr lang="en-US" sz="2600" spc="-20" dirty="0" err="1" smtClean="0">
                <a:latin typeface="Times New Roman"/>
                <a:cs typeface="Times New Roman"/>
              </a:rPr>
              <a:t>cao</a:t>
            </a:r>
            <a:r>
              <a:rPr lang="en-US" sz="2600" spc="-20" dirty="0" smtClean="0">
                <a:latin typeface="Times New Roman"/>
                <a:cs typeface="Times New Roman"/>
              </a:rPr>
              <a:t> </a:t>
            </a:r>
            <a:r>
              <a:rPr lang="en-US" sz="2600" spc="-20" dirty="0" err="1" smtClean="0">
                <a:latin typeface="Times New Roman"/>
                <a:cs typeface="Times New Roman"/>
              </a:rPr>
              <a:t>đẳng</a:t>
            </a:r>
            <a:r>
              <a:rPr sz="2600" spc="-20" dirty="0" smtClean="0">
                <a:latin typeface="Times New Roman"/>
                <a:cs typeface="Times New Roman"/>
              </a:rPr>
              <a:t>?</a:t>
            </a:r>
            <a:endParaRPr sz="2600" dirty="0">
              <a:latin typeface="Times New Roman"/>
              <a:cs typeface="Times New Roman"/>
            </a:endParaRPr>
          </a:p>
        </p:txBody>
      </p:sp>
      <p:sp>
        <p:nvSpPr>
          <p:cNvPr id="9"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72384348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a:stretch>
        </a:blipFill>
        <a:effectLst/>
      </p:bgPr>
    </p:bg>
    <p:spTree>
      <p:nvGrpSpPr>
        <p:cNvPr id="1" name=""/>
        <p:cNvGrpSpPr/>
        <p:nvPr/>
      </p:nvGrpSpPr>
      <p:grpSpPr>
        <a:xfrm>
          <a:off x="0" y="0"/>
          <a:ext cx="0" cy="0"/>
          <a:chOff x="0" y="0"/>
          <a:chExt cx="0" cy="0"/>
        </a:xfrm>
      </p:grpSpPr>
      <p:grpSp>
        <p:nvGrpSpPr>
          <p:cNvPr id="43" name="Group 42"/>
          <p:cNvGrpSpPr/>
          <p:nvPr/>
        </p:nvGrpSpPr>
        <p:grpSpPr>
          <a:xfrm>
            <a:off x="3510420" y="2872003"/>
            <a:ext cx="2793844" cy="2316534"/>
            <a:chOff x="3198596" y="2815122"/>
            <a:chExt cx="2390416" cy="1982029"/>
          </a:xfrm>
          <a:solidFill>
            <a:srgbClr val="FF0000"/>
          </a:solidFill>
        </p:grpSpPr>
        <p:sp>
          <p:nvSpPr>
            <p:cNvPr id="80" name="Right Arrow 79"/>
            <p:cNvSpPr/>
            <p:nvPr/>
          </p:nvSpPr>
          <p:spPr>
            <a:xfrm rot="10800000">
              <a:off x="3198596" y="3621693"/>
              <a:ext cx="1584176" cy="1175458"/>
            </a:xfrm>
            <a:prstGeom prst="rightArrow">
              <a:avLst/>
            </a:prstGeom>
            <a:grpFill/>
            <a:ln w="12700" cap="flat" cmpd="sng" algn="ctr">
              <a:noFill/>
              <a:prstDash val="solid"/>
              <a:miter lim="800000"/>
            </a:ln>
            <a:effectLst/>
            <a:scene3d>
              <a:camera prst="orthographicFront"/>
              <a:lightRig rig="balanced" dir="t"/>
            </a:scene3d>
            <a:sp3d extrusionH="457200" contourW="12700" prstMaterial="matte">
              <a:extrusionClr>
                <a:srgbClr val="FDBDC7"/>
              </a:extrusionClr>
              <a:contourClr>
                <a:sysClr val="window" lastClr="FFFFFF">
                  <a:lumMod val="95000"/>
                </a:sysClr>
              </a:contourClr>
            </a:sp3d>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dirty="0">
                <a:solidFill>
                  <a:sysClr val="window" lastClr="FFFFFF"/>
                </a:solidFill>
              </a:endParaRPr>
            </a:p>
          </p:txBody>
        </p:sp>
        <p:sp>
          <p:nvSpPr>
            <p:cNvPr id="81" name="Right Arrow 80"/>
            <p:cNvSpPr/>
            <p:nvPr/>
          </p:nvSpPr>
          <p:spPr>
            <a:xfrm>
              <a:off x="3886629" y="2815122"/>
              <a:ext cx="1702383" cy="1273047"/>
            </a:xfrm>
            <a:prstGeom prst="rightArrow">
              <a:avLst/>
            </a:prstGeom>
            <a:grpFill/>
            <a:ln w="12700" cap="flat" cmpd="sng" algn="ctr">
              <a:noFill/>
              <a:prstDash val="solid"/>
              <a:miter lim="800000"/>
            </a:ln>
            <a:effectLst/>
            <a:scene3d>
              <a:camera prst="orthographicFront"/>
              <a:lightRig rig="balanced" dir="t"/>
            </a:scene3d>
            <a:sp3d extrusionH="457200" contourW="12700" prstMaterial="matte">
              <a:extrusionClr>
                <a:srgbClr val="FDBDC7"/>
              </a:extrusionClr>
              <a:contourClr>
                <a:sysClr val="window" lastClr="FFFFFF">
                  <a:lumMod val="95000"/>
                </a:sysClr>
              </a:contourClr>
            </a:sp3d>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dirty="0">
                <a:solidFill>
                  <a:sysClr val="window" lastClr="FFFFFF"/>
                </a:solidFill>
              </a:endParaRPr>
            </a:p>
          </p:txBody>
        </p:sp>
      </p:grpSp>
      <p:sp>
        <p:nvSpPr>
          <p:cNvPr id="44" name="Block Arc 43"/>
          <p:cNvSpPr/>
          <p:nvPr/>
        </p:nvSpPr>
        <p:spPr>
          <a:xfrm rot="5400000">
            <a:off x="3347127" y="2014025"/>
            <a:ext cx="3892275" cy="3892275"/>
          </a:xfrm>
          <a:prstGeom prst="blockArc">
            <a:avLst>
              <a:gd name="adj1" fmla="val 11864761"/>
              <a:gd name="adj2" fmla="val 20597355"/>
              <a:gd name="adj3" fmla="val 1016"/>
            </a:avLst>
          </a:prstGeom>
          <a:solidFill>
            <a:srgbClr val="FF0000"/>
          </a:solid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a:solidFill>
                <a:sysClr val="windowText" lastClr="000000"/>
              </a:solidFill>
            </a:endParaRPr>
          </a:p>
        </p:txBody>
      </p:sp>
      <p:sp>
        <p:nvSpPr>
          <p:cNvPr id="45" name="Block Arc 44"/>
          <p:cNvSpPr/>
          <p:nvPr/>
        </p:nvSpPr>
        <p:spPr>
          <a:xfrm rot="16200000">
            <a:off x="2916049" y="2014025"/>
            <a:ext cx="3892275" cy="3892275"/>
          </a:xfrm>
          <a:prstGeom prst="blockArc">
            <a:avLst>
              <a:gd name="adj1" fmla="val 11864761"/>
              <a:gd name="adj2" fmla="val 20578708"/>
              <a:gd name="adj3" fmla="val 1002"/>
            </a:avLst>
          </a:prstGeom>
          <a:solidFill>
            <a:srgbClr val="507C89"/>
          </a:solid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a:solidFill>
                <a:sysClr val="windowText" lastClr="000000"/>
              </a:solidFill>
            </a:endParaRPr>
          </a:p>
        </p:txBody>
      </p:sp>
      <p:sp>
        <p:nvSpPr>
          <p:cNvPr id="78" name="TextBox 8"/>
          <p:cNvSpPr txBox="1"/>
          <p:nvPr/>
        </p:nvSpPr>
        <p:spPr>
          <a:xfrm>
            <a:off x="6690112" y="1893341"/>
            <a:ext cx="2202145" cy="707886"/>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Giữ</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vững</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nguyên</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tắc</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trung</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thực</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p>
        </p:txBody>
      </p:sp>
      <p:sp>
        <p:nvSpPr>
          <p:cNvPr id="72" name="TextBox 17"/>
          <p:cNvSpPr txBox="1"/>
          <p:nvPr/>
        </p:nvSpPr>
        <p:spPr>
          <a:xfrm>
            <a:off x="-86733" y="2095573"/>
            <a:ext cx="3246921" cy="707886"/>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Tạo</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dựng</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hình</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ảnh</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và</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truyền</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thông</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thương</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hiệu</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p>
        </p:txBody>
      </p:sp>
      <p:sp>
        <p:nvSpPr>
          <p:cNvPr id="70" name="TextBox 20"/>
          <p:cNvSpPr txBox="1"/>
          <p:nvPr/>
        </p:nvSpPr>
        <p:spPr>
          <a:xfrm>
            <a:off x="102097" y="4058168"/>
            <a:ext cx="2348377" cy="1015663"/>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Quảng</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bá</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thương</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hiệu</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dưới</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nhiều</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hình</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thức</a:t>
            </a:r>
            <a:endPar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endParaRPr>
          </a:p>
        </p:txBody>
      </p:sp>
      <p:cxnSp>
        <p:nvCxnSpPr>
          <p:cNvPr id="55" name="Elbow Connector 54"/>
          <p:cNvCxnSpPr/>
          <p:nvPr/>
        </p:nvCxnSpPr>
        <p:spPr>
          <a:xfrm>
            <a:off x="6857321" y="4451807"/>
            <a:ext cx="1623929" cy="377323"/>
          </a:xfrm>
          <a:prstGeom prst="bentConnector3">
            <a:avLst>
              <a:gd name="adj1" fmla="val 100894"/>
            </a:avLst>
          </a:prstGeom>
          <a:noFill/>
          <a:ln w="38100" cap="flat" cmpd="sng" algn="ctr">
            <a:solidFill>
              <a:srgbClr val="FFFF00"/>
            </a:solidFill>
            <a:prstDash val="solid"/>
            <a:miter lim="800000"/>
            <a:headEnd type="none"/>
            <a:tailEnd type="oval"/>
          </a:ln>
          <a:effectLst/>
        </p:spPr>
      </p:cxnSp>
      <p:cxnSp>
        <p:nvCxnSpPr>
          <p:cNvPr id="56" name="Elbow Connector 55"/>
          <p:cNvCxnSpPr/>
          <p:nvPr/>
        </p:nvCxnSpPr>
        <p:spPr>
          <a:xfrm flipH="1" flipV="1">
            <a:off x="1963590" y="5073831"/>
            <a:ext cx="1351177" cy="372892"/>
          </a:xfrm>
          <a:prstGeom prst="bentConnector2">
            <a:avLst/>
          </a:prstGeom>
          <a:noFill/>
          <a:ln w="38100" cap="flat" cmpd="sng" algn="ctr">
            <a:solidFill>
              <a:srgbClr val="507C89"/>
            </a:solidFill>
            <a:prstDash val="solid"/>
            <a:miter lim="800000"/>
            <a:headEnd type="none"/>
            <a:tailEnd type="oval"/>
          </a:ln>
          <a:effectLst/>
        </p:spPr>
      </p:cxnSp>
      <p:sp>
        <p:nvSpPr>
          <p:cNvPr id="57" name="Oval 56"/>
          <p:cNvSpPr/>
          <p:nvPr/>
        </p:nvSpPr>
        <p:spPr>
          <a:xfrm>
            <a:off x="5653192" y="2122562"/>
            <a:ext cx="360040" cy="360040"/>
          </a:xfrm>
          <a:prstGeom prst="ellipse">
            <a:avLst/>
          </a:prstGeom>
          <a:solidFill>
            <a:srgbClr val="00B050"/>
          </a:solid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a:solidFill>
                <a:sysClr val="window" lastClr="FFFFFF"/>
              </a:solidFill>
            </a:endParaRPr>
          </a:p>
        </p:txBody>
      </p:sp>
      <p:sp>
        <p:nvSpPr>
          <p:cNvPr id="58" name="Oval 57"/>
          <p:cNvSpPr/>
          <p:nvPr/>
        </p:nvSpPr>
        <p:spPr>
          <a:xfrm>
            <a:off x="6532841" y="4277792"/>
            <a:ext cx="360040" cy="360040"/>
          </a:xfrm>
          <a:prstGeom prst="ellipse">
            <a:avLst/>
          </a:prstGeom>
          <a:solidFill>
            <a:srgbClr val="FF0000"/>
          </a:solid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a:solidFill>
                <a:sysClr val="window" lastClr="FFFFFF"/>
              </a:solidFill>
            </a:endParaRPr>
          </a:p>
        </p:txBody>
      </p:sp>
      <p:sp>
        <p:nvSpPr>
          <p:cNvPr id="61" name="Oval 60"/>
          <p:cNvSpPr/>
          <p:nvPr/>
        </p:nvSpPr>
        <p:spPr>
          <a:xfrm>
            <a:off x="3758157" y="2122562"/>
            <a:ext cx="360040" cy="360040"/>
          </a:xfrm>
          <a:prstGeom prst="ellipse">
            <a:avLst/>
          </a:prstGeom>
          <a:solidFill>
            <a:srgbClr val="507C89"/>
          </a:solid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a:solidFill>
                <a:sysClr val="window" lastClr="FFFFFF"/>
              </a:solidFill>
            </a:endParaRPr>
          </a:p>
        </p:txBody>
      </p:sp>
      <p:sp>
        <p:nvSpPr>
          <p:cNvPr id="62" name="Oval 61"/>
          <p:cNvSpPr/>
          <p:nvPr/>
        </p:nvSpPr>
        <p:spPr>
          <a:xfrm>
            <a:off x="3314764" y="5207014"/>
            <a:ext cx="360040" cy="360040"/>
          </a:xfrm>
          <a:prstGeom prst="ellipse">
            <a:avLst/>
          </a:prstGeom>
          <a:solidFill>
            <a:srgbClr val="507C89"/>
          </a:solid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a:solidFill>
                <a:sysClr val="window" lastClr="FFFFFF"/>
              </a:solidFill>
            </a:endParaRPr>
          </a:p>
        </p:txBody>
      </p:sp>
      <p:cxnSp>
        <p:nvCxnSpPr>
          <p:cNvPr id="64" name="Elbow Connector 63"/>
          <p:cNvCxnSpPr/>
          <p:nvPr/>
        </p:nvCxnSpPr>
        <p:spPr>
          <a:xfrm rot="10800000">
            <a:off x="3050939" y="2054060"/>
            <a:ext cx="777620" cy="265779"/>
          </a:xfrm>
          <a:prstGeom prst="bentConnector3">
            <a:avLst/>
          </a:prstGeom>
          <a:noFill/>
          <a:ln w="38100" cap="flat" cmpd="sng" algn="ctr">
            <a:solidFill>
              <a:srgbClr val="507C89"/>
            </a:solidFill>
            <a:prstDash val="solid"/>
            <a:miter lim="800000"/>
            <a:headEnd type="none"/>
            <a:tailEnd type="oval"/>
          </a:ln>
          <a:effectLst/>
        </p:spPr>
      </p:cxnSp>
      <p:cxnSp>
        <p:nvCxnSpPr>
          <p:cNvPr id="65" name="Elbow Connector 64"/>
          <p:cNvCxnSpPr/>
          <p:nvPr/>
        </p:nvCxnSpPr>
        <p:spPr>
          <a:xfrm rot="10800000" flipH="1">
            <a:off x="5912492" y="2054060"/>
            <a:ext cx="777620" cy="265779"/>
          </a:xfrm>
          <a:prstGeom prst="bentConnector3">
            <a:avLst/>
          </a:prstGeom>
          <a:noFill/>
          <a:ln w="38100" cap="flat" cmpd="sng" algn="ctr">
            <a:solidFill>
              <a:srgbClr val="FFFF00"/>
            </a:solidFill>
            <a:prstDash val="solid"/>
            <a:miter lim="800000"/>
            <a:headEnd type="none"/>
            <a:tailEnd type="oval"/>
          </a:ln>
          <a:effectLst/>
        </p:spPr>
      </p:cxnSp>
      <p:sp>
        <p:nvSpPr>
          <p:cNvPr id="82" name="Rectangle 81"/>
          <p:cNvSpPr/>
          <p:nvPr/>
        </p:nvSpPr>
        <p:spPr>
          <a:xfrm>
            <a:off x="2210583" y="663395"/>
            <a:ext cx="6885218" cy="430887"/>
          </a:xfrm>
          <a:prstGeom prst="rect">
            <a:avLst/>
          </a:prstGeom>
        </p:spPr>
        <p:txBody>
          <a:bodyPr wrap="none">
            <a:spAutoFit/>
          </a:bodyPr>
          <a:lstStyle/>
          <a:p>
            <a:pPr marL="34290" algn="ctr"/>
            <a:r>
              <a:rPr lang="en-US" sz="2200" b="1" dirty="0">
                <a:solidFill>
                  <a:schemeClr val="bg1"/>
                </a:solidFill>
                <a:latin typeface="Cambria" panose="02040503050406030204" pitchFamily="18" charset="0"/>
                <a:ea typeface="Cambria" panose="02040503050406030204" pitchFamily="18" charset="0"/>
                <a:cs typeface="Arial" panose="020B0604020202020204" pitchFamily="34" charset="0"/>
              </a:rPr>
              <a:t>GIẢI </a:t>
            </a:r>
            <a:r>
              <a:rPr lang="en-US" sz="2200" b="1"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PHÁP</a:t>
            </a:r>
            <a:r>
              <a:rPr lang="en-US" sz="2200" b="1" dirty="0">
                <a:solidFill>
                  <a:schemeClr val="bg1"/>
                </a:solidFill>
                <a:latin typeface="Cambria" panose="02040503050406030204" pitchFamily="18" charset="0"/>
                <a:ea typeface="Cambria" panose="02040503050406030204" pitchFamily="18" charset="0"/>
                <a:cs typeface="Arial" panose="020B0604020202020204" pitchFamily="34" charset="0"/>
              </a:rPr>
              <a:t> PHÁT TRIỂN VÀ DUY TRÌ THƯƠNG HIỆU </a:t>
            </a:r>
          </a:p>
        </p:txBody>
      </p:sp>
      <p:sp>
        <p:nvSpPr>
          <p:cNvPr id="83" name="Rectangle 82"/>
          <p:cNvSpPr/>
          <p:nvPr/>
        </p:nvSpPr>
        <p:spPr>
          <a:xfrm>
            <a:off x="6646593" y="4940116"/>
            <a:ext cx="2497408" cy="707886"/>
          </a:xfrm>
          <a:prstGeom prst="rect">
            <a:avLst/>
          </a:prstGeom>
        </p:spPr>
        <p:txBody>
          <a:bodyPr wrap="square">
            <a:spAutoFit/>
          </a:bodyPr>
          <a:lstStyle/>
          <a:p>
            <a:pPr algn="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Giữ</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vững</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nguyên</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tắc</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đạo</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đức</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nghề</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0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nghiêp</a:t>
            </a:r>
            <a:r>
              <a:rPr lang="en-US" sz="20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p>
        </p:txBody>
      </p:sp>
      <p:sp>
        <p:nvSpPr>
          <p:cNvPr id="84" name="Rectangle 83"/>
          <p:cNvSpPr/>
          <p:nvPr/>
        </p:nvSpPr>
        <p:spPr>
          <a:xfrm>
            <a:off x="7426341" y="5648002"/>
            <a:ext cx="2221842" cy="707886"/>
          </a:xfrm>
          <a:prstGeom prst="rect">
            <a:avLst/>
          </a:prstGeom>
        </p:spPr>
        <p:txBody>
          <a:bodyPr wrap="square">
            <a:spAutoFit/>
          </a:bodyPr>
          <a:lstStyle/>
          <a:p>
            <a:pPr marL="285750" indent="-285750">
              <a:buFont typeface="Arial" panose="020B0604020202020204" pitchFamily="34" charset="0"/>
              <a:buChar char="•"/>
            </a:pPr>
            <a:r>
              <a:rPr lang="en-US" sz="2000" dirty="0" err="1">
                <a:solidFill>
                  <a:srgbClr val="002060"/>
                </a:solidFill>
                <a:latin typeface="Times New Roman" panose="02020603050405020304" pitchFamily="18" charset="0"/>
                <a:cs typeface="Times New Roman" panose="02020603050405020304" pitchFamily="18" charset="0"/>
              </a:rPr>
              <a:t>Tạo</a:t>
            </a:r>
            <a:r>
              <a:rPr lang="en-US" sz="2000" dirty="0">
                <a:solidFill>
                  <a:srgbClr val="002060"/>
                </a:solidFill>
                <a:latin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cs typeface="Times New Roman" panose="02020603050405020304" pitchFamily="18" charset="0"/>
              </a:rPr>
              <a:t>giá</a:t>
            </a:r>
            <a:r>
              <a:rPr lang="en-US" sz="2000" dirty="0">
                <a:solidFill>
                  <a:srgbClr val="002060"/>
                </a:solidFill>
                <a:latin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cs typeface="Times New Roman" panose="02020603050405020304" pitchFamily="18" charset="0"/>
              </a:rPr>
              <a:t>trị</a:t>
            </a:r>
            <a:r>
              <a:rPr lang="en-US" sz="2000" dirty="0">
                <a:solidFill>
                  <a:srgbClr val="002060"/>
                </a:solidFill>
                <a:latin typeface="Times New Roman" panose="02020603050405020304" pitchFamily="18" charset="0"/>
                <a:cs typeface="Times New Roman" panose="02020603050405020304" pitchFamily="18" charset="0"/>
              </a:rPr>
              <a:t> </a:t>
            </a:r>
          </a:p>
          <a:p>
            <a:pPr marL="285750" indent="-285750">
              <a:buFont typeface="Arial" panose="020B0604020202020204" pitchFamily="34" charset="0"/>
              <a:buChar char="•"/>
            </a:pPr>
            <a:r>
              <a:rPr lang="en-US" sz="2000" dirty="0" err="1">
                <a:solidFill>
                  <a:srgbClr val="002060"/>
                </a:solidFill>
                <a:latin typeface="Times New Roman" panose="02020603050405020304" pitchFamily="18" charset="0"/>
                <a:cs typeface="Times New Roman" panose="02020603050405020304" pitchFamily="18" charset="0"/>
              </a:rPr>
              <a:t>Tạo</a:t>
            </a:r>
            <a:r>
              <a:rPr lang="en-US" sz="2000" dirty="0">
                <a:solidFill>
                  <a:srgbClr val="002060"/>
                </a:solidFill>
                <a:latin typeface="Times New Roman" panose="02020603050405020304" pitchFamily="18" charset="0"/>
                <a:cs typeface="Times New Roman" panose="02020603050405020304" pitchFamily="18" charset="0"/>
              </a:rPr>
              <a:t> </a:t>
            </a:r>
            <a:r>
              <a:rPr lang="en-US" sz="2000" dirty="0" err="1">
                <a:solidFill>
                  <a:srgbClr val="002060"/>
                </a:solidFill>
                <a:latin typeface="Times New Roman" panose="02020603050405020304" pitchFamily="18" charset="0"/>
                <a:cs typeface="Times New Roman" panose="02020603050405020304" pitchFamily="18" charset="0"/>
              </a:rPr>
              <a:t>niềm</a:t>
            </a:r>
            <a:r>
              <a:rPr lang="en-US" sz="2000" dirty="0">
                <a:solidFill>
                  <a:srgbClr val="002060"/>
                </a:solidFill>
                <a:latin typeface="Times New Roman" panose="02020603050405020304" pitchFamily="18" charset="0"/>
                <a:cs typeface="Times New Roman" panose="02020603050405020304" pitchFamily="18" charset="0"/>
              </a:rPr>
              <a:t> tin </a:t>
            </a:r>
          </a:p>
        </p:txBody>
      </p:sp>
      <p:sp>
        <p:nvSpPr>
          <p:cNvPr id="21"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3690408735"/>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nvPr>
        </p:nvGraphicFramePr>
        <p:xfrm>
          <a:off x="28575" y="1241425"/>
          <a:ext cx="9144000" cy="5616575"/>
        </p:xfrm>
        <a:graphic>
          <a:graphicData uri="http://schemas.openxmlformats.org/presentationml/2006/ole">
            <mc:AlternateContent xmlns:mc="http://schemas.openxmlformats.org/markup-compatibility/2006">
              <mc:Choice xmlns:v="urn:schemas-microsoft-com:vml" Requires="v">
                <p:oleObj spid="_x0000_s6239" name="Document" r:id="rId3" imgW="5727700" imgH="3454400" progId="Word.Document.12">
                  <p:embed/>
                </p:oleObj>
              </mc:Choice>
              <mc:Fallback>
                <p:oleObj name="Document" r:id="rId3" imgW="5727700" imgH="3454400" progId="Word.Document.12">
                  <p:embed/>
                  <p:pic>
                    <p:nvPicPr>
                      <p:cNvPr id="4" name="Object 3"/>
                      <p:cNvPicPr/>
                      <p:nvPr/>
                    </p:nvPicPr>
                    <p:blipFill>
                      <a:blip r:embed="rId4"/>
                      <a:stretch>
                        <a:fillRect/>
                      </a:stretch>
                    </p:blipFill>
                    <p:spPr>
                      <a:xfrm>
                        <a:off x="28575" y="1241425"/>
                        <a:ext cx="9144000" cy="5616575"/>
                      </a:xfrm>
                      <a:prstGeom prst="rect">
                        <a:avLst/>
                      </a:prstGeom>
                    </p:spPr>
                  </p:pic>
                </p:oleObj>
              </mc:Fallback>
            </mc:AlternateContent>
          </a:graphicData>
        </a:graphic>
      </p:graphicFrame>
      <p:grpSp>
        <p:nvGrpSpPr>
          <p:cNvPr id="5" name="Group 4"/>
          <p:cNvGrpSpPr/>
          <p:nvPr/>
        </p:nvGrpSpPr>
        <p:grpSpPr>
          <a:xfrm>
            <a:off x="342008" y="1"/>
            <a:ext cx="8490855" cy="1240970"/>
            <a:chOff x="2489808" y="2417947"/>
            <a:chExt cx="5925267" cy="1452282"/>
          </a:xfrm>
        </p:grpSpPr>
        <p:sp>
          <p:nvSpPr>
            <p:cNvPr id="6" name="Cloud 5"/>
            <p:cNvSpPr/>
            <p:nvPr/>
          </p:nvSpPr>
          <p:spPr>
            <a:xfrm>
              <a:off x="2489808" y="2417947"/>
              <a:ext cx="5925267" cy="1452282"/>
            </a:xfrm>
            <a:prstGeom prst="cloud">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b="1" dirty="0">
                <a:latin typeface="Times New Roman" panose="02020603050405020304" pitchFamily="18" charset="0"/>
                <a:cs typeface="Times New Roman" panose="02020603050405020304" pitchFamily="18" charset="0"/>
              </a:endParaRPr>
            </a:p>
          </p:txBody>
        </p:sp>
        <p:sp>
          <p:nvSpPr>
            <p:cNvPr id="7" name="TextBox 6"/>
            <p:cNvSpPr txBox="1"/>
            <p:nvPr/>
          </p:nvSpPr>
          <p:spPr>
            <a:xfrm>
              <a:off x="3100566" y="2621820"/>
              <a:ext cx="5050151" cy="104453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it-IT" sz="2600" b="1" dirty="0" smtClean="0">
                  <a:latin typeface="Times New Roman" panose="02020603050405020304" pitchFamily="18" charset="0"/>
                  <a:cs typeface="Times New Roman" panose="02020603050405020304" pitchFamily="18" charset="0"/>
                </a:rPr>
                <a:t>Các </a:t>
              </a:r>
              <a:r>
                <a:rPr lang="it-IT" sz="2600" b="1" dirty="0">
                  <a:latin typeface="Times New Roman" panose="02020603050405020304" pitchFamily="18" charset="0"/>
                  <a:cs typeface="Times New Roman" panose="02020603050405020304" pitchFamily="18" charset="0"/>
                </a:rPr>
                <a:t>giá trị cốt lõi của văn hóa nhà </a:t>
              </a:r>
              <a:r>
                <a:rPr lang="it-IT" sz="2600" b="1" dirty="0" smtClean="0">
                  <a:latin typeface="Times New Roman" panose="02020603050405020304" pitchFamily="18" charset="0"/>
                  <a:cs typeface="Times New Roman" panose="02020603050405020304" pitchFamily="18" charset="0"/>
                </a:rPr>
                <a:t>trường                  </a:t>
              </a:r>
              <a:r>
                <a:rPr lang="it-IT" sz="2600" b="1" dirty="0">
                  <a:latin typeface="Times New Roman" panose="02020603050405020304" pitchFamily="18" charset="0"/>
                  <a:cs typeface="Times New Roman" panose="02020603050405020304" pitchFamily="18" charset="0"/>
                </a:rPr>
                <a:t>cần xây dựng</a:t>
              </a:r>
              <a:endParaRPr lang="en-US" sz="2600" b="1" dirty="0">
                <a:latin typeface="Times New Roman" panose="02020603050405020304" pitchFamily="18" charset="0"/>
                <a:cs typeface="Times New Roman" panose="02020603050405020304" pitchFamily="18" charset="0"/>
              </a:endParaRPr>
            </a:p>
          </p:txBody>
        </p:sp>
      </p:grpSp>
      <p:sp>
        <p:nvSpPr>
          <p:cNvPr id="8" name="Date Placeholder 5"/>
          <p:cNvSpPr txBox="1">
            <a:spLocks/>
          </p:cNvSpPr>
          <p:nvPr/>
        </p:nvSpPr>
        <p:spPr>
          <a:xfrm>
            <a:off x="6883201" y="6429716"/>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150445081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281977466"/>
              </p:ext>
            </p:extLst>
          </p:nvPr>
        </p:nvGraphicFramePr>
        <p:xfrm>
          <a:off x="0" y="1736573"/>
          <a:ext cx="9144000" cy="5122735"/>
        </p:xfrm>
        <a:graphic>
          <a:graphicData uri="http://schemas.openxmlformats.org/drawingml/2006/table">
            <a:tbl>
              <a:tblPr firstRow="1" firstCol="1" bandRow="1">
                <a:tableStyleId>{5C22544A-7EE6-4342-B048-85BDC9FD1C3A}</a:tableStyleId>
              </a:tblPr>
              <a:tblGrid>
                <a:gridCol w="4572000">
                  <a:extLst>
                    <a:ext uri="{9D8B030D-6E8A-4147-A177-3AD203B41FA5}">
                      <a16:colId xmlns:a16="http://schemas.microsoft.com/office/drawing/2014/main" val="3643941367"/>
                    </a:ext>
                  </a:extLst>
                </a:gridCol>
                <a:gridCol w="4572000">
                  <a:extLst>
                    <a:ext uri="{9D8B030D-6E8A-4147-A177-3AD203B41FA5}">
                      <a16:colId xmlns:a16="http://schemas.microsoft.com/office/drawing/2014/main" val="592539758"/>
                    </a:ext>
                  </a:extLst>
                </a:gridCol>
              </a:tblGrid>
              <a:tr h="1067279">
                <a:tc>
                  <a:txBody>
                    <a:bodyPr/>
                    <a:lstStyle/>
                    <a:p>
                      <a:pPr algn="ctr">
                        <a:lnSpc>
                          <a:spcPct val="100000"/>
                        </a:lnSpc>
                        <a:spcBef>
                          <a:spcPts val="0"/>
                        </a:spcBef>
                        <a:spcAft>
                          <a:spcPts val="0"/>
                        </a:spcAft>
                      </a:pPr>
                      <a:r>
                        <a:rPr lang="it-IT" sz="2400" dirty="0">
                          <a:effectLst/>
                          <a:latin typeface="Times New Roman" panose="02020603050405020304" pitchFamily="18" charset="0"/>
                          <a:cs typeface="Times New Roman" panose="02020603050405020304" pitchFamily="18" charset="0"/>
                        </a:rPr>
                        <a:t>8 giá trị được xếp thứ hạng  cao nhất trong giá trị văn hoá nhà trường</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tc>
                  <a:txBody>
                    <a:bodyPr/>
                    <a:lstStyle/>
                    <a:p>
                      <a:pPr algn="ctr">
                        <a:lnSpc>
                          <a:spcPct val="100000"/>
                        </a:lnSpc>
                        <a:spcBef>
                          <a:spcPts val="0"/>
                        </a:spcBef>
                        <a:spcAft>
                          <a:spcPts val="0"/>
                        </a:spcAft>
                      </a:pPr>
                      <a:r>
                        <a:rPr lang="it-IT" sz="2400">
                          <a:effectLst/>
                          <a:latin typeface="Times New Roman" panose="02020603050405020304" pitchFamily="18" charset="0"/>
                          <a:cs typeface="Times New Roman" panose="02020603050405020304" pitchFamily="18" charset="0"/>
                        </a:rPr>
                        <a:t>8 giá trị được xếp thứ hạng  cao nhất trong giá trị văn hoá nhà trường cao đẳng</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extLst>
                  <a:ext uri="{0D108BD9-81ED-4DB2-BD59-A6C34878D82A}">
                    <a16:rowId xmlns:a16="http://schemas.microsoft.com/office/drawing/2014/main" val="1299143781"/>
                  </a:ext>
                </a:extLst>
              </a:tr>
              <a:tr h="711519">
                <a:tc>
                  <a:txBody>
                    <a:bodyPr/>
                    <a:lstStyle/>
                    <a:p>
                      <a:pPr>
                        <a:lnSpc>
                          <a:spcPct val="100000"/>
                        </a:lnSpc>
                        <a:spcBef>
                          <a:spcPts val="0"/>
                        </a:spcBef>
                        <a:spcAft>
                          <a:spcPts val="0"/>
                        </a:spcAft>
                      </a:pPr>
                      <a:r>
                        <a:rPr lang="it-IT" sz="2400" dirty="0">
                          <a:effectLst/>
                          <a:latin typeface="Times New Roman" panose="02020603050405020304" pitchFamily="18" charset="0"/>
                          <a:cs typeface="Times New Roman" panose="02020603050405020304" pitchFamily="18" charset="0"/>
                        </a:rPr>
                        <a:t>1. Sự đổi mới (nhà trường luôn luôn đặt ở vị trí đầu tiên)</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tc>
                  <a:txBody>
                    <a:bodyPr/>
                    <a:lstStyle/>
                    <a:p>
                      <a:pPr>
                        <a:lnSpc>
                          <a:spcPct val="100000"/>
                        </a:lnSpc>
                        <a:spcBef>
                          <a:spcPts val="0"/>
                        </a:spcBef>
                        <a:spcAft>
                          <a:spcPts val="0"/>
                        </a:spcAft>
                      </a:pPr>
                      <a:r>
                        <a:rPr lang="it-IT" sz="2400">
                          <a:effectLst/>
                          <a:latin typeface="Times New Roman" panose="02020603050405020304" pitchFamily="18" charset="0"/>
                          <a:cs typeface="Times New Roman" panose="02020603050405020304" pitchFamily="18" charset="0"/>
                        </a:rPr>
                        <a:t>1. Tính truyền thống, kế thừa</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extLst>
                  <a:ext uri="{0D108BD9-81ED-4DB2-BD59-A6C34878D82A}">
                    <a16:rowId xmlns:a16="http://schemas.microsoft.com/office/drawing/2014/main" val="3124881407"/>
                  </a:ext>
                </a:extLst>
              </a:tr>
              <a:tr h="711519">
                <a:tc>
                  <a:txBody>
                    <a:bodyPr/>
                    <a:lstStyle/>
                    <a:p>
                      <a:pPr>
                        <a:lnSpc>
                          <a:spcPct val="100000"/>
                        </a:lnSpc>
                        <a:spcBef>
                          <a:spcPts val="0"/>
                        </a:spcBef>
                        <a:spcAft>
                          <a:spcPts val="0"/>
                        </a:spcAft>
                      </a:pPr>
                      <a:r>
                        <a:rPr lang="it-IT" sz="2400">
                          <a:effectLst/>
                          <a:latin typeface="Times New Roman" panose="02020603050405020304" pitchFamily="18" charset="0"/>
                          <a:cs typeface="Times New Roman" panose="02020603050405020304" pitchFamily="18" charset="0"/>
                        </a:rPr>
                        <a:t>2. Chấp nhận rủi ro</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tc>
                  <a:txBody>
                    <a:bodyPr/>
                    <a:lstStyle/>
                    <a:p>
                      <a:pPr>
                        <a:lnSpc>
                          <a:spcPct val="100000"/>
                        </a:lnSpc>
                        <a:spcBef>
                          <a:spcPts val="0"/>
                        </a:spcBef>
                        <a:spcAft>
                          <a:spcPts val="0"/>
                        </a:spcAft>
                      </a:pPr>
                      <a:r>
                        <a:rPr lang="it-IT" sz="2400" dirty="0">
                          <a:effectLst/>
                          <a:latin typeface="Times New Roman" panose="02020603050405020304" pitchFamily="18" charset="0"/>
                          <a:cs typeface="Times New Roman" panose="02020603050405020304" pitchFamily="18" charset="0"/>
                        </a:rPr>
                        <a:t>2. Kỹ năng nghề cao của người </a:t>
                      </a:r>
                      <a:r>
                        <a:rPr lang="it-IT" sz="2400" dirty="0" smtClean="0">
                          <a:effectLst/>
                          <a:latin typeface="Times New Roman" panose="02020603050405020304" pitchFamily="18" charset="0"/>
                          <a:cs typeface="Times New Roman" panose="02020603050405020304" pitchFamily="18" charset="0"/>
                        </a:rPr>
                        <a:t>giảng </a:t>
                      </a:r>
                      <a:r>
                        <a:rPr lang="it-IT" sz="2400" dirty="0">
                          <a:effectLst/>
                          <a:latin typeface="Times New Roman" panose="02020603050405020304" pitchFamily="18" charset="0"/>
                          <a:cs typeface="Times New Roman" panose="02020603050405020304" pitchFamily="18" charset="0"/>
                        </a:rPr>
                        <a:t>viên</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extLst>
                  <a:ext uri="{0D108BD9-81ED-4DB2-BD59-A6C34878D82A}">
                    <a16:rowId xmlns:a16="http://schemas.microsoft.com/office/drawing/2014/main" val="3054121553"/>
                  </a:ext>
                </a:extLst>
              </a:tr>
              <a:tr h="366179">
                <a:tc>
                  <a:txBody>
                    <a:bodyPr/>
                    <a:lstStyle/>
                    <a:p>
                      <a:pPr>
                        <a:lnSpc>
                          <a:spcPct val="100000"/>
                        </a:lnSpc>
                        <a:spcBef>
                          <a:spcPts val="0"/>
                        </a:spcBef>
                        <a:spcAft>
                          <a:spcPts val="0"/>
                        </a:spcAft>
                      </a:pPr>
                      <a:r>
                        <a:rPr lang="it-IT" sz="2400" dirty="0">
                          <a:effectLst/>
                          <a:latin typeface="Times New Roman" panose="02020603050405020304" pitchFamily="18" charset="0"/>
                          <a:cs typeface="Times New Roman" panose="02020603050405020304" pitchFamily="18" charset="0"/>
                        </a:rPr>
                        <a:t>3. Trao quyền lực</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tc>
                  <a:txBody>
                    <a:bodyPr/>
                    <a:lstStyle/>
                    <a:p>
                      <a:pPr>
                        <a:lnSpc>
                          <a:spcPct val="100000"/>
                        </a:lnSpc>
                        <a:spcBef>
                          <a:spcPts val="0"/>
                        </a:spcBef>
                        <a:spcAft>
                          <a:spcPts val="0"/>
                        </a:spcAft>
                      </a:pPr>
                      <a:r>
                        <a:rPr lang="it-IT" sz="2400">
                          <a:effectLst/>
                          <a:latin typeface="Times New Roman" panose="02020603050405020304" pitchFamily="18" charset="0"/>
                          <a:cs typeface="Times New Roman" panose="02020603050405020304" pitchFamily="18" charset="0"/>
                        </a:rPr>
                        <a:t>3. Tính kỷ luật trong lao động</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extLst>
                  <a:ext uri="{0D108BD9-81ED-4DB2-BD59-A6C34878D82A}">
                    <a16:rowId xmlns:a16="http://schemas.microsoft.com/office/drawing/2014/main" val="4278399687"/>
                  </a:ext>
                </a:extLst>
              </a:tr>
              <a:tr h="366179">
                <a:tc>
                  <a:txBody>
                    <a:bodyPr/>
                    <a:lstStyle/>
                    <a:p>
                      <a:pPr>
                        <a:lnSpc>
                          <a:spcPct val="100000"/>
                        </a:lnSpc>
                        <a:spcBef>
                          <a:spcPts val="0"/>
                        </a:spcBef>
                        <a:spcAft>
                          <a:spcPts val="0"/>
                        </a:spcAft>
                      </a:pPr>
                      <a:r>
                        <a:rPr lang="it-IT" sz="2400">
                          <a:effectLst/>
                          <a:latin typeface="Times New Roman" panose="02020603050405020304" pitchFamily="18" charset="0"/>
                          <a:cs typeface="Times New Roman" panose="02020603050405020304" pitchFamily="18" charset="0"/>
                        </a:rPr>
                        <a:t>4. Sự tham gia của mọi người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tc>
                  <a:txBody>
                    <a:bodyPr/>
                    <a:lstStyle/>
                    <a:p>
                      <a:pPr>
                        <a:lnSpc>
                          <a:spcPct val="100000"/>
                        </a:lnSpc>
                        <a:spcBef>
                          <a:spcPts val="0"/>
                        </a:spcBef>
                        <a:spcAft>
                          <a:spcPts val="0"/>
                        </a:spcAft>
                      </a:pPr>
                      <a:r>
                        <a:rPr lang="it-IT" sz="2400">
                          <a:effectLst/>
                          <a:latin typeface="Times New Roman" panose="02020603050405020304" pitchFamily="18" charset="0"/>
                          <a:cs typeface="Times New Roman" panose="02020603050405020304" pitchFamily="18" charset="0"/>
                        </a:rPr>
                        <a:t>4. Sự đổi mới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extLst>
                  <a:ext uri="{0D108BD9-81ED-4DB2-BD59-A6C34878D82A}">
                    <a16:rowId xmlns:a16="http://schemas.microsoft.com/office/drawing/2014/main" val="3329744283"/>
                  </a:ext>
                </a:extLst>
              </a:tr>
              <a:tr h="366179">
                <a:tc>
                  <a:txBody>
                    <a:bodyPr/>
                    <a:lstStyle/>
                    <a:p>
                      <a:pPr>
                        <a:lnSpc>
                          <a:spcPct val="100000"/>
                        </a:lnSpc>
                        <a:spcBef>
                          <a:spcPts val="0"/>
                        </a:spcBef>
                        <a:spcAft>
                          <a:spcPts val="0"/>
                        </a:spcAft>
                      </a:pPr>
                      <a:r>
                        <a:rPr lang="it-IT" sz="2400">
                          <a:effectLst/>
                          <a:latin typeface="Times New Roman" panose="02020603050405020304" pitchFamily="18" charset="0"/>
                          <a:cs typeface="Times New Roman" panose="02020603050405020304" pitchFamily="18" charset="0"/>
                        </a:rPr>
                        <a:t>5. Tập trung vào kết quả</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tc>
                  <a:txBody>
                    <a:bodyPr/>
                    <a:lstStyle/>
                    <a:p>
                      <a:pPr>
                        <a:lnSpc>
                          <a:spcPct val="100000"/>
                        </a:lnSpc>
                        <a:spcBef>
                          <a:spcPts val="0"/>
                        </a:spcBef>
                        <a:spcAft>
                          <a:spcPts val="0"/>
                        </a:spcAft>
                      </a:pPr>
                      <a:r>
                        <a:rPr lang="it-IT" sz="2400">
                          <a:effectLst/>
                          <a:latin typeface="Times New Roman" panose="02020603050405020304" pitchFamily="18" charset="0"/>
                          <a:cs typeface="Times New Roman" panose="02020603050405020304" pitchFamily="18" charset="0"/>
                        </a:rPr>
                        <a:t>5. Tập trung vào kết quả</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extLst>
                  <a:ext uri="{0D108BD9-81ED-4DB2-BD59-A6C34878D82A}">
                    <a16:rowId xmlns:a16="http://schemas.microsoft.com/office/drawing/2014/main" val="346831042"/>
                  </a:ext>
                </a:extLst>
              </a:tr>
              <a:tr h="711519">
                <a:tc>
                  <a:txBody>
                    <a:bodyPr/>
                    <a:lstStyle/>
                    <a:p>
                      <a:pPr>
                        <a:lnSpc>
                          <a:spcPct val="100000"/>
                        </a:lnSpc>
                        <a:spcBef>
                          <a:spcPts val="0"/>
                        </a:spcBef>
                        <a:spcAft>
                          <a:spcPts val="0"/>
                        </a:spcAft>
                      </a:pPr>
                      <a:r>
                        <a:rPr lang="it-IT" sz="2400">
                          <a:effectLst/>
                          <a:latin typeface="Times New Roman" panose="02020603050405020304" pitchFamily="18" charset="0"/>
                          <a:cs typeface="Times New Roman" panose="02020603050405020304" pitchFamily="18" charset="0"/>
                        </a:rPr>
                        <a:t>6. Tập trung vào con người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tc>
                  <a:txBody>
                    <a:bodyPr/>
                    <a:lstStyle/>
                    <a:p>
                      <a:pPr>
                        <a:lnSpc>
                          <a:spcPct val="100000"/>
                        </a:lnSpc>
                        <a:spcBef>
                          <a:spcPts val="0"/>
                        </a:spcBef>
                        <a:spcAft>
                          <a:spcPts val="0"/>
                        </a:spcAft>
                      </a:pPr>
                      <a:r>
                        <a:rPr lang="it-IT" sz="2400">
                          <a:effectLst/>
                          <a:latin typeface="Times New Roman" panose="02020603050405020304" pitchFamily="18" charset="0"/>
                          <a:cs typeface="Times New Roman" panose="02020603050405020304" pitchFamily="18" charset="0"/>
                        </a:rPr>
                        <a:t>6. Tập trung vào con người và nghề nghiệp</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extLst>
                  <a:ext uri="{0D108BD9-81ED-4DB2-BD59-A6C34878D82A}">
                    <a16:rowId xmlns:a16="http://schemas.microsoft.com/office/drawing/2014/main" val="2303430892"/>
                  </a:ext>
                </a:extLst>
              </a:tr>
              <a:tr h="366179">
                <a:tc>
                  <a:txBody>
                    <a:bodyPr/>
                    <a:lstStyle/>
                    <a:p>
                      <a:pPr>
                        <a:lnSpc>
                          <a:spcPct val="100000"/>
                        </a:lnSpc>
                        <a:spcBef>
                          <a:spcPts val="0"/>
                        </a:spcBef>
                        <a:spcAft>
                          <a:spcPts val="0"/>
                        </a:spcAft>
                      </a:pPr>
                      <a:r>
                        <a:rPr lang="it-IT" sz="2400">
                          <a:effectLst/>
                          <a:latin typeface="Times New Roman" panose="02020603050405020304" pitchFamily="18" charset="0"/>
                          <a:cs typeface="Times New Roman" panose="02020603050405020304" pitchFamily="18" charset="0"/>
                        </a:rPr>
                        <a:t>7. Làm việc nhóm</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tc>
                  <a:txBody>
                    <a:bodyPr/>
                    <a:lstStyle/>
                    <a:p>
                      <a:pPr>
                        <a:lnSpc>
                          <a:spcPct val="100000"/>
                        </a:lnSpc>
                        <a:spcBef>
                          <a:spcPts val="0"/>
                        </a:spcBef>
                        <a:spcAft>
                          <a:spcPts val="0"/>
                        </a:spcAft>
                      </a:pPr>
                      <a:r>
                        <a:rPr lang="it-IT" sz="2400">
                          <a:effectLst/>
                          <a:latin typeface="Times New Roman" panose="02020603050405020304" pitchFamily="18" charset="0"/>
                          <a:cs typeface="Times New Roman" panose="02020603050405020304" pitchFamily="18" charset="0"/>
                        </a:rPr>
                        <a:t>7. Sự ổn định</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extLst>
                  <a:ext uri="{0D108BD9-81ED-4DB2-BD59-A6C34878D82A}">
                    <a16:rowId xmlns:a16="http://schemas.microsoft.com/office/drawing/2014/main" val="1135596907"/>
                  </a:ext>
                </a:extLst>
              </a:tr>
              <a:tr h="366179">
                <a:tc>
                  <a:txBody>
                    <a:bodyPr/>
                    <a:lstStyle/>
                    <a:p>
                      <a:pPr>
                        <a:lnSpc>
                          <a:spcPct val="100000"/>
                        </a:lnSpc>
                        <a:spcBef>
                          <a:spcPts val="0"/>
                        </a:spcBef>
                        <a:spcAft>
                          <a:spcPts val="0"/>
                        </a:spcAft>
                      </a:pPr>
                      <a:r>
                        <a:rPr lang="it-IT" sz="2400">
                          <a:effectLst/>
                          <a:latin typeface="Times New Roman" panose="02020603050405020304" pitchFamily="18" charset="0"/>
                          <a:cs typeface="Times New Roman" panose="02020603050405020304" pitchFamily="18" charset="0"/>
                        </a:rPr>
                        <a:t>8. Sự ổn định</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tc>
                  <a:txBody>
                    <a:bodyPr/>
                    <a:lstStyle/>
                    <a:p>
                      <a:pPr>
                        <a:lnSpc>
                          <a:spcPct val="100000"/>
                        </a:lnSpc>
                        <a:spcBef>
                          <a:spcPts val="0"/>
                        </a:spcBef>
                        <a:spcAft>
                          <a:spcPts val="0"/>
                        </a:spcAft>
                      </a:pPr>
                      <a:r>
                        <a:rPr lang="it-IT" sz="2400" dirty="0">
                          <a:effectLst/>
                          <a:latin typeface="Times New Roman" panose="02020603050405020304" pitchFamily="18" charset="0"/>
                          <a:cs typeface="Times New Roman" panose="02020603050405020304" pitchFamily="18" charset="0"/>
                        </a:rPr>
                        <a:t>8. Tính tập thể</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extLst>
                  <a:ext uri="{0D108BD9-81ED-4DB2-BD59-A6C34878D82A}">
                    <a16:rowId xmlns:a16="http://schemas.microsoft.com/office/drawing/2014/main" val="3839881526"/>
                  </a:ext>
                </a:extLst>
              </a:tr>
            </a:tbl>
          </a:graphicData>
        </a:graphic>
      </p:graphicFrame>
      <p:grpSp>
        <p:nvGrpSpPr>
          <p:cNvPr id="5" name="Group 4"/>
          <p:cNvGrpSpPr/>
          <p:nvPr/>
        </p:nvGrpSpPr>
        <p:grpSpPr>
          <a:xfrm>
            <a:off x="0" y="-26126"/>
            <a:ext cx="9039497" cy="1685108"/>
            <a:chOff x="2489808" y="2417947"/>
            <a:chExt cx="5925267" cy="1452282"/>
          </a:xfrm>
        </p:grpSpPr>
        <p:sp>
          <p:nvSpPr>
            <p:cNvPr id="6" name="Cloud 5"/>
            <p:cNvSpPr/>
            <p:nvPr/>
          </p:nvSpPr>
          <p:spPr>
            <a:xfrm>
              <a:off x="2489808" y="2417947"/>
              <a:ext cx="5925267" cy="1452282"/>
            </a:xfrm>
            <a:prstGeom prst="cloud">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b="1" dirty="0">
                <a:latin typeface="Times New Roman" panose="02020603050405020304" pitchFamily="18" charset="0"/>
                <a:cs typeface="Times New Roman" panose="02020603050405020304" pitchFamily="18" charset="0"/>
              </a:endParaRPr>
            </a:p>
          </p:txBody>
        </p:sp>
        <p:sp>
          <p:nvSpPr>
            <p:cNvPr id="7" name="TextBox 6"/>
            <p:cNvSpPr txBox="1"/>
            <p:nvPr/>
          </p:nvSpPr>
          <p:spPr>
            <a:xfrm>
              <a:off x="3140560" y="2738853"/>
              <a:ext cx="5274515" cy="95490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it-IT" sz="2200" dirty="0">
                  <a:latin typeface="Times New Roman" panose="02020603050405020304" pitchFamily="18" charset="0"/>
                  <a:cs typeface="Times New Roman" panose="02020603050405020304" pitchFamily="18" charset="0"/>
                </a:rPr>
                <a:t>Căn cứ vào các giá trị chung nhất trong văn hóa nhà trường và vào đặc điểm của trường cao đẳng thì hệ giá trị cốt lõi của văn hóa nhà trường cao đẳng sẽ là:</a:t>
              </a:r>
              <a:endParaRPr lang="en-US" sz="2200" dirty="0">
                <a:latin typeface="Times New Roman" panose="02020603050405020304" pitchFamily="18" charset="0"/>
                <a:cs typeface="Times New Roman" panose="02020603050405020304" pitchFamily="18" charset="0"/>
              </a:endParaRPr>
            </a:p>
          </p:txBody>
        </p:sp>
      </p:grpSp>
      <p:sp>
        <p:nvSpPr>
          <p:cNvPr id="8" name="Date Placeholder 5"/>
          <p:cNvSpPr txBox="1">
            <a:spLocks/>
          </p:cNvSpPr>
          <p:nvPr/>
        </p:nvSpPr>
        <p:spPr>
          <a:xfrm>
            <a:off x="6883201" y="6547283"/>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1321524887"/>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0" y="1764780"/>
            <a:ext cx="9248504" cy="1593684"/>
            <a:chOff x="702271" y="1782341"/>
            <a:chExt cx="7920880" cy="1593684"/>
          </a:xfrm>
        </p:grpSpPr>
        <p:sp>
          <p:nvSpPr>
            <p:cNvPr id="46" name="Rectangle 45"/>
            <p:cNvSpPr/>
            <p:nvPr/>
          </p:nvSpPr>
          <p:spPr>
            <a:xfrm>
              <a:off x="702271" y="1782341"/>
              <a:ext cx="7920880" cy="15841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en-US" sz="2700">
                <a:solidFill>
                  <a:prstClr val="white"/>
                </a:solidFill>
              </a:endParaRPr>
            </a:p>
          </p:txBody>
        </p:sp>
        <p:sp>
          <p:nvSpPr>
            <p:cNvPr id="47" name="Rectangle 19"/>
            <p:cNvSpPr/>
            <p:nvPr/>
          </p:nvSpPr>
          <p:spPr>
            <a:xfrm>
              <a:off x="2295902" y="1791849"/>
              <a:ext cx="6327249" cy="1584176"/>
            </a:xfrm>
            <a:custGeom>
              <a:avLst/>
              <a:gdLst/>
              <a:ahLst/>
              <a:cxnLst/>
              <a:rect l="l" t="t" r="r" b="b"/>
              <a:pathLst>
                <a:path w="6327249" h="1584176">
                  <a:moveTo>
                    <a:pt x="4827425" y="0"/>
                  </a:moveTo>
                  <a:lnTo>
                    <a:pt x="6327249" y="0"/>
                  </a:lnTo>
                  <a:lnTo>
                    <a:pt x="6327249" y="1584176"/>
                  </a:lnTo>
                  <a:lnTo>
                    <a:pt x="0" y="1584176"/>
                  </a:lnTo>
                  <a:cubicBezTo>
                    <a:pt x="280401" y="1456864"/>
                    <a:pt x="542948" y="1352503"/>
                    <a:pt x="761276" y="1303776"/>
                  </a:cubicBezTo>
                  <a:cubicBezTo>
                    <a:pt x="1678851" y="1098989"/>
                    <a:pt x="2534514" y="1372038"/>
                    <a:pt x="3113951" y="1179951"/>
                  </a:cubicBezTo>
                  <a:cubicBezTo>
                    <a:pt x="3693388" y="987864"/>
                    <a:pt x="3745776" y="386201"/>
                    <a:pt x="4237901" y="151251"/>
                  </a:cubicBezTo>
                  <a:cubicBezTo>
                    <a:pt x="4382970" y="81992"/>
                    <a:pt x="4596598" y="34805"/>
                    <a:pt x="4827425" y="0"/>
                  </a:cubicBezTo>
                  <a:close/>
                </a:path>
              </a:pathLst>
            </a:custGeom>
            <a:gradFill>
              <a:gsLst>
                <a:gs pos="14000">
                  <a:schemeClr val="accent4">
                    <a:lumMod val="94000"/>
                    <a:lumOff val="6000"/>
                  </a:schemeClr>
                </a:gs>
                <a:gs pos="88000">
                  <a:schemeClr val="accent4">
                    <a:lumMod val="80000"/>
                    <a:lumOff val="2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en-US" sz="2700" dirty="0">
                <a:solidFill>
                  <a:prstClr val="white"/>
                </a:solidFill>
              </a:endParaRPr>
            </a:p>
          </p:txBody>
        </p:sp>
      </p:grpSp>
      <p:grpSp>
        <p:nvGrpSpPr>
          <p:cNvPr id="23" name="Group 22"/>
          <p:cNvGrpSpPr/>
          <p:nvPr/>
        </p:nvGrpSpPr>
        <p:grpSpPr>
          <a:xfrm>
            <a:off x="-1" y="4145010"/>
            <a:ext cx="9112517" cy="1584177"/>
            <a:chOff x="607367" y="4014588"/>
            <a:chExt cx="7920881" cy="1584177"/>
          </a:xfrm>
          <a:solidFill>
            <a:srgbClr val="006666">
              <a:alpha val="86000"/>
            </a:srgbClr>
          </a:solidFill>
        </p:grpSpPr>
        <p:sp>
          <p:nvSpPr>
            <p:cNvPr id="44" name="Rectangle 43"/>
            <p:cNvSpPr/>
            <p:nvPr/>
          </p:nvSpPr>
          <p:spPr>
            <a:xfrm>
              <a:off x="607368" y="4014589"/>
              <a:ext cx="7920880" cy="15841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en-US" sz="2700">
                <a:solidFill>
                  <a:prstClr val="white"/>
                </a:solidFill>
              </a:endParaRPr>
            </a:p>
          </p:txBody>
        </p:sp>
        <p:sp>
          <p:nvSpPr>
            <p:cNvPr id="45" name="Rectangle 19"/>
            <p:cNvSpPr/>
            <p:nvPr/>
          </p:nvSpPr>
          <p:spPr>
            <a:xfrm flipH="1">
              <a:off x="607367" y="4014588"/>
              <a:ext cx="5908848" cy="1584176"/>
            </a:xfrm>
            <a:custGeom>
              <a:avLst/>
              <a:gdLst/>
              <a:ahLst/>
              <a:cxnLst/>
              <a:rect l="l" t="t" r="r" b="b"/>
              <a:pathLst>
                <a:path w="6327249" h="1584176">
                  <a:moveTo>
                    <a:pt x="4827425" y="0"/>
                  </a:moveTo>
                  <a:lnTo>
                    <a:pt x="6327249" y="0"/>
                  </a:lnTo>
                  <a:lnTo>
                    <a:pt x="6327249" y="1584176"/>
                  </a:lnTo>
                  <a:lnTo>
                    <a:pt x="0" y="1584176"/>
                  </a:lnTo>
                  <a:cubicBezTo>
                    <a:pt x="280401" y="1456864"/>
                    <a:pt x="542948" y="1352503"/>
                    <a:pt x="761276" y="1303776"/>
                  </a:cubicBezTo>
                  <a:cubicBezTo>
                    <a:pt x="1678851" y="1098989"/>
                    <a:pt x="2534514" y="1372038"/>
                    <a:pt x="3113951" y="1179951"/>
                  </a:cubicBezTo>
                  <a:cubicBezTo>
                    <a:pt x="3693388" y="987864"/>
                    <a:pt x="3745776" y="386201"/>
                    <a:pt x="4237901" y="151251"/>
                  </a:cubicBezTo>
                  <a:cubicBezTo>
                    <a:pt x="4382970" y="81992"/>
                    <a:pt x="4596598" y="34805"/>
                    <a:pt x="482742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en-US" sz="2700">
                <a:solidFill>
                  <a:prstClr val="white"/>
                </a:solidFill>
              </a:endParaRPr>
            </a:p>
          </p:txBody>
        </p:sp>
      </p:grpSp>
      <p:grpSp>
        <p:nvGrpSpPr>
          <p:cNvPr id="26" name="Group 25"/>
          <p:cNvGrpSpPr/>
          <p:nvPr/>
        </p:nvGrpSpPr>
        <p:grpSpPr>
          <a:xfrm>
            <a:off x="7715292" y="749978"/>
            <a:ext cx="2003474" cy="2839363"/>
            <a:chOff x="6984074" y="1165701"/>
            <a:chExt cx="1955124" cy="2839363"/>
          </a:xfrm>
        </p:grpSpPr>
        <p:sp>
          <p:nvSpPr>
            <p:cNvPr id="37" name="Flowchart: Data 6"/>
            <p:cNvSpPr/>
            <p:nvPr/>
          </p:nvSpPr>
          <p:spPr>
            <a:xfrm rot="10644513" flipH="1">
              <a:off x="6984074" y="3750340"/>
              <a:ext cx="955735" cy="18518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0000"/>
                <a:gd name="connsiteY0-2" fmla="*/ 12315 h 12315"/>
                <a:gd name="connsiteX1-3" fmla="*/ 2000 w 10000"/>
                <a:gd name="connsiteY1-4" fmla="*/ 0 h 12315"/>
                <a:gd name="connsiteX2-5" fmla="*/ 10000 w 10000"/>
                <a:gd name="connsiteY2-6" fmla="*/ 2315 h 12315"/>
                <a:gd name="connsiteX3-7" fmla="*/ 8000 w 10000"/>
                <a:gd name="connsiteY3-8" fmla="*/ 12315 h 12315"/>
                <a:gd name="connsiteX4-9" fmla="*/ 0 w 10000"/>
                <a:gd name="connsiteY4-10" fmla="*/ 12315 h 12315"/>
                <a:gd name="connsiteX0-11" fmla="*/ 0 w 10000"/>
                <a:gd name="connsiteY0-12" fmla="*/ 16614 h 16614"/>
                <a:gd name="connsiteX1-13" fmla="*/ 4728 w 10000"/>
                <a:gd name="connsiteY1-14" fmla="*/ 0 h 16614"/>
                <a:gd name="connsiteX2-15" fmla="*/ 10000 w 10000"/>
                <a:gd name="connsiteY2-16" fmla="*/ 6614 h 16614"/>
                <a:gd name="connsiteX3-17" fmla="*/ 8000 w 10000"/>
                <a:gd name="connsiteY3-18" fmla="*/ 16614 h 16614"/>
                <a:gd name="connsiteX4-19" fmla="*/ 0 w 10000"/>
                <a:gd name="connsiteY4-20" fmla="*/ 16614 h 16614"/>
                <a:gd name="connsiteX0-21" fmla="*/ 0 w 8016"/>
                <a:gd name="connsiteY0-22" fmla="*/ 5370 h 16614"/>
                <a:gd name="connsiteX1-23" fmla="*/ 2744 w 8016"/>
                <a:gd name="connsiteY1-24" fmla="*/ 0 h 16614"/>
                <a:gd name="connsiteX2-25" fmla="*/ 8016 w 8016"/>
                <a:gd name="connsiteY2-26" fmla="*/ 6614 h 16614"/>
                <a:gd name="connsiteX3-27" fmla="*/ 6016 w 8016"/>
                <a:gd name="connsiteY3-28" fmla="*/ 16614 h 16614"/>
                <a:gd name="connsiteX4-29" fmla="*/ 0 w 8016"/>
                <a:gd name="connsiteY4-30" fmla="*/ 5370 h 16614"/>
                <a:gd name="connsiteX0-31" fmla="*/ 0 w 9175"/>
                <a:gd name="connsiteY0-32" fmla="*/ 3431 h 10199"/>
                <a:gd name="connsiteX1-33" fmla="*/ 3423 w 9175"/>
                <a:gd name="connsiteY1-34" fmla="*/ 199 h 10199"/>
                <a:gd name="connsiteX2-35" fmla="*/ 9175 w 9175"/>
                <a:gd name="connsiteY2-36" fmla="*/ 0 h 10199"/>
                <a:gd name="connsiteX3-37" fmla="*/ 7505 w 9175"/>
                <a:gd name="connsiteY3-38" fmla="*/ 10199 h 10199"/>
                <a:gd name="connsiteX4-39" fmla="*/ 0 w 9175"/>
                <a:gd name="connsiteY4-40" fmla="*/ 3431 h 10199"/>
                <a:gd name="connsiteX0-41" fmla="*/ 0 w 10000"/>
                <a:gd name="connsiteY0-42" fmla="*/ 3364 h 3364"/>
                <a:gd name="connsiteX1-43" fmla="*/ 3731 w 10000"/>
                <a:gd name="connsiteY1-44" fmla="*/ 195 h 3364"/>
                <a:gd name="connsiteX2-45" fmla="*/ 10000 w 10000"/>
                <a:gd name="connsiteY2-46" fmla="*/ 0 h 3364"/>
                <a:gd name="connsiteX3-47" fmla="*/ 6831 w 10000"/>
                <a:gd name="connsiteY3-48" fmla="*/ 3169 h 3364"/>
                <a:gd name="connsiteX4-49" fmla="*/ 0 w 10000"/>
                <a:gd name="connsiteY4-50" fmla="*/ 3364 h 3364"/>
                <a:gd name="connsiteX0-51" fmla="*/ 0 w 10000"/>
                <a:gd name="connsiteY0-52" fmla="*/ 11741 h 11741"/>
                <a:gd name="connsiteX1-53" fmla="*/ 4068 w 10000"/>
                <a:gd name="connsiteY1-54" fmla="*/ 0 h 11741"/>
                <a:gd name="connsiteX2-55" fmla="*/ 10000 w 10000"/>
                <a:gd name="connsiteY2-56" fmla="*/ 1741 h 11741"/>
                <a:gd name="connsiteX3-57" fmla="*/ 6831 w 10000"/>
                <a:gd name="connsiteY3-58" fmla="*/ 11161 h 11741"/>
                <a:gd name="connsiteX4-59" fmla="*/ 0 w 10000"/>
                <a:gd name="connsiteY4-60" fmla="*/ 11741 h 11741"/>
                <a:gd name="connsiteX0-61" fmla="*/ 0 w 10000"/>
                <a:gd name="connsiteY0-62" fmla="*/ 10000 h 10000"/>
                <a:gd name="connsiteX1-63" fmla="*/ 4068 w 10000"/>
                <a:gd name="connsiteY1-64" fmla="*/ 580 h 10000"/>
                <a:gd name="connsiteX2-65" fmla="*/ 10000 w 10000"/>
                <a:gd name="connsiteY2-66" fmla="*/ 0 h 10000"/>
                <a:gd name="connsiteX3-67" fmla="*/ 6831 w 10000"/>
                <a:gd name="connsiteY3-68" fmla="*/ 9420 h 10000"/>
                <a:gd name="connsiteX4-69" fmla="*/ 0 w 10000"/>
                <a:gd name="connsiteY4-7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10000"/>
                  </a:moveTo>
                  <a:lnTo>
                    <a:pt x="4068" y="580"/>
                  </a:lnTo>
                  <a:lnTo>
                    <a:pt x="10000" y="0"/>
                  </a:lnTo>
                  <a:lnTo>
                    <a:pt x="6831" y="9420"/>
                  </a:lnTo>
                  <a:lnTo>
                    <a:pt x="0" y="10000"/>
                  </a:lnTo>
                  <a:close/>
                </a:path>
              </a:pathLst>
            </a:custGeom>
            <a:solidFill>
              <a:schemeClr val="accent4">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en-US" sz="2700">
                <a:solidFill>
                  <a:prstClr val="white"/>
                </a:solidFill>
              </a:endParaRPr>
            </a:p>
          </p:txBody>
        </p:sp>
        <p:sp>
          <p:nvSpPr>
            <p:cNvPr id="38" name="Rectangle 37"/>
            <p:cNvSpPr/>
            <p:nvPr/>
          </p:nvSpPr>
          <p:spPr>
            <a:xfrm rot="10680000">
              <a:off x="7500278" y="1928297"/>
              <a:ext cx="812183" cy="2076767"/>
            </a:xfrm>
            <a:prstGeom prst="rect">
              <a:avLst/>
            </a:prstGeom>
            <a:solidFill>
              <a:schemeClr val="accent4">
                <a:lumMod val="75000"/>
              </a:schemeClr>
            </a:solidFill>
            <a:ln>
              <a:noFill/>
            </a:ln>
            <a:effectLst>
              <a:outerShdw blurRad="50800" dist="38100" dir="18900000" algn="bl" rotWithShape="0">
                <a:prstClr val="black">
                  <a:alpha val="40000"/>
                </a:prstClr>
              </a:outerShdw>
            </a:effectLst>
            <a:scene3d>
              <a:camera prst="orthographicFront">
                <a:rot lat="20466618" lon="2567695" rev="20598856"/>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en-US" sz="2700">
                <a:solidFill>
                  <a:prstClr val="white"/>
                </a:solidFill>
              </a:endParaRPr>
            </a:p>
          </p:txBody>
        </p:sp>
        <p:sp>
          <p:nvSpPr>
            <p:cNvPr id="39" name="Isosceles Triangle 38"/>
            <p:cNvSpPr/>
            <p:nvPr/>
          </p:nvSpPr>
          <p:spPr>
            <a:xfrm>
              <a:off x="7613781" y="1165701"/>
              <a:ext cx="1325417" cy="919257"/>
            </a:xfrm>
            <a:prstGeom prst="triangle">
              <a:avLst>
                <a:gd name="adj" fmla="val 50173"/>
              </a:avLst>
            </a:prstGeom>
            <a:solidFill>
              <a:schemeClr val="accent4">
                <a:lumMod val="75000"/>
              </a:schemeClr>
            </a:solidFill>
            <a:ln>
              <a:noFill/>
            </a:ln>
            <a:effectLst>
              <a:outerShdw blurRad="50800" dist="38100" dir="18900000" algn="bl" rotWithShape="0">
                <a:prstClr val="black">
                  <a:alpha val="40000"/>
                </a:prstClr>
              </a:outerShdw>
            </a:effectLst>
            <a:scene3d>
              <a:camera prst="orthographicFront">
                <a:rot lat="20466618" lon="2567695" rev="20598856"/>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700">
                <a:solidFill>
                  <a:prstClr val="white"/>
                </a:solidFill>
              </a:endParaRPr>
            </a:p>
          </p:txBody>
        </p:sp>
      </p:grpSp>
      <p:grpSp>
        <p:nvGrpSpPr>
          <p:cNvPr id="27" name="그룹 3"/>
          <p:cNvGrpSpPr/>
          <p:nvPr/>
        </p:nvGrpSpPr>
        <p:grpSpPr>
          <a:xfrm>
            <a:off x="-2" y="3879877"/>
            <a:ext cx="1506283" cy="2811266"/>
            <a:chOff x="896067" y="3694735"/>
            <a:chExt cx="2053783" cy="2811266"/>
          </a:xfrm>
          <a:solidFill>
            <a:srgbClr val="006666">
              <a:alpha val="86000"/>
            </a:srgbClr>
          </a:solidFill>
        </p:grpSpPr>
        <p:sp>
          <p:nvSpPr>
            <p:cNvPr id="34" name="Flowchart: Data 6"/>
            <p:cNvSpPr/>
            <p:nvPr/>
          </p:nvSpPr>
          <p:spPr>
            <a:xfrm flipH="1">
              <a:off x="1994115" y="3796333"/>
              <a:ext cx="955735" cy="18518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0000"/>
                <a:gd name="connsiteY0-2" fmla="*/ 12315 h 12315"/>
                <a:gd name="connsiteX1-3" fmla="*/ 2000 w 10000"/>
                <a:gd name="connsiteY1-4" fmla="*/ 0 h 12315"/>
                <a:gd name="connsiteX2-5" fmla="*/ 10000 w 10000"/>
                <a:gd name="connsiteY2-6" fmla="*/ 2315 h 12315"/>
                <a:gd name="connsiteX3-7" fmla="*/ 8000 w 10000"/>
                <a:gd name="connsiteY3-8" fmla="*/ 12315 h 12315"/>
                <a:gd name="connsiteX4-9" fmla="*/ 0 w 10000"/>
                <a:gd name="connsiteY4-10" fmla="*/ 12315 h 12315"/>
                <a:gd name="connsiteX0-11" fmla="*/ 0 w 10000"/>
                <a:gd name="connsiteY0-12" fmla="*/ 16614 h 16614"/>
                <a:gd name="connsiteX1-13" fmla="*/ 4728 w 10000"/>
                <a:gd name="connsiteY1-14" fmla="*/ 0 h 16614"/>
                <a:gd name="connsiteX2-15" fmla="*/ 10000 w 10000"/>
                <a:gd name="connsiteY2-16" fmla="*/ 6614 h 16614"/>
                <a:gd name="connsiteX3-17" fmla="*/ 8000 w 10000"/>
                <a:gd name="connsiteY3-18" fmla="*/ 16614 h 16614"/>
                <a:gd name="connsiteX4-19" fmla="*/ 0 w 10000"/>
                <a:gd name="connsiteY4-20" fmla="*/ 16614 h 16614"/>
                <a:gd name="connsiteX0-21" fmla="*/ 0 w 8016"/>
                <a:gd name="connsiteY0-22" fmla="*/ 5370 h 16614"/>
                <a:gd name="connsiteX1-23" fmla="*/ 2744 w 8016"/>
                <a:gd name="connsiteY1-24" fmla="*/ 0 h 16614"/>
                <a:gd name="connsiteX2-25" fmla="*/ 8016 w 8016"/>
                <a:gd name="connsiteY2-26" fmla="*/ 6614 h 16614"/>
                <a:gd name="connsiteX3-27" fmla="*/ 6016 w 8016"/>
                <a:gd name="connsiteY3-28" fmla="*/ 16614 h 16614"/>
                <a:gd name="connsiteX4-29" fmla="*/ 0 w 8016"/>
                <a:gd name="connsiteY4-30" fmla="*/ 5370 h 16614"/>
                <a:gd name="connsiteX0-31" fmla="*/ 0 w 9175"/>
                <a:gd name="connsiteY0-32" fmla="*/ 3431 h 10199"/>
                <a:gd name="connsiteX1-33" fmla="*/ 3423 w 9175"/>
                <a:gd name="connsiteY1-34" fmla="*/ 199 h 10199"/>
                <a:gd name="connsiteX2-35" fmla="*/ 9175 w 9175"/>
                <a:gd name="connsiteY2-36" fmla="*/ 0 h 10199"/>
                <a:gd name="connsiteX3-37" fmla="*/ 7505 w 9175"/>
                <a:gd name="connsiteY3-38" fmla="*/ 10199 h 10199"/>
                <a:gd name="connsiteX4-39" fmla="*/ 0 w 9175"/>
                <a:gd name="connsiteY4-40" fmla="*/ 3431 h 10199"/>
                <a:gd name="connsiteX0-41" fmla="*/ 0 w 10000"/>
                <a:gd name="connsiteY0-42" fmla="*/ 3364 h 3364"/>
                <a:gd name="connsiteX1-43" fmla="*/ 3731 w 10000"/>
                <a:gd name="connsiteY1-44" fmla="*/ 195 h 3364"/>
                <a:gd name="connsiteX2-45" fmla="*/ 10000 w 10000"/>
                <a:gd name="connsiteY2-46" fmla="*/ 0 h 3364"/>
                <a:gd name="connsiteX3-47" fmla="*/ 6831 w 10000"/>
                <a:gd name="connsiteY3-48" fmla="*/ 3169 h 3364"/>
                <a:gd name="connsiteX4-49" fmla="*/ 0 w 10000"/>
                <a:gd name="connsiteY4-50" fmla="*/ 3364 h 3364"/>
                <a:gd name="connsiteX0-51" fmla="*/ 0 w 10000"/>
                <a:gd name="connsiteY0-52" fmla="*/ 11741 h 11741"/>
                <a:gd name="connsiteX1-53" fmla="*/ 4068 w 10000"/>
                <a:gd name="connsiteY1-54" fmla="*/ 0 h 11741"/>
                <a:gd name="connsiteX2-55" fmla="*/ 10000 w 10000"/>
                <a:gd name="connsiteY2-56" fmla="*/ 1741 h 11741"/>
                <a:gd name="connsiteX3-57" fmla="*/ 6831 w 10000"/>
                <a:gd name="connsiteY3-58" fmla="*/ 11161 h 11741"/>
                <a:gd name="connsiteX4-59" fmla="*/ 0 w 10000"/>
                <a:gd name="connsiteY4-60" fmla="*/ 11741 h 11741"/>
                <a:gd name="connsiteX0-61" fmla="*/ 0 w 10000"/>
                <a:gd name="connsiteY0-62" fmla="*/ 10000 h 10000"/>
                <a:gd name="connsiteX1-63" fmla="*/ 4068 w 10000"/>
                <a:gd name="connsiteY1-64" fmla="*/ 580 h 10000"/>
                <a:gd name="connsiteX2-65" fmla="*/ 10000 w 10000"/>
                <a:gd name="connsiteY2-66" fmla="*/ 0 h 10000"/>
                <a:gd name="connsiteX3-67" fmla="*/ 6831 w 10000"/>
                <a:gd name="connsiteY3-68" fmla="*/ 9420 h 10000"/>
                <a:gd name="connsiteX4-69" fmla="*/ 0 w 10000"/>
                <a:gd name="connsiteY4-7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10000"/>
                  </a:moveTo>
                  <a:lnTo>
                    <a:pt x="4068" y="580"/>
                  </a:lnTo>
                  <a:lnTo>
                    <a:pt x="10000" y="0"/>
                  </a:lnTo>
                  <a:lnTo>
                    <a:pt x="6831" y="9420"/>
                  </a:lnTo>
                  <a:lnTo>
                    <a:pt x="0" y="100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en-US" sz="2700">
                <a:solidFill>
                  <a:prstClr val="white"/>
                </a:solidFill>
              </a:endParaRPr>
            </a:p>
          </p:txBody>
        </p:sp>
        <p:sp>
          <p:nvSpPr>
            <p:cNvPr id="35" name="Rectangle 34"/>
            <p:cNvSpPr/>
            <p:nvPr/>
          </p:nvSpPr>
          <p:spPr>
            <a:xfrm>
              <a:off x="1563229" y="3694735"/>
              <a:ext cx="812183" cy="2076767"/>
            </a:xfrm>
            <a:prstGeom prst="rect">
              <a:avLst/>
            </a:prstGeom>
            <a:grpFill/>
            <a:ln>
              <a:noFill/>
            </a:ln>
            <a:effectLst>
              <a:outerShdw blurRad="50800" dist="38100" dir="2700000" algn="tl" rotWithShape="0">
                <a:prstClr val="black">
                  <a:alpha val="40000"/>
                </a:prstClr>
              </a:outerShdw>
            </a:effectLst>
            <a:scene3d>
              <a:camera prst="orthographicFront">
                <a:rot lat="20466618" lon="2567695" rev="20598856"/>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en-US" sz="2700">
                <a:solidFill>
                  <a:prstClr val="white"/>
                </a:solidFill>
              </a:endParaRPr>
            </a:p>
          </p:txBody>
        </p:sp>
        <p:sp>
          <p:nvSpPr>
            <p:cNvPr id="36" name="Isosceles Triangle 35"/>
            <p:cNvSpPr/>
            <p:nvPr/>
          </p:nvSpPr>
          <p:spPr>
            <a:xfrm rot="10800000">
              <a:off x="896067" y="5586744"/>
              <a:ext cx="1325417" cy="919257"/>
            </a:xfrm>
            <a:prstGeom prst="triangle">
              <a:avLst>
                <a:gd name="adj" fmla="val 50173"/>
              </a:avLst>
            </a:prstGeom>
            <a:grpFill/>
            <a:ln>
              <a:noFill/>
            </a:ln>
            <a:effectLst>
              <a:outerShdw blurRad="50800" dist="38100" dir="2700000" algn="tl" rotWithShape="0">
                <a:prstClr val="black">
                  <a:alpha val="40000"/>
                </a:prstClr>
              </a:outerShdw>
            </a:effectLst>
            <a:scene3d>
              <a:camera prst="orthographicFront">
                <a:rot lat="20466618" lon="2567695" rev="20598856"/>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700">
                <a:solidFill>
                  <a:prstClr val="white"/>
                </a:solidFill>
              </a:endParaRPr>
            </a:p>
          </p:txBody>
        </p:sp>
      </p:grpSp>
      <p:grpSp>
        <p:nvGrpSpPr>
          <p:cNvPr id="28" name="Group 27"/>
          <p:cNvGrpSpPr/>
          <p:nvPr/>
        </p:nvGrpSpPr>
        <p:grpSpPr>
          <a:xfrm>
            <a:off x="245563" y="1551846"/>
            <a:ext cx="1198583" cy="1368152"/>
            <a:chOff x="997153" y="1956941"/>
            <a:chExt cx="1198583" cy="1368152"/>
          </a:xfrm>
        </p:grpSpPr>
        <p:sp>
          <p:nvSpPr>
            <p:cNvPr id="32" name="Flowchart: Data 6"/>
            <p:cNvSpPr/>
            <p:nvPr/>
          </p:nvSpPr>
          <p:spPr>
            <a:xfrm flipH="1">
              <a:off x="1348383" y="2020536"/>
              <a:ext cx="847353" cy="16418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0000"/>
                <a:gd name="connsiteY0-2" fmla="*/ 12315 h 12315"/>
                <a:gd name="connsiteX1-3" fmla="*/ 2000 w 10000"/>
                <a:gd name="connsiteY1-4" fmla="*/ 0 h 12315"/>
                <a:gd name="connsiteX2-5" fmla="*/ 10000 w 10000"/>
                <a:gd name="connsiteY2-6" fmla="*/ 2315 h 12315"/>
                <a:gd name="connsiteX3-7" fmla="*/ 8000 w 10000"/>
                <a:gd name="connsiteY3-8" fmla="*/ 12315 h 12315"/>
                <a:gd name="connsiteX4-9" fmla="*/ 0 w 10000"/>
                <a:gd name="connsiteY4-10" fmla="*/ 12315 h 12315"/>
                <a:gd name="connsiteX0-11" fmla="*/ 0 w 10000"/>
                <a:gd name="connsiteY0-12" fmla="*/ 16614 h 16614"/>
                <a:gd name="connsiteX1-13" fmla="*/ 4728 w 10000"/>
                <a:gd name="connsiteY1-14" fmla="*/ 0 h 16614"/>
                <a:gd name="connsiteX2-15" fmla="*/ 10000 w 10000"/>
                <a:gd name="connsiteY2-16" fmla="*/ 6614 h 16614"/>
                <a:gd name="connsiteX3-17" fmla="*/ 8000 w 10000"/>
                <a:gd name="connsiteY3-18" fmla="*/ 16614 h 16614"/>
                <a:gd name="connsiteX4-19" fmla="*/ 0 w 10000"/>
                <a:gd name="connsiteY4-20" fmla="*/ 16614 h 16614"/>
                <a:gd name="connsiteX0-21" fmla="*/ 0 w 8016"/>
                <a:gd name="connsiteY0-22" fmla="*/ 5370 h 16614"/>
                <a:gd name="connsiteX1-23" fmla="*/ 2744 w 8016"/>
                <a:gd name="connsiteY1-24" fmla="*/ 0 h 16614"/>
                <a:gd name="connsiteX2-25" fmla="*/ 8016 w 8016"/>
                <a:gd name="connsiteY2-26" fmla="*/ 6614 h 16614"/>
                <a:gd name="connsiteX3-27" fmla="*/ 6016 w 8016"/>
                <a:gd name="connsiteY3-28" fmla="*/ 16614 h 16614"/>
                <a:gd name="connsiteX4-29" fmla="*/ 0 w 8016"/>
                <a:gd name="connsiteY4-30" fmla="*/ 5370 h 16614"/>
                <a:gd name="connsiteX0-31" fmla="*/ 0 w 9175"/>
                <a:gd name="connsiteY0-32" fmla="*/ 3431 h 10199"/>
                <a:gd name="connsiteX1-33" fmla="*/ 3423 w 9175"/>
                <a:gd name="connsiteY1-34" fmla="*/ 199 h 10199"/>
                <a:gd name="connsiteX2-35" fmla="*/ 9175 w 9175"/>
                <a:gd name="connsiteY2-36" fmla="*/ 0 h 10199"/>
                <a:gd name="connsiteX3-37" fmla="*/ 7505 w 9175"/>
                <a:gd name="connsiteY3-38" fmla="*/ 10199 h 10199"/>
                <a:gd name="connsiteX4-39" fmla="*/ 0 w 9175"/>
                <a:gd name="connsiteY4-40" fmla="*/ 3431 h 10199"/>
                <a:gd name="connsiteX0-41" fmla="*/ 0 w 10000"/>
                <a:gd name="connsiteY0-42" fmla="*/ 3364 h 3364"/>
                <a:gd name="connsiteX1-43" fmla="*/ 3731 w 10000"/>
                <a:gd name="connsiteY1-44" fmla="*/ 195 h 3364"/>
                <a:gd name="connsiteX2-45" fmla="*/ 10000 w 10000"/>
                <a:gd name="connsiteY2-46" fmla="*/ 0 h 3364"/>
                <a:gd name="connsiteX3-47" fmla="*/ 6831 w 10000"/>
                <a:gd name="connsiteY3-48" fmla="*/ 3169 h 3364"/>
                <a:gd name="connsiteX4-49" fmla="*/ 0 w 10000"/>
                <a:gd name="connsiteY4-50" fmla="*/ 3364 h 3364"/>
                <a:gd name="connsiteX0-51" fmla="*/ 0 w 10000"/>
                <a:gd name="connsiteY0-52" fmla="*/ 11741 h 11741"/>
                <a:gd name="connsiteX1-53" fmla="*/ 4068 w 10000"/>
                <a:gd name="connsiteY1-54" fmla="*/ 0 h 11741"/>
                <a:gd name="connsiteX2-55" fmla="*/ 10000 w 10000"/>
                <a:gd name="connsiteY2-56" fmla="*/ 1741 h 11741"/>
                <a:gd name="connsiteX3-57" fmla="*/ 6831 w 10000"/>
                <a:gd name="connsiteY3-58" fmla="*/ 11161 h 11741"/>
                <a:gd name="connsiteX4-59" fmla="*/ 0 w 10000"/>
                <a:gd name="connsiteY4-60" fmla="*/ 11741 h 11741"/>
                <a:gd name="connsiteX0-61" fmla="*/ 0 w 10000"/>
                <a:gd name="connsiteY0-62" fmla="*/ 10000 h 10000"/>
                <a:gd name="connsiteX1-63" fmla="*/ 4068 w 10000"/>
                <a:gd name="connsiteY1-64" fmla="*/ 580 h 10000"/>
                <a:gd name="connsiteX2-65" fmla="*/ 10000 w 10000"/>
                <a:gd name="connsiteY2-66" fmla="*/ 0 h 10000"/>
                <a:gd name="connsiteX3-67" fmla="*/ 6831 w 10000"/>
                <a:gd name="connsiteY3-68" fmla="*/ 9420 h 10000"/>
                <a:gd name="connsiteX4-69" fmla="*/ 0 w 10000"/>
                <a:gd name="connsiteY4-7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10000"/>
                  </a:moveTo>
                  <a:lnTo>
                    <a:pt x="4068" y="580"/>
                  </a:lnTo>
                  <a:lnTo>
                    <a:pt x="10000" y="0"/>
                  </a:lnTo>
                  <a:lnTo>
                    <a:pt x="6831" y="9420"/>
                  </a:lnTo>
                  <a:lnTo>
                    <a:pt x="0" y="10000"/>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en-US" sz="2700">
                <a:solidFill>
                  <a:prstClr val="white"/>
                </a:solidFill>
              </a:endParaRPr>
            </a:p>
          </p:txBody>
        </p:sp>
        <p:sp>
          <p:nvSpPr>
            <p:cNvPr id="33" name="Rectangle 32"/>
            <p:cNvSpPr/>
            <p:nvPr/>
          </p:nvSpPr>
          <p:spPr>
            <a:xfrm>
              <a:off x="997153" y="1956941"/>
              <a:ext cx="720080" cy="1368152"/>
            </a:xfrm>
            <a:prstGeom prst="rect">
              <a:avLst/>
            </a:prstGeom>
            <a:solidFill>
              <a:schemeClr val="accent4">
                <a:lumMod val="75000"/>
              </a:schemeClr>
            </a:solidFill>
            <a:ln>
              <a:noFill/>
            </a:ln>
            <a:effectLst>
              <a:outerShdw blurRad="50800" dist="38100" dir="2700000" algn="tl" rotWithShape="0">
                <a:prstClr val="black">
                  <a:alpha val="40000"/>
                </a:prstClr>
              </a:outerShdw>
            </a:effectLst>
            <a:scene3d>
              <a:camera prst="orthographicFront">
                <a:rot lat="20466618" lon="2567695" rev="20598856"/>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en-US" sz="2700">
                <a:solidFill>
                  <a:prstClr val="white"/>
                </a:solidFill>
              </a:endParaRPr>
            </a:p>
          </p:txBody>
        </p:sp>
      </p:grpSp>
      <p:grpSp>
        <p:nvGrpSpPr>
          <p:cNvPr id="29" name="Group 28"/>
          <p:cNvGrpSpPr/>
          <p:nvPr/>
        </p:nvGrpSpPr>
        <p:grpSpPr>
          <a:xfrm rot="10800000">
            <a:off x="7598063" y="4582097"/>
            <a:ext cx="1198583" cy="1368152"/>
            <a:chOff x="997153" y="1956941"/>
            <a:chExt cx="1198583" cy="1368152"/>
          </a:xfrm>
          <a:solidFill>
            <a:srgbClr val="006666">
              <a:alpha val="86000"/>
            </a:srgbClr>
          </a:solidFill>
        </p:grpSpPr>
        <p:sp>
          <p:nvSpPr>
            <p:cNvPr id="30" name="Flowchart: Data 6"/>
            <p:cNvSpPr/>
            <p:nvPr/>
          </p:nvSpPr>
          <p:spPr>
            <a:xfrm flipH="1">
              <a:off x="1348383" y="2020536"/>
              <a:ext cx="847353" cy="16418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0000"/>
                <a:gd name="connsiteY0-2" fmla="*/ 12315 h 12315"/>
                <a:gd name="connsiteX1-3" fmla="*/ 2000 w 10000"/>
                <a:gd name="connsiteY1-4" fmla="*/ 0 h 12315"/>
                <a:gd name="connsiteX2-5" fmla="*/ 10000 w 10000"/>
                <a:gd name="connsiteY2-6" fmla="*/ 2315 h 12315"/>
                <a:gd name="connsiteX3-7" fmla="*/ 8000 w 10000"/>
                <a:gd name="connsiteY3-8" fmla="*/ 12315 h 12315"/>
                <a:gd name="connsiteX4-9" fmla="*/ 0 w 10000"/>
                <a:gd name="connsiteY4-10" fmla="*/ 12315 h 12315"/>
                <a:gd name="connsiteX0-11" fmla="*/ 0 w 10000"/>
                <a:gd name="connsiteY0-12" fmla="*/ 16614 h 16614"/>
                <a:gd name="connsiteX1-13" fmla="*/ 4728 w 10000"/>
                <a:gd name="connsiteY1-14" fmla="*/ 0 h 16614"/>
                <a:gd name="connsiteX2-15" fmla="*/ 10000 w 10000"/>
                <a:gd name="connsiteY2-16" fmla="*/ 6614 h 16614"/>
                <a:gd name="connsiteX3-17" fmla="*/ 8000 w 10000"/>
                <a:gd name="connsiteY3-18" fmla="*/ 16614 h 16614"/>
                <a:gd name="connsiteX4-19" fmla="*/ 0 w 10000"/>
                <a:gd name="connsiteY4-20" fmla="*/ 16614 h 16614"/>
                <a:gd name="connsiteX0-21" fmla="*/ 0 w 8016"/>
                <a:gd name="connsiteY0-22" fmla="*/ 5370 h 16614"/>
                <a:gd name="connsiteX1-23" fmla="*/ 2744 w 8016"/>
                <a:gd name="connsiteY1-24" fmla="*/ 0 h 16614"/>
                <a:gd name="connsiteX2-25" fmla="*/ 8016 w 8016"/>
                <a:gd name="connsiteY2-26" fmla="*/ 6614 h 16614"/>
                <a:gd name="connsiteX3-27" fmla="*/ 6016 w 8016"/>
                <a:gd name="connsiteY3-28" fmla="*/ 16614 h 16614"/>
                <a:gd name="connsiteX4-29" fmla="*/ 0 w 8016"/>
                <a:gd name="connsiteY4-30" fmla="*/ 5370 h 16614"/>
                <a:gd name="connsiteX0-31" fmla="*/ 0 w 9175"/>
                <a:gd name="connsiteY0-32" fmla="*/ 3431 h 10199"/>
                <a:gd name="connsiteX1-33" fmla="*/ 3423 w 9175"/>
                <a:gd name="connsiteY1-34" fmla="*/ 199 h 10199"/>
                <a:gd name="connsiteX2-35" fmla="*/ 9175 w 9175"/>
                <a:gd name="connsiteY2-36" fmla="*/ 0 h 10199"/>
                <a:gd name="connsiteX3-37" fmla="*/ 7505 w 9175"/>
                <a:gd name="connsiteY3-38" fmla="*/ 10199 h 10199"/>
                <a:gd name="connsiteX4-39" fmla="*/ 0 w 9175"/>
                <a:gd name="connsiteY4-40" fmla="*/ 3431 h 10199"/>
                <a:gd name="connsiteX0-41" fmla="*/ 0 w 10000"/>
                <a:gd name="connsiteY0-42" fmla="*/ 3364 h 3364"/>
                <a:gd name="connsiteX1-43" fmla="*/ 3731 w 10000"/>
                <a:gd name="connsiteY1-44" fmla="*/ 195 h 3364"/>
                <a:gd name="connsiteX2-45" fmla="*/ 10000 w 10000"/>
                <a:gd name="connsiteY2-46" fmla="*/ 0 h 3364"/>
                <a:gd name="connsiteX3-47" fmla="*/ 6831 w 10000"/>
                <a:gd name="connsiteY3-48" fmla="*/ 3169 h 3364"/>
                <a:gd name="connsiteX4-49" fmla="*/ 0 w 10000"/>
                <a:gd name="connsiteY4-50" fmla="*/ 3364 h 3364"/>
                <a:gd name="connsiteX0-51" fmla="*/ 0 w 10000"/>
                <a:gd name="connsiteY0-52" fmla="*/ 11741 h 11741"/>
                <a:gd name="connsiteX1-53" fmla="*/ 4068 w 10000"/>
                <a:gd name="connsiteY1-54" fmla="*/ 0 h 11741"/>
                <a:gd name="connsiteX2-55" fmla="*/ 10000 w 10000"/>
                <a:gd name="connsiteY2-56" fmla="*/ 1741 h 11741"/>
                <a:gd name="connsiteX3-57" fmla="*/ 6831 w 10000"/>
                <a:gd name="connsiteY3-58" fmla="*/ 11161 h 11741"/>
                <a:gd name="connsiteX4-59" fmla="*/ 0 w 10000"/>
                <a:gd name="connsiteY4-60" fmla="*/ 11741 h 11741"/>
                <a:gd name="connsiteX0-61" fmla="*/ 0 w 10000"/>
                <a:gd name="connsiteY0-62" fmla="*/ 10000 h 10000"/>
                <a:gd name="connsiteX1-63" fmla="*/ 4068 w 10000"/>
                <a:gd name="connsiteY1-64" fmla="*/ 580 h 10000"/>
                <a:gd name="connsiteX2-65" fmla="*/ 10000 w 10000"/>
                <a:gd name="connsiteY2-66" fmla="*/ 0 h 10000"/>
                <a:gd name="connsiteX3-67" fmla="*/ 6831 w 10000"/>
                <a:gd name="connsiteY3-68" fmla="*/ 9420 h 10000"/>
                <a:gd name="connsiteX4-69" fmla="*/ 0 w 10000"/>
                <a:gd name="connsiteY4-7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10000"/>
                  </a:moveTo>
                  <a:lnTo>
                    <a:pt x="4068" y="580"/>
                  </a:lnTo>
                  <a:lnTo>
                    <a:pt x="10000" y="0"/>
                  </a:lnTo>
                  <a:lnTo>
                    <a:pt x="6831" y="9420"/>
                  </a:lnTo>
                  <a:lnTo>
                    <a:pt x="0" y="100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en-US" sz="2700">
                <a:solidFill>
                  <a:prstClr val="white"/>
                </a:solidFill>
              </a:endParaRPr>
            </a:p>
          </p:txBody>
        </p:sp>
        <p:sp>
          <p:nvSpPr>
            <p:cNvPr id="31" name="Rectangle 30"/>
            <p:cNvSpPr/>
            <p:nvPr/>
          </p:nvSpPr>
          <p:spPr>
            <a:xfrm>
              <a:off x="997153" y="1956941"/>
              <a:ext cx="720080" cy="1368152"/>
            </a:xfrm>
            <a:prstGeom prst="rect">
              <a:avLst/>
            </a:prstGeom>
            <a:grpFill/>
            <a:ln>
              <a:noFill/>
            </a:ln>
            <a:effectLst>
              <a:outerShdw blurRad="50800" dist="38100" dir="18900000" algn="bl" rotWithShape="0">
                <a:prstClr val="black">
                  <a:alpha val="40000"/>
                </a:prstClr>
              </a:outerShdw>
            </a:effectLst>
            <a:scene3d>
              <a:camera prst="orthographicFront">
                <a:rot lat="20466618" lon="2567695" rev="20598856"/>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en-US" sz="2700">
                <a:solidFill>
                  <a:prstClr val="white"/>
                </a:solidFill>
              </a:endParaRPr>
            </a:p>
          </p:txBody>
        </p:sp>
      </p:grpSp>
      <p:sp>
        <p:nvSpPr>
          <p:cNvPr id="48" name="Rectangle 47"/>
          <p:cNvSpPr/>
          <p:nvPr/>
        </p:nvSpPr>
        <p:spPr>
          <a:xfrm>
            <a:off x="3101139" y="488365"/>
            <a:ext cx="2937535" cy="523220"/>
          </a:xfrm>
          <a:prstGeom prst="rect">
            <a:avLst/>
          </a:prstGeom>
        </p:spPr>
        <p:txBody>
          <a:bodyPr wrap="none">
            <a:spAutoFit/>
          </a:bodyPr>
          <a:lstStyle/>
          <a:p>
            <a:r>
              <a:rPr lang="en-US" sz="2800" b="1" dirty="0">
                <a:solidFill>
                  <a:schemeClr val="bg1"/>
                </a:solidFill>
                <a:latin typeface="Cambria" panose="02040503050406030204" pitchFamily="18" charset="0"/>
                <a:ea typeface="Cambria" panose="02040503050406030204" pitchFamily="18" charset="0"/>
              </a:rPr>
              <a:t>CÁC CHUẨN MỰC</a:t>
            </a:r>
            <a:endParaRPr lang="vi-VN" sz="2800" dirty="0">
              <a:solidFill>
                <a:schemeClr val="bg1"/>
              </a:solidFill>
              <a:latin typeface="Cambria" panose="02040503050406030204" pitchFamily="18" charset="0"/>
              <a:ea typeface="Cambria" panose="02040503050406030204" pitchFamily="18" charset="0"/>
            </a:endParaRPr>
          </a:p>
        </p:txBody>
      </p:sp>
      <p:sp>
        <p:nvSpPr>
          <p:cNvPr id="49" name="Rectangle 48"/>
          <p:cNvSpPr/>
          <p:nvPr/>
        </p:nvSpPr>
        <p:spPr>
          <a:xfrm>
            <a:off x="1205072" y="2099502"/>
            <a:ext cx="7229509" cy="830997"/>
          </a:xfrm>
          <a:prstGeom prst="rect">
            <a:avLst/>
          </a:prstGeom>
        </p:spPr>
        <p:txBody>
          <a:bodyPr wrap="square">
            <a:spAutoFit/>
          </a:bodyPr>
          <a:lstStyle/>
          <a:p>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Chuẩn</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mực</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về</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hình</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thức</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Logo,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biểu</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tượng</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khẩu</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hiệu</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kiến</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trúc</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bài</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trí</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nơi</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làm</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việc</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trang</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phục</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biển</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tên</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a:t>
            </a:r>
          </a:p>
        </p:txBody>
      </p:sp>
      <p:sp>
        <p:nvSpPr>
          <p:cNvPr id="50" name="Rectangle 49"/>
          <p:cNvSpPr/>
          <p:nvPr/>
        </p:nvSpPr>
        <p:spPr>
          <a:xfrm>
            <a:off x="931845" y="4475978"/>
            <a:ext cx="7464077" cy="830997"/>
          </a:xfrm>
          <a:prstGeom prst="rect">
            <a:avLst/>
          </a:prstGeom>
          <a:noFill/>
        </p:spPr>
        <p:txBody>
          <a:bodyPr wrap="square">
            <a:spAutoFit/>
          </a:bodyPr>
          <a:lstStyle/>
          <a:p>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Chuẩn</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mực</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về</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nội</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dung: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Sứ</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mệnh</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mục</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tiêu</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nhà</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trường</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quy</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trình</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làm</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việc</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nề</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nếp</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phong</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cách</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làm</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 </a:t>
            </a:r>
            <a:r>
              <a:rPr lang="en-US" sz="2400" dirty="0" err="1">
                <a:solidFill>
                  <a:prstClr val="white"/>
                </a:solidFill>
                <a:latin typeface="Cambria" panose="02040503050406030204" pitchFamily="18" charset="0"/>
                <a:ea typeface="Cambria" panose="02040503050406030204" pitchFamily="18" charset="0"/>
                <a:cs typeface="Arial" panose="020B0604020202020204" pitchFamily="34" charset="0"/>
              </a:rPr>
              <a:t>việc</a:t>
            </a:r>
            <a:r>
              <a:rPr lang="en-US" sz="2400" dirty="0">
                <a:solidFill>
                  <a:prstClr val="white"/>
                </a:solidFill>
                <a:latin typeface="Cambria" panose="02040503050406030204" pitchFamily="18" charset="0"/>
                <a:ea typeface="Cambria" panose="02040503050406030204" pitchFamily="18" charset="0"/>
                <a:cs typeface="Arial" panose="020B0604020202020204" pitchFamily="34" charset="0"/>
              </a:rPr>
              <a:t>…</a:t>
            </a:r>
          </a:p>
        </p:txBody>
      </p:sp>
      <p:sp>
        <p:nvSpPr>
          <p:cNvPr id="25"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259266591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inVertical)">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barn(inVertical)">
                                      <p:cBhvr>
                                        <p:cTn id="1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1153886" y="2217422"/>
            <a:ext cx="7235571" cy="41529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4320" lvl="1" indent="0">
              <a:buFont typeface="Arial" panose="020B0604020202020204" pitchFamily="34" charset="0"/>
              <a:buNone/>
            </a:pP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Nguyên</a:t>
            </a:r>
            <a:r>
              <a:rPr lang="en-US" sz="2600" dirty="0" smtClean="0">
                <a:latin typeface="Times New Roman" panose="02020603050405020304" pitchFamily="18" charset="0"/>
                <a:cs typeface="Times New Roman" panose="02020603050405020304" pitchFamily="18" charset="0"/>
              </a:rPr>
              <a:t> t</a:t>
            </a:r>
            <a:r>
              <a:rPr lang="nl-NL" sz="2600" dirty="0" smtClean="0">
                <a:latin typeface="Times New Roman" panose="02020603050405020304" pitchFamily="18" charset="0"/>
                <a:cs typeface="Times New Roman" panose="02020603050405020304" pitchFamily="18" charset="0"/>
              </a:rPr>
              <a:t>ắc đồng cảm</a:t>
            </a:r>
            <a:endParaRPr lang="en-US" sz="2600" dirty="0" smtClean="0">
              <a:latin typeface="Times New Roman" panose="02020603050405020304" pitchFamily="18" charset="0"/>
              <a:cs typeface="Times New Roman" panose="02020603050405020304" pitchFamily="18" charset="0"/>
            </a:endParaRPr>
          </a:p>
          <a:p>
            <a:pPr marL="274320" lvl="1" indent="0">
              <a:buFont typeface="Arial" panose="020B0604020202020204" pitchFamily="34" charset="0"/>
              <a:buNone/>
            </a:pPr>
            <a:r>
              <a:rPr lang="nl-NL" sz="2600" dirty="0" smtClean="0">
                <a:latin typeface="Times New Roman" panose="02020603050405020304" pitchFamily="18" charset="0"/>
                <a:cs typeface="Times New Roman" panose="02020603050405020304" pitchFamily="18" charset="0"/>
              </a:rPr>
              <a:t>- Nguyên tắc tôn trọng đối tượng giao tiếp</a:t>
            </a:r>
            <a:endParaRPr lang="en-US" sz="2600" dirty="0" smtClean="0">
              <a:latin typeface="Times New Roman" panose="02020603050405020304" pitchFamily="18" charset="0"/>
              <a:cs typeface="Times New Roman" panose="02020603050405020304" pitchFamily="18" charset="0"/>
            </a:endParaRPr>
          </a:p>
          <a:p>
            <a:pPr marL="274320" lvl="1" indent="0">
              <a:buFont typeface="Arial" panose="020B0604020202020204" pitchFamily="34" charset="0"/>
              <a:buNone/>
            </a:pPr>
            <a:r>
              <a:rPr lang="nl-NL" sz="2600" dirty="0" smtClean="0">
                <a:latin typeface="Times New Roman" panose="02020603050405020304" pitchFamily="18" charset="0"/>
                <a:cs typeface="Times New Roman" panose="02020603050405020304" pitchFamily="18" charset="0"/>
              </a:rPr>
              <a:t>- Nguyên tắc bảo đảm tính mô phạm</a:t>
            </a:r>
            <a:endParaRPr lang="en-US" sz="2600" dirty="0" smtClean="0">
              <a:latin typeface="Times New Roman" panose="02020603050405020304" pitchFamily="18" charset="0"/>
              <a:cs typeface="Times New Roman" panose="02020603050405020304" pitchFamily="18" charset="0"/>
            </a:endParaRPr>
          </a:p>
          <a:p>
            <a:pPr marL="274320" lvl="1" indent="0">
              <a:buFont typeface="Arial" panose="020B0604020202020204" pitchFamily="34" charset="0"/>
              <a:buNone/>
            </a:pPr>
            <a:r>
              <a:rPr lang="nl-NL" sz="2600" dirty="0" smtClean="0">
                <a:latin typeface="Times New Roman" panose="02020603050405020304" pitchFamily="18" charset="0"/>
                <a:cs typeface="Times New Roman" panose="02020603050405020304" pitchFamily="18" charset="0"/>
              </a:rPr>
              <a:t>- Nguyên tắc thiện ý</a:t>
            </a:r>
            <a:endParaRPr lang="en-US" sz="2600" dirty="0" smtClean="0">
              <a:latin typeface="Times New Roman" panose="02020603050405020304" pitchFamily="18" charset="0"/>
              <a:cs typeface="Times New Roman" panose="02020603050405020304" pitchFamily="18" charset="0"/>
            </a:endParaRPr>
          </a:p>
          <a:p>
            <a:pPr marL="274320" lvl="1" indent="0">
              <a:buFont typeface="Arial" panose="020B0604020202020204" pitchFamily="34" charset="0"/>
              <a:buNone/>
            </a:pPr>
            <a:r>
              <a:rPr lang="nl-NL" sz="2600" dirty="0" smtClean="0">
                <a:latin typeface="Times New Roman" panose="02020603050405020304" pitchFamily="18" charset="0"/>
                <a:cs typeface="Times New Roman" panose="02020603050405020304" pitchFamily="18" charset="0"/>
              </a:rPr>
              <a:t>- Nguyên tắc vô tư</a:t>
            </a:r>
            <a:endParaRPr lang="en-US" sz="2600" dirty="0" smtClean="0">
              <a:latin typeface="Times New Roman" panose="02020603050405020304" pitchFamily="18" charset="0"/>
              <a:cs typeface="Times New Roman" panose="02020603050405020304" pitchFamily="18" charset="0"/>
            </a:endParaRPr>
          </a:p>
          <a:p>
            <a:endParaRPr lang="en-US" sz="2600" dirty="0">
              <a:latin typeface="Times New Roman" panose="02020603050405020304" pitchFamily="18" charset="0"/>
              <a:cs typeface="Times New Roman" panose="02020603050405020304" pitchFamily="18" charset="0"/>
            </a:endParaRPr>
          </a:p>
        </p:txBody>
      </p:sp>
      <p:sp>
        <p:nvSpPr>
          <p:cNvPr id="5" name="Rectangle 4"/>
          <p:cNvSpPr/>
          <p:nvPr/>
        </p:nvSpPr>
        <p:spPr>
          <a:xfrm>
            <a:off x="257858" y="548617"/>
            <a:ext cx="8752327" cy="492443"/>
          </a:xfrm>
          <a:prstGeom prst="rect">
            <a:avLst/>
          </a:prstGeom>
        </p:spPr>
        <p:txBody>
          <a:bodyPr wrap="square">
            <a:spAutoFit/>
          </a:bodyPr>
          <a:lstStyle/>
          <a:p>
            <a:pPr algn="ctr"/>
            <a:r>
              <a:rPr lang="en-US" sz="2600" b="1" dirty="0" err="1">
                <a:solidFill>
                  <a:schemeClr val="bg1"/>
                </a:solidFill>
                <a:latin typeface="Times New Roman" panose="02020603050405020304" pitchFamily="18" charset="0"/>
                <a:cs typeface="Times New Roman" panose="02020603050405020304" pitchFamily="18" charset="0"/>
              </a:rPr>
              <a:t>Nguyên</a:t>
            </a:r>
            <a:r>
              <a:rPr lang="en-US" sz="2600" b="1" dirty="0">
                <a:solidFill>
                  <a:schemeClr val="bg1"/>
                </a:solidFill>
                <a:latin typeface="Times New Roman" panose="02020603050405020304" pitchFamily="18" charset="0"/>
                <a:cs typeface="Times New Roman" panose="02020603050405020304" pitchFamily="18" charset="0"/>
              </a:rPr>
              <a:t> </a:t>
            </a:r>
            <a:r>
              <a:rPr lang="en-US" sz="2600" b="1" dirty="0" err="1">
                <a:solidFill>
                  <a:schemeClr val="bg1"/>
                </a:solidFill>
                <a:latin typeface="Times New Roman" panose="02020603050405020304" pitchFamily="18" charset="0"/>
                <a:cs typeface="Times New Roman" panose="02020603050405020304" pitchFamily="18" charset="0"/>
              </a:rPr>
              <a:t>tắc</a:t>
            </a:r>
            <a:r>
              <a:rPr lang="en-US" sz="2600" b="1" dirty="0">
                <a:solidFill>
                  <a:schemeClr val="bg1"/>
                </a:solidFill>
                <a:latin typeface="Times New Roman" panose="02020603050405020304" pitchFamily="18" charset="0"/>
                <a:cs typeface="Times New Roman" panose="02020603050405020304" pitchFamily="18" charset="0"/>
              </a:rPr>
              <a:t> </a:t>
            </a:r>
            <a:r>
              <a:rPr lang="en-US" sz="2600" b="1" dirty="0" err="1">
                <a:solidFill>
                  <a:schemeClr val="bg1"/>
                </a:solidFill>
                <a:latin typeface="Times New Roman" panose="02020603050405020304" pitchFamily="18" charset="0"/>
                <a:cs typeface="Times New Roman" panose="02020603050405020304" pitchFamily="18" charset="0"/>
              </a:rPr>
              <a:t>đạo</a:t>
            </a:r>
            <a:r>
              <a:rPr lang="en-US" sz="2600" b="1" dirty="0">
                <a:solidFill>
                  <a:schemeClr val="bg1"/>
                </a:solidFill>
                <a:latin typeface="Times New Roman" panose="02020603050405020304" pitchFamily="18" charset="0"/>
                <a:cs typeface="Times New Roman" panose="02020603050405020304" pitchFamily="18" charset="0"/>
              </a:rPr>
              <a:t> </a:t>
            </a:r>
            <a:r>
              <a:rPr lang="en-US" sz="2600" b="1" dirty="0" err="1">
                <a:solidFill>
                  <a:schemeClr val="bg1"/>
                </a:solidFill>
                <a:latin typeface="Times New Roman" panose="02020603050405020304" pitchFamily="18" charset="0"/>
                <a:cs typeface="Times New Roman" panose="02020603050405020304" pitchFamily="18" charset="0"/>
              </a:rPr>
              <a:t>đức</a:t>
            </a:r>
            <a:r>
              <a:rPr lang="en-US" sz="2600" b="1" dirty="0">
                <a:solidFill>
                  <a:schemeClr val="bg1"/>
                </a:solidFill>
                <a:latin typeface="Times New Roman" panose="02020603050405020304" pitchFamily="18" charset="0"/>
                <a:cs typeface="Times New Roman" panose="02020603050405020304" pitchFamily="18" charset="0"/>
              </a:rPr>
              <a:t> </a:t>
            </a:r>
            <a:r>
              <a:rPr lang="en-US" sz="2600" b="1" dirty="0" err="1">
                <a:solidFill>
                  <a:schemeClr val="bg1"/>
                </a:solidFill>
                <a:latin typeface="Times New Roman" panose="02020603050405020304" pitchFamily="18" charset="0"/>
                <a:cs typeface="Times New Roman" panose="02020603050405020304" pitchFamily="18" charset="0"/>
              </a:rPr>
              <a:t>trong</a:t>
            </a:r>
            <a:r>
              <a:rPr lang="en-US" sz="2600" b="1" dirty="0">
                <a:solidFill>
                  <a:schemeClr val="bg1"/>
                </a:solidFill>
                <a:latin typeface="Times New Roman" panose="02020603050405020304" pitchFamily="18" charset="0"/>
                <a:cs typeface="Times New Roman" panose="02020603050405020304" pitchFamily="18" charset="0"/>
              </a:rPr>
              <a:t> </a:t>
            </a:r>
            <a:r>
              <a:rPr lang="en-US" sz="2600" b="1" dirty="0" err="1">
                <a:solidFill>
                  <a:schemeClr val="bg1"/>
                </a:solidFill>
                <a:latin typeface="Times New Roman" panose="02020603050405020304" pitchFamily="18" charset="0"/>
                <a:cs typeface="Times New Roman" panose="02020603050405020304" pitchFamily="18" charset="0"/>
              </a:rPr>
              <a:t>quy</a:t>
            </a:r>
            <a:r>
              <a:rPr lang="en-US" sz="2600" b="1" dirty="0">
                <a:solidFill>
                  <a:schemeClr val="bg1"/>
                </a:solidFill>
                <a:latin typeface="Times New Roman" panose="02020603050405020304" pitchFamily="18" charset="0"/>
                <a:cs typeface="Times New Roman" panose="02020603050405020304" pitchFamily="18" charset="0"/>
              </a:rPr>
              <a:t> </a:t>
            </a:r>
            <a:r>
              <a:rPr lang="en-US" sz="2600" b="1" dirty="0" err="1">
                <a:solidFill>
                  <a:schemeClr val="bg1"/>
                </a:solidFill>
                <a:latin typeface="Times New Roman" panose="02020603050405020304" pitchFamily="18" charset="0"/>
                <a:cs typeface="Times New Roman" panose="02020603050405020304" pitchFamily="18" charset="0"/>
              </a:rPr>
              <a:t>tắc</a:t>
            </a:r>
            <a:r>
              <a:rPr lang="en-US" sz="2600" b="1" dirty="0">
                <a:solidFill>
                  <a:schemeClr val="bg1"/>
                </a:solidFill>
                <a:latin typeface="Times New Roman" panose="02020603050405020304" pitchFamily="18" charset="0"/>
                <a:cs typeface="Times New Roman" panose="02020603050405020304" pitchFamily="18" charset="0"/>
              </a:rPr>
              <a:t> </a:t>
            </a:r>
            <a:r>
              <a:rPr lang="en-US" sz="2600" b="1" dirty="0" err="1">
                <a:solidFill>
                  <a:schemeClr val="bg1"/>
                </a:solidFill>
                <a:latin typeface="Times New Roman" panose="02020603050405020304" pitchFamily="18" charset="0"/>
                <a:cs typeface="Times New Roman" panose="02020603050405020304" pitchFamily="18" charset="0"/>
              </a:rPr>
              <a:t>ứng</a:t>
            </a:r>
            <a:r>
              <a:rPr lang="en-US" sz="2600" b="1" dirty="0">
                <a:solidFill>
                  <a:schemeClr val="bg1"/>
                </a:solidFill>
                <a:latin typeface="Times New Roman" panose="02020603050405020304" pitchFamily="18" charset="0"/>
                <a:cs typeface="Times New Roman" panose="02020603050405020304" pitchFamily="18" charset="0"/>
              </a:rPr>
              <a:t> </a:t>
            </a:r>
            <a:r>
              <a:rPr lang="en-US" sz="2600" b="1" dirty="0" err="1">
                <a:solidFill>
                  <a:schemeClr val="bg1"/>
                </a:solidFill>
                <a:latin typeface="Times New Roman" panose="02020603050405020304" pitchFamily="18" charset="0"/>
                <a:cs typeface="Times New Roman" panose="02020603050405020304" pitchFamily="18" charset="0"/>
              </a:rPr>
              <a:t>xử</a:t>
            </a:r>
            <a:endParaRPr lang="en-US" sz="2600" dirty="0">
              <a:solidFill>
                <a:schemeClr val="bg1"/>
              </a:solidFill>
              <a:latin typeface="Times New Roman" panose="02020603050405020304" pitchFamily="18" charset="0"/>
              <a:cs typeface="Times New Roman" panose="02020603050405020304" pitchFamily="18" charset="0"/>
            </a:endParaRPr>
          </a:p>
        </p:txBody>
      </p:sp>
      <p:sp>
        <p:nvSpPr>
          <p:cNvPr id="6"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50798509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937791" y="1642471"/>
            <a:ext cx="7587900" cy="46407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 indent="0">
              <a:buFont typeface="Arial" panose="020B0604020202020204" pitchFamily="34" charset="0"/>
              <a:buNone/>
            </a:pPr>
            <a:r>
              <a:rPr lang="nl-NL" sz="2600" b="1" dirty="0" smtClean="0">
                <a:latin typeface="Times New Roman" panose="02020603050405020304" pitchFamily="18" charset="0"/>
                <a:cs typeface="Times New Roman" panose="02020603050405020304" pitchFamily="18" charset="0"/>
              </a:rPr>
              <a:t>+ Nguyên tắc đồng cảm</a:t>
            </a:r>
            <a:endParaRPr lang="en-US" sz="2600" dirty="0" smtClean="0">
              <a:latin typeface="Times New Roman" panose="02020603050405020304" pitchFamily="18" charset="0"/>
              <a:cs typeface="Times New Roman" panose="02020603050405020304" pitchFamily="18" charset="0"/>
            </a:endParaRPr>
          </a:p>
          <a:p>
            <a:pPr marL="34290" indent="0">
              <a:buFont typeface="Arial" panose="020B0604020202020204" pitchFamily="34" charset="0"/>
              <a:buNone/>
            </a:pPr>
            <a:endParaRPr lang="nl-NL" sz="2600" dirty="0" smtClean="0">
              <a:latin typeface="Times New Roman" panose="02020603050405020304" pitchFamily="18" charset="0"/>
              <a:cs typeface="Times New Roman" panose="02020603050405020304" pitchFamily="18" charset="0"/>
            </a:endParaRPr>
          </a:p>
          <a:p>
            <a:pPr marL="34290" indent="0">
              <a:buFont typeface="Arial" panose="020B0604020202020204" pitchFamily="34" charset="0"/>
              <a:buNone/>
            </a:pPr>
            <a:r>
              <a:rPr lang="nl-NL" sz="2600" dirty="0" smtClean="0">
                <a:latin typeface="Times New Roman" panose="02020603050405020304" pitchFamily="18" charset="0"/>
                <a:cs typeface="Times New Roman" panose="02020603050405020304" pitchFamily="18" charset="0"/>
              </a:rPr>
              <a:t>- Đặt vị trí của mình vào vị trí của đối tượng giao tiếp.</a:t>
            </a:r>
          </a:p>
          <a:p>
            <a:pPr marL="34290" indent="0">
              <a:buFont typeface="Arial" panose="020B0604020202020204" pitchFamily="34" charset="0"/>
              <a:buNone/>
            </a:pPr>
            <a:r>
              <a:rPr lang="nl-NL" sz="2600" dirty="0" smtClean="0">
                <a:latin typeface="Times New Roman" panose="02020603050405020304" pitchFamily="18" charset="0"/>
                <a:cs typeface="Times New Roman" panose="02020603050405020304" pitchFamily="18" charset="0"/>
              </a:rPr>
              <a:t>- Chia sẻ niềm vui, nỗi buồn của đối tượng giao tiếp. Những biều hiện để nhận biết người giao tiếp đang thực hiện nguyên tắc này đó là:</a:t>
            </a:r>
          </a:p>
          <a:p>
            <a:pPr marL="34290" indent="0">
              <a:buFont typeface="Arial" panose="020B0604020202020204" pitchFamily="34" charset="0"/>
              <a:buNone/>
            </a:pPr>
            <a:endParaRPr lang="en-US" sz="2600" dirty="0" smtClean="0">
              <a:latin typeface="Times New Roman" panose="02020603050405020304" pitchFamily="18" charset="0"/>
              <a:cs typeface="Times New Roman" panose="02020603050405020304" pitchFamily="18" charset="0"/>
            </a:endParaRPr>
          </a:p>
          <a:p>
            <a:endParaRPr lang="en-US" sz="2600"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20198687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1014548" y="1763485"/>
            <a:ext cx="7061400" cy="485503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2600" dirty="0" smtClean="0">
                <a:latin typeface="Times New Roman" panose="02020603050405020304" pitchFamily="18" charset="0"/>
                <a:cs typeface="Times New Roman" panose="02020603050405020304" pitchFamily="18" charset="0"/>
              </a:rPr>
              <a:t>GV biết đặt mình vào vị trí của người học để quan tâm, tìm hiểu, năm vững hòan cảnh, điều kiện của mỗi người học cụ thể trong lớp học</a:t>
            </a:r>
            <a:endParaRPr lang="en-US" sz="2600" dirty="0" smtClean="0">
              <a:latin typeface="Times New Roman" panose="02020603050405020304" pitchFamily="18" charset="0"/>
              <a:cs typeface="Times New Roman" panose="02020603050405020304" pitchFamily="18" charset="0"/>
            </a:endParaRPr>
          </a:p>
          <a:p>
            <a:r>
              <a:rPr lang="nl-NL" sz="2600" dirty="0" smtClean="0">
                <a:latin typeface="Times New Roman" panose="02020603050405020304" pitchFamily="18" charset="0"/>
                <a:cs typeface="Times New Roman" panose="02020603050405020304" pitchFamily="18" charset="0"/>
              </a:rPr>
              <a:t>Không giải quyết cứng nhắc, duy ý chí, áp dụng nội quy một cách thuần tuý….</a:t>
            </a:r>
            <a:endParaRPr lang="en-US" sz="2600" dirty="0" smtClean="0">
              <a:latin typeface="Times New Roman" panose="02020603050405020304" pitchFamily="18" charset="0"/>
              <a:cs typeface="Times New Roman" panose="02020603050405020304" pitchFamily="18" charset="0"/>
            </a:endParaRPr>
          </a:p>
          <a:p>
            <a:r>
              <a:rPr lang="nl-NL" sz="2600" dirty="0" smtClean="0">
                <a:latin typeface="Times New Roman" panose="02020603050405020304" pitchFamily="18" charset="0"/>
                <a:cs typeface="Times New Roman" panose="02020603050405020304" pitchFamily="18" charset="0"/>
              </a:rPr>
              <a:t>Quan tâm phản hồi từ người học sau khi đưa ra những tác động sư phạm nhằm điều chỉnh hoặc đề ra những tác động tiếp theo có hiệu quả hơn</a:t>
            </a:r>
            <a:endParaRPr lang="en-US" sz="2600" dirty="0" smtClean="0">
              <a:latin typeface="Times New Roman" panose="02020603050405020304" pitchFamily="18" charset="0"/>
              <a:cs typeface="Times New Roman" panose="02020603050405020304" pitchFamily="18" charset="0"/>
            </a:endParaRPr>
          </a:p>
          <a:p>
            <a:endParaRPr lang="en-US" sz="2600"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4011692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Kết quả hình ảnh cho dấu hỏi chấ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067" y="413201"/>
            <a:ext cx="2130425" cy="3415796"/>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object 3"/>
          <p:cNvGrpSpPr/>
          <p:nvPr/>
        </p:nvGrpSpPr>
        <p:grpSpPr>
          <a:xfrm>
            <a:off x="2145009" y="2065634"/>
            <a:ext cx="6355080" cy="3625215"/>
            <a:chOff x="1609426" y="2065634"/>
            <a:chExt cx="6355080" cy="3625215"/>
          </a:xfrm>
        </p:grpSpPr>
        <p:sp>
          <p:nvSpPr>
            <p:cNvPr id="11" name="object 4"/>
            <p:cNvSpPr/>
            <p:nvPr/>
          </p:nvSpPr>
          <p:spPr>
            <a:xfrm>
              <a:off x="1933320" y="5521832"/>
              <a:ext cx="164084" cy="164058"/>
            </a:xfrm>
            <a:prstGeom prst="rect">
              <a:avLst/>
            </a:prstGeom>
            <a:blipFill>
              <a:blip r:embed="rId3"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12" name="object 5"/>
            <p:cNvSpPr/>
            <p:nvPr/>
          </p:nvSpPr>
          <p:spPr>
            <a:xfrm>
              <a:off x="1609426" y="2065634"/>
              <a:ext cx="6354839" cy="3468077"/>
            </a:xfrm>
            <a:prstGeom prst="rect">
              <a:avLst/>
            </a:prstGeom>
            <a:blipFill>
              <a:blip r:embed="rId4"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13" name="object 6"/>
            <p:cNvSpPr/>
            <p:nvPr/>
          </p:nvSpPr>
          <p:spPr>
            <a:xfrm>
              <a:off x="1928553" y="5517065"/>
              <a:ext cx="173618" cy="173593"/>
            </a:xfrm>
            <a:prstGeom prst="rect">
              <a:avLst/>
            </a:prstGeom>
            <a:blipFill>
              <a:blip r:embed="rId5"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grpSp>
      <p:sp>
        <p:nvSpPr>
          <p:cNvPr id="14" name="object 7"/>
          <p:cNvSpPr txBox="1"/>
          <p:nvPr/>
        </p:nvSpPr>
        <p:spPr>
          <a:xfrm>
            <a:off x="3509034" y="2799080"/>
            <a:ext cx="4014470" cy="1224438"/>
          </a:xfrm>
          <a:prstGeom prst="rect">
            <a:avLst/>
          </a:prstGeom>
        </p:spPr>
        <p:txBody>
          <a:bodyPr vert="horz" wrap="square" lIns="0" tIns="12065" rIns="0" bIns="0" rtlCol="0">
            <a:spAutoFit/>
          </a:bodyPr>
          <a:lstStyle/>
          <a:p>
            <a:pPr marL="12700" marR="5080" indent="-15875" algn="ctr">
              <a:lnSpc>
                <a:spcPct val="101099"/>
              </a:lnSpc>
              <a:spcBef>
                <a:spcPts val="95"/>
              </a:spcBef>
            </a:pPr>
            <a:r>
              <a:rPr sz="2600" b="1" spc="5" dirty="0">
                <a:latin typeface="Times New Roman" panose="02020603050405020304" pitchFamily="18" charset="0"/>
                <a:cs typeface="Times New Roman" panose="02020603050405020304" pitchFamily="18" charset="0"/>
              </a:rPr>
              <a:t>Theo </a:t>
            </a:r>
            <a:r>
              <a:rPr lang="en-US" sz="2600" b="1" spc="10" dirty="0" err="1" smtClean="0">
                <a:latin typeface="Times New Roman" panose="02020603050405020304" pitchFamily="18" charset="0"/>
                <a:cs typeface="Times New Roman" panose="02020603050405020304" pitchFamily="18" charset="0"/>
              </a:rPr>
              <a:t>quý</a:t>
            </a:r>
            <a:r>
              <a:rPr lang="en-US" sz="2600" b="1" spc="10" dirty="0" smtClean="0">
                <a:latin typeface="Times New Roman" panose="02020603050405020304" pitchFamily="18" charset="0"/>
                <a:cs typeface="Times New Roman" panose="02020603050405020304" pitchFamily="18" charset="0"/>
              </a:rPr>
              <a:t> </a:t>
            </a:r>
            <a:r>
              <a:rPr lang="en-US" sz="2600" b="1" spc="10" dirty="0" err="1" smtClean="0">
                <a:latin typeface="Times New Roman" panose="02020603050405020304" pitchFamily="18" charset="0"/>
                <a:cs typeface="Times New Roman" panose="02020603050405020304" pitchFamily="18" charset="0"/>
              </a:rPr>
              <a:t>thầy</a:t>
            </a:r>
            <a:r>
              <a:rPr lang="en-US" sz="2600" b="1" spc="10" dirty="0" smtClean="0">
                <a:latin typeface="Times New Roman" panose="02020603050405020304" pitchFamily="18" charset="0"/>
                <a:cs typeface="Times New Roman" panose="02020603050405020304" pitchFamily="18" charset="0"/>
              </a:rPr>
              <a:t> </a:t>
            </a:r>
            <a:r>
              <a:rPr lang="en-US" sz="2600" b="1" spc="10" dirty="0" err="1" smtClean="0">
                <a:latin typeface="Times New Roman" panose="02020603050405020304" pitchFamily="18" charset="0"/>
                <a:cs typeface="Times New Roman" panose="02020603050405020304" pitchFamily="18" charset="0"/>
              </a:rPr>
              <a:t>cô</a:t>
            </a:r>
            <a:r>
              <a:rPr sz="2600" b="1" spc="5" dirty="0" smtClean="0">
                <a:latin typeface="Times New Roman" panose="02020603050405020304" pitchFamily="18" charset="0"/>
                <a:cs typeface="Times New Roman" panose="02020603050405020304" pitchFamily="18" charset="0"/>
              </a:rPr>
              <a:t>, </a:t>
            </a:r>
            <a:r>
              <a:rPr lang="en-US" sz="2600" b="1" spc="-15" dirty="0" err="1" smtClean="0">
                <a:latin typeface="Times New Roman" panose="02020603050405020304" pitchFamily="18" charset="0"/>
                <a:cs typeface="Times New Roman" panose="02020603050405020304" pitchFamily="18" charset="0"/>
              </a:rPr>
              <a:t>cho</a:t>
            </a:r>
            <a:r>
              <a:rPr lang="en-US" sz="2600" b="1" spc="-15" dirty="0" smtClean="0">
                <a:latin typeface="Times New Roman" panose="02020603050405020304" pitchFamily="18" charset="0"/>
                <a:cs typeface="Times New Roman" panose="02020603050405020304" pitchFamily="18" charset="0"/>
              </a:rPr>
              <a:t> </a:t>
            </a:r>
            <a:r>
              <a:rPr lang="en-US" sz="2600" b="1" spc="-15" dirty="0" err="1" smtClean="0">
                <a:latin typeface="Times New Roman" panose="02020603050405020304" pitchFamily="18" charset="0"/>
                <a:cs typeface="Times New Roman" panose="02020603050405020304" pitchFamily="18" charset="0"/>
              </a:rPr>
              <a:t>biết</a:t>
            </a:r>
            <a:r>
              <a:rPr lang="en-US" sz="2600" b="1" spc="-15" dirty="0" smtClean="0">
                <a:latin typeface="Times New Roman" panose="02020603050405020304" pitchFamily="18" charset="0"/>
                <a:cs typeface="Times New Roman" panose="02020603050405020304" pitchFamily="18" charset="0"/>
              </a:rPr>
              <a:t> </a:t>
            </a:r>
            <a:r>
              <a:rPr lang="en-US" sz="2600" b="1" spc="-15" dirty="0" err="1" smtClean="0">
                <a:latin typeface="Times New Roman" panose="02020603050405020304" pitchFamily="18" charset="0"/>
                <a:cs typeface="Times New Roman" panose="02020603050405020304" pitchFamily="18" charset="0"/>
              </a:rPr>
              <a:t>một</a:t>
            </a:r>
            <a:r>
              <a:rPr lang="en-US" sz="2600" b="1" spc="-15" dirty="0" smtClean="0">
                <a:latin typeface="Times New Roman" panose="02020603050405020304" pitchFamily="18" charset="0"/>
                <a:cs typeface="Times New Roman" panose="02020603050405020304" pitchFamily="18" charset="0"/>
              </a:rPr>
              <a:t> </a:t>
            </a:r>
            <a:r>
              <a:rPr lang="en-US" sz="2600" b="1" spc="-15" dirty="0" err="1" smtClean="0">
                <a:latin typeface="Times New Roman" panose="02020603050405020304" pitchFamily="18" charset="0"/>
                <a:cs typeface="Times New Roman" panose="02020603050405020304" pitchFamily="18" charset="0"/>
              </a:rPr>
              <a:t>số</a:t>
            </a:r>
            <a:r>
              <a:rPr lang="en-US" sz="2600" b="1" spc="-15" dirty="0" smtClean="0">
                <a:latin typeface="Times New Roman" panose="02020603050405020304" pitchFamily="18" charset="0"/>
                <a:cs typeface="Times New Roman" panose="02020603050405020304" pitchFamily="18" charset="0"/>
              </a:rPr>
              <a:t> </a:t>
            </a:r>
            <a:r>
              <a:rPr lang="en-US" sz="2600" b="1" spc="-15" dirty="0" err="1" smtClean="0">
                <a:latin typeface="Times New Roman" panose="02020603050405020304" pitchFamily="18" charset="0"/>
                <a:cs typeface="Times New Roman" panose="02020603050405020304" pitchFamily="18" charset="0"/>
              </a:rPr>
              <a:t>mô</a:t>
            </a:r>
            <a:r>
              <a:rPr lang="en-US" sz="2600" b="1" spc="-15" dirty="0" smtClean="0">
                <a:latin typeface="Times New Roman" panose="02020603050405020304" pitchFamily="18" charset="0"/>
                <a:cs typeface="Times New Roman" panose="02020603050405020304" pitchFamily="18" charset="0"/>
              </a:rPr>
              <a:t> </a:t>
            </a:r>
            <a:r>
              <a:rPr lang="en-US" sz="2600" b="1" spc="-15" dirty="0" err="1" smtClean="0">
                <a:latin typeface="Times New Roman" panose="02020603050405020304" pitchFamily="18" charset="0"/>
                <a:cs typeface="Times New Roman" panose="02020603050405020304" pitchFamily="18" charset="0"/>
              </a:rPr>
              <a:t>hình</a:t>
            </a:r>
            <a:r>
              <a:rPr lang="en-US" sz="2600" b="1" spc="-15" dirty="0" smtClean="0">
                <a:latin typeface="Times New Roman" panose="02020603050405020304" pitchFamily="18" charset="0"/>
                <a:cs typeface="Times New Roman" panose="02020603050405020304" pitchFamily="18" charset="0"/>
              </a:rPr>
              <a:t> </a:t>
            </a:r>
            <a:r>
              <a:rPr sz="2600" b="1" spc="10" dirty="0" err="1" smtClean="0">
                <a:latin typeface="Times New Roman" panose="02020603050405020304" pitchFamily="18" charset="0"/>
                <a:cs typeface="Times New Roman" panose="02020603050405020304" pitchFamily="18" charset="0"/>
              </a:rPr>
              <a:t>văn</a:t>
            </a:r>
            <a:r>
              <a:rPr sz="2600" b="1" spc="10" dirty="0" smtClean="0">
                <a:latin typeface="Times New Roman" panose="02020603050405020304" pitchFamily="18" charset="0"/>
                <a:cs typeface="Times New Roman" panose="02020603050405020304" pitchFamily="18" charset="0"/>
              </a:rPr>
              <a:t> </a:t>
            </a:r>
            <a:r>
              <a:rPr sz="2600" b="1" spc="10" dirty="0" err="1">
                <a:latin typeface="Times New Roman" panose="02020603050405020304" pitchFamily="18" charset="0"/>
                <a:cs typeface="Times New Roman" panose="02020603050405020304" pitchFamily="18" charset="0"/>
              </a:rPr>
              <a:t>hóa</a:t>
            </a:r>
            <a:r>
              <a:rPr sz="2600" b="1" spc="10" dirty="0">
                <a:latin typeface="Times New Roman" panose="02020603050405020304" pitchFamily="18" charset="0"/>
                <a:cs typeface="Times New Roman" panose="02020603050405020304" pitchFamily="18" charset="0"/>
              </a:rPr>
              <a:t> </a:t>
            </a:r>
            <a:r>
              <a:rPr lang="en-US" sz="2600" b="1" spc="-15" dirty="0" err="1" smtClean="0">
                <a:latin typeface="Times New Roman" panose="02020603050405020304" pitchFamily="18" charset="0"/>
                <a:cs typeface="Times New Roman" panose="02020603050405020304" pitchFamily="18" charset="0"/>
              </a:rPr>
              <a:t>tổ</a:t>
            </a:r>
            <a:r>
              <a:rPr lang="en-US" sz="2600" b="1" spc="-15" dirty="0" smtClean="0">
                <a:latin typeface="Times New Roman" panose="02020603050405020304" pitchFamily="18" charset="0"/>
                <a:cs typeface="Times New Roman" panose="02020603050405020304" pitchFamily="18" charset="0"/>
              </a:rPr>
              <a:t> </a:t>
            </a:r>
            <a:r>
              <a:rPr lang="en-US" sz="2600" b="1" spc="-15" dirty="0" err="1" smtClean="0">
                <a:latin typeface="Times New Roman" panose="02020603050405020304" pitchFamily="18" charset="0"/>
                <a:cs typeface="Times New Roman" panose="02020603050405020304" pitchFamily="18" charset="0"/>
              </a:rPr>
              <a:t>chức</a:t>
            </a:r>
            <a:r>
              <a:rPr sz="2600" b="1" spc="10" dirty="0" smtClean="0">
                <a:latin typeface="Times New Roman" panose="02020603050405020304" pitchFamily="18" charset="0"/>
                <a:cs typeface="Times New Roman" panose="02020603050405020304" pitchFamily="18" charset="0"/>
              </a:rPr>
              <a:t>?</a:t>
            </a:r>
            <a:endParaRPr sz="2600" dirty="0">
              <a:latin typeface="Times New Roman" panose="02020603050405020304" pitchFamily="18" charset="0"/>
              <a:cs typeface="Times New Roman" panose="02020603050405020304" pitchFamily="18" charset="0"/>
            </a:endParaRPr>
          </a:p>
        </p:txBody>
      </p:sp>
      <p:sp>
        <p:nvSpPr>
          <p:cNvPr id="16" name="Title 3"/>
          <p:cNvSpPr>
            <a:spLocks noGrp="1"/>
          </p:cNvSpPr>
          <p:nvPr>
            <p:ph type="title"/>
          </p:nvPr>
        </p:nvSpPr>
        <p:spPr>
          <a:xfrm>
            <a:off x="1188279" y="508873"/>
            <a:ext cx="7886700" cy="1128984"/>
          </a:xfrm>
        </p:spPr>
        <p:txBody>
          <a:bodyPr>
            <a:normAutofit/>
          </a:bodyPr>
          <a:lstStyle/>
          <a:p>
            <a:pPr algn="ctr"/>
            <a:r>
              <a:rPr lang="en-US" sz="2600" b="1" dirty="0" smtClean="0">
                <a:solidFill>
                  <a:srgbClr val="FF0000"/>
                </a:solidFill>
                <a:latin typeface="Times New Roman" panose="02020603050405020304" pitchFamily="18" charset="0"/>
                <a:cs typeface="Times New Roman" panose="02020603050405020304" pitchFamily="18" charset="0"/>
              </a:rPr>
              <a:t>1.1.3. </a:t>
            </a:r>
            <a:r>
              <a:rPr lang="es-ES" sz="2600" b="1" dirty="0" err="1">
                <a:solidFill>
                  <a:srgbClr val="FF0000"/>
                </a:solidFill>
                <a:latin typeface="Times New Roman" panose="02020603050405020304" pitchFamily="18" charset="0"/>
                <a:cs typeface="Times New Roman" panose="02020603050405020304" pitchFamily="18" charset="0"/>
              </a:rPr>
              <a:t>Văn</a:t>
            </a:r>
            <a:r>
              <a:rPr lang="es-ES" sz="2600" b="1" dirty="0">
                <a:solidFill>
                  <a:srgbClr val="FF0000"/>
                </a:solidFill>
                <a:latin typeface="Times New Roman" panose="02020603050405020304" pitchFamily="18" charset="0"/>
                <a:cs typeface="Times New Roman" panose="02020603050405020304" pitchFamily="18" charset="0"/>
              </a:rPr>
              <a:t> </a:t>
            </a:r>
            <a:r>
              <a:rPr lang="es-ES" sz="2600" b="1" dirty="0" err="1">
                <a:solidFill>
                  <a:srgbClr val="FF0000"/>
                </a:solidFill>
                <a:latin typeface="Times New Roman" panose="02020603050405020304" pitchFamily="18" charset="0"/>
                <a:cs typeface="Times New Roman" panose="02020603050405020304" pitchFamily="18" charset="0"/>
              </a:rPr>
              <a:t>hóa</a:t>
            </a:r>
            <a:r>
              <a:rPr lang="es-ES" sz="2600" b="1" dirty="0">
                <a:solidFill>
                  <a:srgbClr val="FF0000"/>
                </a:solidFill>
                <a:latin typeface="Times New Roman" panose="02020603050405020304" pitchFamily="18" charset="0"/>
                <a:cs typeface="Times New Roman" panose="02020603050405020304" pitchFamily="18" charset="0"/>
              </a:rPr>
              <a:t> </a:t>
            </a:r>
            <a:r>
              <a:rPr lang="es-ES" sz="2600" b="1" dirty="0" err="1">
                <a:solidFill>
                  <a:srgbClr val="FF0000"/>
                </a:solidFill>
                <a:latin typeface="Times New Roman" panose="02020603050405020304" pitchFamily="18" charset="0"/>
                <a:cs typeface="Times New Roman" panose="02020603050405020304" pitchFamily="18" charset="0"/>
              </a:rPr>
              <a:t>trường</a:t>
            </a:r>
            <a:r>
              <a:rPr lang="es-ES" sz="2600" b="1" dirty="0">
                <a:solidFill>
                  <a:srgbClr val="FF0000"/>
                </a:solidFill>
                <a:latin typeface="Times New Roman" panose="02020603050405020304" pitchFamily="18" charset="0"/>
                <a:cs typeface="Times New Roman" panose="02020603050405020304" pitchFamily="18" charset="0"/>
              </a:rPr>
              <a:t> cao </a:t>
            </a:r>
            <a:r>
              <a:rPr lang="es-ES" sz="2600" b="1" dirty="0" err="1">
                <a:solidFill>
                  <a:srgbClr val="FF0000"/>
                </a:solidFill>
                <a:latin typeface="Times New Roman" panose="02020603050405020304" pitchFamily="18" charset="0"/>
                <a:cs typeface="Times New Roman" panose="02020603050405020304" pitchFamily="18" charset="0"/>
              </a:rPr>
              <a:t>đẳng</a:t>
            </a:r>
            <a:endParaRPr lang="en-US" sz="2600" b="1" dirty="0">
              <a:solidFill>
                <a:srgbClr val="FF0000"/>
              </a:solidFill>
              <a:latin typeface="Times New Roman" panose="02020603050405020304" pitchFamily="18" charset="0"/>
              <a:cs typeface="Times New Roman" panose="02020603050405020304" pitchFamily="18" charset="0"/>
            </a:endParaRPr>
          </a:p>
        </p:txBody>
      </p:sp>
      <p:sp>
        <p:nvSpPr>
          <p:cNvPr id="9"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3722871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9492" y="1162595"/>
            <a:ext cx="7344428" cy="4985659"/>
          </a:xfrm>
        </p:spPr>
        <p:txBody>
          <a:bodyPr>
            <a:normAutofit/>
          </a:bodyPr>
          <a:lstStyle/>
          <a:p>
            <a:pPr marL="34290" indent="0">
              <a:buNone/>
            </a:pPr>
            <a:r>
              <a:rPr lang="nl-NL" sz="2600" b="1" dirty="0" smtClean="0">
                <a:latin typeface="Times New Roman" panose="02020603050405020304" pitchFamily="18" charset="0"/>
                <a:cs typeface="Times New Roman" panose="02020603050405020304" pitchFamily="18" charset="0"/>
              </a:rPr>
              <a:t>+ </a:t>
            </a:r>
            <a:r>
              <a:rPr lang="nl-NL" sz="2600" b="1" dirty="0">
                <a:latin typeface="Times New Roman" panose="02020603050405020304" pitchFamily="18" charset="0"/>
                <a:cs typeface="Times New Roman" panose="02020603050405020304" pitchFamily="18" charset="0"/>
              </a:rPr>
              <a:t>Nguyên tắc tôn trọng đối tượng giao tiếp</a:t>
            </a:r>
            <a:endParaRPr lang="en-US" sz="2600" dirty="0">
              <a:latin typeface="Times New Roman" panose="02020603050405020304" pitchFamily="18" charset="0"/>
              <a:cs typeface="Times New Roman" panose="02020603050405020304" pitchFamily="18" charset="0"/>
            </a:endParaRPr>
          </a:p>
          <a:p>
            <a:pPr lvl="0"/>
            <a:r>
              <a:rPr lang="nl-NL" sz="2600" dirty="0">
                <a:latin typeface="Times New Roman" panose="02020603050405020304" pitchFamily="18" charset="0"/>
                <a:cs typeface="Times New Roman" panose="02020603050405020304" pitchFamily="18" charset="0"/>
              </a:rPr>
              <a:t>Biết phản ảnh các phản ứng biểu cảm của mình một cách chân thành, trung thực…</a:t>
            </a:r>
            <a:endParaRPr lang="en-US" sz="2600" dirty="0">
              <a:latin typeface="Times New Roman" panose="02020603050405020304" pitchFamily="18" charset="0"/>
              <a:cs typeface="Times New Roman" panose="02020603050405020304" pitchFamily="18" charset="0"/>
            </a:endParaRPr>
          </a:p>
          <a:p>
            <a:pPr lvl="0"/>
            <a:r>
              <a:rPr lang="nl-NL" sz="2600" dirty="0">
                <a:latin typeface="Times New Roman" panose="02020603050405020304" pitchFamily="18" charset="0"/>
                <a:cs typeface="Times New Roman" panose="02020603050405020304" pitchFamily="18" charset="0"/>
              </a:rPr>
              <a:t>Biết lắng nghe, gợi ý, động viên</a:t>
            </a:r>
            <a:endParaRPr lang="en-US" sz="2600" dirty="0">
              <a:latin typeface="Times New Roman" panose="02020603050405020304" pitchFamily="18" charset="0"/>
              <a:cs typeface="Times New Roman" panose="02020603050405020304" pitchFamily="18" charset="0"/>
            </a:endParaRPr>
          </a:p>
          <a:p>
            <a:pPr lvl="0"/>
            <a:r>
              <a:rPr lang="nl-NL" sz="2600" dirty="0">
                <a:latin typeface="Times New Roman" panose="02020603050405020304" pitchFamily="18" charset="0"/>
                <a:cs typeface="Times New Roman" panose="02020603050405020304" pitchFamily="18" charset="0"/>
              </a:rPr>
              <a:t>Không có hành vi, ngôn ngữ xúc phạm đến người học</a:t>
            </a:r>
            <a:endParaRPr lang="en-US" sz="2600" dirty="0">
              <a:latin typeface="Times New Roman" panose="02020603050405020304" pitchFamily="18" charset="0"/>
              <a:cs typeface="Times New Roman" panose="02020603050405020304" pitchFamily="18" charset="0"/>
            </a:endParaRPr>
          </a:p>
          <a:p>
            <a:pPr lvl="0"/>
            <a:r>
              <a:rPr lang="nl-NL" sz="2600" dirty="0">
                <a:latin typeface="Times New Roman" panose="02020603050405020304" pitchFamily="18" charset="0"/>
                <a:cs typeface="Times New Roman" panose="02020603050405020304" pitchFamily="18" charset="0"/>
              </a:rPr>
              <a:t>Phương tiên giao tiếp phi ngôn ngữ luôn ở trạng thái cân bằng, chủ động, kiềm chế</a:t>
            </a:r>
            <a:endParaRPr lang="en-US" sz="2600" dirty="0">
              <a:latin typeface="Times New Roman" panose="02020603050405020304" pitchFamily="18" charset="0"/>
              <a:cs typeface="Times New Roman" panose="02020603050405020304" pitchFamily="18" charset="0"/>
            </a:endParaRPr>
          </a:p>
          <a:p>
            <a:pPr lvl="0"/>
            <a:r>
              <a:rPr lang="nl-NL" sz="2600" dirty="0">
                <a:latin typeface="Times New Roman" panose="02020603050405020304" pitchFamily="18" charset="0"/>
                <a:cs typeface="Times New Roman" panose="02020603050405020304" pitchFamily="18" charset="0"/>
              </a:rPr>
              <a:t>Trang phục gọn gàng, sạch sẽ, phù hợp</a:t>
            </a:r>
            <a:endParaRPr lang="en-US" sz="2600" dirty="0">
              <a:latin typeface="Times New Roman" panose="02020603050405020304" pitchFamily="18" charset="0"/>
              <a:cs typeface="Times New Roman" panose="02020603050405020304" pitchFamily="18" charset="0"/>
            </a:endParaRPr>
          </a:p>
          <a:p>
            <a:endParaRPr lang="en-US" sz="2600" dirty="0">
              <a:latin typeface="Times New Roman" panose="02020603050405020304" pitchFamily="18" charset="0"/>
              <a:cs typeface="Times New Roman" panose="02020603050405020304" pitchFamily="18" charset="0"/>
            </a:endParaRPr>
          </a:p>
        </p:txBody>
      </p:sp>
      <p:sp>
        <p:nvSpPr>
          <p:cNvPr id="4"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136566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nl-NL" sz="2600" b="1" dirty="0" smtClean="0">
                <a:latin typeface="Times New Roman" panose="02020603050405020304" pitchFamily="18" charset="0"/>
                <a:cs typeface="Times New Roman" panose="02020603050405020304" pitchFamily="18" charset="0"/>
              </a:rPr>
              <a:t>+ Nguyên </a:t>
            </a:r>
            <a:r>
              <a:rPr lang="nl-NL" sz="2600" b="1" dirty="0">
                <a:latin typeface="Times New Roman" panose="02020603050405020304" pitchFamily="18" charset="0"/>
                <a:cs typeface="Times New Roman" panose="02020603050405020304" pitchFamily="18" charset="0"/>
              </a:rPr>
              <a:t>tắc bảo đảm tính mô phạm</a:t>
            </a:r>
            <a:endParaRPr lang="en-US" sz="2600" dirty="0">
              <a:latin typeface="Times New Roman" panose="02020603050405020304" pitchFamily="18" charset="0"/>
              <a:cs typeface="Times New Roman" panose="02020603050405020304" pitchFamily="18" charset="0"/>
            </a:endParaRPr>
          </a:p>
          <a:p>
            <a:pPr lvl="0"/>
            <a:r>
              <a:rPr lang="nl-NL" sz="2600" dirty="0">
                <a:latin typeface="Times New Roman" panose="02020603050405020304" pitchFamily="18" charset="0"/>
                <a:cs typeface="Times New Roman" panose="02020603050405020304" pitchFamily="18" charset="0"/>
              </a:rPr>
              <a:t>Mẫu mực trong ngôn ngữ, hành vi ứng xử….Phù hợp với vị trí và đối tượng giao tiếp</a:t>
            </a:r>
            <a:endParaRPr lang="en-US" sz="2600" dirty="0">
              <a:latin typeface="Times New Roman" panose="02020603050405020304" pitchFamily="18" charset="0"/>
              <a:cs typeface="Times New Roman" panose="02020603050405020304" pitchFamily="18" charset="0"/>
            </a:endParaRPr>
          </a:p>
          <a:p>
            <a:pPr lvl="0"/>
            <a:r>
              <a:rPr lang="nl-NL" sz="2600" dirty="0">
                <a:latin typeface="Times New Roman" panose="02020603050405020304" pitchFamily="18" charset="0"/>
                <a:cs typeface="Times New Roman" panose="02020603050405020304" pitchFamily="18" charset="0"/>
              </a:rPr>
              <a:t>Khoan dung, đĩnh đạc</a:t>
            </a:r>
            <a:endParaRPr lang="en-US" sz="2600" dirty="0">
              <a:latin typeface="Times New Roman" panose="02020603050405020304" pitchFamily="18" charset="0"/>
              <a:cs typeface="Times New Roman" panose="02020603050405020304" pitchFamily="18" charset="0"/>
            </a:endParaRPr>
          </a:p>
          <a:p>
            <a:pPr lvl="0"/>
            <a:r>
              <a:rPr lang="nl-NL" sz="2600" dirty="0">
                <a:latin typeface="Times New Roman" panose="02020603050405020304" pitchFamily="18" charset="0"/>
                <a:cs typeface="Times New Roman" panose="02020603050405020304" pitchFamily="18" charset="0"/>
              </a:rPr>
              <a:t>Biết tạo ra uy tín trong giao tiếp</a:t>
            </a:r>
            <a:endParaRPr lang="en-US" sz="2600" dirty="0">
              <a:latin typeface="Times New Roman" panose="02020603050405020304" pitchFamily="18" charset="0"/>
              <a:cs typeface="Times New Roman" panose="02020603050405020304" pitchFamily="18" charset="0"/>
            </a:endParaRPr>
          </a:p>
          <a:p>
            <a:pPr lvl="0"/>
            <a:r>
              <a:rPr lang="nl-NL" sz="2600" dirty="0">
                <a:latin typeface="Times New Roman" panose="02020603050405020304" pitchFamily="18" charset="0"/>
                <a:cs typeface="Times New Roman" panose="02020603050405020304" pitchFamily="18" charset="0"/>
              </a:rPr>
              <a:t>Thuờng xuyên rèn luyện nhân cách</a:t>
            </a:r>
            <a:endParaRPr lang="en-US" sz="2600" dirty="0">
              <a:latin typeface="Times New Roman" panose="02020603050405020304" pitchFamily="18" charset="0"/>
              <a:cs typeface="Times New Roman" panose="02020603050405020304" pitchFamily="18" charset="0"/>
            </a:endParaRPr>
          </a:p>
          <a:p>
            <a:endParaRPr lang="en-US" sz="2600" dirty="0">
              <a:latin typeface="Times New Roman" panose="02020603050405020304" pitchFamily="18" charset="0"/>
              <a:cs typeface="Times New Roman" panose="02020603050405020304" pitchFamily="18" charset="0"/>
            </a:endParaRPr>
          </a:p>
        </p:txBody>
      </p:sp>
      <p:sp>
        <p:nvSpPr>
          <p:cNvPr id="4"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2982373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6429" y="478971"/>
            <a:ext cx="7192028" cy="5617029"/>
          </a:xfrm>
        </p:spPr>
        <p:txBody>
          <a:bodyPr>
            <a:normAutofit/>
          </a:bodyPr>
          <a:lstStyle/>
          <a:p>
            <a:pPr marL="34290" indent="0" algn="just">
              <a:buNone/>
            </a:pPr>
            <a:r>
              <a:rPr lang="nl-NL" sz="2600" b="1" dirty="0" smtClean="0">
                <a:latin typeface="Times New Roman" panose="02020603050405020304" pitchFamily="18" charset="0"/>
                <a:cs typeface="Times New Roman" panose="02020603050405020304" pitchFamily="18" charset="0"/>
              </a:rPr>
              <a:t>+ </a:t>
            </a:r>
            <a:r>
              <a:rPr lang="nl-NL" sz="2600" b="1" dirty="0">
                <a:latin typeface="Times New Roman" panose="02020603050405020304" pitchFamily="18" charset="0"/>
                <a:cs typeface="Times New Roman" panose="02020603050405020304" pitchFamily="18" charset="0"/>
              </a:rPr>
              <a:t>Nguyên tắc thiện ý trong giao tiếp</a:t>
            </a:r>
            <a:endParaRPr lang="en-US" sz="2600" dirty="0">
              <a:latin typeface="Times New Roman" panose="02020603050405020304" pitchFamily="18" charset="0"/>
              <a:cs typeface="Times New Roman" panose="02020603050405020304" pitchFamily="18" charset="0"/>
            </a:endParaRPr>
          </a:p>
          <a:p>
            <a:pPr lvl="0" algn="just"/>
            <a:r>
              <a:rPr lang="nl-NL" sz="2600" dirty="0">
                <a:latin typeface="Times New Roman" panose="02020603050405020304" pitchFamily="18" charset="0"/>
                <a:cs typeface="Times New Roman" panose="02020603050405020304" pitchFamily="18" charset="0"/>
              </a:rPr>
              <a:t>Khi giao tiếp phải tỏ ra tin tưởng và tính đến khả năng giao tiếp của đối tượng</a:t>
            </a:r>
            <a:endParaRPr lang="en-US" sz="2600" dirty="0">
              <a:latin typeface="Times New Roman" panose="02020603050405020304" pitchFamily="18" charset="0"/>
              <a:cs typeface="Times New Roman" panose="02020603050405020304" pitchFamily="18" charset="0"/>
            </a:endParaRPr>
          </a:p>
          <a:p>
            <a:pPr lvl="0" algn="just"/>
            <a:r>
              <a:rPr lang="nl-NL" sz="2600" dirty="0">
                <a:latin typeface="Times New Roman" panose="02020603050405020304" pitchFamily="18" charset="0"/>
                <a:cs typeface="Times New Roman" panose="02020603050405020304" pitchFamily="18" charset="0"/>
              </a:rPr>
              <a:t>Làm cho người học cảm thấy hấp dẫn, hứng thú trong giao tiếp</a:t>
            </a:r>
            <a:endParaRPr lang="en-US" sz="2600" dirty="0">
              <a:latin typeface="Times New Roman" panose="02020603050405020304" pitchFamily="18" charset="0"/>
              <a:cs typeface="Times New Roman" panose="02020603050405020304" pitchFamily="18" charset="0"/>
            </a:endParaRPr>
          </a:p>
          <a:p>
            <a:pPr lvl="0" algn="just"/>
            <a:r>
              <a:rPr lang="nl-NL" sz="2600" dirty="0">
                <a:latin typeface="Times New Roman" panose="02020603050405020304" pitchFamily="18" charset="0"/>
                <a:cs typeface="Times New Roman" panose="02020603050405020304" pitchFamily="18" charset="0"/>
              </a:rPr>
              <a:t>Công bằng trong giao tiếp, động viên hợp lí</a:t>
            </a:r>
            <a:endParaRPr lang="en-US" sz="2600" dirty="0">
              <a:latin typeface="Times New Roman" panose="02020603050405020304" pitchFamily="18" charset="0"/>
              <a:cs typeface="Times New Roman" panose="02020603050405020304" pitchFamily="18" charset="0"/>
            </a:endParaRPr>
          </a:p>
          <a:p>
            <a:pPr lvl="0" algn="just"/>
            <a:r>
              <a:rPr lang="nl-NL" sz="2600" dirty="0">
                <a:latin typeface="Times New Roman" panose="02020603050405020304" pitchFamily="18" charset="0"/>
                <a:cs typeface="Times New Roman" panose="02020603050405020304" pitchFamily="18" charset="0"/>
              </a:rPr>
              <a:t>Trong giao tiếp coi trọng tính “hướng thiện-hành thiện”, trong một số trường hợp có thể phải “tạm ứng niềm tin”. Niềm tin </a:t>
            </a:r>
            <a:r>
              <a:rPr lang="nl-NL" sz="2600" dirty="0" smtClean="0">
                <a:latin typeface="Times New Roman" panose="02020603050405020304" pitchFamily="18" charset="0"/>
                <a:cs typeface="Times New Roman" panose="02020603050405020304" pitchFamily="18" charset="0"/>
              </a:rPr>
              <a:t>ở tính </a:t>
            </a:r>
            <a:r>
              <a:rPr lang="nl-NL" sz="2600" dirty="0">
                <a:latin typeface="Times New Roman" panose="02020603050405020304" pitchFamily="18" charset="0"/>
                <a:cs typeface="Times New Roman" panose="02020603050405020304" pitchFamily="18" charset="0"/>
              </a:rPr>
              <a:t>hướng thiện của con người</a:t>
            </a:r>
            <a:endParaRPr lang="en-US" sz="2600" dirty="0">
              <a:latin typeface="Times New Roman" panose="02020603050405020304" pitchFamily="18" charset="0"/>
              <a:cs typeface="Times New Roman" panose="02020603050405020304" pitchFamily="18" charset="0"/>
            </a:endParaRPr>
          </a:p>
          <a:p>
            <a:pPr marL="34290" indent="0" algn="just">
              <a:buNone/>
            </a:pPr>
            <a:endParaRPr lang="en-US" sz="2600" dirty="0">
              <a:latin typeface="Times New Roman" panose="02020603050405020304" pitchFamily="18" charset="0"/>
              <a:cs typeface="Times New Roman" panose="02020603050405020304" pitchFamily="18" charset="0"/>
            </a:endParaRPr>
          </a:p>
        </p:txBody>
      </p:sp>
      <p:sp>
        <p:nvSpPr>
          <p:cNvPr id="4"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2814847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399" y="1164023"/>
            <a:ext cx="7489372" cy="3616984"/>
          </a:xfrm>
        </p:spPr>
        <p:txBody>
          <a:bodyPr>
            <a:normAutofit/>
          </a:bodyPr>
          <a:lstStyle/>
          <a:p>
            <a:pPr marL="34290" indent="0">
              <a:buNone/>
            </a:pPr>
            <a:r>
              <a:rPr lang="nl-NL" sz="2600" b="1" dirty="0" smtClean="0">
                <a:latin typeface="Times New Roman" panose="02020603050405020304" pitchFamily="18" charset="0"/>
                <a:cs typeface="Times New Roman" panose="02020603050405020304" pitchFamily="18" charset="0"/>
              </a:rPr>
              <a:t>+ </a:t>
            </a:r>
            <a:r>
              <a:rPr lang="nl-NL" sz="2600" b="1" dirty="0">
                <a:latin typeface="Times New Roman" panose="02020603050405020304" pitchFamily="18" charset="0"/>
                <a:cs typeface="Times New Roman" panose="02020603050405020304" pitchFamily="18" charset="0"/>
              </a:rPr>
              <a:t>Nguyên tắc vô tư</a:t>
            </a:r>
            <a:endParaRPr lang="en-US" sz="2600" dirty="0">
              <a:latin typeface="Times New Roman" panose="02020603050405020304" pitchFamily="18" charset="0"/>
              <a:cs typeface="Times New Roman" panose="02020603050405020304" pitchFamily="18" charset="0"/>
            </a:endParaRPr>
          </a:p>
          <a:p>
            <a:pPr lvl="0"/>
            <a:r>
              <a:rPr lang="nl-NL" sz="2600" dirty="0">
                <a:latin typeface="Times New Roman" panose="02020603050405020304" pitchFamily="18" charset="0"/>
                <a:cs typeface="Times New Roman" panose="02020603050405020304" pitchFamily="18" charset="0"/>
              </a:rPr>
              <a:t>Khi giao tiếp sư phạm, giáo viên không vì lợi ích của bản thân và “thiên lệch” trong giao tiếp hoặc gây thiệt hại cho người học</a:t>
            </a:r>
            <a:endParaRPr lang="en-US" sz="2600" dirty="0">
              <a:latin typeface="Times New Roman" panose="02020603050405020304" pitchFamily="18" charset="0"/>
              <a:cs typeface="Times New Roman" panose="02020603050405020304" pitchFamily="18" charset="0"/>
            </a:endParaRPr>
          </a:p>
          <a:p>
            <a:pPr lvl="0"/>
            <a:r>
              <a:rPr lang="nl-NL" sz="2600" dirty="0">
                <a:latin typeface="Times New Roman" panose="02020603050405020304" pitchFamily="18" charset="0"/>
                <a:cs typeface="Times New Roman" panose="02020603050405020304" pitchFamily="18" charset="0"/>
              </a:rPr>
              <a:t>Không ghen tị với thành công của đối tượng giao tiếp hay cười cợt, chế diễu sự thất bại của người học</a:t>
            </a:r>
            <a:endParaRPr lang="en-US" sz="2600" dirty="0">
              <a:latin typeface="Times New Roman" panose="02020603050405020304" pitchFamily="18" charset="0"/>
              <a:cs typeface="Times New Roman" panose="02020603050405020304" pitchFamily="18" charset="0"/>
            </a:endParaRPr>
          </a:p>
          <a:p>
            <a:pPr lvl="0"/>
            <a:r>
              <a:rPr lang="nl-NL" sz="2600" dirty="0">
                <a:latin typeface="Times New Roman" panose="02020603050405020304" pitchFamily="18" charset="0"/>
                <a:cs typeface="Times New Roman" panose="02020603050405020304" pitchFamily="18" charset="0"/>
              </a:rPr>
              <a:t>Mục tiêu cao nhất của giao tiếp sư phạm là mục tiêu giáo dục và hoạt động sư phạm</a:t>
            </a:r>
            <a:endParaRPr lang="en-US" sz="2600" dirty="0">
              <a:latin typeface="Times New Roman" panose="02020603050405020304" pitchFamily="18" charset="0"/>
              <a:cs typeface="Times New Roman" panose="02020603050405020304" pitchFamily="18" charset="0"/>
            </a:endParaRPr>
          </a:p>
          <a:p>
            <a:endParaRPr lang="en-US" sz="2600" dirty="0">
              <a:latin typeface="Times New Roman" panose="02020603050405020304" pitchFamily="18" charset="0"/>
              <a:cs typeface="Times New Roman" panose="02020603050405020304" pitchFamily="18" charset="0"/>
            </a:endParaRPr>
          </a:p>
        </p:txBody>
      </p:sp>
      <p:sp>
        <p:nvSpPr>
          <p:cNvPr id="4"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2106686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15536" y="1627823"/>
            <a:ext cx="4572000" cy="511261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sz="2600" b="1" dirty="0" smtClean="0">
                <a:solidFill>
                  <a:srgbClr val="FF0000"/>
                </a:solidFill>
                <a:latin typeface="Times New Roman" panose="02020603050405020304" pitchFamily="18" charset="0"/>
                <a:cs typeface="Times New Roman" panose="02020603050405020304" pitchFamily="18" charset="0"/>
              </a:rPr>
              <a:t>	- </a:t>
            </a:r>
            <a:r>
              <a:rPr lang="en-US" sz="2600" b="1" dirty="0" err="1" smtClean="0">
                <a:solidFill>
                  <a:srgbClr val="FF0000"/>
                </a:solidFill>
                <a:latin typeface="Times New Roman" panose="02020603050405020304" pitchFamily="18" charset="0"/>
                <a:cs typeface="Times New Roman" panose="02020603050405020304" pitchFamily="18" charset="0"/>
              </a:rPr>
              <a:t>Quản</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lý</a:t>
            </a:r>
            <a:endParaRPr lang="en-US" sz="2600" b="1" dirty="0">
              <a:solidFill>
                <a:srgbClr val="FF0000"/>
              </a:solidFill>
              <a:latin typeface="Times New Roman" panose="02020603050405020304" pitchFamily="18" charset="0"/>
              <a:cs typeface="Times New Roman" panose="02020603050405020304" pitchFamily="18" charset="0"/>
            </a:endParaRPr>
          </a:p>
          <a:p>
            <a:pPr algn="just"/>
            <a:r>
              <a:rPr lang="nb-NO" sz="2600" dirty="0" smtClean="0">
                <a:solidFill>
                  <a:schemeClr val="tx1"/>
                </a:solidFill>
                <a:latin typeface="Times New Roman" panose="02020603050405020304" pitchFamily="18" charset="0"/>
                <a:cs typeface="Times New Roman" panose="02020603050405020304" pitchFamily="18" charset="0"/>
              </a:rPr>
              <a:t>	QL là </a:t>
            </a:r>
            <a:r>
              <a:rPr lang="nb-NO" sz="2600" dirty="0">
                <a:solidFill>
                  <a:schemeClr val="tx1"/>
                </a:solidFill>
                <a:latin typeface="Times New Roman" panose="02020603050405020304" pitchFamily="18" charset="0"/>
                <a:cs typeface="Times New Roman" panose="02020603050405020304" pitchFamily="18" charset="0"/>
              </a:rPr>
              <a:t>sử dụng tối ưu nguồn nhân lực và vật chất sẵn có để làm cho tổ chức đạt được các mục tiêu của nó.</a:t>
            </a:r>
            <a:endParaRPr lang="en-US" sz="2600" dirty="0">
              <a:solidFill>
                <a:schemeClr val="tx1"/>
              </a:solidFill>
              <a:latin typeface="Times New Roman" panose="02020603050405020304" pitchFamily="18" charset="0"/>
              <a:cs typeface="Times New Roman" panose="02020603050405020304" pitchFamily="18" charset="0"/>
            </a:endParaRPr>
          </a:p>
          <a:p>
            <a:pPr algn="just"/>
            <a:r>
              <a:rPr lang="nb-NO" sz="2600" dirty="0" smtClean="0">
                <a:solidFill>
                  <a:schemeClr val="tx1"/>
                </a:solidFill>
                <a:latin typeface="Times New Roman" panose="02020603050405020304" pitchFamily="18" charset="0"/>
                <a:cs typeface="Times New Roman" panose="02020603050405020304" pitchFamily="18" charset="0"/>
              </a:rPr>
              <a:t>	QL là </a:t>
            </a:r>
            <a:r>
              <a:rPr lang="nb-NO" sz="2600" dirty="0">
                <a:solidFill>
                  <a:schemeClr val="tx1"/>
                </a:solidFill>
                <a:latin typeface="Times New Roman" panose="02020603050405020304" pitchFamily="18" charset="0"/>
                <a:cs typeface="Times New Roman" panose="02020603050405020304" pitchFamily="18" charset="0"/>
              </a:rPr>
              <a:t>tạo ra và duy trì các điều kiện trong một tổ chức để tạo điều kiện cho việc đạt được các mục tiêu của nó.</a:t>
            </a:r>
            <a:endParaRPr lang="en-US" sz="2600" dirty="0">
              <a:solidFill>
                <a:schemeClr val="tx1"/>
              </a:solidFill>
              <a:latin typeface="Times New Roman" panose="02020603050405020304" pitchFamily="18" charset="0"/>
              <a:cs typeface="Times New Roman" panose="02020603050405020304" pitchFamily="18" charset="0"/>
            </a:endParaRPr>
          </a:p>
          <a:p>
            <a:pPr marL="0" lvl="1" algn="just">
              <a:defRPr/>
            </a:pPr>
            <a:endParaRPr lang="en-US" sz="2600" b="1" dirty="0">
              <a:solidFill>
                <a:srgbClr val="FF0000"/>
              </a:solidFill>
              <a:latin typeface="+mj-lt"/>
              <a:cs typeface="Times New Roman" pitchFamily="18" charset="0"/>
            </a:endParaRPr>
          </a:p>
        </p:txBody>
      </p:sp>
      <p:pic>
        <p:nvPicPr>
          <p:cNvPr id="5" name="Picture 4" descr="Kết quả hình ảnh cho quản ly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905000"/>
            <a:ext cx="3962400" cy="32766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966651" y="375698"/>
            <a:ext cx="6910251" cy="492443"/>
          </a:xfrm>
          <a:prstGeom prst="rect">
            <a:avLst/>
          </a:prstGeom>
        </p:spPr>
        <p:txBody>
          <a:bodyPr wrap="square">
            <a:spAutoFit/>
          </a:bodyPr>
          <a:lstStyle/>
          <a:p>
            <a:r>
              <a:rPr lang="en-US" sz="2600" b="1" dirty="0">
                <a:solidFill>
                  <a:schemeClr val="bg1"/>
                </a:solidFill>
                <a:latin typeface="Times New Roman" panose="02020603050405020304" pitchFamily="18" charset="0"/>
                <a:cs typeface="Times New Roman" panose="02020603050405020304" pitchFamily="18" charset="0"/>
              </a:rPr>
              <a:t>3. Q</a:t>
            </a:r>
            <a:r>
              <a:rPr lang="vi-VN" sz="2600" b="1" dirty="0">
                <a:solidFill>
                  <a:schemeClr val="bg1"/>
                </a:solidFill>
                <a:latin typeface="Times New Roman" panose="02020603050405020304" pitchFamily="18" charset="0"/>
                <a:cs typeface="Times New Roman" panose="02020603050405020304" pitchFamily="18" charset="0"/>
              </a:rPr>
              <a:t>uản lý xây dựng văn hóa trường cao đẳng</a:t>
            </a:r>
            <a:endParaRPr lang="en-US" sz="2600" b="1" dirty="0">
              <a:solidFill>
                <a:schemeClr val="bg1"/>
              </a:solidFill>
              <a:latin typeface="Times New Roman" panose="02020603050405020304" pitchFamily="18" charset="0"/>
              <a:cs typeface="Times New Roman" panose="02020603050405020304" pitchFamily="18" charset="0"/>
            </a:endParaRPr>
          </a:p>
        </p:txBody>
      </p:sp>
      <p:sp>
        <p:nvSpPr>
          <p:cNvPr id="6"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52218545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83771" y="2629989"/>
            <a:ext cx="7824652" cy="1692771"/>
          </a:xfrm>
          <a:prstGeom prst="rect">
            <a:avLst/>
          </a:prstGeom>
        </p:spPr>
        <p:txBody>
          <a:bodyPr wrap="square">
            <a:spAutoFit/>
          </a:bodyPr>
          <a:lstStyle/>
          <a:p>
            <a:pPr algn="just"/>
            <a:r>
              <a:rPr lang="en-US" sz="2600" b="1" i="1" dirty="0" smtClean="0">
                <a:latin typeface="Times New Roman" pitchFamily="18" charset="0"/>
                <a:cs typeface="Times New Roman" pitchFamily="18" charset="0"/>
              </a:rPr>
              <a:t>	</a:t>
            </a:r>
            <a:r>
              <a:rPr lang="en-US" sz="2600" b="1" i="1" dirty="0" err="1" smtClean="0">
                <a:latin typeface="Times New Roman" pitchFamily="18" charset="0"/>
                <a:cs typeface="Times New Roman" pitchFamily="18" charset="0"/>
              </a:rPr>
              <a:t>Quý</a:t>
            </a:r>
            <a:r>
              <a:rPr lang="en-US" sz="2600" b="1" i="1" dirty="0" smtClean="0">
                <a:latin typeface="Times New Roman" pitchFamily="18" charset="0"/>
                <a:cs typeface="Times New Roman" pitchFamily="18" charset="0"/>
              </a:rPr>
              <a:t> </a:t>
            </a:r>
            <a:r>
              <a:rPr lang="en-US" sz="2600" b="1" i="1" dirty="0" err="1" smtClean="0">
                <a:latin typeface="Times New Roman" pitchFamily="18" charset="0"/>
                <a:cs typeface="Times New Roman" pitchFamily="18" charset="0"/>
              </a:rPr>
              <a:t>thầy</a:t>
            </a:r>
            <a:r>
              <a:rPr lang="en-US" sz="2600" b="1" i="1" dirty="0" smtClean="0">
                <a:latin typeface="Times New Roman" pitchFamily="18" charset="0"/>
                <a:cs typeface="Times New Roman" pitchFamily="18" charset="0"/>
              </a:rPr>
              <a:t> </a:t>
            </a:r>
            <a:r>
              <a:rPr lang="en-US" sz="2600" b="1" i="1" dirty="0" err="1" smtClean="0">
                <a:latin typeface="Times New Roman" pitchFamily="18" charset="0"/>
                <a:cs typeface="Times New Roman" pitchFamily="18" charset="0"/>
              </a:rPr>
              <a:t>cô</a:t>
            </a:r>
            <a:r>
              <a:rPr lang="en-US" sz="2600" b="1" i="1" dirty="0" smtClean="0">
                <a:latin typeface="Times New Roman" pitchFamily="18" charset="0"/>
                <a:cs typeface="Times New Roman" pitchFamily="18" charset="0"/>
              </a:rPr>
              <a:t> so </a:t>
            </a:r>
            <a:r>
              <a:rPr lang="en-US" sz="2600" b="1" i="1" dirty="0" err="1" smtClean="0">
                <a:latin typeface="Times New Roman" pitchFamily="18" charset="0"/>
                <a:cs typeface="Times New Roman" pitchFamily="18" charset="0"/>
              </a:rPr>
              <a:t>sánh</a:t>
            </a:r>
            <a:r>
              <a:rPr lang="en-US" sz="2600" b="1" i="1" dirty="0" smtClean="0">
                <a:latin typeface="Times New Roman" pitchFamily="18" charset="0"/>
                <a:cs typeface="Times New Roman" pitchFamily="18" charset="0"/>
              </a:rPr>
              <a:t> </a:t>
            </a:r>
            <a:r>
              <a:rPr lang="en-US" sz="2600" b="1" i="1" dirty="0" err="1" smtClean="0">
                <a:latin typeface="Times New Roman" pitchFamily="18" charset="0"/>
                <a:cs typeface="Times New Roman" pitchFamily="18" charset="0"/>
              </a:rPr>
              <a:t>giữa</a:t>
            </a:r>
            <a:r>
              <a:rPr lang="en-US" sz="2600" b="1" i="1" dirty="0" smtClean="0">
                <a:latin typeface="Times New Roman" pitchFamily="18" charset="0"/>
                <a:cs typeface="Times New Roman" pitchFamily="18" charset="0"/>
              </a:rPr>
              <a:t> </a:t>
            </a:r>
            <a:r>
              <a:rPr lang="en-US" sz="2600" b="1" i="1" dirty="0" err="1" smtClean="0">
                <a:latin typeface="Times New Roman" pitchFamily="18" charset="0"/>
                <a:cs typeface="Times New Roman" pitchFamily="18" charset="0"/>
              </a:rPr>
              <a:t>lãnh</a:t>
            </a:r>
            <a:r>
              <a:rPr lang="en-US" sz="2600" b="1" i="1" dirty="0" smtClean="0">
                <a:latin typeface="Times New Roman" pitchFamily="18" charset="0"/>
                <a:cs typeface="Times New Roman" pitchFamily="18" charset="0"/>
              </a:rPr>
              <a:t> </a:t>
            </a:r>
            <a:r>
              <a:rPr lang="en-US" sz="2600" b="1" i="1" dirty="0" err="1" smtClean="0">
                <a:latin typeface="Times New Roman" pitchFamily="18" charset="0"/>
                <a:cs typeface="Times New Roman" pitchFamily="18" charset="0"/>
              </a:rPr>
              <a:t>đạo</a:t>
            </a:r>
            <a:r>
              <a:rPr lang="en-US" sz="2600" b="1" i="1" dirty="0" smtClean="0">
                <a:latin typeface="Times New Roman" pitchFamily="18" charset="0"/>
                <a:cs typeface="Times New Roman" pitchFamily="18" charset="0"/>
              </a:rPr>
              <a:t> </a:t>
            </a:r>
            <a:r>
              <a:rPr lang="en-US" sz="2600" b="1" i="1" dirty="0" err="1" smtClean="0">
                <a:latin typeface="Times New Roman" pitchFamily="18" charset="0"/>
                <a:cs typeface="Times New Roman" pitchFamily="18" charset="0"/>
              </a:rPr>
              <a:t>và</a:t>
            </a:r>
            <a:r>
              <a:rPr lang="en-US" sz="2600" b="1" i="1" dirty="0" smtClean="0">
                <a:latin typeface="Times New Roman" pitchFamily="18" charset="0"/>
                <a:cs typeface="Times New Roman" pitchFamily="18" charset="0"/>
              </a:rPr>
              <a:t> </a:t>
            </a:r>
            <a:r>
              <a:rPr lang="en-US" sz="2600" b="1" i="1" dirty="0" err="1" smtClean="0">
                <a:latin typeface="Times New Roman" pitchFamily="18" charset="0"/>
                <a:cs typeface="Times New Roman" pitchFamily="18" charset="0"/>
              </a:rPr>
              <a:t>quản</a:t>
            </a:r>
            <a:r>
              <a:rPr lang="en-US" sz="2600" b="1" i="1" dirty="0" smtClean="0">
                <a:latin typeface="Times New Roman" pitchFamily="18" charset="0"/>
                <a:cs typeface="Times New Roman" pitchFamily="18" charset="0"/>
              </a:rPr>
              <a:t> </a:t>
            </a:r>
            <a:r>
              <a:rPr lang="en-US" sz="2600" b="1" i="1" dirty="0" err="1" smtClean="0">
                <a:latin typeface="Times New Roman" pitchFamily="18" charset="0"/>
                <a:cs typeface="Times New Roman" pitchFamily="18" charset="0"/>
              </a:rPr>
              <a:t>lý</a:t>
            </a:r>
            <a:r>
              <a:rPr lang="en-US" sz="2600" b="1" i="1" dirty="0" smtClean="0">
                <a:latin typeface="Times New Roman" pitchFamily="18" charset="0"/>
                <a:cs typeface="Times New Roman" pitchFamily="18" charset="0"/>
              </a:rPr>
              <a:t> </a:t>
            </a:r>
            <a:r>
              <a:rPr lang="en-US" sz="2600" b="1" i="1" dirty="0" err="1" smtClean="0">
                <a:latin typeface="Times New Roman" pitchFamily="18" charset="0"/>
                <a:cs typeface="Times New Roman" pitchFamily="18" charset="0"/>
              </a:rPr>
              <a:t>giống</a:t>
            </a:r>
            <a:r>
              <a:rPr lang="en-US" sz="2600" b="1" i="1" dirty="0" smtClean="0">
                <a:latin typeface="Times New Roman" pitchFamily="18" charset="0"/>
                <a:cs typeface="Times New Roman" pitchFamily="18" charset="0"/>
              </a:rPr>
              <a:t> </a:t>
            </a:r>
            <a:r>
              <a:rPr lang="en-US" sz="2600" b="1" i="1" dirty="0" err="1" smtClean="0">
                <a:latin typeface="Times New Roman" pitchFamily="18" charset="0"/>
                <a:cs typeface="Times New Roman" pitchFamily="18" charset="0"/>
              </a:rPr>
              <a:t>và</a:t>
            </a:r>
            <a:r>
              <a:rPr lang="en-US" sz="2600" b="1" i="1" dirty="0" smtClean="0">
                <a:latin typeface="Times New Roman" pitchFamily="18" charset="0"/>
                <a:cs typeface="Times New Roman" pitchFamily="18" charset="0"/>
              </a:rPr>
              <a:t> </a:t>
            </a:r>
            <a:r>
              <a:rPr lang="en-US" sz="2600" b="1" i="1" dirty="0" err="1" smtClean="0">
                <a:latin typeface="Times New Roman" pitchFamily="18" charset="0"/>
                <a:cs typeface="Times New Roman" pitchFamily="18" charset="0"/>
              </a:rPr>
              <a:t>khác</a:t>
            </a:r>
            <a:r>
              <a:rPr lang="en-US" sz="2600" b="1" i="1" dirty="0" smtClean="0">
                <a:latin typeface="Times New Roman" pitchFamily="18" charset="0"/>
                <a:cs typeface="Times New Roman" pitchFamily="18" charset="0"/>
              </a:rPr>
              <a:t> </a:t>
            </a:r>
            <a:r>
              <a:rPr lang="en-US" sz="2600" b="1" i="1" dirty="0" err="1" smtClean="0">
                <a:latin typeface="Times New Roman" pitchFamily="18" charset="0"/>
                <a:cs typeface="Times New Roman" pitchFamily="18" charset="0"/>
              </a:rPr>
              <a:t>nhau</a:t>
            </a:r>
            <a:r>
              <a:rPr lang="en-US" sz="2600" b="1" i="1" dirty="0" smtClean="0">
                <a:latin typeface="Times New Roman" pitchFamily="18" charset="0"/>
                <a:cs typeface="Times New Roman" pitchFamily="18" charset="0"/>
              </a:rPr>
              <a:t> </a:t>
            </a:r>
            <a:r>
              <a:rPr lang="en-US" sz="2600" b="1" i="1" dirty="0" err="1" smtClean="0">
                <a:latin typeface="Times New Roman" pitchFamily="18" charset="0"/>
                <a:cs typeface="Times New Roman" pitchFamily="18" charset="0"/>
              </a:rPr>
              <a:t>như</a:t>
            </a:r>
            <a:r>
              <a:rPr lang="en-US" sz="2600" b="1" i="1" dirty="0" smtClean="0">
                <a:latin typeface="Times New Roman" pitchFamily="18" charset="0"/>
                <a:cs typeface="Times New Roman" pitchFamily="18" charset="0"/>
              </a:rPr>
              <a:t> </a:t>
            </a:r>
            <a:r>
              <a:rPr lang="en-US" sz="2600" b="1" i="1" dirty="0" err="1" smtClean="0">
                <a:latin typeface="Times New Roman" pitchFamily="18" charset="0"/>
                <a:cs typeface="Times New Roman" pitchFamily="18" charset="0"/>
              </a:rPr>
              <a:t>thế</a:t>
            </a:r>
            <a:r>
              <a:rPr lang="en-US" sz="2600" b="1" i="1" dirty="0" smtClean="0">
                <a:latin typeface="Times New Roman" pitchFamily="18" charset="0"/>
                <a:cs typeface="Times New Roman" pitchFamily="18" charset="0"/>
              </a:rPr>
              <a:t> </a:t>
            </a:r>
            <a:r>
              <a:rPr lang="en-US" sz="2600" b="1" i="1" dirty="0" err="1" smtClean="0">
                <a:latin typeface="Times New Roman" pitchFamily="18" charset="0"/>
                <a:cs typeface="Times New Roman" pitchFamily="18" charset="0"/>
              </a:rPr>
              <a:t>nào</a:t>
            </a:r>
            <a:r>
              <a:rPr lang="en-US" sz="2600" b="1" i="1" dirty="0" smtClean="0">
                <a:latin typeface="Times New Roman" pitchFamily="18" charset="0"/>
                <a:cs typeface="Times New Roman" pitchFamily="18" charset="0"/>
              </a:rPr>
              <a:t>?</a:t>
            </a:r>
          </a:p>
          <a:p>
            <a:pPr algn="just">
              <a:defRPr/>
            </a:pPr>
            <a:r>
              <a:rPr lang="en-US" sz="2600" dirty="0" smtClean="0">
                <a:latin typeface="Times New Roman" pitchFamily="18" charset="0"/>
                <a:cs typeface="Times New Roman" pitchFamily="18" charset="0"/>
              </a:rPr>
              <a:t>	- </a:t>
            </a:r>
            <a:r>
              <a:rPr lang="en-US" sz="2600" dirty="0" err="1" smtClean="0">
                <a:latin typeface="Times New Roman" pitchFamily="18" charset="0"/>
                <a:cs typeface="Times New Roman" pitchFamily="18" charset="0"/>
              </a:rPr>
              <a:t>Giống</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nhau</a:t>
            </a:r>
            <a:r>
              <a:rPr lang="en-US" sz="2600" dirty="0">
                <a:latin typeface="Times New Roman" pitchFamily="18" charset="0"/>
                <a:cs typeface="Times New Roman" pitchFamily="18" charset="0"/>
              </a:rPr>
              <a:t> ở </a:t>
            </a:r>
            <a:r>
              <a:rPr lang="en-US" sz="2600" dirty="0" err="1">
                <a:latin typeface="Times New Roman" pitchFamily="18" charset="0"/>
                <a:cs typeface="Times New Roman" pitchFamily="18" charset="0"/>
              </a:rPr>
              <a:t>chỗ</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lãnh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đạo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lý</a:t>
            </a:r>
            <a:r>
              <a:rPr lang="en-US" sz="2600" dirty="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cùng</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thông</a:t>
            </a:r>
            <a:r>
              <a:rPr lang="en-US" sz="2600" dirty="0">
                <a:latin typeface="Times New Roman" pitchFamily="18" charset="0"/>
                <a:cs typeface="Times New Roman" pitchFamily="18" charset="0"/>
              </a:rPr>
              <a:t> qua </a:t>
            </a:r>
            <a:r>
              <a:rPr lang="en-US" sz="2600" dirty="0" err="1">
                <a:latin typeface="Times New Roman" pitchFamily="18" charset="0"/>
                <a:cs typeface="Times New Roman" pitchFamily="18" charset="0"/>
              </a:rPr>
              <a:t>người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khác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đạt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được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mục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tiêu</a:t>
            </a:r>
            <a:r>
              <a:rPr lang="en-US" sz="2600" dirty="0" smtClean="0">
                <a:latin typeface="Times New Roman" pitchFamily="18" charset="0"/>
                <a:cs typeface="Times New Roman" pitchFamily="18" charset="0"/>
              </a:rPr>
              <a:t>.</a:t>
            </a:r>
            <a:endParaRPr lang="en-US" sz="2600" dirty="0">
              <a:latin typeface="Times New Roman" pitchFamily="18" charset="0"/>
              <a:cs typeface="Times New Roman" pitchFamily="18" charset="0"/>
            </a:endParaRPr>
          </a:p>
        </p:txBody>
      </p:sp>
      <p:sp>
        <p:nvSpPr>
          <p:cNvPr id="3" name="Rectangle 2"/>
          <p:cNvSpPr/>
          <p:nvPr/>
        </p:nvSpPr>
        <p:spPr>
          <a:xfrm>
            <a:off x="966651" y="375698"/>
            <a:ext cx="6910251" cy="492443"/>
          </a:xfrm>
          <a:prstGeom prst="rect">
            <a:avLst/>
          </a:prstGeom>
        </p:spPr>
        <p:txBody>
          <a:bodyPr wrap="square">
            <a:spAutoFit/>
          </a:bodyPr>
          <a:lstStyle/>
          <a:p>
            <a:r>
              <a:rPr lang="en-US" sz="2600" b="1" dirty="0">
                <a:solidFill>
                  <a:schemeClr val="bg1"/>
                </a:solidFill>
                <a:latin typeface="Times New Roman" panose="02020603050405020304" pitchFamily="18" charset="0"/>
                <a:cs typeface="Times New Roman" panose="02020603050405020304" pitchFamily="18" charset="0"/>
              </a:rPr>
              <a:t>3. Q</a:t>
            </a:r>
            <a:r>
              <a:rPr lang="vi-VN" sz="2600" b="1" dirty="0">
                <a:solidFill>
                  <a:schemeClr val="bg1"/>
                </a:solidFill>
                <a:latin typeface="Times New Roman" panose="02020603050405020304" pitchFamily="18" charset="0"/>
                <a:cs typeface="Times New Roman" panose="02020603050405020304" pitchFamily="18" charset="0"/>
              </a:rPr>
              <a:t>uản lý xây dựng văn hóa trường cao đẳng</a:t>
            </a:r>
            <a:endParaRPr lang="en-US" sz="2600" b="1" dirty="0">
              <a:solidFill>
                <a:schemeClr val="bg1"/>
              </a:solidFill>
              <a:latin typeface="Times New Roman" panose="02020603050405020304" pitchFamily="18" charset="0"/>
              <a:cs typeface="Times New Roman" panose="02020603050405020304" pitchFamily="18" charset="0"/>
            </a:endParaRPr>
          </a:p>
        </p:txBody>
      </p:sp>
      <p:sp>
        <p:nvSpPr>
          <p:cNvPr id="5"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242052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6422" y="272145"/>
            <a:ext cx="8610600" cy="523220"/>
          </a:xfrm>
          <a:prstGeom prst="rect">
            <a:avLst/>
          </a:prstGeom>
        </p:spPr>
        <p:txBody>
          <a:bodyPr wrap="square">
            <a:spAutoFit/>
          </a:bodyPr>
          <a:lstStyle/>
          <a:p>
            <a:pPr algn="ctr">
              <a:defRPr/>
            </a:pPr>
            <a:r>
              <a:rPr lang="en-US" sz="2800" b="1" i="1" dirty="0" err="1" smtClean="0">
                <a:solidFill>
                  <a:schemeClr val="bg1"/>
                </a:solidFill>
                <a:latin typeface="Times New Roman" pitchFamily="18" charset="0"/>
                <a:cs typeface="Times New Roman" pitchFamily="18" charset="0"/>
              </a:rPr>
              <a:t>Khác</a:t>
            </a:r>
            <a:r>
              <a:rPr lang="en-US" sz="2800" b="1" i="1" dirty="0" smtClean="0">
                <a:solidFill>
                  <a:schemeClr val="bg1"/>
                </a:solidFill>
                <a:latin typeface="Times New Roman" pitchFamily="18" charset="0"/>
                <a:cs typeface="Times New Roman" pitchFamily="18" charset="0"/>
              </a:rPr>
              <a:t> </a:t>
            </a:r>
            <a:r>
              <a:rPr lang="en-US" sz="2800" b="1" i="1" dirty="0" err="1" smtClean="0">
                <a:solidFill>
                  <a:schemeClr val="bg1"/>
                </a:solidFill>
                <a:latin typeface="Times New Roman" pitchFamily="18" charset="0"/>
                <a:cs typeface="Times New Roman" pitchFamily="18" charset="0"/>
              </a:rPr>
              <a:t>nhau</a:t>
            </a:r>
            <a:r>
              <a:rPr lang="en-US" sz="2800" b="1" i="1" dirty="0" smtClean="0">
                <a:solidFill>
                  <a:schemeClr val="bg1"/>
                </a:solidFill>
                <a:latin typeface="Times New Roman" pitchFamily="18" charset="0"/>
                <a:cs typeface="Times New Roman" pitchFamily="18" charset="0"/>
              </a:rPr>
              <a:t> </a:t>
            </a:r>
            <a:r>
              <a:rPr lang="en-US" sz="2800" b="1" i="1" dirty="0" err="1" smtClean="0">
                <a:solidFill>
                  <a:schemeClr val="bg1"/>
                </a:solidFill>
                <a:latin typeface="Times New Roman" pitchFamily="18" charset="0"/>
                <a:cs typeface="Times New Roman" pitchFamily="18" charset="0"/>
              </a:rPr>
              <a:t>giữa</a:t>
            </a:r>
            <a:r>
              <a:rPr lang="en-US" sz="2800" b="1" i="1" dirty="0" smtClean="0">
                <a:solidFill>
                  <a:schemeClr val="bg1"/>
                </a:solidFill>
                <a:latin typeface="Times New Roman" pitchFamily="18" charset="0"/>
                <a:cs typeface="Times New Roman" pitchFamily="18" charset="0"/>
              </a:rPr>
              <a:t> </a:t>
            </a:r>
            <a:r>
              <a:rPr lang="en-US" sz="2800" b="1" i="1" dirty="0" err="1" smtClean="0">
                <a:solidFill>
                  <a:schemeClr val="bg1"/>
                </a:solidFill>
                <a:latin typeface="Times New Roman" pitchFamily="18" charset="0"/>
                <a:cs typeface="Times New Roman" pitchFamily="18" charset="0"/>
              </a:rPr>
              <a:t>lãnh</a:t>
            </a:r>
            <a:r>
              <a:rPr lang="en-US" sz="2800" b="1" i="1" dirty="0" smtClean="0">
                <a:solidFill>
                  <a:schemeClr val="bg1"/>
                </a:solidFill>
                <a:latin typeface="Times New Roman" pitchFamily="18" charset="0"/>
                <a:cs typeface="Times New Roman" pitchFamily="18" charset="0"/>
              </a:rPr>
              <a:t> </a:t>
            </a:r>
            <a:r>
              <a:rPr lang="en-US" sz="2800" b="1" i="1" dirty="0" err="1" smtClean="0">
                <a:solidFill>
                  <a:schemeClr val="bg1"/>
                </a:solidFill>
                <a:latin typeface="Times New Roman" pitchFamily="18" charset="0"/>
                <a:cs typeface="Times New Roman" pitchFamily="18" charset="0"/>
              </a:rPr>
              <a:t>đạo</a:t>
            </a:r>
            <a:r>
              <a:rPr lang="en-US" sz="2800" b="1" i="1" dirty="0" smtClean="0">
                <a:solidFill>
                  <a:schemeClr val="bg1"/>
                </a:solidFill>
                <a:latin typeface="Times New Roman" pitchFamily="18" charset="0"/>
                <a:cs typeface="Times New Roman" pitchFamily="18" charset="0"/>
              </a:rPr>
              <a:t> </a:t>
            </a:r>
            <a:r>
              <a:rPr lang="en-US" sz="2800" b="1" i="1" dirty="0" err="1" smtClean="0">
                <a:solidFill>
                  <a:schemeClr val="bg1"/>
                </a:solidFill>
                <a:latin typeface="Times New Roman" pitchFamily="18" charset="0"/>
                <a:cs typeface="Times New Roman" pitchFamily="18" charset="0"/>
              </a:rPr>
              <a:t>và</a:t>
            </a:r>
            <a:r>
              <a:rPr lang="en-US" sz="2800" b="1" i="1" dirty="0" smtClean="0">
                <a:solidFill>
                  <a:schemeClr val="bg1"/>
                </a:solidFill>
                <a:latin typeface="Times New Roman" pitchFamily="18" charset="0"/>
                <a:cs typeface="Times New Roman" pitchFamily="18" charset="0"/>
              </a:rPr>
              <a:t> </a:t>
            </a:r>
            <a:r>
              <a:rPr lang="en-US" sz="2800" b="1" i="1" dirty="0" err="1" smtClean="0">
                <a:solidFill>
                  <a:schemeClr val="bg1"/>
                </a:solidFill>
                <a:latin typeface="Times New Roman" pitchFamily="18" charset="0"/>
                <a:cs typeface="Times New Roman" pitchFamily="18" charset="0"/>
              </a:rPr>
              <a:t>quản</a:t>
            </a:r>
            <a:r>
              <a:rPr lang="en-US" sz="2800" b="1" i="1" dirty="0" smtClean="0">
                <a:solidFill>
                  <a:schemeClr val="bg1"/>
                </a:solidFill>
                <a:latin typeface="Times New Roman" pitchFamily="18" charset="0"/>
                <a:cs typeface="Times New Roman" pitchFamily="18" charset="0"/>
              </a:rPr>
              <a:t> </a:t>
            </a:r>
            <a:r>
              <a:rPr lang="en-US" sz="2800" b="1" i="1" dirty="0" err="1" smtClean="0">
                <a:solidFill>
                  <a:schemeClr val="bg1"/>
                </a:solidFill>
                <a:latin typeface="Times New Roman" pitchFamily="18" charset="0"/>
                <a:cs typeface="Times New Roman" pitchFamily="18" charset="0"/>
              </a:rPr>
              <a:t>lý</a:t>
            </a:r>
            <a:endParaRPr lang="en-US" sz="2800" b="1" i="1" dirty="0">
              <a:solidFill>
                <a:schemeClr val="bg1"/>
              </a:solidFill>
              <a:latin typeface="Times New Roman" pitchFamily="18" charset="0"/>
              <a:cs typeface="Times New Roman"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984136450"/>
              </p:ext>
            </p:extLst>
          </p:nvPr>
        </p:nvGraphicFramePr>
        <p:xfrm>
          <a:off x="0" y="1034144"/>
          <a:ext cx="9144000" cy="5823855"/>
        </p:xfrm>
        <a:graphic>
          <a:graphicData uri="http://schemas.openxmlformats.org/drawingml/2006/table">
            <a:tbl>
              <a:tblPr firstRow="1" firstCol="1" bandRow="1">
                <a:tableStyleId>{5C22544A-7EE6-4342-B048-85BDC9FD1C3A}</a:tableStyleId>
              </a:tblPr>
              <a:tblGrid>
                <a:gridCol w="2013357">
                  <a:extLst>
                    <a:ext uri="{9D8B030D-6E8A-4147-A177-3AD203B41FA5}">
                      <a16:colId xmlns:a16="http://schemas.microsoft.com/office/drawing/2014/main" val="20000"/>
                    </a:ext>
                  </a:extLst>
                </a:gridCol>
                <a:gridCol w="3523377">
                  <a:extLst>
                    <a:ext uri="{9D8B030D-6E8A-4147-A177-3AD203B41FA5}">
                      <a16:colId xmlns:a16="http://schemas.microsoft.com/office/drawing/2014/main" val="20001"/>
                    </a:ext>
                  </a:extLst>
                </a:gridCol>
                <a:gridCol w="3607266">
                  <a:extLst>
                    <a:ext uri="{9D8B030D-6E8A-4147-A177-3AD203B41FA5}">
                      <a16:colId xmlns:a16="http://schemas.microsoft.com/office/drawing/2014/main" val="20002"/>
                    </a:ext>
                  </a:extLst>
                </a:gridCol>
              </a:tblGrid>
              <a:tr h="1292186">
                <a:tc>
                  <a:txBody>
                    <a:bodyPr/>
                    <a:lstStyle/>
                    <a:p>
                      <a:pPr marL="0" marR="127000" indent="0" algn="ctr" defTabSz="914400" rtl="0" eaLnBrk="1" fontAlgn="auto" latinLnBrk="0" hangingPunct="1">
                        <a:lnSpc>
                          <a:spcPct val="100000"/>
                        </a:lnSpc>
                        <a:spcBef>
                          <a:spcPts val="0"/>
                        </a:spcBef>
                        <a:spcAft>
                          <a:spcPts val="0"/>
                        </a:spcAft>
                        <a:buClrTx/>
                        <a:buSzTx/>
                        <a:buFontTx/>
                        <a:buNone/>
                        <a:tabLst/>
                        <a:defRPr/>
                      </a:pPr>
                      <a:r>
                        <a:rPr lang="en-US" sz="2400" dirty="0" err="1" smtClean="0">
                          <a:effectLst/>
                          <a:latin typeface="Times New Roman" pitchFamily="18" charset="0"/>
                          <a:cs typeface="Times New Roman" pitchFamily="18" charset="0"/>
                        </a:rPr>
                        <a:t>Phương</a:t>
                      </a:r>
                      <a:r>
                        <a:rPr lang="en-US" sz="2400" dirty="0" smtClean="0">
                          <a:effectLst/>
                          <a:latin typeface="Times New Roman" pitchFamily="18" charset="0"/>
                          <a:cs typeface="Times New Roman" pitchFamily="18" charset="0"/>
                        </a:rPr>
                        <a:t> </a:t>
                      </a:r>
                      <a:r>
                        <a:rPr lang="en-US" sz="2400" dirty="0" err="1" smtClean="0">
                          <a:effectLst/>
                          <a:latin typeface="Times New Roman" pitchFamily="18" charset="0"/>
                          <a:cs typeface="Times New Roman" pitchFamily="18" charset="0"/>
                        </a:rPr>
                        <a:t>diện</a:t>
                      </a:r>
                      <a:r>
                        <a:rPr lang="en-US" sz="2400" dirty="0" smtClean="0">
                          <a:effectLst/>
                          <a:latin typeface="Times New Roman" pitchFamily="18" charset="0"/>
                          <a:cs typeface="Times New Roman" pitchFamily="18" charset="0"/>
                        </a:rPr>
                        <a:t> so </a:t>
                      </a:r>
                      <a:r>
                        <a:rPr lang="en-US" sz="2400" dirty="0" err="1" smtClean="0">
                          <a:effectLst/>
                          <a:latin typeface="Times New Roman" pitchFamily="18" charset="0"/>
                          <a:cs typeface="Times New Roman" pitchFamily="18" charset="0"/>
                        </a:rPr>
                        <a:t>sánh</a:t>
                      </a:r>
                      <a:endParaRPr lang="vi-VN" sz="2400" dirty="0" smtClean="0">
                        <a:effectLst/>
                        <a:latin typeface="Times New Roman" pitchFamily="18" charset="0"/>
                        <a:ea typeface="Arial"/>
                        <a:cs typeface="Times New Roman" pitchFamily="18" charset="0"/>
                      </a:endParaRPr>
                    </a:p>
                  </a:txBody>
                  <a:tcPr marL="6350" marR="635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dirty="0" smtClean="0">
                        <a:effectLst/>
                        <a:latin typeface="Times New Roman" pitchFamily="18" charset="0"/>
                        <a:cs typeface="Times New Roman" pitchFamily="18" charset="0"/>
                      </a:endParaRPr>
                    </a:p>
                    <a:p>
                      <a:pPr algn="ctr">
                        <a:lnSpc>
                          <a:spcPct val="100000"/>
                        </a:lnSpc>
                        <a:spcBef>
                          <a:spcPts val="0"/>
                        </a:spcBef>
                        <a:spcAft>
                          <a:spcPts val="0"/>
                        </a:spcAft>
                      </a:pPr>
                      <a:r>
                        <a:rPr lang="en-US" sz="2400" dirty="0" err="1" smtClean="0">
                          <a:effectLst/>
                          <a:latin typeface="Times New Roman" pitchFamily="18" charset="0"/>
                          <a:ea typeface="+mn-ea"/>
                          <a:cs typeface="Times New Roman" pitchFamily="18" charset="0"/>
                        </a:rPr>
                        <a:t>Lãnh</a:t>
                      </a:r>
                      <a:r>
                        <a:rPr lang="en-US" sz="2400" baseline="0" dirty="0" smtClean="0">
                          <a:effectLst/>
                          <a:latin typeface="Times New Roman" pitchFamily="18" charset="0"/>
                          <a:ea typeface="+mn-ea"/>
                          <a:cs typeface="Times New Roman" pitchFamily="18" charset="0"/>
                        </a:rPr>
                        <a:t> </a:t>
                      </a:r>
                      <a:r>
                        <a:rPr lang="en-US" sz="2400" baseline="0" dirty="0" err="1" smtClean="0">
                          <a:effectLst/>
                          <a:latin typeface="Times New Roman" pitchFamily="18" charset="0"/>
                          <a:ea typeface="+mn-ea"/>
                          <a:cs typeface="Times New Roman" pitchFamily="18" charset="0"/>
                        </a:rPr>
                        <a:t>đạo</a:t>
                      </a:r>
                      <a:endParaRPr lang="vi-VN" sz="2400" dirty="0">
                        <a:effectLst/>
                        <a:latin typeface="Times New Roman" pitchFamily="18" charset="0"/>
                        <a:ea typeface="Arial"/>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dirty="0" smtClean="0">
                        <a:effectLst/>
                        <a:latin typeface="Times New Roman" pitchFamily="18" charset="0"/>
                        <a:cs typeface="Times New Roman" pitchFamily="18" charset="0"/>
                      </a:endParaRPr>
                    </a:p>
                    <a:p>
                      <a:pPr algn="ctr">
                        <a:lnSpc>
                          <a:spcPct val="100000"/>
                        </a:lnSpc>
                        <a:spcBef>
                          <a:spcPts val="0"/>
                        </a:spcBef>
                        <a:spcAft>
                          <a:spcPts val="0"/>
                        </a:spcAft>
                      </a:pPr>
                      <a:r>
                        <a:rPr lang="en-US" sz="2400" dirty="0" err="1" smtClean="0">
                          <a:effectLst/>
                          <a:latin typeface="Times New Roman" pitchFamily="18" charset="0"/>
                          <a:cs typeface="Times New Roman" pitchFamily="18" charset="0"/>
                        </a:rPr>
                        <a:t>Quản</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lý</a:t>
                      </a:r>
                      <a:endParaRPr lang="vi-VN" sz="2400" dirty="0">
                        <a:effectLst/>
                        <a:latin typeface="Times New Roman" pitchFamily="18" charset="0"/>
                        <a:ea typeface="Arial"/>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0"/>
                  </a:ext>
                </a:extLst>
              </a:tr>
              <a:tr h="4531669">
                <a:tc>
                  <a:txBody>
                    <a:bodyPr/>
                    <a:lstStyle/>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err="1" smtClean="0">
                          <a:effectLst/>
                          <a:latin typeface="Times New Roman" pitchFamily="18" charset="0"/>
                          <a:cs typeface="Times New Roman" pitchFamily="18" charset="0"/>
                        </a:rPr>
                        <a:t>Xác</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định</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m</a:t>
                      </a:r>
                      <a:r>
                        <a:rPr lang="en-US" sz="2400" dirty="0" err="1" smtClean="0">
                          <a:effectLst/>
                          <a:latin typeface="Times New Roman" pitchFamily="18" charset="0"/>
                          <a:cs typeface="Times New Roman" pitchFamily="18" charset="0"/>
                        </a:rPr>
                        <a:t>ục</a:t>
                      </a:r>
                      <a:r>
                        <a:rPr lang="en-US" sz="2400" dirty="0" smtClean="0">
                          <a:effectLst/>
                          <a:latin typeface="Times New Roman" pitchFamily="18" charset="0"/>
                          <a:cs typeface="Times New Roman" pitchFamily="18" charset="0"/>
                        </a:rPr>
                        <a:t> </a:t>
                      </a:r>
                      <a:r>
                        <a:rPr lang="en-US" sz="2400" dirty="0" err="1" smtClean="0">
                          <a:effectLst/>
                          <a:latin typeface="Times New Roman" pitchFamily="18" charset="0"/>
                          <a:cs typeface="Times New Roman" pitchFamily="18" charset="0"/>
                        </a:rPr>
                        <a:t>tiêu</a:t>
                      </a:r>
                      <a:endParaRPr lang="vi-VN" sz="2400" dirty="0" smtClean="0">
                        <a:effectLst/>
                        <a:latin typeface="Times New Roman" pitchFamily="18" charset="0"/>
                        <a:ea typeface="Arial"/>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txBody>
                  <a:tcPr marL="6350" marR="635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l">
                        <a:lnSpc>
                          <a:spcPct val="130000"/>
                        </a:lnSpc>
                        <a:spcAft>
                          <a:spcPts val="0"/>
                        </a:spcAft>
                      </a:pPr>
                      <a:r>
                        <a:rPr lang="en-US" sz="2400" dirty="0" err="1" smtClean="0">
                          <a:effectLst/>
                          <a:latin typeface="Times New Roman" pitchFamily="18" charset="0"/>
                          <a:cs typeface="Times New Roman" pitchFamily="18" charset="0"/>
                        </a:rPr>
                        <a:t>Nắm</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bắt</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xu</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hướng</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phát</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triển</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của</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thời</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cuộc</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nguyện</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vọng</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của</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cán</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bộ</a:t>
                      </a:r>
                      <a:r>
                        <a:rPr lang="en-US" sz="2400" baseline="0" dirty="0" smtClean="0">
                          <a:effectLst/>
                          <a:latin typeface="Times New Roman" pitchFamily="18" charset="0"/>
                          <a:cs typeface="Times New Roman" pitchFamily="18" charset="0"/>
                        </a:rPr>
                        <a:t>, GV, NV, </a:t>
                      </a:r>
                      <a:r>
                        <a:rPr lang="en-US" sz="2400" baseline="0" dirty="0" err="1" smtClean="0">
                          <a:effectLst/>
                          <a:latin typeface="Times New Roman" pitchFamily="18" charset="0"/>
                          <a:cs typeface="Times New Roman" pitchFamily="18" charset="0"/>
                        </a:rPr>
                        <a:t>từ</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đó</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xác</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định</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mục</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tiêu</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truyền</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cảm</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hứng</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và</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dẫn</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dắt</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học</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tự</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nguyện</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phấn</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đấu</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để</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thực</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hiện</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mục</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tiêu</a:t>
                      </a:r>
                      <a:r>
                        <a:rPr lang="en-US" sz="2400" baseline="0" dirty="0" smtClean="0">
                          <a:effectLst/>
                          <a:latin typeface="Times New Roman" pitchFamily="18" charset="0"/>
                          <a:cs typeface="Times New Roman" pitchFamily="18" charset="0"/>
                        </a:rPr>
                        <a:t>.</a:t>
                      </a:r>
                      <a:endParaRPr lang="vi-VN" sz="2400" dirty="0">
                        <a:effectLst/>
                        <a:latin typeface="Times New Roman" pitchFamily="18" charset="0"/>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r">
                        <a:lnSpc>
                          <a:spcPct val="130000"/>
                        </a:lnSpc>
                        <a:spcAft>
                          <a:spcPts val="1000"/>
                        </a:spcAft>
                      </a:pPr>
                      <a:r>
                        <a:rPr lang="en-US" sz="2400" dirty="0" err="1" smtClean="0">
                          <a:effectLst/>
                          <a:latin typeface="Times New Roman" pitchFamily="18" charset="0"/>
                          <a:cs typeface="Times New Roman" pitchFamily="18" charset="0"/>
                        </a:rPr>
                        <a:t>Phải</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căn</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cứ</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vào</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chức</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năng</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nhiệm</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vụ</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của</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tổ</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chức</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cũng</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như</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quyết</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định</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chỉ</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thị</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của</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cấp</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trên</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mà</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vạch</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ra</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mục</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tiêu</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hoạt</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động</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của</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tổ</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chức</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mình</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đứng</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đầu</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rồi</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trao</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nhiệm</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vụ</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đôn</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đốc</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kiểm</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tra</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thuộc</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cấp</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thực</a:t>
                      </a:r>
                      <a:r>
                        <a:rPr lang="en-US" sz="2400" baseline="0" dirty="0" smtClean="0">
                          <a:effectLst/>
                          <a:latin typeface="Times New Roman" pitchFamily="18" charset="0"/>
                          <a:cs typeface="Times New Roman" pitchFamily="18" charset="0"/>
                        </a:rPr>
                        <a:t> </a:t>
                      </a:r>
                      <a:r>
                        <a:rPr lang="en-US" sz="2400" baseline="0" dirty="0" err="1" smtClean="0">
                          <a:effectLst/>
                          <a:latin typeface="Times New Roman" pitchFamily="18" charset="0"/>
                          <a:cs typeface="Times New Roman" pitchFamily="18" charset="0"/>
                        </a:rPr>
                        <a:t>hiện</a:t>
                      </a:r>
                      <a:endParaRPr lang="vi-VN" sz="2400" dirty="0">
                        <a:effectLst/>
                        <a:latin typeface="Times New Roman" pitchFamily="18" charset="0"/>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6"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1120787993"/>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605711724"/>
              </p:ext>
            </p:extLst>
          </p:nvPr>
        </p:nvGraphicFramePr>
        <p:xfrm>
          <a:off x="0" y="1068978"/>
          <a:ext cx="9144000" cy="5789022"/>
        </p:xfrm>
        <a:graphic>
          <a:graphicData uri="http://schemas.openxmlformats.org/drawingml/2006/table">
            <a:tbl>
              <a:tblPr firstRow="1" firstCol="1" bandRow="1">
                <a:tableStyleId>{5C22544A-7EE6-4342-B048-85BDC9FD1C3A}</a:tableStyleId>
              </a:tblPr>
              <a:tblGrid>
                <a:gridCol w="1687068">
                  <a:extLst>
                    <a:ext uri="{9D8B030D-6E8A-4147-A177-3AD203B41FA5}">
                      <a16:colId xmlns:a16="http://schemas.microsoft.com/office/drawing/2014/main" val="20000"/>
                    </a:ext>
                  </a:extLst>
                </a:gridCol>
                <a:gridCol w="4073652">
                  <a:extLst>
                    <a:ext uri="{9D8B030D-6E8A-4147-A177-3AD203B41FA5}">
                      <a16:colId xmlns:a16="http://schemas.microsoft.com/office/drawing/2014/main" val="20001"/>
                    </a:ext>
                  </a:extLst>
                </a:gridCol>
                <a:gridCol w="3383280">
                  <a:extLst>
                    <a:ext uri="{9D8B030D-6E8A-4147-A177-3AD203B41FA5}">
                      <a16:colId xmlns:a16="http://schemas.microsoft.com/office/drawing/2014/main" val="20002"/>
                    </a:ext>
                  </a:extLst>
                </a:gridCol>
              </a:tblGrid>
              <a:tr h="1284457">
                <a:tc>
                  <a:txBody>
                    <a:bodyPr/>
                    <a:lstStyle/>
                    <a:p>
                      <a:pPr marL="0" marR="127000" indent="0" algn="ctr" defTabSz="914400" rtl="0" eaLnBrk="1" fontAlgn="auto" latinLnBrk="0" hangingPunct="1">
                        <a:lnSpc>
                          <a:spcPct val="100000"/>
                        </a:lnSpc>
                        <a:spcBef>
                          <a:spcPts val="0"/>
                        </a:spcBef>
                        <a:spcAft>
                          <a:spcPts val="0"/>
                        </a:spcAft>
                        <a:buClrTx/>
                        <a:buSzTx/>
                        <a:buFontTx/>
                        <a:buNone/>
                        <a:tabLst/>
                        <a:defRPr/>
                      </a:pPr>
                      <a:r>
                        <a:rPr lang="en-US" sz="2400" dirty="0" err="1" smtClean="0">
                          <a:effectLst/>
                          <a:latin typeface="Times New Roman" pitchFamily="18" charset="0"/>
                          <a:cs typeface="Times New Roman" pitchFamily="18" charset="0"/>
                        </a:rPr>
                        <a:t>Phương</a:t>
                      </a:r>
                      <a:r>
                        <a:rPr lang="en-US" sz="2400" dirty="0" smtClean="0">
                          <a:effectLst/>
                          <a:latin typeface="Times New Roman" pitchFamily="18" charset="0"/>
                          <a:cs typeface="Times New Roman" pitchFamily="18" charset="0"/>
                        </a:rPr>
                        <a:t> </a:t>
                      </a:r>
                      <a:r>
                        <a:rPr lang="en-US" sz="2400" dirty="0" err="1" smtClean="0">
                          <a:effectLst/>
                          <a:latin typeface="Times New Roman" pitchFamily="18" charset="0"/>
                          <a:cs typeface="Times New Roman" pitchFamily="18" charset="0"/>
                        </a:rPr>
                        <a:t>diện</a:t>
                      </a:r>
                      <a:r>
                        <a:rPr lang="en-US" sz="2400" dirty="0" smtClean="0">
                          <a:effectLst/>
                          <a:latin typeface="Times New Roman" pitchFamily="18" charset="0"/>
                          <a:cs typeface="Times New Roman" pitchFamily="18" charset="0"/>
                        </a:rPr>
                        <a:t> so </a:t>
                      </a:r>
                      <a:r>
                        <a:rPr lang="en-US" sz="2400" dirty="0" err="1" smtClean="0">
                          <a:effectLst/>
                          <a:latin typeface="Times New Roman" pitchFamily="18" charset="0"/>
                          <a:cs typeface="Times New Roman" pitchFamily="18" charset="0"/>
                        </a:rPr>
                        <a:t>sánh</a:t>
                      </a:r>
                      <a:endParaRPr lang="vi-VN" sz="2400" dirty="0" smtClean="0">
                        <a:effectLst/>
                        <a:latin typeface="Times New Roman" pitchFamily="18" charset="0"/>
                        <a:ea typeface="Arial"/>
                        <a:cs typeface="Times New Roman" pitchFamily="18" charset="0"/>
                      </a:endParaRPr>
                    </a:p>
                  </a:txBody>
                  <a:tcPr marL="6350" marR="635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dirty="0" smtClean="0">
                        <a:effectLst/>
                        <a:latin typeface="Times New Roman" pitchFamily="18" charset="0"/>
                        <a:cs typeface="Times New Roman" pitchFamily="18" charset="0"/>
                      </a:endParaRPr>
                    </a:p>
                    <a:p>
                      <a:pPr algn="ctr">
                        <a:lnSpc>
                          <a:spcPct val="100000"/>
                        </a:lnSpc>
                        <a:spcBef>
                          <a:spcPts val="0"/>
                        </a:spcBef>
                        <a:spcAft>
                          <a:spcPts val="0"/>
                        </a:spcAft>
                      </a:pPr>
                      <a:r>
                        <a:rPr lang="en-US" sz="2400" dirty="0" err="1" smtClean="0">
                          <a:effectLst/>
                          <a:latin typeface="Times New Roman" pitchFamily="18" charset="0"/>
                          <a:ea typeface="+mn-ea"/>
                          <a:cs typeface="Times New Roman" pitchFamily="18" charset="0"/>
                        </a:rPr>
                        <a:t>Lãnh</a:t>
                      </a:r>
                      <a:r>
                        <a:rPr lang="en-US" sz="2400" baseline="0" dirty="0" smtClean="0">
                          <a:effectLst/>
                          <a:latin typeface="Times New Roman" pitchFamily="18" charset="0"/>
                          <a:ea typeface="+mn-ea"/>
                          <a:cs typeface="Times New Roman" pitchFamily="18" charset="0"/>
                        </a:rPr>
                        <a:t> </a:t>
                      </a:r>
                      <a:r>
                        <a:rPr lang="en-US" sz="2400" baseline="0" dirty="0" err="1" smtClean="0">
                          <a:effectLst/>
                          <a:latin typeface="Times New Roman" pitchFamily="18" charset="0"/>
                          <a:ea typeface="+mn-ea"/>
                          <a:cs typeface="Times New Roman" pitchFamily="18" charset="0"/>
                        </a:rPr>
                        <a:t>đạo</a:t>
                      </a:r>
                      <a:endParaRPr lang="vi-VN" sz="2400" dirty="0">
                        <a:effectLst/>
                        <a:latin typeface="Times New Roman" pitchFamily="18" charset="0"/>
                        <a:ea typeface="Arial"/>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dirty="0" smtClean="0">
                        <a:effectLst/>
                        <a:latin typeface="Times New Roman" pitchFamily="18" charset="0"/>
                        <a:cs typeface="Times New Roman" pitchFamily="18" charset="0"/>
                      </a:endParaRPr>
                    </a:p>
                    <a:p>
                      <a:pPr algn="ctr">
                        <a:lnSpc>
                          <a:spcPct val="100000"/>
                        </a:lnSpc>
                        <a:spcBef>
                          <a:spcPts val="0"/>
                        </a:spcBef>
                        <a:spcAft>
                          <a:spcPts val="0"/>
                        </a:spcAft>
                      </a:pPr>
                      <a:r>
                        <a:rPr lang="en-US" sz="2400" dirty="0" err="1" smtClean="0">
                          <a:effectLst/>
                          <a:latin typeface="Times New Roman" pitchFamily="18" charset="0"/>
                          <a:cs typeface="Times New Roman" pitchFamily="18" charset="0"/>
                        </a:rPr>
                        <a:t>Quản</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lý</a:t>
                      </a:r>
                      <a:endParaRPr lang="vi-VN" sz="2400" dirty="0">
                        <a:effectLst/>
                        <a:latin typeface="Times New Roman" pitchFamily="18" charset="0"/>
                        <a:ea typeface="Arial"/>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0"/>
                  </a:ext>
                </a:extLst>
              </a:tr>
              <a:tr h="4504565">
                <a:tc>
                  <a:txBody>
                    <a:bodyPr/>
                    <a:lstStyle/>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err="1" smtClean="0">
                          <a:effectLst/>
                          <a:latin typeface="Times New Roman" pitchFamily="18" charset="0"/>
                          <a:ea typeface="+mn-ea"/>
                          <a:cs typeface="Times New Roman" pitchFamily="18" charset="0"/>
                        </a:rPr>
                        <a:t>Công</a:t>
                      </a:r>
                      <a:r>
                        <a:rPr lang="en-US" sz="2400" baseline="0" dirty="0" smtClean="0">
                          <a:effectLst/>
                          <a:latin typeface="Times New Roman" pitchFamily="18" charset="0"/>
                          <a:ea typeface="+mn-ea"/>
                          <a:cs typeface="Times New Roman" pitchFamily="18" charset="0"/>
                        </a:rPr>
                        <a:t> </a:t>
                      </a:r>
                      <a:r>
                        <a:rPr lang="en-US" sz="2400" baseline="0" dirty="0" err="1" smtClean="0">
                          <a:effectLst/>
                          <a:latin typeface="Times New Roman" pitchFamily="18" charset="0"/>
                          <a:ea typeface="+mn-ea"/>
                          <a:cs typeface="Times New Roman" pitchFamily="18" charset="0"/>
                        </a:rPr>
                        <a:t>cụ</a:t>
                      </a:r>
                      <a:r>
                        <a:rPr lang="en-US" sz="2400" baseline="0" dirty="0" smtClean="0">
                          <a:effectLst/>
                          <a:latin typeface="Times New Roman" pitchFamily="18" charset="0"/>
                          <a:ea typeface="+mn-ea"/>
                          <a:cs typeface="Times New Roman" pitchFamily="18" charset="0"/>
                        </a:rPr>
                        <a:t> </a:t>
                      </a:r>
                      <a:r>
                        <a:rPr lang="en-US" sz="2400" baseline="0" dirty="0" err="1" smtClean="0">
                          <a:effectLst/>
                          <a:latin typeface="Times New Roman" pitchFamily="18" charset="0"/>
                          <a:ea typeface="+mn-ea"/>
                          <a:cs typeface="Times New Roman" pitchFamily="18" charset="0"/>
                        </a:rPr>
                        <a:t>tác</a:t>
                      </a:r>
                      <a:r>
                        <a:rPr lang="en-US" sz="2400" baseline="0" dirty="0" smtClean="0">
                          <a:effectLst/>
                          <a:latin typeface="Times New Roman" pitchFamily="18" charset="0"/>
                          <a:ea typeface="+mn-ea"/>
                          <a:cs typeface="Times New Roman" pitchFamily="18" charset="0"/>
                        </a:rPr>
                        <a:t> </a:t>
                      </a:r>
                      <a:r>
                        <a:rPr lang="en-US" sz="2400" baseline="0" dirty="0" err="1" smtClean="0">
                          <a:effectLst/>
                          <a:latin typeface="Times New Roman" pitchFamily="18" charset="0"/>
                          <a:ea typeface="+mn-ea"/>
                          <a:cs typeface="Times New Roman" pitchFamily="18" charset="0"/>
                        </a:rPr>
                        <a:t>động</a:t>
                      </a:r>
                      <a:endParaRPr lang="vi-VN" sz="2400" dirty="0" smtClean="0">
                        <a:effectLst/>
                        <a:latin typeface="Times New Roman" pitchFamily="18" charset="0"/>
                        <a:ea typeface="Arial"/>
                        <a:cs typeface="Times New Roman" pitchFamily="18" charset="0"/>
                      </a:endParaRPr>
                    </a:p>
                  </a:txBody>
                  <a:tcPr marL="6350" marR="635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just">
                        <a:lnSpc>
                          <a:spcPct val="130000"/>
                        </a:lnSpc>
                        <a:spcBef>
                          <a:spcPts val="600"/>
                        </a:spcBef>
                        <a:spcAft>
                          <a:spcPts val="600"/>
                        </a:spcAft>
                      </a:pPr>
                      <a:r>
                        <a:rPr lang="en-US" sz="2400" dirty="0" err="1" smtClean="0">
                          <a:effectLst/>
                          <a:latin typeface="Times New Roman" pitchFamily="18" charset="0"/>
                          <a:ea typeface="Arial"/>
                          <a:cs typeface="Times New Roman" pitchFamily="18" charset="0"/>
                        </a:rPr>
                        <a:t>Hướng</a:t>
                      </a:r>
                      <a:r>
                        <a:rPr lang="en-US" sz="2400" baseline="0" dirty="0" smtClean="0">
                          <a:effectLst/>
                          <a:latin typeface="Times New Roman" pitchFamily="18" charset="0"/>
                          <a:ea typeface="Arial"/>
                          <a:cs typeface="Times New Roman" pitchFamily="18" charset="0"/>
                        </a:rPr>
                        <a:t> </a:t>
                      </a:r>
                      <a:r>
                        <a:rPr lang="en-US" sz="2400" baseline="0" dirty="0" err="1" smtClean="0">
                          <a:effectLst/>
                          <a:latin typeface="Times New Roman" pitchFamily="18" charset="0"/>
                          <a:ea typeface="Arial"/>
                          <a:cs typeface="Times New Roman" pitchFamily="18" charset="0"/>
                        </a:rPr>
                        <a:t>vào</a:t>
                      </a:r>
                      <a:r>
                        <a:rPr lang="en-US" sz="2400" baseline="0" dirty="0" smtClean="0">
                          <a:effectLst/>
                          <a:latin typeface="Times New Roman" pitchFamily="18" charset="0"/>
                          <a:ea typeface="Arial"/>
                          <a:cs typeface="Times New Roman" pitchFamily="18" charset="0"/>
                        </a:rPr>
                        <a:t> con </a:t>
                      </a:r>
                      <a:r>
                        <a:rPr lang="en-US" sz="2400" baseline="0" dirty="0" err="1" smtClean="0">
                          <a:effectLst/>
                          <a:latin typeface="Times New Roman" pitchFamily="18" charset="0"/>
                          <a:ea typeface="Arial"/>
                          <a:cs typeface="Times New Roman" pitchFamily="18" charset="0"/>
                        </a:rPr>
                        <a:t>người</a:t>
                      </a:r>
                      <a:r>
                        <a:rPr lang="en-US" sz="2400" baseline="0" dirty="0" smtClean="0">
                          <a:effectLst/>
                          <a:latin typeface="Times New Roman" pitchFamily="18" charset="0"/>
                          <a:ea typeface="Arial"/>
                          <a:cs typeface="Times New Roman" pitchFamily="18" charset="0"/>
                        </a:rPr>
                        <a:t>, </a:t>
                      </a:r>
                      <a:r>
                        <a:rPr lang="en-US" sz="2400" baseline="0" dirty="0" err="1" smtClean="0">
                          <a:effectLst/>
                          <a:latin typeface="Times New Roman" pitchFamily="18" charset="0"/>
                          <a:ea typeface="Arial"/>
                          <a:cs typeface="Times New Roman" pitchFamily="18" charset="0"/>
                        </a:rPr>
                        <a:t>chú</a:t>
                      </a:r>
                      <a:r>
                        <a:rPr lang="en-US" sz="2400" baseline="0" dirty="0" smtClean="0">
                          <a:effectLst/>
                          <a:latin typeface="Times New Roman" pitchFamily="18" charset="0"/>
                          <a:ea typeface="Arial"/>
                          <a:cs typeface="Times New Roman" pitchFamily="18" charset="0"/>
                        </a:rPr>
                        <a:t> </a:t>
                      </a:r>
                      <a:r>
                        <a:rPr lang="en-US" sz="2400" baseline="0" dirty="0" err="1" smtClean="0">
                          <a:effectLst/>
                          <a:latin typeface="Times New Roman" pitchFamily="18" charset="0"/>
                          <a:ea typeface="Arial"/>
                          <a:cs typeface="Times New Roman" pitchFamily="18" charset="0"/>
                        </a:rPr>
                        <a:t>trọng</a:t>
                      </a:r>
                      <a:r>
                        <a:rPr lang="en-US" sz="2400" baseline="0" dirty="0" smtClean="0">
                          <a:effectLst/>
                          <a:latin typeface="Times New Roman" pitchFamily="18" charset="0"/>
                          <a:ea typeface="Arial"/>
                          <a:cs typeface="Times New Roman" pitchFamily="18" charset="0"/>
                        </a:rPr>
                        <a:t> </a:t>
                      </a:r>
                      <a:r>
                        <a:rPr lang="en-US" sz="2400" baseline="0" dirty="0" err="1" smtClean="0">
                          <a:effectLst/>
                          <a:latin typeface="Times New Roman" pitchFamily="18" charset="0"/>
                          <a:ea typeface="Arial"/>
                          <a:cs typeface="Times New Roman" pitchFamily="18" charset="0"/>
                        </a:rPr>
                        <a:t>tạo</a:t>
                      </a:r>
                      <a:r>
                        <a:rPr lang="en-US" sz="2400" baseline="0" dirty="0" smtClean="0">
                          <a:effectLst/>
                          <a:latin typeface="Times New Roman" pitchFamily="18" charset="0"/>
                          <a:ea typeface="Arial"/>
                          <a:cs typeface="Times New Roman" pitchFamily="18" charset="0"/>
                        </a:rPr>
                        <a:t> </a:t>
                      </a:r>
                      <a:r>
                        <a:rPr lang="en-US" sz="2400" baseline="0" dirty="0" err="1" smtClean="0">
                          <a:effectLst/>
                          <a:latin typeface="Times New Roman" pitchFamily="18" charset="0"/>
                          <a:ea typeface="Arial"/>
                          <a:cs typeface="Times New Roman" pitchFamily="18" charset="0"/>
                        </a:rPr>
                        <a:t>ảnh</a:t>
                      </a:r>
                      <a:r>
                        <a:rPr lang="en-US" sz="2400" baseline="0" dirty="0" smtClean="0">
                          <a:effectLst/>
                          <a:latin typeface="Times New Roman" pitchFamily="18" charset="0"/>
                          <a:ea typeface="Arial"/>
                          <a:cs typeface="Times New Roman" pitchFamily="18" charset="0"/>
                        </a:rPr>
                        <a:t> </a:t>
                      </a:r>
                      <a:r>
                        <a:rPr lang="en-US" sz="2400" baseline="0" dirty="0" err="1" smtClean="0">
                          <a:effectLst/>
                          <a:latin typeface="Times New Roman" pitchFamily="18" charset="0"/>
                          <a:ea typeface="Arial"/>
                          <a:cs typeface="Times New Roman" pitchFamily="18" charset="0"/>
                        </a:rPr>
                        <a:t>hưởng</a:t>
                      </a:r>
                      <a:r>
                        <a:rPr lang="en-US" sz="2400" baseline="0" dirty="0" smtClean="0">
                          <a:effectLst/>
                          <a:latin typeface="Times New Roman" pitchFamily="18" charset="0"/>
                          <a:ea typeface="Arial"/>
                          <a:cs typeface="Times New Roman" pitchFamily="18" charset="0"/>
                        </a:rPr>
                        <a:t>, </a:t>
                      </a:r>
                      <a:r>
                        <a:rPr lang="en-US" sz="2400" baseline="0" dirty="0" err="1" smtClean="0">
                          <a:effectLst/>
                          <a:latin typeface="Times New Roman" pitchFamily="18" charset="0"/>
                          <a:ea typeface="Arial"/>
                          <a:cs typeface="Times New Roman" pitchFamily="18" charset="0"/>
                        </a:rPr>
                        <a:t>gây</a:t>
                      </a:r>
                      <a:r>
                        <a:rPr lang="en-US" sz="2400" baseline="0" dirty="0" smtClean="0">
                          <a:effectLst/>
                          <a:latin typeface="Times New Roman" pitchFamily="18" charset="0"/>
                          <a:ea typeface="Arial"/>
                          <a:cs typeface="Times New Roman" pitchFamily="18" charset="0"/>
                        </a:rPr>
                        <a:t> </a:t>
                      </a:r>
                      <a:r>
                        <a:rPr lang="en-US" sz="2400" baseline="0" dirty="0" err="1" smtClean="0">
                          <a:effectLst/>
                          <a:latin typeface="Times New Roman" pitchFamily="18" charset="0"/>
                          <a:ea typeface="Arial"/>
                          <a:cs typeface="Times New Roman" pitchFamily="18" charset="0"/>
                        </a:rPr>
                        <a:t>cảm</a:t>
                      </a:r>
                      <a:r>
                        <a:rPr lang="en-US" sz="2400" baseline="0" dirty="0" smtClean="0">
                          <a:effectLst/>
                          <a:latin typeface="Times New Roman" pitchFamily="18" charset="0"/>
                          <a:ea typeface="Arial"/>
                          <a:cs typeface="Times New Roman" pitchFamily="18" charset="0"/>
                        </a:rPr>
                        <a:t> </a:t>
                      </a:r>
                      <a:r>
                        <a:rPr lang="en-US" sz="2400" baseline="0" dirty="0" err="1" smtClean="0">
                          <a:effectLst/>
                          <a:latin typeface="Times New Roman" pitchFamily="18" charset="0"/>
                          <a:ea typeface="Arial"/>
                          <a:cs typeface="Times New Roman" pitchFamily="18" charset="0"/>
                        </a:rPr>
                        <a:t>hứng</a:t>
                      </a:r>
                      <a:r>
                        <a:rPr lang="en-US" sz="2400" baseline="0" dirty="0" smtClean="0">
                          <a:effectLst/>
                          <a:latin typeface="Times New Roman" pitchFamily="18" charset="0"/>
                          <a:ea typeface="Arial"/>
                          <a:cs typeface="Times New Roman" pitchFamily="18" charset="0"/>
                        </a:rPr>
                        <a:t>, </a:t>
                      </a:r>
                      <a:r>
                        <a:rPr lang="en-US" sz="2400" baseline="0" dirty="0" err="1" smtClean="0">
                          <a:effectLst/>
                          <a:latin typeface="Times New Roman" pitchFamily="18" charset="0"/>
                          <a:ea typeface="Arial"/>
                          <a:cs typeface="Times New Roman" pitchFamily="18" charset="0"/>
                        </a:rPr>
                        <a:t>tạo</a:t>
                      </a:r>
                      <a:r>
                        <a:rPr lang="en-US" sz="2400" baseline="0" dirty="0" smtClean="0">
                          <a:effectLst/>
                          <a:latin typeface="Times New Roman" pitchFamily="18" charset="0"/>
                          <a:ea typeface="Arial"/>
                          <a:cs typeface="Times New Roman" pitchFamily="18" charset="0"/>
                        </a:rPr>
                        <a:t> </a:t>
                      </a:r>
                      <a:r>
                        <a:rPr lang="en-US" sz="2400" baseline="0" dirty="0" err="1" smtClean="0">
                          <a:effectLst/>
                          <a:latin typeface="Times New Roman" pitchFamily="18" charset="0"/>
                          <a:ea typeface="Arial"/>
                          <a:cs typeface="Times New Roman" pitchFamily="18" charset="0"/>
                        </a:rPr>
                        <a:t>động</a:t>
                      </a:r>
                      <a:r>
                        <a:rPr lang="en-US" sz="2400" baseline="0" dirty="0" smtClean="0">
                          <a:effectLst/>
                          <a:latin typeface="Times New Roman" pitchFamily="18" charset="0"/>
                          <a:ea typeface="Arial"/>
                          <a:cs typeface="Times New Roman" pitchFamily="18" charset="0"/>
                        </a:rPr>
                        <a:t> </a:t>
                      </a:r>
                      <a:r>
                        <a:rPr lang="en-US" sz="2400" baseline="0" dirty="0" err="1" smtClean="0">
                          <a:effectLst/>
                          <a:latin typeface="Times New Roman" pitchFamily="18" charset="0"/>
                          <a:ea typeface="Arial"/>
                          <a:cs typeface="Times New Roman" pitchFamily="18" charset="0"/>
                        </a:rPr>
                        <a:t>cơ</a:t>
                      </a:r>
                      <a:r>
                        <a:rPr lang="en-US" sz="2400" baseline="0" dirty="0" smtClean="0">
                          <a:effectLst/>
                          <a:latin typeface="Times New Roman" pitchFamily="18" charset="0"/>
                          <a:ea typeface="Arial"/>
                          <a:cs typeface="Times New Roman" pitchFamily="18" charset="0"/>
                        </a:rPr>
                        <a:t>.</a:t>
                      </a:r>
                      <a:endParaRPr lang="vi-VN" sz="2400" dirty="0">
                        <a:effectLst/>
                        <a:latin typeface="Times New Roman" pitchFamily="18" charset="0"/>
                        <a:ea typeface="Arial"/>
                        <a:cs typeface="Times New Roman" pitchFamily="18" charset="0"/>
                      </a:endParaRPr>
                    </a:p>
                  </a:txBody>
                  <a:tcPr marL="68580" marR="6858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just">
                        <a:lnSpc>
                          <a:spcPct val="130000"/>
                        </a:lnSpc>
                        <a:spcBef>
                          <a:spcPts val="600"/>
                        </a:spcBef>
                        <a:spcAft>
                          <a:spcPts val="600"/>
                        </a:spcAft>
                      </a:pPr>
                      <a:endParaRPr lang="en-US" sz="2400" dirty="0" smtClean="0">
                        <a:solidFill>
                          <a:schemeClr val="tx1"/>
                        </a:solidFill>
                        <a:effectLst/>
                        <a:latin typeface="Times New Roman" pitchFamily="18" charset="0"/>
                        <a:ea typeface="Arial"/>
                        <a:cs typeface="Times New Roman" pitchFamily="18" charset="0"/>
                      </a:endParaRPr>
                    </a:p>
                    <a:p>
                      <a:pPr algn="just">
                        <a:lnSpc>
                          <a:spcPct val="130000"/>
                        </a:lnSpc>
                        <a:spcBef>
                          <a:spcPts val="600"/>
                        </a:spcBef>
                        <a:spcAft>
                          <a:spcPts val="600"/>
                        </a:spcAft>
                      </a:pPr>
                      <a:endParaRPr lang="en-US" sz="2400" dirty="0" smtClean="0">
                        <a:solidFill>
                          <a:schemeClr val="tx1"/>
                        </a:solidFill>
                        <a:effectLst/>
                        <a:latin typeface="Times New Roman" pitchFamily="18" charset="0"/>
                        <a:ea typeface="Arial"/>
                        <a:cs typeface="Times New Roman" pitchFamily="18" charset="0"/>
                      </a:endParaRPr>
                    </a:p>
                    <a:p>
                      <a:pPr algn="just">
                        <a:lnSpc>
                          <a:spcPct val="130000"/>
                        </a:lnSpc>
                        <a:spcBef>
                          <a:spcPts val="600"/>
                        </a:spcBef>
                        <a:spcAft>
                          <a:spcPts val="600"/>
                        </a:spcAft>
                      </a:pPr>
                      <a:endParaRPr lang="en-US" sz="2400" dirty="0" smtClean="0">
                        <a:solidFill>
                          <a:schemeClr val="tx1"/>
                        </a:solidFill>
                        <a:effectLst/>
                        <a:latin typeface="Times New Roman" pitchFamily="18" charset="0"/>
                        <a:ea typeface="Arial"/>
                        <a:cs typeface="Times New Roman" pitchFamily="18" charset="0"/>
                      </a:endParaRPr>
                    </a:p>
                    <a:p>
                      <a:pPr algn="just">
                        <a:lnSpc>
                          <a:spcPct val="130000"/>
                        </a:lnSpc>
                        <a:spcBef>
                          <a:spcPts val="600"/>
                        </a:spcBef>
                        <a:spcAft>
                          <a:spcPts val="600"/>
                        </a:spcAft>
                      </a:pPr>
                      <a:r>
                        <a:rPr lang="en-US" sz="2400" dirty="0" err="1" smtClean="0">
                          <a:solidFill>
                            <a:schemeClr val="tx1"/>
                          </a:solidFill>
                          <a:effectLst/>
                          <a:latin typeface="Times New Roman" pitchFamily="18" charset="0"/>
                          <a:ea typeface="Arial"/>
                          <a:cs typeface="Times New Roman" pitchFamily="18" charset="0"/>
                        </a:rPr>
                        <a:t>Thường</a:t>
                      </a:r>
                      <a:r>
                        <a:rPr lang="en-US" sz="2400" baseline="0" dirty="0" smtClean="0">
                          <a:solidFill>
                            <a:schemeClr val="tx1"/>
                          </a:solidFill>
                          <a:effectLst/>
                          <a:latin typeface="Times New Roman" pitchFamily="18" charset="0"/>
                          <a:ea typeface="Arial"/>
                          <a:cs typeface="Times New Roman" pitchFamily="18" charset="0"/>
                        </a:rPr>
                        <a:t> </a:t>
                      </a:r>
                      <a:r>
                        <a:rPr lang="en-US" sz="2400" baseline="0" dirty="0" err="1" smtClean="0">
                          <a:solidFill>
                            <a:schemeClr val="tx1"/>
                          </a:solidFill>
                          <a:effectLst/>
                          <a:latin typeface="Times New Roman" pitchFamily="18" charset="0"/>
                          <a:ea typeface="Arial"/>
                          <a:cs typeface="Times New Roman" pitchFamily="18" charset="0"/>
                        </a:rPr>
                        <a:t>sử</a:t>
                      </a:r>
                      <a:r>
                        <a:rPr lang="en-US" sz="2400" baseline="0" dirty="0" smtClean="0">
                          <a:solidFill>
                            <a:schemeClr val="tx1"/>
                          </a:solidFill>
                          <a:effectLst/>
                          <a:latin typeface="Times New Roman" pitchFamily="18" charset="0"/>
                          <a:ea typeface="Arial"/>
                          <a:cs typeface="Times New Roman" pitchFamily="18" charset="0"/>
                        </a:rPr>
                        <a:t> </a:t>
                      </a:r>
                      <a:r>
                        <a:rPr lang="en-US" sz="2400" baseline="0" dirty="0" err="1" smtClean="0">
                          <a:solidFill>
                            <a:schemeClr val="tx1"/>
                          </a:solidFill>
                          <a:effectLst/>
                          <a:latin typeface="Times New Roman" pitchFamily="18" charset="0"/>
                          <a:ea typeface="Arial"/>
                          <a:cs typeface="Times New Roman" pitchFamily="18" charset="0"/>
                        </a:rPr>
                        <a:t>dụng</a:t>
                      </a:r>
                      <a:r>
                        <a:rPr lang="en-US" sz="2400" baseline="0" dirty="0" smtClean="0">
                          <a:solidFill>
                            <a:schemeClr val="tx1"/>
                          </a:solidFill>
                          <a:effectLst/>
                          <a:latin typeface="Times New Roman" pitchFamily="18" charset="0"/>
                          <a:ea typeface="Arial"/>
                          <a:cs typeface="Times New Roman" pitchFamily="18" charset="0"/>
                        </a:rPr>
                        <a:t> </a:t>
                      </a:r>
                      <a:r>
                        <a:rPr lang="en-US" sz="2400" baseline="0" dirty="0" err="1" smtClean="0">
                          <a:solidFill>
                            <a:schemeClr val="tx1"/>
                          </a:solidFill>
                          <a:effectLst/>
                          <a:latin typeface="Times New Roman" pitchFamily="18" charset="0"/>
                          <a:ea typeface="Arial"/>
                          <a:cs typeface="Times New Roman" pitchFamily="18" charset="0"/>
                        </a:rPr>
                        <a:t>quyền</a:t>
                      </a:r>
                      <a:r>
                        <a:rPr lang="en-US" sz="2400" baseline="0" dirty="0" smtClean="0">
                          <a:solidFill>
                            <a:schemeClr val="tx1"/>
                          </a:solidFill>
                          <a:effectLst/>
                          <a:latin typeface="Times New Roman" pitchFamily="18" charset="0"/>
                          <a:ea typeface="Arial"/>
                          <a:cs typeface="Times New Roman" pitchFamily="18" charset="0"/>
                        </a:rPr>
                        <a:t> </a:t>
                      </a:r>
                      <a:r>
                        <a:rPr lang="en-US" sz="2400" baseline="0" dirty="0" err="1" smtClean="0">
                          <a:solidFill>
                            <a:schemeClr val="tx1"/>
                          </a:solidFill>
                          <a:effectLst/>
                          <a:latin typeface="Times New Roman" pitchFamily="18" charset="0"/>
                          <a:ea typeface="Arial"/>
                          <a:cs typeface="Times New Roman" pitchFamily="18" charset="0"/>
                        </a:rPr>
                        <a:t>lực</a:t>
                      </a:r>
                      <a:r>
                        <a:rPr lang="en-US" sz="2400" baseline="0" dirty="0" smtClean="0">
                          <a:solidFill>
                            <a:schemeClr val="tx1"/>
                          </a:solidFill>
                          <a:effectLst/>
                          <a:latin typeface="Times New Roman" pitchFamily="18" charset="0"/>
                          <a:ea typeface="Arial"/>
                          <a:cs typeface="Times New Roman" pitchFamily="18" charset="0"/>
                        </a:rPr>
                        <a:t>, </a:t>
                      </a:r>
                      <a:r>
                        <a:rPr lang="en-US" sz="2400" baseline="0" dirty="0" err="1" smtClean="0">
                          <a:solidFill>
                            <a:schemeClr val="tx1"/>
                          </a:solidFill>
                          <a:effectLst/>
                          <a:latin typeface="Times New Roman" pitchFamily="18" charset="0"/>
                          <a:ea typeface="Arial"/>
                          <a:cs typeface="Times New Roman" pitchFamily="18" charset="0"/>
                        </a:rPr>
                        <a:t>điều</a:t>
                      </a:r>
                      <a:r>
                        <a:rPr lang="en-US" sz="2400" baseline="0" dirty="0" smtClean="0">
                          <a:solidFill>
                            <a:schemeClr val="tx1"/>
                          </a:solidFill>
                          <a:effectLst/>
                          <a:latin typeface="Times New Roman" pitchFamily="18" charset="0"/>
                          <a:ea typeface="Arial"/>
                          <a:cs typeface="Times New Roman" pitchFamily="18" charset="0"/>
                        </a:rPr>
                        <a:t> </a:t>
                      </a:r>
                      <a:r>
                        <a:rPr lang="en-US" sz="2400" baseline="0" dirty="0" err="1" smtClean="0">
                          <a:solidFill>
                            <a:schemeClr val="tx1"/>
                          </a:solidFill>
                          <a:effectLst/>
                          <a:latin typeface="Times New Roman" pitchFamily="18" charset="0"/>
                          <a:ea typeface="Arial"/>
                          <a:cs typeface="Times New Roman" pitchFamily="18" charset="0"/>
                        </a:rPr>
                        <a:t>lệ</a:t>
                      </a:r>
                      <a:r>
                        <a:rPr lang="en-US" sz="2400" baseline="0" dirty="0" smtClean="0">
                          <a:solidFill>
                            <a:schemeClr val="tx1"/>
                          </a:solidFill>
                          <a:effectLst/>
                          <a:latin typeface="Times New Roman" pitchFamily="18" charset="0"/>
                          <a:ea typeface="Arial"/>
                          <a:cs typeface="Times New Roman" pitchFamily="18" charset="0"/>
                        </a:rPr>
                        <a:t>, </a:t>
                      </a:r>
                      <a:r>
                        <a:rPr lang="en-US" sz="2400" baseline="0" dirty="0" err="1" smtClean="0">
                          <a:solidFill>
                            <a:schemeClr val="tx1"/>
                          </a:solidFill>
                          <a:effectLst/>
                          <a:latin typeface="Times New Roman" pitchFamily="18" charset="0"/>
                          <a:ea typeface="Arial"/>
                          <a:cs typeface="Times New Roman" pitchFamily="18" charset="0"/>
                        </a:rPr>
                        <a:t>pháp</a:t>
                      </a:r>
                      <a:r>
                        <a:rPr lang="en-US" sz="2400" baseline="0" dirty="0" smtClean="0">
                          <a:solidFill>
                            <a:schemeClr val="tx1"/>
                          </a:solidFill>
                          <a:effectLst/>
                          <a:latin typeface="Times New Roman" pitchFamily="18" charset="0"/>
                          <a:ea typeface="Arial"/>
                          <a:cs typeface="Times New Roman" pitchFamily="18" charset="0"/>
                        </a:rPr>
                        <a:t> </a:t>
                      </a:r>
                      <a:r>
                        <a:rPr lang="en-US" sz="2400" baseline="0" dirty="0" err="1" smtClean="0">
                          <a:solidFill>
                            <a:schemeClr val="tx1"/>
                          </a:solidFill>
                          <a:effectLst/>
                          <a:latin typeface="Times New Roman" pitchFamily="18" charset="0"/>
                          <a:ea typeface="Arial"/>
                          <a:cs typeface="Times New Roman" pitchFamily="18" charset="0"/>
                        </a:rPr>
                        <a:t>luật</a:t>
                      </a:r>
                      <a:r>
                        <a:rPr lang="en-US" sz="2400" baseline="0" dirty="0" smtClean="0">
                          <a:solidFill>
                            <a:schemeClr val="tx1"/>
                          </a:solidFill>
                          <a:effectLst/>
                          <a:latin typeface="Times New Roman" pitchFamily="18" charset="0"/>
                          <a:ea typeface="Arial"/>
                          <a:cs typeface="Times New Roman" pitchFamily="18" charset="0"/>
                        </a:rPr>
                        <a:t>, </a:t>
                      </a:r>
                      <a:r>
                        <a:rPr lang="en-US" sz="2400" baseline="0" dirty="0" err="1" smtClean="0">
                          <a:solidFill>
                            <a:schemeClr val="tx1"/>
                          </a:solidFill>
                          <a:effectLst/>
                          <a:latin typeface="Times New Roman" pitchFamily="18" charset="0"/>
                          <a:ea typeface="Arial"/>
                          <a:cs typeface="Times New Roman" pitchFamily="18" charset="0"/>
                        </a:rPr>
                        <a:t>quy</a:t>
                      </a:r>
                      <a:r>
                        <a:rPr lang="en-US" sz="2400" baseline="0" dirty="0" smtClean="0">
                          <a:solidFill>
                            <a:schemeClr val="tx1"/>
                          </a:solidFill>
                          <a:effectLst/>
                          <a:latin typeface="Times New Roman" pitchFamily="18" charset="0"/>
                          <a:ea typeface="Arial"/>
                          <a:cs typeface="Times New Roman" pitchFamily="18" charset="0"/>
                        </a:rPr>
                        <a:t> </a:t>
                      </a:r>
                      <a:r>
                        <a:rPr lang="en-US" sz="2400" baseline="0" dirty="0" err="1" smtClean="0">
                          <a:solidFill>
                            <a:schemeClr val="tx1"/>
                          </a:solidFill>
                          <a:effectLst/>
                          <a:latin typeface="Times New Roman" pitchFamily="18" charset="0"/>
                          <a:ea typeface="Arial"/>
                          <a:cs typeface="Times New Roman" pitchFamily="18" charset="0"/>
                        </a:rPr>
                        <a:t>định</a:t>
                      </a:r>
                      <a:r>
                        <a:rPr lang="en-US" sz="2400" baseline="0" dirty="0" smtClean="0">
                          <a:solidFill>
                            <a:schemeClr val="tx1"/>
                          </a:solidFill>
                          <a:effectLst/>
                          <a:latin typeface="Times New Roman" pitchFamily="18" charset="0"/>
                          <a:ea typeface="Arial"/>
                          <a:cs typeface="Times New Roman" pitchFamily="18" charset="0"/>
                        </a:rPr>
                        <a:t> </a:t>
                      </a:r>
                      <a:r>
                        <a:rPr lang="en-US" sz="2400" baseline="0" dirty="0" err="1" smtClean="0">
                          <a:solidFill>
                            <a:schemeClr val="tx1"/>
                          </a:solidFill>
                          <a:effectLst/>
                          <a:latin typeface="Times New Roman" pitchFamily="18" charset="0"/>
                          <a:ea typeface="Arial"/>
                          <a:cs typeface="Times New Roman" pitchFamily="18" charset="0"/>
                        </a:rPr>
                        <a:t>để</a:t>
                      </a:r>
                      <a:r>
                        <a:rPr lang="en-US" sz="2400" baseline="0" dirty="0" smtClean="0">
                          <a:solidFill>
                            <a:schemeClr val="tx1"/>
                          </a:solidFill>
                          <a:effectLst/>
                          <a:latin typeface="Times New Roman" pitchFamily="18" charset="0"/>
                          <a:ea typeface="Arial"/>
                          <a:cs typeface="Times New Roman" pitchFamily="18" charset="0"/>
                        </a:rPr>
                        <a:t> </a:t>
                      </a:r>
                      <a:r>
                        <a:rPr lang="en-US" sz="2400" baseline="0" dirty="0" err="1" smtClean="0">
                          <a:solidFill>
                            <a:schemeClr val="tx1"/>
                          </a:solidFill>
                          <a:effectLst/>
                          <a:latin typeface="Times New Roman" pitchFamily="18" charset="0"/>
                          <a:ea typeface="Arial"/>
                          <a:cs typeface="Times New Roman" pitchFamily="18" charset="0"/>
                        </a:rPr>
                        <a:t>chỉ</a:t>
                      </a:r>
                      <a:r>
                        <a:rPr lang="en-US" sz="2400" baseline="0" dirty="0" smtClean="0">
                          <a:solidFill>
                            <a:schemeClr val="tx1"/>
                          </a:solidFill>
                          <a:effectLst/>
                          <a:latin typeface="Times New Roman" pitchFamily="18" charset="0"/>
                          <a:ea typeface="Arial"/>
                          <a:cs typeface="Times New Roman" pitchFamily="18" charset="0"/>
                        </a:rPr>
                        <a:t> </a:t>
                      </a:r>
                      <a:r>
                        <a:rPr lang="en-US" sz="2400" baseline="0" dirty="0" err="1" smtClean="0">
                          <a:solidFill>
                            <a:schemeClr val="tx1"/>
                          </a:solidFill>
                          <a:effectLst/>
                          <a:latin typeface="Times New Roman" pitchFamily="18" charset="0"/>
                          <a:ea typeface="Arial"/>
                          <a:cs typeface="Times New Roman" pitchFamily="18" charset="0"/>
                        </a:rPr>
                        <a:t>đạo</a:t>
                      </a:r>
                      <a:r>
                        <a:rPr lang="en-US" sz="2400" baseline="0" dirty="0" smtClean="0">
                          <a:solidFill>
                            <a:schemeClr val="tx1"/>
                          </a:solidFill>
                          <a:effectLst/>
                          <a:latin typeface="Times New Roman" pitchFamily="18" charset="0"/>
                          <a:ea typeface="Arial"/>
                          <a:cs typeface="Times New Roman" pitchFamily="18" charset="0"/>
                        </a:rPr>
                        <a:t> </a:t>
                      </a:r>
                      <a:r>
                        <a:rPr lang="en-US" sz="2400" baseline="0" dirty="0" err="1" smtClean="0">
                          <a:solidFill>
                            <a:schemeClr val="tx1"/>
                          </a:solidFill>
                          <a:effectLst/>
                          <a:latin typeface="Times New Roman" pitchFamily="18" charset="0"/>
                          <a:ea typeface="Arial"/>
                          <a:cs typeface="Times New Roman" pitchFamily="18" charset="0"/>
                        </a:rPr>
                        <a:t>thực</a:t>
                      </a:r>
                      <a:r>
                        <a:rPr lang="en-US" sz="2400" baseline="0" dirty="0" smtClean="0">
                          <a:solidFill>
                            <a:schemeClr val="tx1"/>
                          </a:solidFill>
                          <a:effectLst/>
                          <a:latin typeface="Times New Roman" pitchFamily="18" charset="0"/>
                          <a:ea typeface="Arial"/>
                          <a:cs typeface="Times New Roman" pitchFamily="18" charset="0"/>
                        </a:rPr>
                        <a:t> </a:t>
                      </a:r>
                      <a:r>
                        <a:rPr lang="en-US" sz="2400" baseline="0" dirty="0" err="1" smtClean="0">
                          <a:solidFill>
                            <a:schemeClr val="tx1"/>
                          </a:solidFill>
                          <a:effectLst/>
                          <a:latin typeface="Times New Roman" pitchFamily="18" charset="0"/>
                          <a:ea typeface="Arial"/>
                          <a:cs typeface="Times New Roman" pitchFamily="18" charset="0"/>
                        </a:rPr>
                        <a:t>hiện</a:t>
                      </a:r>
                      <a:endParaRPr lang="vi-VN" sz="2400" dirty="0">
                        <a:solidFill>
                          <a:schemeClr val="tx1"/>
                        </a:solidFill>
                        <a:effectLst/>
                        <a:latin typeface="Times New Roman" pitchFamily="18" charset="0"/>
                        <a:ea typeface="Arial"/>
                        <a:cs typeface="Times New Roman" pitchFamily="18" charset="0"/>
                      </a:endParaRPr>
                    </a:p>
                  </a:txBody>
                  <a:tcPr marL="68580" marR="6858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Rectangle 4"/>
          <p:cNvSpPr/>
          <p:nvPr/>
        </p:nvSpPr>
        <p:spPr>
          <a:xfrm>
            <a:off x="304800" y="306978"/>
            <a:ext cx="8610600" cy="523220"/>
          </a:xfrm>
          <a:prstGeom prst="rect">
            <a:avLst/>
          </a:prstGeom>
        </p:spPr>
        <p:txBody>
          <a:bodyPr wrap="square">
            <a:spAutoFit/>
          </a:bodyPr>
          <a:lstStyle/>
          <a:p>
            <a:pPr algn="ctr">
              <a:defRPr/>
            </a:pPr>
            <a:r>
              <a:rPr lang="en-US" sz="2800" b="1" i="1" dirty="0" err="1">
                <a:solidFill>
                  <a:schemeClr val="bg1"/>
                </a:solidFill>
                <a:latin typeface="Times New Roman" pitchFamily="18" charset="0"/>
                <a:cs typeface="Times New Roman" pitchFamily="18" charset="0"/>
              </a:rPr>
              <a:t>Khác</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nhau</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giữa</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lãnh</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đạo</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và</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quản</a:t>
            </a:r>
            <a:r>
              <a:rPr lang="en-US" sz="2800" b="1" i="1" dirty="0">
                <a:solidFill>
                  <a:schemeClr val="bg1"/>
                </a:solidFill>
                <a:latin typeface="Times New Roman" pitchFamily="18" charset="0"/>
                <a:cs typeface="Times New Roman" pitchFamily="18" charset="0"/>
              </a:rPr>
              <a:t> </a:t>
            </a:r>
            <a:r>
              <a:rPr lang="en-US" sz="2800" b="1" i="1" dirty="0" err="1" smtClean="0">
                <a:solidFill>
                  <a:schemeClr val="bg1"/>
                </a:solidFill>
                <a:latin typeface="Times New Roman" pitchFamily="18" charset="0"/>
                <a:cs typeface="Times New Roman" pitchFamily="18" charset="0"/>
              </a:rPr>
              <a:t>lý</a:t>
            </a:r>
            <a:endParaRPr lang="en-US" sz="2800" b="1" i="1" dirty="0">
              <a:solidFill>
                <a:schemeClr val="bg1"/>
              </a:solidFill>
              <a:latin typeface="Times New Roman" pitchFamily="18" charset="0"/>
              <a:cs typeface="Times New Roman" pitchFamily="18" charset="0"/>
            </a:endParaRPr>
          </a:p>
        </p:txBody>
      </p:sp>
      <p:sp>
        <p:nvSpPr>
          <p:cNvPr id="6"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232368400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912971071"/>
              </p:ext>
            </p:extLst>
          </p:nvPr>
        </p:nvGraphicFramePr>
        <p:xfrm>
          <a:off x="0" y="1077796"/>
          <a:ext cx="9144000" cy="5780204"/>
        </p:xfrm>
        <a:graphic>
          <a:graphicData uri="http://schemas.openxmlformats.org/drawingml/2006/table">
            <a:tbl>
              <a:tblPr firstRow="1" firstCol="1" bandRow="1">
                <a:tableStyleId>{5C22544A-7EE6-4342-B048-85BDC9FD1C3A}</a:tableStyleId>
              </a:tblPr>
              <a:tblGrid>
                <a:gridCol w="2519363">
                  <a:extLst>
                    <a:ext uri="{9D8B030D-6E8A-4147-A177-3AD203B41FA5}">
                      <a16:colId xmlns:a16="http://schemas.microsoft.com/office/drawing/2014/main" val="20000"/>
                    </a:ext>
                  </a:extLst>
                </a:gridCol>
                <a:gridCol w="3481387">
                  <a:extLst>
                    <a:ext uri="{9D8B030D-6E8A-4147-A177-3AD203B41FA5}">
                      <a16:colId xmlns:a16="http://schemas.microsoft.com/office/drawing/2014/main" val="20001"/>
                    </a:ext>
                  </a:extLst>
                </a:gridCol>
                <a:gridCol w="3143250">
                  <a:extLst>
                    <a:ext uri="{9D8B030D-6E8A-4147-A177-3AD203B41FA5}">
                      <a16:colId xmlns:a16="http://schemas.microsoft.com/office/drawing/2014/main" val="20002"/>
                    </a:ext>
                  </a:extLst>
                </a:gridCol>
              </a:tblGrid>
              <a:tr h="1282501">
                <a:tc>
                  <a:txBody>
                    <a:bodyPr/>
                    <a:lstStyle/>
                    <a:p>
                      <a:pPr marL="0" marR="127000" indent="0" algn="ctr" defTabSz="914400" rtl="0" eaLnBrk="1" fontAlgn="auto" latinLnBrk="0" hangingPunct="1">
                        <a:lnSpc>
                          <a:spcPct val="100000"/>
                        </a:lnSpc>
                        <a:spcBef>
                          <a:spcPts val="0"/>
                        </a:spcBef>
                        <a:spcAft>
                          <a:spcPts val="0"/>
                        </a:spcAft>
                        <a:buClrTx/>
                        <a:buSzTx/>
                        <a:buFontTx/>
                        <a:buNone/>
                        <a:tabLst/>
                        <a:defRPr/>
                      </a:pPr>
                      <a:endParaRPr lang="en-US" sz="2400" dirty="0" smtClean="0">
                        <a:effectLst/>
                        <a:latin typeface="Times New Roman" pitchFamily="18" charset="0"/>
                        <a:cs typeface="Times New Roman" pitchFamily="18" charset="0"/>
                      </a:endParaRPr>
                    </a:p>
                    <a:p>
                      <a:pPr marL="0" marR="127000" indent="0" algn="ctr" defTabSz="914400" rtl="0" eaLnBrk="1" fontAlgn="auto" latinLnBrk="0" hangingPunct="1">
                        <a:lnSpc>
                          <a:spcPct val="100000"/>
                        </a:lnSpc>
                        <a:spcBef>
                          <a:spcPts val="0"/>
                        </a:spcBef>
                        <a:spcAft>
                          <a:spcPts val="0"/>
                        </a:spcAft>
                        <a:buClrTx/>
                        <a:buSzTx/>
                        <a:buFontTx/>
                        <a:buNone/>
                        <a:tabLst/>
                        <a:defRPr/>
                      </a:pPr>
                      <a:r>
                        <a:rPr lang="en-US" sz="2400" dirty="0" err="1" smtClean="0">
                          <a:effectLst/>
                          <a:latin typeface="Times New Roman" pitchFamily="18" charset="0"/>
                          <a:cs typeface="Times New Roman" pitchFamily="18" charset="0"/>
                        </a:rPr>
                        <a:t>Phương</a:t>
                      </a:r>
                      <a:r>
                        <a:rPr lang="en-US" sz="2400" dirty="0" smtClean="0">
                          <a:effectLst/>
                          <a:latin typeface="Times New Roman" pitchFamily="18" charset="0"/>
                          <a:cs typeface="Times New Roman" pitchFamily="18" charset="0"/>
                        </a:rPr>
                        <a:t> </a:t>
                      </a:r>
                      <a:r>
                        <a:rPr lang="en-US" sz="2400" dirty="0" err="1" smtClean="0">
                          <a:effectLst/>
                          <a:latin typeface="Times New Roman" pitchFamily="18" charset="0"/>
                          <a:cs typeface="Times New Roman" pitchFamily="18" charset="0"/>
                        </a:rPr>
                        <a:t>diện</a:t>
                      </a:r>
                      <a:r>
                        <a:rPr lang="en-US" sz="2400" dirty="0" smtClean="0">
                          <a:effectLst/>
                          <a:latin typeface="Times New Roman" pitchFamily="18" charset="0"/>
                          <a:cs typeface="Times New Roman" pitchFamily="18" charset="0"/>
                        </a:rPr>
                        <a:t> so </a:t>
                      </a:r>
                      <a:r>
                        <a:rPr lang="en-US" sz="2400" dirty="0" err="1" smtClean="0">
                          <a:effectLst/>
                          <a:latin typeface="Times New Roman" pitchFamily="18" charset="0"/>
                          <a:cs typeface="Times New Roman" pitchFamily="18" charset="0"/>
                        </a:rPr>
                        <a:t>sánh</a:t>
                      </a:r>
                      <a:endParaRPr lang="vi-VN" sz="2400" dirty="0" smtClean="0">
                        <a:effectLst/>
                        <a:latin typeface="Times New Roman" pitchFamily="18" charset="0"/>
                        <a:ea typeface="Arial"/>
                        <a:cs typeface="Times New Roman" pitchFamily="18" charset="0"/>
                      </a:endParaRPr>
                    </a:p>
                  </a:txBody>
                  <a:tcPr marL="6350" marR="635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dirty="0" smtClean="0">
                        <a:effectLst/>
                        <a:latin typeface="Times New Roman" pitchFamily="18" charset="0"/>
                        <a:cs typeface="Times New Roman" pitchFamily="18" charset="0"/>
                      </a:endParaRPr>
                    </a:p>
                    <a:p>
                      <a:pPr algn="ctr">
                        <a:lnSpc>
                          <a:spcPct val="100000"/>
                        </a:lnSpc>
                        <a:spcBef>
                          <a:spcPts val="0"/>
                        </a:spcBef>
                        <a:spcAft>
                          <a:spcPts val="0"/>
                        </a:spcAft>
                      </a:pPr>
                      <a:r>
                        <a:rPr lang="en-US" sz="2400" dirty="0" err="1" smtClean="0">
                          <a:effectLst/>
                          <a:latin typeface="Times New Roman" pitchFamily="18" charset="0"/>
                          <a:ea typeface="+mn-ea"/>
                          <a:cs typeface="Times New Roman" pitchFamily="18" charset="0"/>
                        </a:rPr>
                        <a:t>Lãnh</a:t>
                      </a:r>
                      <a:r>
                        <a:rPr lang="en-US" sz="2400" baseline="0" dirty="0" smtClean="0">
                          <a:effectLst/>
                          <a:latin typeface="Times New Roman" pitchFamily="18" charset="0"/>
                          <a:ea typeface="+mn-ea"/>
                          <a:cs typeface="Times New Roman" pitchFamily="18" charset="0"/>
                        </a:rPr>
                        <a:t> </a:t>
                      </a:r>
                      <a:r>
                        <a:rPr lang="en-US" sz="2400" baseline="0" dirty="0" err="1" smtClean="0">
                          <a:effectLst/>
                          <a:latin typeface="Times New Roman" pitchFamily="18" charset="0"/>
                          <a:ea typeface="+mn-ea"/>
                          <a:cs typeface="Times New Roman" pitchFamily="18" charset="0"/>
                        </a:rPr>
                        <a:t>đạo</a:t>
                      </a:r>
                      <a:endParaRPr lang="vi-VN" sz="2400" dirty="0">
                        <a:effectLst/>
                        <a:latin typeface="Times New Roman" pitchFamily="18" charset="0"/>
                        <a:ea typeface="Arial"/>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dirty="0" smtClean="0">
                        <a:effectLst/>
                        <a:latin typeface="Times New Roman" pitchFamily="18" charset="0"/>
                        <a:cs typeface="Times New Roman" pitchFamily="18" charset="0"/>
                      </a:endParaRPr>
                    </a:p>
                    <a:p>
                      <a:pPr algn="ctr">
                        <a:lnSpc>
                          <a:spcPct val="100000"/>
                        </a:lnSpc>
                        <a:spcBef>
                          <a:spcPts val="0"/>
                        </a:spcBef>
                        <a:spcAft>
                          <a:spcPts val="0"/>
                        </a:spcAft>
                      </a:pPr>
                      <a:r>
                        <a:rPr lang="en-US" sz="2400" dirty="0" err="1" smtClean="0">
                          <a:effectLst/>
                          <a:latin typeface="Times New Roman" pitchFamily="18" charset="0"/>
                          <a:cs typeface="Times New Roman" pitchFamily="18" charset="0"/>
                        </a:rPr>
                        <a:t>Quản</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lý</a:t>
                      </a:r>
                      <a:endParaRPr lang="vi-VN" sz="2400" dirty="0">
                        <a:effectLst/>
                        <a:latin typeface="Times New Roman" pitchFamily="18" charset="0"/>
                        <a:ea typeface="Arial"/>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0"/>
                  </a:ext>
                </a:extLst>
              </a:tr>
              <a:tr h="4497703">
                <a:tc>
                  <a:txBody>
                    <a:bodyPr/>
                    <a:lstStyle/>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err="1" smtClean="0">
                          <a:effectLst/>
                          <a:latin typeface="Times New Roman" pitchFamily="18" charset="0"/>
                          <a:ea typeface="+mn-ea"/>
                          <a:cs typeface="Times New Roman" pitchFamily="18" charset="0"/>
                        </a:rPr>
                        <a:t>Về</a:t>
                      </a:r>
                      <a:r>
                        <a:rPr lang="en-US" sz="2400" baseline="0" dirty="0" smtClean="0">
                          <a:effectLst/>
                          <a:latin typeface="Times New Roman" pitchFamily="18" charset="0"/>
                          <a:ea typeface="+mn-ea"/>
                          <a:cs typeface="Times New Roman" pitchFamily="18" charset="0"/>
                        </a:rPr>
                        <a:t> </a:t>
                      </a:r>
                      <a:r>
                        <a:rPr lang="en-US" sz="2400" baseline="0" dirty="0" err="1" smtClean="0">
                          <a:effectLst/>
                          <a:latin typeface="Times New Roman" pitchFamily="18" charset="0"/>
                          <a:ea typeface="+mn-ea"/>
                          <a:cs typeface="Times New Roman" pitchFamily="18" charset="0"/>
                        </a:rPr>
                        <a:t>cương</a:t>
                      </a:r>
                      <a:r>
                        <a:rPr lang="en-US" sz="2400" baseline="0" dirty="0" smtClean="0">
                          <a:effectLst/>
                          <a:latin typeface="Times New Roman" pitchFamily="18" charset="0"/>
                          <a:ea typeface="+mn-ea"/>
                          <a:cs typeface="Times New Roman" pitchFamily="18" charset="0"/>
                        </a:rPr>
                        <a:t> </a:t>
                      </a:r>
                      <a:r>
                        <a:rPr lang="en-US" sz="2400" baseline="0" dirty="0" err="1" smtClean="0">
                          <a:effectLst/>
                          <a:latin typeface="Times New Roman" pitchFamily="18" charset="0"/>
                          <a:ea typeface="+mn-ea"/>
                          <a:cs typeface="Times New Roman" pitchFamily="18" charset="0"/>
                        </a:rPr>
                        <a:t>vị</a:t>
                      </a:r>
                      <a:r>
                        <a:rPr lang="en-US" sz="2400" baseline="0" dirty="0" smtClean="0">
                          <a:effectLst/>
                          <a:latin typeface="Times New Roman" pitchFamily="18" charset="0"/>
                          <a:ea typeface="+mn-ea"/>
                          <a:cs typeface="Times New Roman" pitchFamily="18" charset="0"/>
                        </a:rPr>
                        <a:t> </a:t>
                      </a:r>
                      <a:r>
                        <a:rPr lang="en-US" sz="2400" baseline="0" dirty="0" err="1" smtClean="0">
                          <a:effectLst/>
                          <a:latin typeface="Times New Roman" pitchFamily="18" charset="0"/>
                          <a:ea typeface="+mn-ea"/>
                          <a:cs typeface="Times New Roman" pitchFamily="18" charset="0"/>
                        </a:rPr>
                        <a:t>xã</a:t>
                      </a:r>
                      <a:r>
                        <a:rPr lang="en-US" sz="2400" baseline="0" dirty="0" smtClean="0">
                          <a:effectLst/>
                          <a:latin typeface="Times New Roman" pitchFamily="18" charset="0"/>
                          <a:ea typeface="+mn-ea"/>
                          <a:cs typeface="Times New Roman" pitchFamily="18" charset="0"/>
                        </a:rPr>
                        <a:t> </a:t>
                      </a:r>
                      <a:r>
                        <a:rPr lang="en-US" sz="2400" baseline="0" dirty="0" err="1" smtClean="0">
                          <a:effectLst/>
                          <a:latin typeface="Times New Roman" pitchFamily="18" charset="0"/>
                          <a:ea typeface="+mn-ea"/>
                          <a:cs typeface="Times New Roman" pitchFamily="18" charset="0"/>
                        </a:rPr>
                        <a:t>hội</a:t>
                      </a:r>
                      <a:endParaRPr lang="vi-VN" sz="2400" dirty="0" smtClean="0">
                        <a:effectLst/>
                        <a:latin typeface="Times New Roman" pitchFamily="18" charset="0"/>
                        <a:ea typeface="Arial"/>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txBody>
                  <a:tcPr marL="6350" marR="635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just">
                        <a:lnSpc>
                          <a:spcPct val="130000"/>
                        </a:lnSpc>
                        <a:spcBef>
                          <a:spcPts val="600"/>
                        </a:spcBef>
                        <a:spcAft>
                          <a:spcPts val="600"/>
                        </a:spcAft>
                      </a:pPr>
                      <a:r>
                        <a:rPr lang="en-US" sz="2400" dirty="0" err="1" smtClean="0">
                          <a:solidFill>
                            <a:srgbClr val="000000"/>
                          </a:solidFill>
                          <a:effectLst/>
                          <a:latin typeface="Times New Roman" pitchFamily="18" charset="0"/>
                          <a:ea typeface="Arial"/>
                          <a:cs typeface="Times New Roman" pitchFamily="18" charset="0"/>
                        </a:rPr>
                        <a:t>Có</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thể</a:t>
                      </a:r>
                      <a:r>
                        <a:rPr lang="en-US" sz="2400" baseline="0" dirty="0" smtClean="0">
                          <a:solidFill>
                            <a:srgbClr val="000000"/>
                          </a:solidFill>
                          <a:effectLst/>
                          <a:latin typeface="Times New Roman" pitchFamily="18" charset="0"/>
                          <a:ea typeface="Arial"/>
                          <a:cs typeface="Times New Roman" pitchFamily="18" charset="0"/>
                        </a:rPr>
                        <a:t> do </a:t>
                      </a:r>
                      <a:r>
                        <a:rPr lang="en-US" sz="2400" baseline="0" dirty="0" err="1" smtClean="0">
                          <a:solidFill>
                            <a:srgbClr val="000000"/>
                          </a:solidFill>
                          <a:effectLst/>
                          <a:latin typeface="Times New Roman" pitchFamily="18" charset="0"/>
                          <a:ea typeface="Arial"/>
                          <a:cs typeface="Times New Roman" pitchFamily="18" charset="0"/>
                        </a:rPr>
                        <a:t>thể</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chế</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đặt</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vào</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vị</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trí</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đứng</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đầu</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nhưng</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cũng</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có</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thể</a:t>
                      </a:r>
                      <a:r>
                        <a:rPr lang="en-US" sz="2400" baseline="0" dirty="0" smtClean="0">
                          <a:solidFill>
                            <a:srgbClr val="000000"/>
                          </a:solidFill>
                          <a:effectLst/>
                          <a:latin typeface="Times New Roman" pitchFamily="18" charset="0"/>
                          <a:ea typeface="Arial"/>
                          <a:cs typeface="Times New Roman" pitchFamily="18" charset="0"/>
                        </a:rPr>
                        <a:t> do </a:t>
                      </a:r>
                      <a:r>
                        <a:rPr lang="en-US" sz="2400" baseline="0" dirty="0" err="1" smtClean="0">
                          <a:solidFill>
                            <a:srgbClr val="000000"/>
                          </a:solidFill>
                          <a:effectLst/>
                          <a:latin typeface="Times New Roman" pitchFamily="18" charset="0"/>
                          <a:ea typeface="Arial"/>
                          <a:cs typeface="Times New Roman" pitchFamily="18" charset="0"/>
                        </a:rPr>
                        <a:t>trí</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tuệ</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và</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năng</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lực</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trở</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thành</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thủ</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lĩnh</a:t>
                      </a:r>
                      <a:r>
                        <a:rPr lang="en-US" sz="2400" baseline="0" dirty="0" smtClean="0">
                          <a:solidFill>
                            <a:srgbClr val="000000"/>
                          </a:solidFill>
                          <a:effectLst/>
                          <a:latin typeface="Times New Roman" pitchFamily="18" charset="0"/>
                          <a:ea typeface="Arial"/>
                          <a:cs typeface="Times New Roman" pitchFamily="18" charset="0"/>
                        </a:rPr>
                        <a:t>.</a:t>
                      </a:r>
                      <a:endParaRPr lang="vi-VN" sz="2400" dirty="0">
                        <a:effectLst/>
                        <a:latin typeface="Times New Roman" pitchFamily="18" charset="0"/>
                        <a:ea typeface="Arial"/>
                        <a:cs typeface="Times New Roman" pitchFamily="18" charset="0"/>
                      </a:endParaRPr>
                    </a:p>
                  </a:txBody>
                  <a:tcPr marL="68580" marR="6858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just">
                        <a:lnSpc>
                          <a:spcPct val="130000"/>
                        </a:lnSpc>
                        <a:spcBef>
                          <a:spcPts val="600"/>
                        </a:spcBef>
                        <a:spcAft>
                          <a:spcPts val="600"/>
                        </a:spcAft>
                      </a:pPr>
                      <a:endParaRPr lang="en-US" sz="2400" dirty="0" smtClean="0">
                        <a:solidFill>
                          <a:srgbClr val="000000"/>
                        </a:solidFill>
                        <a:effectLst/>
                        <a:latin typeface="Times New Roman" pitchFamily="18" charset="0"/>
                        <a:ea typeface="Arial"/>
                        <a:cs typeface="Times New Roman" pitchFamily="18" charset="0"/>
                      </a:endParaRPr>
                    </a:p>
                    <a:p>
                      <a:pPr algn="just">
                        <a:lnSpc>
                          <a:spcPct val="130000"/>
                        </a:lnSpc>
                        <a:spcBef>
                          <a:spcPts val="600"/>
                        </a:spcBef>
                        <a:spcAft>
                          <a:spcPts val="600"/>
                        </a:spcAft>
                      </a:pPr>
                      <a:endParaRPr lang="en-US" sz="2400" dirty="0" smtClean="0">
                        <a:solidFill>
                          <a:srgbClr val="000000"/>
                        </a:solidFill>
                        <a:effectLst/>
                        <a:latin typeface="Times New Roman" pitchFamily="18" charset="0"/>
                        <a:ea typeface="Arial"/>
                        <a:cs typeface="Times New Roman" pitchFamily="18" charset="0"/>
                      </a:endParaRPr>
                    </a:p>
                    <a:p>
                      <a:pPr algn="just">
                        <a:lnSpc>
                          <a:spcPct val="130000"/>
                        </a:lnSpc>
                        <a:spcBef>
                          <a:spcPts val="600"/>
                        </a:spcBef>
                        <a:spcAft>
                          <a:spcPts val="600"/>
                        </a:spcAft>
                      </a:pPr>
                      <a:endParaRPr lang="en-US" sz="2400" dirty="0" smtClean="0">
                        <a:solidFill>
                          <a:srgbClr val="000000"/>
                        </a:solidFill>
                        <a:effectLst/>
                        <a:latin typeface="Times New Roman" pitchFamily="18" charset="0"/>
                        <a:ea typeface="Arial"/>
                        <a:cs typeface="Times New Roman" pitchFamily="18" charset="0"/>
                      </a:endParaRPr>
                    </a:p>
                    <a:p>
                      <a:pPr algn="just">
                        <a:lnSpc>
                          <a:spcPct val="130000"/>
                        </a:lnSpc>
                        <a:spcBef>
                          <a:spcPts val="600"/>
                        </a:spcBef>
                        <a:spcAft>
                          <a:spcPts val="600"/>
                        </a:spcAft>
                      </a:pPr>
                      <a:r>
                        <a:rPr lang="en-US" sz="2400" dirty="0" err="1" smtClean="0">
                          <a:solidFill>
                            <a:srgbClr val="000000"/>
                          </a:solidFill>
                          <a:effectLst/>
                          <a:latin typeface="Times New Roman" pitchFamily="18" charset="0"/>
                          <a:ea typeface="Arial"/>
                          <a:cs typeface="Times New Roman" pitchFamily="18" charset="0"/>
                        </a:rPr>
                        <a:t>Nhất</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thiết</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phải</a:t>
                      </a:r>
                      <a:r>
                        <a:rPr lang="en-US" sz="2400" baseline="0" dirty="0" smtClean="0">
                          <a:solidFill>
                            <a:srgbClr val="000000"/>
                          </a:solidFill>
                          <a:effectLst/>
                          <a:latin typeface="Times New Roman" pitchFamily="18" charset="0"/>
                          <a:ea typeface="Arial"/>
                          <a:cs typeface="Times New Roman" pitchFamily="18" charset="0"/>
                        </a:rPr>
                        <a:t> do </a:t>
                      </a:r>
                      <a:r>
                        <a:rPr lang="en-US" sz="2400" baseline="0" dirty="0" err="1" smtClean="0">
                          <a:solidFill>
                            <a:srgbClr val="000000"/>
                          </a:solidFill>
                          <a:effectLst/>
                          <a:latin typeface="Times New Roman" pitchFamily="18" charset="0"/>
                          <a:ea typeface="Arial"/>
                          <a:cs typeface="Times New Roman" pitchFamily="18" charset="0"/>
                        </a:rPr>
                        <a:t>thể</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chế</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trao</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cho</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quyền</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lực</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đứng</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đầu</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tổ</a:t>
                      </a:r>
                      <a:r>
                        <a:rPr lang="en-US" sz="2400" baseline="0" dirty="0" smtClean="0">
                          <a:solidFill>
                            <a:srgbClr val="000000"/>
                          </a:solidFill>
                          <a:effectLst/>
                          <a:latin typeface="Times New Roman" pitchFamily="18" charset="0"/>
                          <a:ea typeface="Arial"/>
                          <a:cs typeface="Times New Roman" pitchFamily="18" charset="0"/>
                        </a:rPr>
                        <a:t> </a:t>
                      </a:r>
                      <a:r>
                        <a:rPr lang="en-US" sz="2400" baseline="0" dirty="0" err="1" smtClean="0">
                          <a:solidFill>
                            <a:srgbClr val="000000"/>
                          </a:solidFill>
                          <a:effectLst/>
                          <a:latin typeface="Times New Roman" pitchFamily="18" charset="0"/>
                          <a:ea typeface="Arial"/>
                          <a:cs typeface="Times New Roman" pitchFamily="18" charset="0"/>
                        </a:rPr>
                        <a:t>chức</a:t>
                      </a:r>
                      <a:r>
                        <a:rPr lang="en-US" sz="2400" baseline="0" dirty="0" smtClean="0">
                          <a:solidFill>
                            <a:srgbClr val="000000"/>
                          </a:solidFill>
                          <a:effectLst/>
                          <a:latin typeface="Times New Roman" pitchFamily="18" charset="0"/>
                          <a:ea typeface="Arial"/>
                          <a:cs typeface="Times New Roman" pitchFamily="18" charset="0"/>
                        </a:rPr>
                        <a:t>.</a:t>
                      </a:r>
                      <a:endParaRPr lang="en-US" sz="2400" dirty="0" smtClean="0">
                        <a:solidFill>
                          <a:srgbClr val="000000"/>
                        </a:solidFill>
                        <a:effectLst/>
                        <a:latin typeface="Times New Roman" pitchFamily="18" charset="0"/>
                        <a:ea typeface="Arial"/>
                        <a:cs typeface="Times New Roman" pitchFamily="18" charset="0"/>
                      </a:endParaRPr>
                    </a:p>
                  </a:txBody>
                  <a:tcPr marL="68580" marR="6858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Rectangle 4"/>
          <p:cNvSpPr/>
          <p:nvPr/>
        </p:nvSpPr>
        <p:spPr>
          <a:xfrm>
            <a:off x="304800" y="228600"/>
            <a:ext cx="8610600" cy="523220"/>
          </a:xfrm>
          <a:prstGeom prst="rect">
            <a:avLst/>
          </a:prstGeom>
        </p:spPr>
        <p:txBody>
          <a:bodyPr wrap="square">
            <a:spAutoFit/>
          </a:bodyPr>
          <a:lstStyle/>
          <a:p>
            <a:pPr algn="ctr">
              <a:defRPr/>
            </a:pPr>
            <a:r>
              <a:rPr lang="en-US" sz="2800" b="1" i="1" dirty="0" err="1">
                <a:solidFill>
                  <a:schemeClr val="bg1"/>
                </a:solidFill>
                <a:latin typeface="Times New Roman" pitchFamily="18" charset="0"/>
                <a:cs typeface="Times New Roman" pitchFamily="18" charset="0"/>
              </a:rPr>
              <a:t>Khác</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nhau</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giữa</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lãnh</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đạo</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và</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quản</a:t>
            </a:r>
            <a:r>
              <a:rPr lang="en-US" sz="2800" b="1" i="1" dirty="0">
                <a:solidFill>
                  <a:schemeClr val="bg1"/>
                </a:solidFill>
                <a:latin typeface="Times New Roman" pitchFamily="18" charset="0"/>
                <a:cs typeface="Times New Roman" pitchFamily="18" charset="0"/>
              </a:rPr>
              <a:t> </a:t>
            </a:r>
            <a:r>
              <a:rPr lang="en-US" sz="2800" b="1" i="1" dirty="0" err="1" smtClean="0">
                <a:solidFill>
                  <a:schemeClr val="bg1"/>
                </a:solidFill>
                <a:latin typeface="Times New Roman" pitchFamily="18" charset="0"/>
                <a:cs typeface="Times New Roman" pitchFamily="18" charset="0"/>
              </a:rPr>
              <a:t>lý</a:t>
            </a:r>
            <a:endParaRPr lang="en-US" sz="2800" b="1" i="1" dirty="0">
              <a:solidFill>
                <a:schemeClr val="bg1"/>
              </a:solidFill>
              <a:latin typeface="Times New Roman" pitchFamily="18" charset="0"/>
              <a:cs typeface="Times New Roman" pitchFamily="18" charset="0"/>
            </a:endParaRPr>
          </a:p>
        </p:txBody>
      </p:sp>
      <p:sp>
        <p:nvSpPr>
          <p:cNvPr id="6"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198547358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a:spLocks/>
          </p:cNvSpPr>
          <p:nvPr/>
        </p:nvSpPr>
        <p:spPr>
          <a:xfrm>
            <a:off x="457200" y="76200"/>
            <a:ext cx="8458200" cy="74367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smtClean="0">
                <a:solidFill>
                  <a:schemeClr val="bg1"/>
                </a:solidFill>
                <a:latin typeface="Times New Roman" pitchFamily="18" charset="0"/>
                <a:cs typeface="Times New Roman" pitchFamily="18" charset="0"/>
              </a:rPr>
              <a:t>So </a:t>
            </a:r>
            <a:r>
              <a:rPr lang="en-US" b="1" dirty="0" err="1" smtClean="0">
                <a:solidFill>
                  <a:schemeClr val="bg1"/>
                </a:solidFill>
                <a:latin typeface="Times New Roman" pitchFamily="18" charset="0"/>
                <a:cs typeface="Times New Roman" pitchFamily="18" charset="0"/>
              </a:rPr>
              <a:t>sánh</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quản</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lí</a:t>
            </a:r>
            <a:r>
              <a:rPr lang="en-US" b="1" dirty="0" smtClean="0">
                <a:solidFill>
                  <a:schemeClr val="bg1"/>
                </a:solidFill>
                <a:latin typeface="Times New Roman" pitchFamily="18" charset="0"/>
                <a:cs typeface="Times New Roman" pitchFamily="18" charset="0"/>
              </a:rPr>
              <a:t> GDNN </a:t>
            </a:r>
            <a:r>
              <a:rPr lang="en-US" b="1" dirty="0" err="1" smtClean="0">
                <a:solidFill>
                  <a:schemeClr val="bg1"/>
                </a:solidFill>
                <a:latin typeface="Times New Roman" pitchFamily="18" charset="0"/>
                <a:cs typeface="Times New Roman" pitchFamily="18" charset="0"/>
              </a:rPr>
              <a:t>mới</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với</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quản</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lí</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truyền</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thống</a:t>
            </a:r>
            <a:endParaRPr lang="en-US" b="1" dirty="0">
              <a:solidFill>
                <a:schemeClr val="bg1"/>
              </a:solidFill>
              <a:latin typeface="Times New Roman" pitchFamily="18" charset="0"/>
              <a:cs typeface="Times New Roman"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942003131"/>
              </p:ext>
            </p:extLst>
          </p:nvPr>
        </p:nvGraphicFramePr>
        <p:xfrm>
          <a:off x="0" y="990600"/>
          <a:ext cx="9143999" cy="5867401"/>
        </p:xfrm>
        <a:graphic>
          <a:graphicData uri="http://schemas.openxmlformats.org/drawingml/2006/table">
            <a:tbl>
              <a:tblPr firstRow="1" firstCol="1" bandRow="1">
                <a:tableStyleId>{5C22544A-7EE6-4342-B048-85BDC9FD1C3A}</a:tableStyleId>
              </a:tblPr>
              <a:tblGrid>
                <a:gridCol w="2116666">
                  <a:extLst>
                    <a:ext uri="{9D8B030D-6E8A-4147-A177-3AD203B41FA5}">
                      <a16:colId xmlns:a16="http://schemas.microsoft.com/office/drawing/2014/main" val="20000"/>
                    </a:ext>
                  </a:extLst>
                </a:gridCol>
                <a:gridCol w="3302000">
                  <a:extLst>
                    <a:ext uri="{9D8B030D-6E8A-4147-A177-3AD203B41FA5}">
                      <a16:colId xmlns:a16="http://schemas.microsoft.com/office/drawing/2014/main" val="20001"/>
                    </a:ext>
                  </a:extLst>
                </a:gridCol>
                <a:gridCol w="3725333">
                  <a:extLst>
                    <a:ext uri="{9D8B030D-6E8A-4147-A177-3AD203B41FA5}">
                      <a16:colId xmlns:a16="http://schemas.microsoft.com/office/drawing/2014/main" val="20002"/>
                    </a:ext>
                  </a:extLst>
                </a:gridCol>
              </a:tblGrid>
              <a:tr h="1110549">
                <a:tc>
                  <a:txBody>
                    <a:bodyPr/>
                    <a:lstStyle/>
                    <a:p>
                      <a:pPr algn="ctr">
                        <a:lnSpc>
                          <a:spcPct val="100000"/>
                        </a:lnSpc>
                        <a:spcBef>
                          <a:spcPts val="0"/>
                        </a:spcBef>
                        <a:spcAft>
                          <a:spcPts val="0"/>
                        </a:spcAft>
                      </a:pPr>
                      <a:r>
                        <a:rPr lang="vi-VN" sz="2400" dirty="0">
                          <a:effectLst/>
                          <a:latin typeface="Times New Roman" pitchFamily="18" charset="0"/>
                          <a:cs typeface="Times New Roman" pitchFamily="18" charset="0"/>
                        </a:rPr>
                        <a:t> </a:t>
                      </a:r>
                      <a:endParaRPr lang="en-US" sz="2400" dirty="0">
                        <a:solidFill>
                          <a:srgbClr val="000000"/>
                        </a:solidFill>
                        <a:effectLst/>
                        <a:latin typeface="Times New Roman" pitchFamily="18" charset="0"/>
                        <a:ea typeface="Courier New"/>
                        <a:cs typeface="Times New Roman" pitchFamily="18" charset="0"/>
                      </a:endParaRPr>
                    </a:p>
                  </a:txBody>
                  <a:tcPr marL="6272" marR="6272" marT="0" marB="0"/>
                </a:tc>
                <a:tc>
                  <a:txBody>
                    <a:bodyPr/>
                    <a:lstStyle/>
                    <a:p>
                      <a:pPr marL="254000" algn="ctr">
                        <a:lnSpc>
                          <a:spcPct val="100000"/>
                        </a:lnSpc>
                        <a:spcBef>
                          <a:spcPts val="0"/>
                        </a:spcBef>
                        <a:spcAft>
                          <a:spcPts val="0"/>
                        </a:spcAft>
                      </a:pPr>
                      <a:r>
                        <a:rPr lang="vi-VN" sz="2400" spc="0" dirty="0" smtClean="0">
                          <a:effectLst/>
                          <a:latin typeface="Times New Roman" pitchFamily="18" charset="0"/>
                          <a:cs typeface="Times New Roman" pitchFamily="18" charset="0"/>
                        </a:rPr>
                        <a:t>Quản </a:t>
                      </a:r>
                      <a:r>
                        <a:rPr lang="vi-VN" sz="2400" spc="0" dirty="0">
                          <a:effectLst/>
                          <a:latin typeface="Times New Roman" pitchFamily="18" charset="0"/>
                          <a:cs typeface="Times New Roman" pitchFamily="18" charset="0"/>
                        </a:rPr>
                        <a:t>lí </a:t>
                      </a:r>
                      <a:r>
                        <a:rPr lang="en-US" sz="2400" spc="0" dirty="0" smtClean="0">
                          <a:effectLst/>
                          <a:latin typeface="Times New Roman" pitchFamily="18" charset="0"/>
                          <a:cs typeface="Times New Roman" pitchFamily="18" charset="0"/>
                        </a:rPr>
                        <a:t>GDNN</a:t>
                      </a:r>
                      <a:r>
                        <a:rPr lang="en-US" sz="2400" spc="0" baseline="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truyền </a:t>
                      </a:r>
                      <a:r>
                        <a:rPr lang="en-US" sz="2400" spc="0" dirty="0" smtClean="0">
                          <a:effectLst/>
                          <a:latin typeface="Times New Roman" pitchFamily="18" charset="0"/>
                          <a:cs typeface="Times New Roman" pitchFamily="18" charset="0"/>
                        </a:rPr>
                        <a:t>t</a:t>
                      </a:r>
                      <a:r>
                        <a:rPr lang="vi-VN" sz="2400" spc="0" dirty="0" smtClean="0">
                          <a:effectLst/>
                          <a:latin typeface="Times New Roman" pitchFamily="18" charset="0"/>
                          <a:cs typeface="Times New Roman" pitchFamily="18" charset="0"/>
                        </a:rPr>
                        <a:t>hống</a:t>
                      </a:r>
                      <a:endParaRPr lang="en-US" sz="2400" b="1" spc="-50" dirty="0">
                        <a:effectLst/>
                        <a:latin typeface="Times New Roman" pitchFamily="18" charset="0"/>
                        <a:ea typeface="Times New Roman"/>
                        <a:cs typeface="Times New Roman" pitchFamily="18" charset="0"/>
                      </a:endParaRPr>
                    </a:p>
                  </a:txBody>
                  <a:tcPr marL="6272" marR="6272" marT="0" marB="0"/>
                </a:tc>
                <a:tc>
                  <a:txBody>
                    <a:bodyPr/>
                    <a:lstStyle/>
                    <a:p>
                      <a:pPr algn="ctr">
                        <a:lnSpc>
                          <a:spcPct val="100000"/>
                        </a:lnSpc>
                        <a:spcBef>
                          <a:spcPts val="0"/>
                        </a:spcBef>
                        <a:spcAft>
                          <a:spcPts val="0"/>
                        </a:spcAft>
                      </a:pPr>
                      <a:r>
                        <a:rPr lang="vi-VN" sz="2400" spc="0" dirty="0" smtClean="0">
                          <a:effectLst/>
                          <a:latin typeface="Times New Roman" pitchFamily="18" charset="0"/>
                          <a:cs typeface="Times New Roman" pitchFamily="18" charset="0"/>
                        </a:rPr>
                        <a:t>Quản </a:t>
                      </a:r>
                      <a:r>
                        <a:rPr lang="vi-VN" sz="2400" spc="0" dirty="0">
                          <a:effectLst/>
                          <a:latin typeface="Times New Roman" pitchFamily="18" charset="0"/>
                          <a:cs typeface="Times New Roman" pitchFamily="18" charset="0"/>
                        </a:rPr>
                        <a:t>lí </a:t>
                      </a:r>
                      <a:r>
                        <a:rPr lang="en-US" sz="2400" spc="0" dirty="0" smtClean="0">
                          <a:effectLst/>
                          <a:latin typeface="Times New Roman" pitchFamily="18" charset="0"/>
                          <a:cs typeface="Times New Roman" pitchFamily="18" charset="0"/>
                        </a:rPr>
                        <a:t>GDNN</a:t>
                      </a:r>
                      <a:r>
                        <a:rPr lang="vi-VN" sz="2400" spc="0" dirty="0" smtClean="0">
                          <a:effectLst/>
                          <a:latin typeface="Times New Roman" pitchFamily="18" charset="0"/>
                          <a:cs typeface="Times New Roman" pitchFamily="18" charset="0"/>
                        </a:rPr>
                        <a:t> </a:t>
                      </a:r>
                      <a:r>
                        <a:rPr lang="vi-VN" sz="2400" spc="0" dirty="0">
                          <a:effectLst/>
                          <a:latin typeface="Times New Roman" pitchFamily="18" charset="0"/>
                          <a:cs typeface="Times New Roman" pitchFamily="18" charset="0"/>
                        </a:rPr>
                        <a:t>mới</a:t>
                      </a:r>
                      <a:endParaRPr lang="en-US" sz="2400" b="1" spc="-50" dirty="0">
                        <a:effectLst/>
                        <a:latin typeface="Times New Roman" pitchFamily="18" charset="0"/>
                        <a:ea typeface="Times New Roman"/>
                        <a:cs typeface="Times New Roman" pitchFamily="18" charset="0"/>
                      </a:endParaRPr>
                    </a:p>
                  </a:txBody>
                  <a:tcPr marL="6272" marR="6272" marT="0" marB="0"/>
                </a:tc>
                <a:extLst>
                  <a:ext uri="{0D108BD9-81ED-4DB2-BD59-A6C34878D82A}">
                    <a16:rowId xmlns:a16="http://schemas.microsoft.com/office/drawing/2014/main" val="10000"/>
                  </a:ext>
                </a:extLst>
              </a:tr>
              <a:tr h="1203095">
                <a:tc>
                  <a:txBody>
                    <a:bodyPr/>
                    <a:lstStyle/>
                    <a:p>
                      <a:pPr marL="114300" algn="ctr">
                        <a:lnSpc>
                          <a:spcPct val="100000"/>
                        </a:lnSpc>
                        <a:spcBef>
                          <a:spcPts val="0"/>
                        </a:spcBef>
                        <a:spcAft>
                          <a:spcPts val="0"/>
                        </a:spcAft>
                      </a:pPr>
                      <a:r>
                        <a:rPr lang="vi-VN" sz="2400" spc="0" dirty="0">
                          <a:effectLst/>
                          <a:latin typeface="Times New Roman" pitchFamily="18" charset="0"/>
                          <a:cs typeface="Times New Roman" pitchFamily="18" charset="0"/>
                        </a:rPr>
                        <a:t>Chức năng của </a:t>
                      </a:r>
                      <a:r>
                        <a:rPr lang="en-US" sz="2400" spc="0" dirty="0" err="1" smtClean="0">
                          <a:effectLst/>
                          <a:latin typeface="Times New Roman" pitchFamily="18" charset="0"/>
                          <a:cs typeface="Times New Roman" pitchFamily="18" charset="0"/>
                        </a:rPr>
                        <a:t>Hiệu</a:t>
                      </a:r>
                      <a:r>
                        <a:rPr lang="en-US" sz="2400" spc="0" baseline="0" dirty="0" smtClean="0">
                          <a:effectLst/>
                          <a:latin typeface="Times New Roman" pitchFamily="18" charset="0"/>
                          <a:cs typeface="Times New Roman" pitchFamily="18" charset="0"/>
                        </a:rPr>
                        <a:t> </a:t>
                      </a:r>
                      <a:r>
                        <a:rPr lang="en-US" sz="2400" spc="0" baseline="0" dirty="0" err="1" smtClean="0">
                          <a:effectLst/>
                          <a:latin typeface="Times New Roman" pitchFamily="18" charset="0"/>
                          <a:cs typeface="Times New Roman" pitchFamily="18" charset="0"/>
                        </a:rPr>
                        <a:t>trưởng</a:t>
                      </a:r>
                      <a:endParaRPr lang="en-US" sz="2400" b="1" spc="-50" dirty="0">
                        <a:effectLst/>
                        <a:latin typeface="Times New Roman" pitchFamily="18" charset="0"/>
                        <a:ea typeface="Times New Roman"/>
                        <a:cs typeface="Times New Roman" pitchFamily="18" charset="0"/>
                      </a:endParaRPr>
                    </a:p>
                  </a:txBody>
                  <a:tcPr marL="6272" marR="6272" marT="0" marB="0"/>
                </a:tc>
                <a:tc>
                  <a:txBody>
                    <a:bodyPr/>
                    <a:lstStyle/>
                    <a:p>
                      <a:pPr algn="ctr">
                        <a:lnSpc>
                          <a:spcPct val="100000"/>
                        </a:lnSpc>
                        <a:spcBef>
                          <a:spcPts val="0"/>
                        </a:spcBef>
                        <a:spcAft>
                          <a:spcPts val="0"/>
                        </a:spcAft>
                      </a:pPr>
                      <a:r>
                        <a:rPr lang="vi-VN" sz="2400" spc="0" dirty="0" smtClean="0">
                          <a:effectLst/>
                          <a:latin typeface="Times New Roman" pitchFamily="18" charset="0"/>
                          <a:cs typeface="Times New Roman" pitchFamily="18" charset="0"/>
                        </a:rPr>
                        <a:t>Vừa </a:t>
                      </a:r>
                      <a:r>
                        <a:rPr lang="vi-VN" sz="2400" spc="0" dirty="0">
                          <a:effectLst/>
                          <a:latin typeface="Times New Roman" pitchFamily="18" charset="0"/>
                          <a:cs typeface="Times New Roman" pitchFamily="18" charset="0"/>
                        </a:rPr>
                        <a:t>cầm lái, </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vừa </a:t>
                      </a:r>
                      <a:r>
                        <a:rPr lang="vi-VN" sz="2400" spc="0" dirty="0">
                          <a:effectLst/>
                          <a:latin typeface="Times New Roman" pitchFamily="18" charset="0"/>
                          <a:cs typeface="Times New Roman" pitchFamily="18" charset="0"/>
                        </a:rPr>
                        <a:t>chèo thuyền.</a:t>
                      </a:r>
                      <a:endParaRPr lang="en-US" sz="2400" b="1" spc="-50" dirty="0">
                        <a:effectLst/>
                        <a:latin typeface="Times New Roman" pitchFamily="18" charset="0"/>
                        <a:ea typeface="Times New Roman"/>
                        <a:cs typeface="Times New Roman" pitchFamily="18" charset="0"/>
                      </a:endParaRPr>
                    </a:p>
                  </a:txBody>
                  <a:tcPr marL="6272" marR="6272" marT="0" marB="0"/>
                </a:tc>
                <a:tc>
                  <a:txBody>
                    <a:bodyPr/>
                    <a:lstStyle/>
                    <a:p>
                      <a:pPr algn="ctr">
                        <a:lnSpc>
                          <a:spcPct val="100000"/>
                        </a:lnSpc>
                        <a:spcBef>
                          <a:spcPts val="0"/>
                        </a:spcBef>
                        <a:spcAft>
                          <a:spcPts val="0"/>
                        </a:spcAft>
                      </a:pPr>
                      <a:r>
                        <a:rPr lang="vi-VN" sz="2400" spc="0" dirty="0" smtClean="0">
                          <a:effectLst/>
                          <a:latin typeface="Times New Roman" pitchFamily="18" charset="0"/>
                          <a:cs typeface="Times New Roman" pitchFamily="18" charset="0"/>
                        </a:rPr>
                        <a:t>Tập </a:t>
                      </a:r>
                      <a:r>
                        <a:rPr lang="vi-VN" sz="2400" spc="0" dirty="0">
                          <a:effectLst/>
                          <a:latin typeface="Times New Roman" pitchFamily="18" charset="0"/>
                          <a:cs typeface="Times New Roman" pitchFamily="18" charset="0"/>
                        </a:rPr>
                        <a:t>trung </a:t>
                      </a:r>
                      <a:r>
                        <a:rPr lang="vi-VN" sz="2400" spc="0" dirty="0" smtClean="0">
                          <a:effectLst/>
                          <a:latin typeface="Times New Roman" pitchFamily="18" charset="0"/>
                          <a:cs typeface="Times New Roman" pitchFamily="18" charset="0"/>
                        </a:rPr>
                        <a:t>vào</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 </a:t>
                      </a:r>
                      <a:r>
                        <a:rPr lang="vi-VN" sz="2400" spc="0" dirty="0">
                          <a:effectLst/>
                          <a:latin typeface="Times New Roman" pitchFamily="18" charset="0"/>
                          <a:cs typeface="Times New Roman" pitchFamily="18" charset="0"/>
                        </a:rPr>
                        <a:t>việc cầm lái.</a:t>
                      </a:r>
                      <a:endParaRPr lang="en-US" sz="2400" b="1" spc="-50" dirty="0">
                        <a:effectLst/>
                        <a:latin typeface="Times New Roman" pitchFamily="18" charset="0"/>
                        <a:ea typeface="Times New Roman"/>
                        <a:cs typeface="Times New Roman" pitchFamily="18" charset="0"/>
                      </a:endParaRPr>
                    </a:p>
                  </a:txBody>
                  <a:tcPr marL="6272" marR="6272" marT="0" marB="0"/>
                </a:tc>
                <a:extLst>
                  <a:ext uri="{0D108BD9-81ED-4DB2-BD59-A6C34878D82A}">
                    <a16:rowId xmlns:a16="http://schemas.microsoft.com/office/drawing/2014/main" val="10001"/>
                  </a:ext>
                </a:extLst>
              </a:tr>
              <a:tr h="1332659">
                <a:tc>
                  <a:txBody>
                    <a:bodyPr/>
                    <a:lstStyle/>
                    <a:p>
                      <a:pPr marL="114300" algn="ctr">
                        <a:lnSpc>
                          <a:spcPct val="100000"/>
                        </a:lnSpc>
                        <a:spcBef>
                          <a:spcPts val="0"/>
                        </a:spcBef>
                        <a:spcAft>
                          <a:spcPts val="0"/>
                        </a:spcAft>
                      </a:pPr>
                      <a:endParaRPr lang="en-US" sz="2400" spc="0" dirty="0" smtClean="0">
                        <a:effectLst/>
                        <a:latin typeface="Times New Roman" pitchFamily="18" charset="0"/>
                        <a:cs typeface="Times New Roman" pitchFamily="18" charset="0"/>
                      </a:endParaRPr>
                    </a:p>
                    <a:p>
                      <a:pPr marL="114300" algn="ctr">
                        <a:lnSpc>
                          <a:spcPct val="100000"/>
                        </a:lnSpc>
                        <a:spcBef>
                          <a:spcPts val="0"/>
                        </a:spcBef>
                        <a:spcAft>
                          <a:spcPts val="0"/>
                        </a:spcAft>
                      </a:pPr>
                      <a:r>
                        <a:rPr lang="vi-VN" sz="2400" spc="0" dirty="0" smtClean="0">
                          <a:effectLst/>
                          <a:latin typeface="Times New Roman" pitchFamily="18" charset="0"/>
                          <a:cs typeface="Times New Roman" pitchFamily="18" charset="0"/>
                        </a:rPr>
                        <a:t>Quan </a:t>
                      </a:r>
                      <a:r>
                        <a:rPr lang="vi-VN" sz="2400" spc="0" dirty="0">
                          <a:effectLst/>
                          <a:latin typeface="Times New Roman" pitchFamily="18" charset="0"/>
                          <a:cs typeface="Times New Roman" pitchFamily="18" charset="0"/>
                        </a:rPr>
                        <a:t>hệ với cộng đồng</a:t>
                      </a:r>
                      <a:endParaRPr lang="en-US" sz="2400" b="1" spc="-50" dirty="0">
                        <a:effectLst/>
                        <a:latin typeface="Times New Roman" pitchFamily="18" charset="0"/>
                        <a:ea typeface="Times New Roman"/>
                        <a:cs typeface="Times New Roman" pitchFamily="18" charset="0"/>
                      </a:endParaRPr>
                    </a:p>
                  </a:txBody>
                  <a:tcPr marL="6272" marR="6272" marT="0" marB="0"/>
                </a:tc>
                <a:tc>
                  <a:txBody>
                    <a:bodyPr/>
                    <a:lstStyle/>
                    <a:p>
                      <a:pPr algn="ctr">
                        <a:lnSpc>
                          <a:spcPct val="100000"/>
                        </a:lnSpc>
                        <a:spcBef>
                          <a:spcPts val="0"/>
                        </a:spcBef>
                        <a:spcAft>
                          <a:spcPts val="0"/>
                        </a:spcAft>
                      </a:pPr>
                      <a:r>
                        <a:rPr lang="vi-VN" sz="2400" spc="0" dirty="0" smtClean="0">
                          <a:effectLst/>
                          <a:latin typeface="Times New Roman" pitchFamily="18" charset="0"/>
                          <a:cs typeface="Times New Roman" pitchFamily="18" charset="0"/>
                        </a:rPr>
                        <a:t>Trực </a:t>
                      </a:r>
                      <a:r>
                        <a:rPr lang="vi-VN" sz="2400" spc="0" dirty="0">
                          <a:effectLst/>
                          <a:latin typeface="Times New Roman" pitchFamily="18" charset="0"/>
                          <a:cs typeface="Times New Roman" pitchFamily="18" charset="0"/>
                        </a:rPr>
                        <a:t>tiếp cung </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ứng </a:t>
                      </a:r>
                      <a:r>
                        <a:rPr lang="vi-VN" sz="2400" spc="0" dirty="0">
                          <a:effectLst/>
                          <a:latin typeface="Times New Roman" pitchFamily="18" charset="0"/>
                          <a:cs typeface="Times New Roman" pitchFamily="18" charset="0"/>
                        </a:rPr>
                        <a:t>dịch vụ </a:t>
                      </a:r>
                      <a:r>
                        <a:rPr lang="vi-VN" sz="2400" spc="0" dirty="0" smtClean="0">
                          <a:effectLst/>
                          <a:latin typeface="Times New Roman" pitchFamily="18" charset="0"/>
                          <a:cs typeface="Times New Roman" pitchFamily="18" charset="0"/>
                        </a:rPr>
                        <a:t>công</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 </a:t>
                      </a:r>
                      <a:r>
                        <a:rPr lang="vi-VN" sz="2400" spc="0" dirty="0">
                          <a:effectLst/>
                          <a:latin typeface="Times New Roman" pitchFamily="18" charset="0"/>
                          <a:cs typeface="Times New Roman" pitchFamily="18" charset="0"/>
                        </a:rPr>
                        <a:t>cho cộng đồng</a:t>
                      </a:r>
                      <a:r>
                        <a:rPr lang="vi-VN" sz="2400" spc="0" dirty="0" smtClean="0">
                          <a:effectLst/>
                          <a:latin typeface="Times New Roman" pitchFamily="18" charset="0"/>
                          <a:cs typeface="Times New Roman" pitchFamily="18" charset="0"/>
                        </a:rPr>
                        <a:t>.</a:t>
                      </a:r>
                      <a:endParaRPr lang="en-US" sz="2400" spc="0" dirty="0" smtClean="0">
                        <a:effectLst/>
                        <a:latin typeface="Times New Roman" pitchFamily="18" charset="0"/>
                        <a:cs typeface="Times New Roman" pitchFamily="18" charset="0"/>
                      </a:endParaRPr>
                    </a:p>
                  </a:txBody>
                  <a:tcPr marL="6272" marR="6272" marT="0" marB="0"/>
                </a:tc>
                <a:tc>
                  <a:txBody>
                    <a:bodyPr/>
                    <a:lstStyle/>
                    <a:p>
                      <a:pPr algn="ctr">
                        <a:lnSpc>
                          <a:spcPct val="100000"/>
                        </a:lnSpc>
                        <a:spcBef>
                          <a:spcPts val="0"/>
                        </a:spcBef>
                        <a:spcAft>
                          <a:spcPts val="0"/>
                        </a:spcAft>
                      </a:pPr>
                      <a:r>
                        <a:rPr lang="vi-VN" sz="2400" spc="0" dirty="0" smtClean="0">
                          <a:effectLst/>
                          <a:latin typeface="Times New Roman" pitchFamily="18" charset="0"/>
                          <a:cs typeface="Times New Roman" pitchFamily="18" charset="0"/>
                        </a:rPr>
                        <a:t>Trao </a:t>
                      </a:r>
                      <a:r>
                        <a:rPr lang="vi-VN" sz="2400" spc="0" dirty="0">
                          <a:effectLst/>
                          <a:latin typeface="Times New Roman" pitchFamily="18" charset="0"/>
                          <a:cs typeface="Times New Roman" pitchFamily="18" charset="0"/>
                        </a:rPr>
                        <a:t>quyền cho </a:t>
                      </a:r>
                      <a:r>
                        <a:rPr lang="vi-VN" sz="2400" spc="0" dirty="0" smtClean="0">
                          <a:effectLst/>
                          <a:latin typeface="Times New Roman" pitchFamily="18" charset="0"/>
                          <a:cs typeface="Times New Roman" pitchFamily="18" charset="0"/>
                        </a:rPr>
                        <a:t>cộng</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 </a:t>
                      </a:r>
                      <a:r>
                        <a:rPr lang="vi-VN" sz="2400" spc="0" dirty="0">
                          <a:effectLst/>
                          <a:latin typeface="Times New Roman" pitchFamily="18" charset="0"/>
                          <a:cs typeface="Times New Roman" pitchFamily="18" charset="0"/>
                        </a:rPr>
                        <a:t>đồng trong việc </a:t>
                      </a:r>
                      <a:r>
                        <a:rPr lang="vi-VN" sz="2400" spc="0" dirty="0" smtClean="0">
                          <a:effectLst/>
                          <a:latin typeface="Times New Roman" pitchFamily="18" charset="0"/>
                          <a:cs typeface="Times New Roman" pitchFamily="18" charset="0"/>
                        </a:rPr>
                        <a:t>cung</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 </a:t>
                      </a:r>
                      <a:r>
                        <a:rPr lang="vi-VN" sz="2400" spc="0" dirty="0">
                          <a:effectLst/>
                          <a:latin typeface="Times New Roman" pitchFamily="18" charset="0"/>
                          <a:cs typeface="Times New Roman" pitchFamily="18" charset="0"/>
                        </a:rPr>
                        <a:t>ứng dịch vụ công.</a:t>
                      </a:r>
                      <a:endParaRPr lang="en-US" sz="2400" b="1" spc="-50" dirty="0">
                        <a:effectLst/>
                        <a:latin typeface="Times New Roman" pitchFamily="18" charset="0"/>
                        <a:ea typeface="Times New Roman"/>
                        <a:cs typeface="Times New Roman" pitchFamily="18" charset="0"/>
                      </a:endParaRPr>
                    </a:p>
                  </a:txBody>
                  <a:tcPr marL="6272" marR="6272" marT="0" marB="0"/>
                </a:tc>
                <a:extLst>
                  <a:ext uri="{0D108BD9-81ED-4DB2-BD59-A6C34878D82A}">
                    <a16:rowId xmlns:a16="http://schemas.microsoft.com/office/drawing/2014/main" val="10002"/>
                  </a:ext>
                </a:extLst>
              </a:tr>
              <a:tr h="2221098">
                <a:tc>
                  <a:txBody>
                    <a:bodyPr/>
                    <a:lstStyle/>
                    <a:p>
                      <a:pPr marL="114300" algn="ctr">
                        <a:lnSpc>
                          <a:spcPct val="100000"/>
                        </a:lnSpc>
                        <a:spcBef>
                          <a:spcPts val="0"/>
                        </a:spcBef>
                        <a:spcAft>
                          <a:spcPts val="0"/>
                        </a:spcAft>
                      </a:pPr>
                      <a:endParaRPr lang="en-US" sz="2400" spc="0" dirty="0" smtClean="0">
                        <a:effectLst/>
                        <a:latin typeface="Times New Roman" pitchFamily="18" charset="0"/>
                        <a:cs typeface="Times New Roman" pitchFamily="18" charset="0"/>
                      </a:endParaRPr>
                    </a:p>
                    <a:p>
                      <a:pPr marL="114300" algn="ctr">
                        <a:lnSpc>
                          <a:spcPct val="100000"/>
                        </a:lnSpc>
                        <a:spcBef>
                          <a:spcPts val="0"/>
                        </a:spcBef>
                        <a:spcAft>
                          <a:spcPts val="0"/>
                        </a:spcAft>
                      </a:pPr>
                      <a:r>
                        <a:rPr lang="vi-VN" sz="2400" spc="0" dirty="0" smtClean="0">
                          <a:effectLst/>
                          <a:latin typeface="Times New Roman" pitchFamily="18" charset="0"/>
                          <a:cs typeface="Times New Roman" pitchFamily="18" charset="0"/>
                        </a:rPr>
                        <a:t>Nguyên </a:t>
                      </a:r>
                      <a:r>
                        <a:rPr lang="vi-VN" sz="2400" spc="0" dirty="0">
                          <a:effectLst/>
                          <a:latin typeface="Times New Roman" pitchFamily="18" charset="0"/>
                          <a:cs typeface="Times New Roman" pitchFamily="18" charset="0"/>
                        </a:rPr>
                        <a:t>tắc cung ứng dịch </a:t>
                      </a:r>
                      <a:r>
                        <a:rPr lang="vi-VN" sz="2400" spc="0" dirty="0" smtClean="0">
                          <a:effectLst/>
                          <a:latin typeface="Times New Roman" pitchFamily="18" charset="0"/>
                          <a:cs typeface="Times New Roman" pitchFamily="18" charset="0"/>
                        </a:rPr>
                        <a:t>vụ</a:t>
                      </a:r>
                      <a:endParaRPr lang="en-US" sz="2400" b="1" spc="-50" dirty="0">
                        <a:effectLst/>
                        <a:latin typeface="Times New Roman" pitchFamily="18" charset="0"/>
                        <a:ea typeface="Times New Roman"/>
                        <a:cs typeface="Times New Roman" pitchFamily="18" charset="0"/>
                      </a:endParaRPr>
                    </a:p>
                  </a:txBody>
                  <a:tcPr marL="6272" marR="6272" marT="0" marB="0"/>
                </a:tc>
                <a:tc>
                  <a:txBody>
                    <a:bodyPr/>
                    <a:lstStyle/>
                    <a:p>
                      <a:pPr algn="ctr">
                        <a:lnSpc>
                          <a:spcPct val="100000"/>
                        </a:lnSpc>
                        <a:spcBef>
                          <a:spcPts val="0"/>
                        </a:spcBef>
                        <a:spcAft>
                          <a:spcPts val="0"/>
                        </a:spcAft>
                      </a:pPr>
                      <a:endParaRPr lang="en-US" sz="2400" spc="0" dirty="0" smtClean="0">
                        <a:effectLst/>
                        <a:latin typeface="Times New Roman" pitchFamily="18" charset="0"/>
                        <a:cs typeface="Times New Roman" pitchFamily="18" charset="0"/>
                      </a:endParaRPr>
                    </a:p>
                    <a:p>
                      <a:pPr algn="ctr">
                        <a:lnSpc>
                          <a:spcPct val="100000"/>
                        </a:lnSpc>
                        <a:spcBef>
                          <a:spcPts val="0"/>
                        </a:spcBef>
                        <a:spcAft>
                          <a:spcPts val="0"/>
                        </a:spcAft>
                      </a:pPr>
                      <a:r>
                        <a:rPr lang="vi-VN" sz="2400" spc="0" dirty="0" smtClean="0">
                          <a:effectLst/>
                          <a:latin typeface="Times New Roman" pitchFamily="18" charset="0"/>
                          <a:cs typeface="Times New Roman" pitchFamily="18" charset="0"/>
                        </a:rPr>
                        <a:t>Cào </a:t>
                      </a:r>
                      <a:r>
                        <a:rPr lang="vi-VN" sz="2400" spc="0" dirty="0">
                          <a:effectLst/>
                          <a:latin typeface="Times New Roman" pitchFamily="18" charset="0"/>
                          <a:cs typeface="Times New Roman" pitchFamily="18" charset="0"/>
                        </a:rPr>
                        <a:t>bằng, </a:t>
                      </a:r>
                      <a:r>
                        <a:rPr lang="vi-VN" sz="2400" spc="0" dirty="0" smtClean="0">
                          <a:effectLst/>
                          <a:latin typeface="Times New Roman" pitchFamily="18" charset="0"/>
                          <a:cs typeface="Times New Roman" pitchFamily="18" charset="0"/>
                        </a:rPr>
                        <a:t>tập </a:t>
                      </a:r>
                      <a:r>
                        <a:rPr lang="vi-VN" sz="2400" spc="0" dirty="0">
                          <a:effectLst/>
                          <a:latin typeface="Times New Roman" pitchFamily="18" charset="0"/>
                          <a:cs typeface="Times New Roman" pitchFamily="18" charset="0"/>
                        </a:rPr>
                        <a:t>trung vào đầu vào.</a:t>
                      </a:r>
                      <a:endParaRPr lang="en-US" sz="2400" b="1" spc="-50" dirty="0">
                        <a:effectLst/>
                        <a:latin typeface="Times New Roman" pitchFamily="18" charset="0"/>
                        <a:ea typeface="Times New Roman"/>
                        <a:cs typeface="Times New Roman" pitchFamily="18" charset="0"/>
                      </a:endParaRPr>
                    </a:p>
                  </a:txBody>
                  <a:tcPr marL="6272" marR="6272" marT="0" marB="0"/>
                </a:tc>
                <a:tc>
                  <a:txBody>
                    <a:bodyPr/>
                    <a:lstStyle/>
                    <a:p>
                      <a:pPr algn="ctr">
                        <a:lnSpc>
                          <a:spcPct val="100000"/>
                        </a:lnSpc>
                        <a:spcBef>
                          <a:spcPts val="0"/>
                        </a:spcBef>
                        <a:spcAft>
                          <a:spcPts val="0"/>
                        </a:spcAft>
                      </a:pPr>
                      <a:endParaRPr lang="en-US" sz="2400" spc="0" dirty="0" smtClean="0">
                        <a:effectLst/>
                        <a:latin typeface="Times New Roman" pitchFamily="18" charset="0"/>
                        <a:cs typeface="Times New Roman" pitchFamily="18" charset="0"/>
                      </a:endParaRPr>
                    </a:p>
                    <a:p>
                      <a:pPr algn="ctr">
                        <a:lnSpc>
                          <a:spcPct val="100000"/>
                        </a:lnSpc>
                        <a:spcBef>
                          <a:spcPts val="0"/>
                        </a:spcBef>
                        <a:spcAft>
                          <a:spcPts val="0"/>
                        </a:spcAft>
                      </a:pPr>
                      <a:r>
                        <a:rPr lang="vi-VN" sz="2400" spc="0" dirty="0" smtClean="0">
                          <a:effectLst/>
                          <a:latin typeface="Times New Roman" pitchFamily="18" charset="0"/>
                          <a:cs typeface="Times New Roman" pitchFamily="18" charset="0"/>
                        </a:rPr>
                        <a:t>Cạnh </a:t>
                      </a:r>
                      <a:r>
                        <a:rPr lang="vi-VN" sz="2400" spc="0" dirty="0">
                          <a:effectLst/>
                          <a:latin typeface="Times New Roman" pitchFamily="18" charset="0"/>
                          <a:cs typeface="Times New Roman" pitchFamily="18" charset="0"/>
                        </a:rPr>
                        <a:t>tranh, hướng </a:t>
                      </a:r>
                      <a:r>
                        <a:rPr lang="vi-VN" sz="2400" spc="0" dirty="0" smtClean="0">
                          <a:effectLst/>
                          <a:latin typeface="Times New Roman" pitchFamily="18" charset="0"/>
                          <a:cs typeface="Times New Roman" pitchFamily="18" charset="0"/>
                        </a:rPr>
                        <a:t>tới</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 </a:t>
                      </a:r>
                      <a:r>
                        <a:rPr lang="vi-VN" sz="2400" spc="0" dirty="0">
                          <a:effectLst/>
                          <a:latin typeface="Times New Roman" pitchFamily="18" charset="0"/>
                          <a:cs typeface="Times New Roman" pitchFamily="18" charset="0"/>
                        </a:rPr>
                        <a:t>nhu cầu xã hội</a:t>
                      </a:r>
                      <a:r>
                        <a:rPr lang="vi-VN" sz="2400" spc="0" dirty="0" smtClean="0">
                          <a:effectLst/>
                          <a:latin typeface="Times New Roman" pitchFamily="18" charset="0"/>
                          <a:cs typeface="Times New Roman" pitchFamily="18" charset="0"/>
                        </a:rPr>
                        <a:t>,</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 </a:t>
                      </a:r>
                      <a:r>
                        <a:rPr lang="vi-VN" sz="2400" spc="0" dirty="0">
                          <a:effectLst/>
                          <a:latin typeface="Times New Roman" pitchFamily="18" charset="0"/>
                          <a:cs typeface="Times New Roman" pitchFamily="18" charset="0"/>
                        </a:rPr>
                        <a:t>tập trung vào đầu ra</a:t>
                      </a:r>
                      <a:r>
                        <a:rPr lang="vi-VN" sz="2400" spc="0" dirty="0" smtClean="0">
                          <a:effectLst/>
                          <a:latin typeface="Times New Roman" pitchFamily="18" charset="0"/>
                          <a:cs typeface="Times New Roman" pitchFamily="18" charset="0"/>
                        </a:rPr>
                        <a:t>.</a:t>
                      </a:r>
                      <a:endParaRPr lang="en-US" sz="2400" b="1" spc="-50" dirty="0" smtClean="0">
                        <a:effectLst/>
                        <a:latin typeface="Times New Roman" pitchFamily="18" charset="0"/>
                        <a:cs typeface="Times New Roman" pitchFamily="18" charset="0"/>
                      </a:endParaRPr>
                    </a:p>
                    <a:p>
                      <a:pPr algn="ctr">
                        <a:lnSpc>
                          <a:spcPct val="100000"/>
                        </a:lnSpc>
                        <a:spcBef>
                          <a:spcPts val="0"/>
                        </a:spcBef>
                        <a:spcAft>
                          <a:spcPts val="0"/>
                        </a:spcAft>
                      </a:pPr>
                      <a:endParaRPr lang="en-US" sz="2400" spc="0" dirty="0" smtClean="0">
                        <a:effectLst/>
                        <a:latin typeface="Times New Roman" pitchFamily="18" charset="0"/>
                        <a:cs typeface="Times New Roman" pitchFamily="18" charset="0"/>
                      </a:endParaRPr>
                    </a:p>
                  </a:txBody>
                  <a:tcPr marL="6272" marR="6272" marT="0" marB="0"/>
                </a:tc>
                <a:extLst>
                  <a:ext uri="{0D108BD9-81ED-4DB2-BD59-A6C34878D82A}">
                    <a16:rowId xmlns:a16="http://schemas.microsoft.com/office/drawing/2014/main" val="10003"/>
                  </a:ext>
                </a:extLst>
              </a:tr>
            </a:tbl>
          </a:graphicData>
        </a:graphic>
      </p:graphicFrame>
      <p:sp>
        <p:nvSpPr>
          <p:cNvPr id="6"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9403475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188146" y="2085115"/>
            <a:ext cx="2847530" cy="2696099"/>
          </a:xfrm>
          <a:prstGeom prst="ellipse">
            <a:avLst/>
          </a:prstGeom>
          <a:solidFill>
            <a:srgbClr val="FF0066"/>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9" name="Oval 8"/>
          <p:cNvSpPr/>
          <p:nvPr/>
        </p:nvSpPr>
        <p:spPr>
          <a:xfrm>
            <a:off x="3115458" y="293935"/>
            <a:ext cx="2920218" cy="1451967"/>
          </a:xfrm>
          <a:prstGeom prst="ellipse">
            <a:avLst/>
          </a:prstGeom>
          <a:solidFill>
            <a:srgbClr val="00B0F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grpSp>
        <p:nvGrpSpPr>
          <p:cNvPr id="11" name="Group 10"/>
          <p:cNvGrpSpPr/>
          <p:nvPr/>
        </p:nvGrpSpPr>
        <p:grpSpPr>
          <a:xfrm>
            <a:off x="6531324" y="1303007"/>
            <a:ext cx="2489915" cy="1564215"/>
            <a:chOff x="6852450" y="2666846"/>
            <a:chExt cx="2693106" cy="1802699"/>
          </a:xfrm>
          <a:scene3d>
            <a:camera prst="orthographicFront"/>
            <a:lightRig rig="threePt" dir="t">
              <a:rot lat="0" lon="0" rev="7500000"/>
            </a:lightRig>
          </a:scene3d>
        </p:grpSpPr>
        <p:sp>
          <p:nvSpPr>
            <p:cNvPr id="12" name="Oval 11"/>
            <p:cNvSpPr/>
            <p:nvPr/>
          </p:nvSpPr>
          <p:spPr>
            <a:xfrm>
              <a:off x="6852450" y="2666846"/>
              <a:ext cx="2693106" cy="1802699"/>
            </a:xfrm>
            <a:prstGeom prst="ellipse">
              <a:avLst/>
            </a:prstGeom>
            <a:solidFill>
              <a:srgbClr val="FFC000"/>
            </a:solidFill>
            <a:sp3d prstMaterial="plastic">
              <a:bevelT w="127000" h="25400" prst="relaxedInset"/>
            </a:sp3d>
          </p:spPr>
          <p:style>
            <a:lnRef idx="0">
              <a:schemeClr val="lt1">
                <a:hueOff val="0"/>
                <a:satOff val="0"/>
                <a:lumOff val="0"/>
                <a:alphaOff val="0"/>
              </a:schemeClr>
            </a:lnRef>
            <a:fillRef idx="3">
              <a:schemeClr val="accent5">
                <a:hueOff val="1343711"/>
                <a:satOff val="1896"/>
                <a:lumOff val="-235"/>
                <a:alphaOff val="0"/>
              </a:schemeClr>
            </a:fillRef>
            <a:effectRef idx="2">
              <a:schemeClr val="accent5">
                <a:hueOff val="1343711"/>
                <a:satOff val="1896"/>
                <a:lumOff val="-235"/>
                <a:alphaOff val="0"/>
              </a:schemeClr>
            </a:effectRef>
            <a:fontRef idx="minor">
              <a:schemeClr val="lt1"/>
            </a:fontRef>
          </p:style>
        </p:sp>
        <p:sp>
          <p:nvSpPr>
            <p:cNvPr id="13" name="Oval 12"/>
            <p:cNvSpPr/>
            <p:nvPr/>
          </p:nvSpPr>
          <p:spPr>
            <a:xfrm>
              <a:off x="7246847" y="2930845"/>
              <a:ext cx="1904312" cy="1274701"/>
            </a:xfrm>
            <a:prstGeom prst="rect">
              <a:avLst/>
            </a:prstGeom>
            <a:sp3d/>
          </p:spPr>
          <p:style>
            <a:lnRef idx="0">
              <a:scrgbClr r="0" g="0" b="0"/>
            </a:lnRef>
            <a:fillRef idx="0">
              <a:scrgbClr r="0" g="0" b="0"/>
            </a:fillRef>
            <a:effectRef idx="0">
              <a:scrgbClr r="0" g="0" b="0"/>
            </a:effectRef>
            <a:fontRef idx="minor">
              <a:schemeClr val="lt1"/>
            </a:fontRef>
          </p:style>
          <p:txBody>
            <a:bodyPr lIns="30480" tIns="30480" rIns="30480" bIns="30480" spcCol="1270" anchor="ctr"/>
            <a:lstStyle/>
            <a:p>
              <a:pPr algn="ctr" defTabSz="1066800" eaLnBrk="0" hangingPunct="0">
                <a:lnSpc>
                  <a:spcPct val="90000"/>
                </a:lnSpc>
                <a:spcAft>
                  <a:spcPct val="35000"/>
                </a:spcAft>
                <a:defRPr/>
              </a:pPr>
              <a:r>
                <a:rPr lang="vi-VN" sz="2600" dirty="0">
                  <a:latin typeface="Times New Roman" panose="02020603050405020304" pitchFamily="18" charset="0"/>
                  <a:cs typeface="Times New Roman" panose="02020603050405020304" pitchFamily="18" charset="0"/>
                </a:rPr>
                <a:t>Văn hóa gương mẫu </a:t>
              </a:r>
              <a:endParaRPr lang="en-US" sz="2600" dirty="0">
                <a:latin typeface="Times New Roman" pitchFamily="18" charset="0"/>
                <a:cs typeface="Times New Roman" pitchFamily="18" charset="0"/>
              </a:endParaRPr>
            </a:p>
          </p:txBody>
        </p:sp>
      </p:grpSp>
      <p:grpSp>
        <p:nvGrpSpPr>
          <p:cNvPr id="14" name="Group 14"/>
          <p:cNvGrpSpPr/>
          <p:nvPr/>
        </p:nvGrpSpPr>
        <p:grpSpPr>
          <a:xfrm>
            <a:off x="6607052" y="3642784"/>
            <a:ext cx="2414187" cy="1499020"/>
            <a:chOff x="3810001" y="5398212"/>
            <a:chExt cx="2729088" cy="1345498"/>
          </a:xfrm>
          <a:solidFill>
            <a:srgbClr val="00B050"/>
          </a:solidFill>
          <a:scene3d>
            <a:camera prst="orthographicFront"/>
            <a:lightRig rig="threePt" dir="t">
              <a:rot lat="0" lon="0" rev="7500000"/>
            </a:lightRig>
          </a:scene3d>
        </p:grpSpPr>
        <p:sp>
          <p:nvSpPr>
            <p:cNvPr id="15" name="Oval 14"/>
            <p:cNvSpPr/>
            <p:nvPr/>
          </p:nvSpPr>
          <p:spPr>
            <a:xfrm>
              <a:off x="3810001" y="5398212"/>
              <a:ext cx="2729088" cy="1345498"/>
            </a:xfrm>
            <a:prstGeom prst="ellipse">
              <a:avLst/>
            </a:prstGeom>
            <a:grpFill/>
            <a:sp3d prstMaterial="plastic">
              <a:bevelT w="127000" h="25400" prst="relaxedInset"/>
            </a:sp3d>
          </p:spPr>
          <p:style>
            <a:lnRef idx="0">
              <a:schemeClr val="lt1">
                <a:hueOff val="0"/>
                <a:satOff val="0"/>
                <a:lumOff val="0"/>
                <a:alphaOff val="0"/>
              </a:schemeClr>
            </a:lnRef>
            <a:fillRef idx="3">
              <a:schemeClr val="accent5">
                <a:hueOff val="4031132"/>
                <a:satOff val="5687"/>
                <a:lumOff val="-706"/>
                <a:alphaOff val="0"/>
              </a:schemeClr>
            </a:fillRef>
            <a:effectRef idx="2">
              <a:schemeClr val="accent5">
                <a:hueOff val="4031132"/>
                <a:satOff val="5687"/>
                <a:lumOff val="-706"/>
                <a:alphaOff val="0"/>
              </a:schemeClr>
            </a:effectRef>
            <a:fontRef idx="minor">
              <a:schemeClr val="lt1"/>
            </a:fontRef>
          </p:style>
        </p:sp>
        <p:sp>
          <p:nvSpPr>
            <p:cNvPr id="16" name="Oval 20"/>
            <p:cNvSpPr/>
            <p:nvPr/>
          </p:nvSpPr>
          <p:spPr>
            <a:xfrm>
              <a:off x="4209667" y="5595255"/>
              <a:ext cx="1929756" cy="951412"/>
            </a:xfrm>
            <a:prstGeom prst="rect">
              <a:avLst/>
            </a:prstGeom>
            <a:grpFill/>
            <a:sp3d/>
          </p:spPr>
          <p:style>
            <a:lnRef idx="0">
              <a:scrgbClr r="0" g="0" b="0"/>
            </a:lnRef>
            <a:fillRef idx="0">
              <a:scrgbClr r="0" g="0" b="0"/>
            </a:fillRef>
            <a:effectRef idx="0">
              <a:scrgbClr r="0" g="0" b="0"/>
            </a:effectRef>
            <a:fontRef idx="minor">
              <a:schemeClr val="lt1"/>
            </a:fontRef>
          </p:style>
          <p:txBody>
            <a:bodyPr lIns="30480" tIns="30480" rIns="30480" bIns="30480" spcCol="1270" anchor="ctr"/>
            <a:lstStyle/>
            <a:p>
              <a:pPr algn="ctr" defTabSz="1066800" eaLnBrk="0" hangingPunct="0">
                <a:lnSpc>
                  <a:spcPct val="90000"/>
                </a:lnSpc>
                <a:spcAft>
                  <a:spcPct val="35000"/>
                </a:spcAft>
                <a:defRPr/>
              </a:pPr>
              <a:r>
                <a:rPr lang="en-US" sz="2600" dirty="0" err="1">
                  <a:latin typeface="Times New Roman" panose="02020603050405020304" pitchFamily="18" charset="0"/>
                  <a:cs typeface="Times New Roman" panose="02020603050405020304" pitchFamily="18" charset="0"/>
                </a:rPr>
                <a:t>Văn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hóa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nhiệm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vụ</a:t>
              </a:r>
              <a:r>
                <a:rPr lang="en-US" sz="2600" dirty="0">
                  <a:latin typeface="Times New Roman" panose="02020603050405020304" pitchFamily="18" charset="0"/>
                  <a:cs typeface="Times New Roman" panose="02020603050405020304" pitchFamily="18" charset="0"/>
                </a:rPr>
                <a:t> </a:t>
              </a:r>
            </a:p>
          </p:txBody>
        </p:sp>
      </p:grpSp>
      <p:grpSp>
        <p:nvGrpSpPr>
          <p:cNvPr id="17" name="Group 18"/>
          <p:cNvGrpSpPr/>
          <p:nvPr/>
        </p:nvGrpSpPr>
        <p:grpSpPr>
          <a:xfrm>
            <a:off x="3597672" y="5284200"/>
            <a:ext cx="2658855" cy="1493114"/>
            <a:chOff x="409688" y="1263837"/>
            <a:chExt cx="2658855" cy="1802699"/>
          </a:xfrm>
          <a:scene3d>
            <a:camera prst="orthographicFront"/>
            <a:lightRig rig="threePt" dir="t">
              <a:rot lat="0" lon="0" rev="7500000"/>
            </a:lightRig>
          </a:scene3d>
        </p:grpSpPr>
        <p:sp>
          <p:nvSpPr>
            <p:cNvPr id="18" name="Oval 17"/>
            <p:cNvSpPr/>
            <p:nvPr/>
          </p:nvSpPr>
          <p:spPr>
            <a:xfrm>
              <a:off x="409688" y="1263837"/>
              <a:ext cx="2658855" cy="1802699"/>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6718553"/>
                <a:satOff val="9479"/>
                <a:lumOff val="-1176"/>
                <a:alphaOff val="0"/>
              </a:schemeClr>
            </a:fillRef>
            <a:effectRef idx="2">
              <a:schemeClr val="accent5">
                <a:hueOff val="6718553"/>
                <a:satOff val="9479"/>
                <a:lumOff val="-1176"/>
                <a:alphaOff val="0"/>
              </a:schemeClr>
            </a:effectRef>
            <a:fontRef idx="minor">
              <a:schemeClr val="lt1"/>
            </a:fontRef>
          </p:style>
        </p:sp>
        <p:sp>
          <p:nvSpPr>
            <p:cNvPr id="19" name="Oval 28"/>
            <p:cNvSpPr/>
            <p:nvPr/>
          </p:nvSpPr>
          <p:spPr>
            <a:xfrm>
              <a:off x="799069" y="2018499"/>
              <a:ext cx="1880093" cy="964571"/>
            </a:xfrm>
            <a:prstGeom prst="rect">
              <a:avLst/>
            </a:prstGeom>
            <a:sp3d/>
          </p:spPr>
          <p:style>
            <a:lnRef idx="0">
              <a:scrgbClr r="0" g="0" b="0"/>
            </a:lnRef>
            <a:fillRef idx="0">
              <a:scrgbClr r="0" g="0" b="0"/>
            </a:fillRef>
            <a:effectRef idx="0">
              <a:scrgbClr r="0" g="0" b="0"/>
            </a:effectRef>
            <a:fontRef idx="minor">
              <a:schemeClr val="lt1"/>
            </a:fontRef>
          </p:style>
          <p:txBody>
            <a:bodyPr lIns="30480" tIns="30480" rIns="30480" bIns="30480" spcCol="1270" anchor="ctr"/>
            <a:lstStyle/>
            <a:p>
              <a:pPr algn="ctr" defTabSz="1066800" eaLnBrk="0" hangingPunct="0">
                <a:lnSpc>
                  <a:spcPct val="90000"/>
                </a:lnSpc>
                <a:spcAft>
                  <a:spcPct val="35000"/>
                </a:spcAft>
                <a:defRPr/>
              </a:pPr>
              <a:r>
                <a:rPr lang="en-US" sz="2600" dirty="0" err="1">
                  <a:latin typeface="Times New Roman" panose="02020603050405020304" pitchFamily="18" charset="0"/>
                  <a:cs typeface="Times New Roman" panose="02020603050405020304" pitchFamily="18" charset="0"/>
                </a:rPr>
                <a:t>Văn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hóa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chấp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nhận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rủi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ro</a:t>
              </a:r>
              <a:r>
                <a:rPr lang="en-US" sz="2600" dirty="0">
                  <a:latin typeface="Times New Roman" panose="02020603050405020304" pitchFamily="18" charset="0"/>
                  <a:cs typeface="Times New Roman" panose="02020603050405020304" pitchFamily="18" charset="0"/>
                </a:rPr>
                <a:t> </a:t>
              </a:r>
              <a:br>
                <a:rPr lang="en-US" sz="2600" dirty="0">
                  <a:latin typeface="Times New Roman" panose="02020603050405020304" pitchFamily="18" charset="0"/>
                  <a:cs typeface="Times New Roman" panose="02020603050405020304" pitchFamily="18" charset="0"/>
                </a:rPr>
              </a:br>
              <a:endParaRPr lang="en-US" sz="2600" dirty="0">
                <a:solidFill>
                  <a:srgbClr val="FF0000"/>
                </a:solidFill>
                <a:latin typeface="Times New Roman" pitchFamily="18" charset="0"/>
                <a:cs typeface="Times New Roman" pitchFamily="18" charset="0"/>
              </a:endParaRPr>
            </a:p>
          </p:txBody>
        </p:sp>
      </p:grpSp>
      <p:sp>
        <p:nvSpPr>
          <p:cNvPr id="20" name="Line 19"/>
          <p:cNvSpPr>
            <a:spLocks noChangeShapeType="1"/>
          </p:cNvSpPr>
          <p:nvPr/>
        </p:nvSpPr>
        <p:spPr bwMode="auto">
          <a:xfrm>
            <a:off x="4724400" y="4833938"/>
            <a:ext cx="0" cy="3810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 name="Line 19"/>
          <p:cNvSpPr>
            <a:spLocks noChangeShapeType="1"/>
          </p:cNvSpPr>
          <p:nvPr/>
        </p:nvSpPr>
        <p:spPr bwMode="auto">
          <a:xfrm flipV="1">
            <a:off x="4648200" y="1729124"/>
            <a:ext cx="0" cy="328276"/>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 name="Line 19"/>
          <p:cNvSpPr>
            <a:spLocks noChangeShapeType="1"/>
          </p:cNvSpPr>
          <p:nvPr/>
        </p:nvSpPr>
        <p:spPr bwMode="auto">
          <a:xfrm flipH="1">
            <a:off x="2822167" y="4392294"/>
            <a:ext cx="775505" cy="237364"/>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 name="Line 19"/>
          <p:cNvSpPr>
            <a:spLocks noChangeShapeType="1"/>
          </p:cNvSpPr>
          <p:nvPr/>
        </p:nvSpPr>
        <p:spPr bwMode="auto">
          <a:xfrm>
            <a:off x="5881059" y="4130039"/>
            <a:ext cx="697530" cy="141514"/>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 name="Rectangle 23"/>
          <p:cNvSpPr/>
          <p:nvPr/>
        </p:nvSpPr>
        <p:spPr>
          <a:xfrm>
            <a:off x="3597673" y="2761099"/>
            <a:ext cx="2014934" cy="892552"/>
          </a:xfrm>
          <a:prstGeom prst="rect">
            <a:avLst/>
          </a:prstGeom>
        </p:spPr>
        <p:txBody>
          <a:bodyPr wrap="square">
            <a:spAutoFit/>
          </a:bodyPr>
          <a:lstStyle/>
          <a:p>
            <a:pPr lvl="0" indent="-342900" algn="ctr" eaLnBrk="0" fontAlgn="base" hangingPunct="0">
              <a:spcAft>
                <a:spcPct val="0"/>
              </a:spcAft>
              <a:buClr>
                <a:schemeClr val="hlink"/>
              </a:buClr>
              <a:buSzPct val="90000"/>
              <a:defRPr/>
            </a:pPr>
            <a:r>
              <a:rPr lang="en-US" sz="2600" b="1" dirty="0" err="1" smtClean="0">
                <a:solidFill>
                  <a:schemeClr val="bg1"/>
                </a:solidFill>
                <a:latin typeface="Times New Roman" panose="02020603050405020304" pitchFamily="18" charset="0"/>
                <a:cs typeface="Times New Roman" panose="02020603050405020304" pitchFamily="18" charset="0"/>
              </a:rPr>
              <a:t>Mô</a:t>
            </a:r>
            <a:r>
              <a:rPr lang="en-US" sz="2600" b="1" dirty="0" smtClean="0">
                <a:solidFill>
                  <a:schemeClr val="bg1"/>
                </a:solidFill>
                <a:latin typeface="Times New Roman" panose="02020603050405020304" pitchFamily="18" charset="0"/>
                <a:cs typeface="Times New Roman" panose="02020603050405020304" pitchFamily="18" charset="0"/>
              </a:rPr>
              <a:t> </a:t>
            </a:r>
            <a:r>
              <a:rPr lang="en-US" sz="2600" b="1" dirty="0" err="1" smtClean="0">
                <a:solidFill>
                  <a:schemeClr val="bg1"/>
                </a:solidFill>
                <a:latin typeface="Times New Roman" panose="02020603050405020304" pitchFamily="18" charset="0"/>
                <a:cs typeface="Times New Roman" panose="02020603050405020304" pitchFamily="18" charset="0"/>
              </a:rPr>
              <a:t>hình</a:t>
            </a:r>
            <a:r>
              <a:rPr lang="en-US" sz="2600" b="1" dirty="0" smtClean="0">
                <a:solidFill>
                  <a:schemeClr val="bg1"/>
                </a:solidFill>
                <a:latin typeface="Times New Roman" panose="02020603050405020304" pitchFamily="18" charset="0"/>
                <a:cs typeface="Times New Roman" panose="02020603050405020304" pitchFamily="18" charset="0"/>
              </a:rPr>
              <a:t> </a:t>
            </a:r>
            <a:r>
              <a:rPr lang="en-US" sz="2600" b="1" dirty="0" err="1" smtClean="0">
                <a:solidFill>
                  <a:schemeClr val="bg1"/>
                </a:solidFill>
                <a:latin typeface="Times New Roman" panose="02020603050405020304" pitchFamily="18" charset="0"/>
                <a:cs typeface="Times New Roman" panose="02020603050405020304" pitchFamily="18" charset="0"/>
              </a:rPr>
              <a:t>văn</a:t>
            </a:r>
            <a:r>
              <a:rPr lang="en-US" sz="2600" b="1" dirty="0" smtClean="0">
                <a:solidFill>
                  <a:schemeClr val="bg1"/>
                </a:solidFill>
                <a:latin typeface="Times New Roman" panose="02020603050405020304" pitchFamily="18" charset="0"/>
                <a:cs typeface="Times New Roman" panose="02020603050405020304" pitchFamily="18" charset="0"/>
              </a:rPr>
              <a:t> </a:t>
            </a:r>
            <a:r>
              <a:rPr lang="en-US" sz="2600" b="1" dirty="0" err="1" smtClean="0">
                <a:solidFill>
                  <a:schemeClr val="bg1"/>
                </a:solidFill>
                <a:latin typeface="Times New Roman" panose="02020603050405020304" pitchFamily="18" charset="0"/>
                <a:cs typeface="Times New Roman" panose="02020603050405020304" pitchFamily="18" charset="0"/>
              </a:rPr>
              <a:t>hóa</a:t>
            </a:r>
            <a:r>
              <a:rPr lang="en-US" sz="2600" b="1" dirty="0" smtClean="0">
                <a:solidFill>
                  <a:schemeClr val="bg1"/>
                </a:solidFill>
                <a:latin typeface="Times New Roman" panose="02020603050405020304" pitchFamily="18" charset="0"/>
                <a:cs typeface="Times New Roman" panose="02020603050405020304" pitchFamily="18" charset="0"/>
              </a:rPr>
              <a:t> </a:t>
            </a:r>
            <a:r>
              <a:rPr lang="en-US" sz="2600" b="1" dirty="0" err="1" smtClean="0">
                <a:solidFill>
                  <a:schemeClr val="bg1"/>
                </a:solidFill>
                <a:latin typeface="Times New Roman" panose="02020603050405020304" pitchFamily="18" charset="0"/>
                <a:cs typeface="Times New Roman" panose="02020603050405020304" pitchFamily="18" charset="0"/>
              </a:rPr>
              <a:t>tổ</a:t>
            </a:r>
            <a:r>
              <a:rPr lang="en-US" sz="2600" b="1" dirty="0" smtClean="0">
                <a:solidFill>
                  <a:schemeClr val="bg1"/>
                </a:solidFill>
                <a:latin typeface="Times New Roman" panose="02020603050405020304" pitchFamily="18" charset="0"/>
                <a:cs typeface="Times New Roman" panose="02020603050405020304" pitchFamily="18" charset="0"/>
              </a:rPr>
              <a:t> </a:t>
            </a:r>
            <a:r>
              <a:rPr lang="en-US" sz="2600" b="1" dirty="0" err="1" smtClean="0">
                <a:solidFill>
                  <a:schemeClr val="bg1"/>
                </a:solidFill>
                <a:latin typeface="Times New Roman" panose="02020603050405020304" pitchFamily="18" charset="0"/>
                <a:cs typeface="Times New Roman" panose="02020603050405020304" pitchFamily="18" charset="0"/>
              </a:rPr>
              <a:t>chức</a:t>
            </a:r>
            <a:endParaRPr lang="en-US" sz="2600" kern="0" dirty="0">
              <a:solidFill>
                <a:schemeClr val="bg1"/>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3537785" y="745186"/>
            <a:ext cx="2148251" cy="812530"/>
          </a:xfrm>
          <a:prstGeom prst="rect">
            <a:avLst/>
          </a:prstGeom>
        </p:spPr>
        <p:txBody>
          <a:bodyPr wrap="square">
            <a:spAutoFit/>
          </a:bodyPr>
          <a:lstStyle/>
          <a:p>
            <a:pPr algn="ctr" defTabSz="1066800" eaLnBrk="0" hangingPunct="0">
              <a:lnSpc>
                <a:spcPct val="90000"/>
              </a:lnSpc>
              <a:spcAft>
                <a:spcPct val="35000"/>
              </a:spcAft>
              <a:defRPr/>
            </a:pPr>
            <a:r>
              <a:rPr lang="en-US" sz="2600" dirty="0" err="1">
                <a:latin typeface="Times New Roman" panose="02020603050405020304" pitchFamily="18" charset="0"/>
                <a:cs typeface="Times New Roman" panose="02020603050405020304" pitchFamily="18" charset="0"/>
              </a:rPr>
              <a:t>Văn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hóa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quyền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lực</a:t>
            </a:r>
            <a:r>
              <a:rPr lang="en-US" sz="2600" dirty="0">
                <a:latin typeface="Times New Roman" panose="02020603050405020304" pitchFamily="18" charset="0"/>
                <a:cs typeface="Times New Roman" panose="02020603050405020304" pitchFamily="18" charset="0"/>
              </a:rPr>
              <a:t> </a:t>
            </a:r>
            <a:endParaRPr lang="en-US" sz="2600" dirty="0">
              <a:solidFill>
                <a:srgbClr val="FF0000"/>
              </a:solidFill>
              <a:latin typeface="Times New Roman" pitchFamily="18" charset="0"/>
              <a:cs typeface="Times New Roman" pitchFamily="18" charset="0"/>
            </a:endParaRPr>
          </a:p>
        </p:txBody>
      </p:sp>
      <p:grpSp>
        <p:nvGrpSpPr>
          <p:cNvPr id="29" name="Group 14"/>
          <p:cNvGrpSpPr/>
          <p:nvPr/>
        </p:nvGrpSpPr>
        <p:grpSpPr>
          <a:xfrm>
            <a:off x="52833" y="1960873"/>
            <a:ext cx="2729088" cy="1499020"/>
            <a:chOff x="3810001" y="5398212"/>
            <a:chExt cx="2729088" cy="1345498"/>
          </a:xfrm>
          <a:solidFill>
            <a:srgbClr val="00B050"/>
          </a:solidFill>
          <a:scene3d>
            <a:camera prst="orthographicFront"/>
            <a:lightRig rig="threePt" dir="t">
              <a:rot lat="0" lon="0" rev="7500000"/>
            </a:lightRig>
          </a:scene3d>
        </p:grpSpPr>
        <p:sp>
          <p:nvSpPr>
            <p:cNvPr id="30" name="Oval 29"/>
            <p:cNvSpPr/>
            <p:nvPr/>
          </p:nvSpPr>
          <p:spPr>
            <a:xfrm>
              <a:off x="3810001" y="5398212"/>
              <a:ext cx="2729088" cy="1345498"/>
            </a:xfrm>
            <a:prstGeom prst="ellipse">
              <a:avLst/>
            </a:prstGeom>
            <a:grpFill/>
            <a:sp3d prstMaterial="plastic">
              <a:bevelT w="127000" h="25400" prst="relaxedInset"/>
            </a:sp3d>
          </p:spPr>
          <p:style>
            <a:lnRef idx="0">
              <a:schemeClr val="lt1">
                <a:hueOff val="0"/>
                <a:satOff val="0"/>
                <a:lumOff val="0"/>
                <a:alphaOff val="0"/>
              </a:schemeClr>
            </a:lnRef>
            <a:fillRef idx="3">
              <a:schemeClr val="accent5">
                <a:hueOff val="4031132"/>
                <a:satOff val="5687"/>
                <a:lumOff val="-706"/>
                <a:alphaOff val="0"/>
              </a:schemeClr>
            </a:fillRef>
            <a:effectRef idx="2">
              <a:schemeClr val="accent5">
                <a:hueOff val="4031132"/>
                <a:satOff val="5687"/>
                <a:lumOff val="-706"/>
                <a:alphaOff val="0"/>
              </a:schemeClr>
            </a:effectRef>
            <a:fontRef idx="minor">
              <a:schemeClr val="lt1"/>
            </a:fontRef>
          </p:style>
        </p:sp>
        <p:sp>
          <p:nvSpPr>
            <p:cNvPr id="31" name="Oval 20"/>
            <p:cNvSpPr/>
            <p:nvPr/>
          </p:nvSpPr>
          <p:spPr>
            <a:xfrm>
              <a:off x="4209667" y="5595255"/>
              <a:ext cx="1929756" cy="951412"/>
            </a:xfrm>
            <a:prstGeom prst="rect">
              <a:avLst/>
            </a:prstGeom>
            <a:grpFill/>
            <a:sp3d/>
          </p:spPr>
          <p:style>
            <a:lnRef idx="0">
              <a:scrgbClr r="0" g="0" b="0"/>
            </a:lnRef>
            <a:fillRef idx="0">
              <a:scrgbClr r="0" g="0" b="0"/>
            </a:fillRef>
            <a:effectRef idx="0">
              <a:scrgbClr r="0" g="0" b="0"/>
            </a:effectRef>
            <a:fontRef idx="minor">
              <a:schemeClr val="lt1"/>
            </a:fontRef>
          </p:style>
          <p:txBody>
            <a:bodyPr lIns="30480" tIns="30480" rIns="30480" bIns="30480" spcCol="1270" anchor="ctr"/>
            <a:lstStyle/>
            <a:p>
              <a:pPr algn="ctr" defTabSz="1066800" eaLnBrk="0" hangingPunct="0">
                <a:lnSpc>
                  <a:spcPct val="90000"/>
                </a:lnSpc>
                <a:spcAft>
                  <a:spcPct val="35000"/>
                </a:spcAft>
                <a:defRPr/>
              </a:pPr>
              <a:r>
                <a:rPr lang="en-US" sz="2600" dirty="0" err="1">
                  <a:latin typeface="Times New Roman" panose="02020603050405020304" pitchFamily="18" charset="0"/>
                  <a:cs typeface="Times New Roman" panose="02020603050405020304" pitchFamily="18" charset="0"/>
                </a:rPr>
                <a:t>Văn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hóa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cao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vai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trò</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tập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thể</a:t>
              </a:r>
              <a:r>
                <a:rPr lang="en-US" sz="2600" dirty="0">
                  <a:latin typeface="Times New Roman" panose="02020603050405020304" pitchFamily="18" charset="0"/>
                  <a:cs typeface="Times New Roman" panose="02020603050405020304" pitchFamily="18" charset="0"/>
                </a:rPr>
                <a:t> </a:t>
              </a:r>
            </a:p>
          </p:txBody>
        </p:sp>
      </p:grpSp>
      <p:sp>
        <p:nvSpPr>
          <p:cNvPr id="32" name="Line 19"/>
          <p:cNvSpPr>
            <a:spLocks noChangeShapeType="1"/>
          </p:cNvSpPr>
          <p:nvPr/>
        </p:nvSpPr>
        <p:spPr bwMode="auto">
          <a:xfrm flipV="1">
            <a:off x="5844681" y="2403566"/>
            <a:ext cx="733908" cy="27343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 name="Oval 39"/>
          <p:cNvSpPr/>
          <p:nvPr/>
        </p:nvSpPr>
        <p:spPr>
          <a:xfrm>
            <a:off x="503540" y="4502092"/>
            <a:ext cx="2684606" cy="1564215"/>
          </a:xfrm>
          <a:prstGeom prst="ellipse">
            <a:avLst/>
          </a:prstGeom>
          <a:solidFill>
            <a:srgbClr val="FFC00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1343711"/>
              <a:satOff val="1896"/>
              <a:lumOff val="-235"/>
              <a:alphaOff val="0"/>
            </a:schemeClr>
          </a:fillRef>
          <a:effectRef idx="2">
            <a:schemeClr val="accent5">
              <a:hueOff val="1343711"/>
              <a:satOff val="1896"/>
              <a:lumOff val="-235"/>
              <a:alphaOff val="0"/>
            </a:schemeClr>
          </a:effectRef>
          <a:fontRef idx="minor">
            <a:schemeClr val="lt1"/>
          </a:fontRef>
        </p:style>
      </p:sp>
      <p:sp>
        <p:nvSpPr>
          <p:cNvPr id="2" name="Rectangle 1"/>
          <p:cNvSpPr/>
          <p:nvPr/>
        </p:nvSpPr>
        <p:spPr>
          <a:xfrm>
            <a:off x="727938" y="4833938"/>
            <a:ext cx="2235809" cy="1292662"/>
          </a:xfrm>
          <a:prstGeom prst="rect">
            <a:avLst/>
          </a:prstGeom>
        </p:spPr>
        <p:txBody>
          <a:bodyPr wrap="square">
            <a:spAutoFit/>
          </a:bodyPr>
          <a:lstStyle/>
          <a:p>
            <a:r>
              <a:rPr lang="pt-BR" sz="2600" dirty="0">
                <a:solidFill>
                  <a:srgbClr val="333333"/>
                </a:solidFill>
                <a:latin typeface="Times New Roman" panose="02020603050405020304" pitchFamily="18" charset="0"/>
                <a:cs typeface="Times New Roman" panose="02020603050405020304" pitchFamily="18" charset="0"/>
              </a:rPr>
              <a:t>Văn hóa đề cao vai trò cá nhân</a:t>
            </a:r>
            <a:r>
              <a:rPr lang="pt-BR" sz="2600" dirty="0">
                <a:latin typeface="Times New Roman" panose="02020603050405020304" pitchFamily="18" charset="0"/>
                <a:cs typeface="Times New Roman" panose="02020603050405020304" pitchFamily="18" charset="0"/>
              </a:rPr>
              <a:t> </a:t>
            </a:r>
            <a:br>
              <a:rPr lang="pt-BR" sz="2600" dirty="0">
                <a:latin typeface="Times New Roman" panose="02020603050405020304" pitchFamily="18" charset="0"/>
                <a:cs typeface="Times New Roman" panose="02020603050405020304" pitchFamily="18" charset="0"/>
              </a:rPr>
            </a:br>
            <a:endParaRPr lang="en-US" sz="2600" dirty="0">
              <a:latin typeface="Times New Roman" panose="02020603050405020304" pitchFamily="18" charset="0"/>
              <a:cs typeface="Times New Roman" panose="02020603050405020304" pitchFamily="18" charset="0"/>
            </a:endParaRPr>
          </a:p>
        </p:txBody>
      </p:sp>
      <p:sp>
        <p:nvSpPr>
          <p:cNvPr id="41" name="Line 19"/>
          <p:cNvSpPr>
            <a:spLocks noChangeShapeType="1"/>
          </p:cNvSpPr>
          <p:nvPr/>
        </p:nvSpPr>
        <p:spPr bwMode="auto">
          <a:xfrm flipH="1" flipV="1">
            <a:off x="2781920" y="2955645"/>
            <a:ext cx="434708" cy="13304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35738587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024477089"/>
              </p:ext>
            </p:extLst>
          </p:nvPr>
        </p:nvGraphicFramePr>
        <p:xfrm>
          <a:off x="0" y="990599"/>
          <a:ext cx="9144000" cy="5867401"/>
        </p:xfrm>
        <a:graphic>
          <a:graphicData uri="http://schemas.openxmlformats.org/drawingml/2006/table">
            <a:tbl>
              <a:tblPr firstRow="1" firstCol="1" bandRow="1">
                <a:tableStyleId>{5C22544A-7EE6-4342-B048-85BDC9FD1C3A}</a:tableStyleId>
              </a:tblPr>
              <a:tblGrid>
                <a:gridCol w="2544417">
                  <a:extLst>
                    <a:ext uri="{9D8B030D-6E8A-4147-A177-3AD203B41FA5}">
                      <a16:colId xmlns:a16="http://schemas.microsoft.com/office/drawing/2014/main" val="20000"/>
                    </a:ext>
                  </a:extLst>
                </a:gridCol>
                <a:gridCol w="3101009">
                  <a:extLst>
                    <a:ext uri="{9D8B030D-6E8A-4147-A177-3AD203B41FA5}">
                      <a16:colId xmlns:a16="http://schemas.microsoft.com/office/drawing/2014/main" val="20001"/>
                    </a:ext>
                  </a:extLst>
                </a:gridCol>
                <a:gridCol w="3498574">
                  <a:extLst>
                    <a:ext uri="{9D8B030D-6E8A-4147-A177-3AD203B41FA5}">
                      <a16:colId xmlns:a16="http://schemas.microsoft.com/office/drawing/2014/main" val="20002"/>
                    </a:ext>
                  </a:extLst>
                </a:gridCol>
              </a:tblGrid>
              <a:tr h="946355">
                <a:tc>
                  <a:txBody>
                    <a:bodyPr/>
                    <a:lstStyle/>
                    <a:p>
                      <a:pPr algn="ctr">
                        <a:lnSpc>
                          <a:spcPct val="100000"/>
                        </a:lnSpc>
                        <a:spcBef>
                          <a:spcPts val="0"/>
                        </a:spcBef>
                        <a:spcAft>
                          <a:spcPts val="0"/>
                        </a:spcAft>
                      </a:pPr>
                      <a:r>
                        <a:rPr lang="vi-VN" sz="2400" dirty="0">
                          <a:effectLst/>
                          <a:latin typeface="Times New Roman" pitchFamily="18" charset="0"/>
                          <a:cs typeface="Times New Roman" pitchFamily="18" charset="0"/>
                        </a:rPr>
                        <a:t> </a:t>
                      </a:r>
                      <a:endParaRPr lang="en-US" sz="2400" dirty="0">
                        <a:solidFill>
                          <a:srgbClr val="000000"/>
                        </a:solidFill>
                        <a:effectLst/>
                        <a:latin typeface="Times New Roman" pitchFamily="18" charset="0"/>
                        <a:ea typeface="Courier New"/>
                        <a:cs typeface="Times New Roman" pitchFamily="18" charset="0"/>
                      </a:endParaRPr>
                    </a:p>
                  </a:txBody>
                  <a:tcPr marL="6272" marR="6272" marT="0" marB="0"/>
                </a:tc>
                <a:tc>
                  <a:txBody>
                    <a:bodyPr/>
                    <a:lstStyle/>
                    <a:p>
                      <a:pPr marL="254000" algn="ctr">
                        <a:lnSpc>
                          <a:spcPct val="100000"/>
                        </a:lnSpc>
                        <a:spcBef>
                          <a:spcPts val="0"/>
                        </a:spcBef>
                        <a:spcAft>
                          <a:spcPts val="0"/>
                        </a:spcAft>
                      </a:pPr>
                      <a:r>
                        <a:rPr lang="vi-VN" sz="2400" spc="0" dirty="0" smtClean="0">
                          <a:effectLst/>
                          <a:latin typeface="Times New Roman" pitchFamily="18" charset="0"/>
                          <a:cs typeface="Times New Roman" pitchFamily="18" charset="0"/>
                        </a:rPr>
                        <a:t>Quản </a:t>
                      </a:r>
                      <a:r>
                        <a:rPr lang="vi-VN" sz="2400" spc="0" dirty="0">
                          <a:effectLst/>
                          <a:latin typeface="Times New Roman" pitchFamily="18" charset="0"/>
                          <a:cs typeface="Times New Roman" pitchFamily="18" charset="0"/>
                        </a:rPr>
                        <a:t>lí </a:t>
                      </a:r>
                      <a:r>
                        <a:rPr lang="en-US" sz="2400" spc="0" dirty="0" smtClean="0">
                          <a:effectLst/>
                          <a:latin typeface="Times New Roman" pitchFamily="18" charset="0"/>
                          <a:cs typeface="Times New Roman" pitchFamily="18" charset="0"/>
                        </a:rPr>
                        <a:t>GDNN</a:t>
                      </a:r>
                      <a:r>
                        <a:rPr lang="vi-VN" sz="2400" spc="0" dirty="0" smtClean="0">
                          <a:effectLst/>
                          <a:latin typeface="Times New Roman" pitchFamily="18" charset="0"/>
                          <a:cs typeface="Times New Roman" pitchFamily="18" charset="0"/>
                        </a:rPr>
                        <a:t> </a:t>
                      </a:r>
                      <a:r>
                        <a:rPr lang="en-US" sz="2400" spc="0" baseline="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truyền </a:t>
                      </a:r>
                      <a:r>
                        <a:rPr lang="en-US" sz="2400" spc="0" dirty="0" smtClean="0">
                          <a:effectLst/>
                          <a:latin typeface="Times New Roman" pitchFamily="18" charset="0"/>
                          <a:cs typeface="Times New Roman" pitchFamily="18" charset="0"/>
                        </a:rPr>
                        <a:t>t</a:t>
                      </a:r>
                      <a:r>
                        <a:rPr lang="vi-VN" sz="2400" spc="0" dirty="0" smtClean="0">
                          <a:effectLst/>
                          <a:latin typeface="Times New Roman" pitchFamily="18" charset="0"/>
                          <a:cs typeface="Times New Roman" pitchFamily="18" charset="0"/>
                        </a:rPr>
                        <a:t>hống</a:t>
                      </a:r>
                      <a:endParaRPr lang="en-US" sz="2400" b="1" spc="-50" dirty="0">
                        <a:effectLst/>
                        <a:latin typeface="Times New Roman" pitchFamily="18" charset="0"/>
                        <a:ea typeface="Times New Roman"/>
                        <a:cs typeface="Times New Roman" pitchFamily="18" charset="0"/>
                      </a:endParaRPr>
                    </a:p>
                  </a:txBody>
                  <a:tcPr marL="6272" marR="6272" marT="0" marB="0"/>
                </a:tc>
                <a:tc>
                  <a:txBody>
                    <a:bodyPr/>
                    <a:lstStyle/>
                    <a:p>
                      <a:pPr algn="ctr">
                        <a:lnSpc>
                          <a:spcPct val="100000"/>
                        </a:lnSpc>
                        <a:spcBef>
                          <a:spcPts val="0"/>
                        </a:spcBef>
                        <a:spcAft>
                          <a:spcPts val="0"/>
                        </a:spcAft>
                      </a:pPr>
                      <a:r>
                        <a:rPr lang="vi-VN" sz="2400" spc="0" dirty="0" smtClean="0">
                          <a:effectLst/>
                          <a:latin typeface="Times New Roman" pitchFamily="18" charset="0"/>
                          <a:cs typeface="Times New Roman" pitchFamily="18" charset="0"/>
                        </a:rPr>
                        <a:t>Quản </a:t>
                      </a:r>
                      <a:r>
                        <a:rPr lang="vi-VN" sz="2400" spc="0" dirty="0">
                          <a:effectLst/>
                          <a:latin typeface="Times New Roman" pitchFamily="18" charset="0"/>
                          <a:cs typeface="Times New Roman" pitchFamily="18" charset="0"/>
                        </a:rPr>
                        <a:t>lí </a:t>
                      </a:r>
                      <a:r>
                        <a:rPr lang="en-US" sz="2400" spc="0" dirty="0" smtClean="0">
                          <a:effectLst/>
                          <a:latin typeface="Times New Roman" pitchFamily="18" charset="0"/>
                          <a:cs typeface="Times New Roman" pitchFamily="18" charset="0"/>
                        </a:rPr>
                        <a:t>GDNN</a:t>
                      </a:r>
                      <a:r>
                        <a:rPr lang="vi-VN" sz="2400" spc="0" dirty="0" smtClean="0">
                          <a:effectLst/>
                          <a:latin typeface="Times New Roman" pitchFamily="18" charset="0"/>
                          <a:cs typeface="Times New Roman" pitchFamily="18" charset="0"/>
                        </a:rPr>
                        <a:t> </a:t>
                      </a:r>
                      <a:r>
                        <a:rPr lang="vi-VN" sz="2400" spc="0" dirty="0">
                          <a:effectLst/>
                          <a:latin typeface="Times New Roman" pitchFamily="18" charset="0"/>
                          <a:cs typeface="Times New Roman" pitchFamily="18" charset="0"/>
                        </a:rPr>
                        <a:t>mới</a:t>
                      </a:r>
                      <a:endParaRPr lang="en-US" sz="2400" b="1" spc="-50" dirty="0">
                        <a:effectLst/>
                        <a:latin typeface="Times New Roman" pitchFamily="18" charset="0"/>
                        <a:ea typeface="Times New Roman"/>
                        <a:cs typeface="Times New Roman" pitchFamily="18" charset="0"/>
                      </a:endParaRPr>
                    </a:p>
                  </a:txBody>
                  <a:tcPr marL="6272" marR="6272" marT="0" marB="0"/>
                </a:tc>
                <a:extLst>
                  <a:ext uri="{0D108BD9-81ED-4DB2-BD59-A6C34878D82A}">
                    <a16:rowId xmlns:a16="http://schemas.microsoft.com/office/drawing/2014/main" val="10000"/>
                  </a:ext>
                </a:extLst>
              </a:tr>
              <a:tr h="1892710">
                <a:tc>
                  <a:txBody>
                    <a:bodyPr/>
                    <a:lstStyle/>
                    <a:p>
                      <a:pPr marL="114300"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marL="114300" algn="ctr">
                        <a:lnSpc>
                          <a:spcPct val="100000"/>
                        </a:lnSpc>
                        <a:spcBef>
                          <a:spcPts val="0"/>
                        </a:spcBef>
                        <a:spcAft>
                          <a:spcPts val="0"/>
                        </a:spcAft>
                      </a:pPr>
                      <a:r>
                        <a:rPr lang="vi-VN" sz="2400" b="1" i="0" u="none" strike="noStrike" kern="1200" dirty="0" smtClean="0">
                          <a:solidFill>
                            <a:schemeClr val="lt1"/>
                          </a:solidFill>
                          <a:effectLst/>
                          <a:latin typeface="Times New Roman" pitchFamily="18" charset="0"/>
                          <a:ea typeface="+mn-ea"/>
                          <a:cs typeface="Times New Roman" pitchFamily="18" charset="0"/>
                        </a:rPr>
                        <a:t>Kiểm soát</a:t>
                      </a:r>
                      <a:endParaRPr lang="en-US" sz="2400" b="1" spc="-50" dirty="0">
                        <a:effectLst/>
                        <a:latin typeface="Times New Roman" pitchFamily="18" charset="0"/>
                        <a:ea typeface="Times New Roman"/>
                        <a:cs typeface="Times New Roman" pitchFamily="18" charset="0"/>
                      </a:endParaRPr>
                    </a:p>
                  </a:txBody>
                  <a:tcPr marL="6272" marR="6272" marT="0" marB="0"/>
                </a:tc>
                <a:tc>
                  <a:txBody>
                    <a:bodyPr/>
                    <a:lstStyle/>
                    <a:p>
                      <a:pPr algn="ctr">
                        <a:lnSpc>
                          <a:spcPct val="100000"/>
                        </a:lnSpc>
                        <a:spcBef>
                          <a:spcPts val="1800"/>
                        </a:spcBef>
                        <a:spcAft>
                          <a:spcPts val="0"/>
                        </a:spcAft>
                      </a:pPr>
                      <a:r>
                        <a:rPr lang="vi-VN" sz="2400" b="0" spc="0" dirty="0">
                          <a:solidFill>
                            <a:srgbClr val="000000"/>
                          </a:solidFill>
                          <a:effectLst/>
                          <a:latin typeface="Times New Roman" pitchFamily="18" charset="0"/>
                          <a:ea typeface="Arial Unicode MS"/>
                          <a:cs typeface="Times New Roman" pitchFamily="18" charset="0"/>
                        </a:rPr>
                        <a:t>Thực hiện từ trên xuống, thông qua một cấu trúc tôn ti các cấp kiềm tra và thanh tra.</a:t>
                      </a:r>
                      <a:endParaRPr lang="en-US" sz="2400" b="1" spc="-50" dirty="0">
                        <a:effectLst/>
                        <a:latin typeface="Times New Roman" pitchFamily="18" charset="0"/>
                        <a:ea typeface="Times New Roman"/>
                        <a:cs typeface="Times New Roman" pitchFamily="18" charset="0"/>
                      </a:endParaRPr>
                    </a:p>
                  </a:txBody>
                  <a:tcPr marL="6350" marR="6350" marT="0" marB="0"/>
                </a:tc>
                <a:tc>
                  <a:txBody>
                    <a:bodyPr/>
                    <a:lstStyle/>
                    <a:p>
                      <a:pPr algn="ctr">
                        <a:lnSpc>
                          <a:spcPct val="100000"/>
                        </a:lnSpc>
                        <a:spcBef>
                          <a:spcPts val="1800"/>
                        </a:spcBef>
                        <a:spcAft>
                          <a:spcPts val="0"/>
                        </a:spcAft>
                      </a:pPr>
                      <a:r>
                        <a:rPr lang="vi-VN" sz="2400" b="0" spc="0" dirty="0">
                          <a:solidFill>
                            <a:srgbClr val="000000"/>
                          </a:solidFill>
                          <a:effectLst/>
                          <a:latin typeface="Times New Roman" pitchFamily="18" charset="0"/>
                          <a:ea typeface="Arial Unicode MS"/>
                          <a:cs typeface="Times New Roman" pitchFamily="18" charset="0"/>
                        </a:rPr>
                        <a:t>Chuyển giao cho tổ chức quản lí chuyên nghiệp </a:t>
                      </a:r>
                      <a:r>
                        <a:rPr lang="en-US" sz="2400" b="0" spc="0" dirty="0" smtClean="0">
                          <a:solidFill>
                            <a:srgbClr val="000000"/>
                          </a:solidFill>
                          <a:effectLst/>
                          <a:latin typeface="Times New Roman" pitchFamily="18" charset="0"/>
                          <a:ea typeface="Arial Unicode MS"/>
                          <a:cs typeface="Times New Roman" pitchFamily="18" charset="0"/>
                        </a:rPr>
                        <a:t>                </a:t>
                      </a:r>
                      <a:r>
                        <a:rPr lang="vi-VN" sz="2400" b="0" spc="0" dirty="0" smtClean="0">
                          <a:solidFill>
                            <a:srgbClr val="000000"/>
                          </a:solidFill>
                          <a:effectLst/>
                          <a:latin typeface="Times New Roman" pitchFamily="18" charset="0"/>
                          <a:ea typeface="Arial Unicode MS"/>
                          <a:cs typeface="Times New Roman" pitchFamily="18" charset="0"/>
                        </a:rPr>
                        <a:t>với </a:t>
                      </a:r>
                      <a:r>
                        <a:rPr lang="vi-VN" sz="2400" b="0" spc="0" dirty="0">
                          <a:solidFill>
                            <a:srgbClr val="000000"/>
                          </a:solidFill>
                          <a:effectLst/>
                          <a:latin typeface="Times New Roman" pitchFamily="18" charset="0"/>
                          <a:ea typeface="Arial Unicode MS"/>
                          <a:cs typeface="Times New Roman" pitchFamily="18" charset="0"/>
                        </a:rPr>
                        <a:t>các quy định rõ ràng về mục tiêu và chỉ tiêu thực hiện.</a:t>
                      </a:r>
                      <a:endParaRPr lang="en-US" sz="2400" b="1" spc="-50" dirty="0">
                        <a:effectLst/>
                        <a:latin typeface="Times New Roman" pitchFamily="18" charset="0"/>
                        <a:ea typeface="Times New Roman"/>
                        <a:cs typeface="Times New Roman" pitchFamily="18" charset="0"/>
                      </a:endParaRPr>
                    </a:p>
                  </a:txBody>
                  <a:tcPr marL="6350" marR="6350" marT="0" marB="0"/>
                </a:tc>
                <a:extLst>
                  <a:ext uri="{0D108BD9-81ED-4DB2-BD59-A6C34878D82A}">
                    <a16:rowId xmlns:a16="http://schemas.microsoft.com/office/drawing/2014/main" val="10001"/>
                  </a:ext>
                </a:extLst>
              </a:tr>
              <a:tr h="1135626">
                <a:tc>
                  <a:txBody>
                    <a:bodyPr/>
                    <a:lstStyle/>
                    <a:p>
                      <a:pPr marL="114300" algn="ctr">
                        <a:lnSpc>
                          <a:spcPct val="100000"/>
                        </a:lnSpc>
                        <a:spcBef>
                          <a:spcPts val="0"/>
                        </a:spcBef>
                        <a:spcAft>
                          <a:spcPts val="0"/>
                        </a:spcAft>
                      </a:pPr>
                      <a:r>
                        <a:rPr lang="vi-VN" sz="2400" b="1" i="0" u="none" strike="noStrike" kern="1200" dirty="0" smtClean="0">
                          <a:solidFill>
                            <a:schemeClr val="lt1"/>
                          </a:solidFill>
                          <a:effectLst/>
                          <a:latin typeface="Times New Roman" pitchFamily="18" charset="0"/>
                          <a:ea typeface="+mn-ea"/>
                          <a:cs typeface="Times New Roman" pitchFamily="18" charset="0"/>
                        </a:rPr>
                        <a:t>Phương thức quản lí</a:t>
                      </a:r>
                      <a:endParaRPr lang="en-US" sz="2400" spc="0" dirty="0" smtClean="0">
                        <a:effectLst/>
                        <a:latin typeface="Times New Roman" pitchFamily="18" charset="0"/>
                        <a:cs typeface="Times New Roman" pitchFamily="18" charset="0"/>
                      </a:endParaRPr>
                    </a:p>
                  </a:txBody>
                  <a:tcPr marL="6272" marR="6272" marT="0" marB="0"/>
                </a:tc>
                <a:tc>
                  <a:txBody>
                    <a:bodyPr/>
                    <a:lstStyle/>
                    <a:p>
                      <a:pPr algn="ctr">
                        <a:lnSpc>
                          <a:spcPct val="100000"/>
                        </a:lnSpc>
                        <a:spcBef>
                          <a:spcPts val="1800"/>
                        </a:spcBef>
                        <a:spcAft>
                          <a:spcPts val="0"/>
                        </a:spcAft>
                      </a:pPr>
                      <a:r>
                        <a:rPr lang="vi-VN" sz="2400" b="0" spc="0" dirty="0">
                          <a:solidFill>
                            <a:srgbClr val="000000"/>
                          </a:solidFill>
                          <a:effectLst/>
                          <a:latin typeface="Times New Roman" pitchFamily="18" charset="0"/>
                          <a:ea typeface="Arial Unicode MS"/>
                          <a:cs typeface="Times New Roman" pitchFamily="18" charset="0"/>
                        </a:rPr>
                        <a:t>Sử dụng các quy định, quy tắc, quy trình được ban hành từ cấp trên.</a:t>
                      </a:r>
                      <a:endParaRPr lang="en-US" sz="2400" b="1" spc="-50" dirty="0">
                        <a:effectLst/>
                        <a:latin typeface="Times New Roman" pitchFamily="18" charset="0"/>
                        <a:ea typeface="Times New Roman"/>
                        <a:cs typeface="Times New Roman" pitchFamily="18" charset="0"/>
                      </a:endParaRPr>
                    </a:p>
                  </a:txBody>
                  <a:tcPr marL="6350" marR="6350" marT="0" marB="0"/>
                </a:tc>
                <a:tc>
                  <a:txBody>
                    <a:bodyPr/>
                    <a:lstStyle/>
                    <a:p>
                      <a:pPr algn="ctr">
                        <a:lnSpc>
                          <a:spcPct val="100000"/>
                        </a:lnSpc>
                        <a:spcBef>
                          <a:spcPts val="1800"/>
                        </a:spcBef>
                        <a:spcAft>
                          <a:spcPts val="0"/>
                        </a:spcAft>
                      </a:pPr>
                      <a:r>
                        <a:rPr lang="vi-VN" sz="2400" b="0" spc="0" dirty="0">
                          <a:solidFill>
                            <a:srgbClr val="000000"/>
                          </a:solidFill>
                          <a:effectLst/>
                          <a:latin typeface="Times New Roman" pitchFamily="18" charset="0"/>
                          <a:ea typeface="Arial Unicode MS"/>
                          <a:cs typeface="Times New Roman" pitchFamily="18" charset="0"/>
                        </a:rPr>
                        <a:t>Sử dụng phương thức quản lí DN, chú trọng đấu thầu, phát huy cạnh tranh.</a:t>
                      </a:r>
                      <a:endParaRPr lang="en-US" sz="2400" b="1" spc="-50" dirty="0">
                        <a:effectLst/>
                        <a:latin typeface="Times New Roman" pitchFamily="18" charset="0"/>
                        <a:ea typeface="Times New Roman"/>
                        <a:cs typeface="Times New Roman" pitchFamily="18" charset="0"/>
                      </a:endParaRPr>
                    </a:p>
                  </a:txBody>
                  <a:tcPr marL="6350" marR="6350" marT="0" marB="0"/>
                </a:tc>
                <a:extLst>
                  <a:ext uri="{0D108BD9-81ED-4DB2-BD59-A6C34878D82A}">
                    <a16:rowId xmlns:a16="http://schemas.microsoft.com/office/drawing/2014/main" val="10002"/>
                  </a:ext>
                </a:extLst>
              </a:tr>
              <a:tr h="1892710">
                <a:tc>
                  <a:txBody>
                    <a:bodyPr/>
                    <a:lstStyle/>
                    <a:p>
                      <a:pPr marL="114300"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marL="114300" algn="ctr">
                        <a:lnSpc>
                          <a:spcPct val="100000"/>
                        </a:lnSpc>
                        <a:spcBef>
                          <a:spcPts val="0"/>
                        </a:spcBef>
                        <a:spcAft>
                          <a:spcPts val="0"/>
                        </a:spcAft>
                      </a:pPr>
                      <a:r>
                        <a:rPr lang="vi-VN" sz="2400" b="1" i="0" u="none" strike="noStrike" kern="1200" dirty="0" smtClean="0">
                          <a:solidFill>
                            <a:schemeClr val="lt1"/>
                          </a:solidFill>
                          <a:effectLst/>
                          <a:latin typeface="Times New Roman" pitchFamily="18" charset="0"/>
                          <a:ea typeface="+mn-ea"/>
                          <a:cs typeface="Times New Roman" pitchFamily="18" charset="0"/>
                        </a:rPr>
                        <a:t>Cơ chế tài chính</a:t>
                      </a:r>
                      <a:endParaRPr lang="en-US" sz="2400" spc="0" dirty="0" smtClean="0">
                        <a:effectLst/>
                        <a:latin typeface="Times New Roman" pitchFamily="18" charset="0"/>
                        <a:cs typeface="Times New Roman" pitchFamily="18" charset="0"/>
                      </a:endParaRPr>
                    </a:p>
                  </a:txBody>
                  <a:tcPr marL="6272" marR="6272" marT="0" marB="0"/>
                </a:tc>
                <a:tc>
                  <a:txBody>
                    <a:bodyPr/>
                    <a:lstStyle/>
                    <a:p>
                      <a:pPr algn="ctr">
                        <a:lnSpc>
                          <a:spcPct val="100000"/>
                        </a:lnSpc>
                        <a:spcBef>
                          <a:spcPts val="1800"/>
                        </a:spcBef>
                        <a:spcAft>
                          <a:spcPts val="0"/>
                        </a:spcAft>
                      </a:pPr>
                      <a:r>
                        <a:rPr lang="vi-VN" sz="2400" b="0" spc="0" dirty="0">
                          <a:solidFill>
                            <a:srgbClr val="000000"/>
                          </a:solidFill>
                          <a:effectLst/>
                          <a:latin typeface="Times New Roman" pitchFamily="18" charset="0"/>
                          <a:ea typeface="Arial Unicode MS"/>
                          <a:cs typeface="Times New Roman" pitchFamily="18" charset="0"/>
                        </a:rPr>
                        <a:t>Nguồn thu gói gọn trong ngân sách nhà nước. Chi theo quy định và quyền hạn.</a:t>
                      </a:r>
                      <a:endParaRPr lang="en-US" sz="2400" b="1" spc="-50" dirty="0">
                        <a:effectLst/>
                        <a:latin typeface="Times New Roman" pitchFamily="18" charset="0"/>
                        <a:ea typeface="Times New Roman"/>
                        <a:cs typeface="Times New Roman" pitchFamily="18" charset="0"/>
                      </a:endParaRPr>
                    </a:p>
                  </a:txBody>
                  <a:tcPr marL="6350" marR="6350" marT="0" marB="0"/>
                </a:tc>
                <a:tc>
                  <a:txBody>
                    <a:bodyPr/>
                    <a:lstStyle/>
                    <a:p>
                      <a:pPr algn="ctr">
                        <a:lnSpc>
                          <a:spcPct val="100000"/>
                        </a:lnSpc>
                        <a:spcBef>
                          <a:spcPts val="1800"/>
                        </a:spcBef>
                        <a:spcAft>
                          <a:spcPts val="0"/>
                        </a:spcAft>
                      </a:pPr>
                      <a:r>
                        <a:rPr lang="vi-VN" sz="2400" b="0" spc="0" dirty="0">
                          <a:solidFill>
                            <a:srgbClr val="000000"/>
                          </a:solidFill>
                          <a:effectLst/>
                          <a:latin typeface="Times New Roman" pitchFamily="18" charset="0"/>
                          <a:ea typeface="Arial Unicode MS"/>
                          <a:cs typeface="Times New Roman" pitchFamily="18" charset="0"/>
                        </a:rPr>
                        <a:t>Tìm cách huy động thêm nguồn lực ngoài ngân sách. Chi </a:t>
                      </a:r>
                      <a:r>
                        <a:rPr lang="vi-VN" sz="2400" b="0" spc="0" dirty="0" smtClean="0">
                          <a:solidFill>
                            <a:srgbClr val="000000"/>
                          </a:solidFill>
                          <a:effectLst/>
                          <a:latin typeface="Times New Roman" pitchFamily="18" charset="0"/>
                          <a:ea typeface="Arial Unicode MS"/>
                          <a:cs typeface="Times New Roman" pitchFamily="18" charset="0"/>
                        </a:rPr>
                        <a:t>th</a:t>
                      </a:r>
                      <a:r>
                        <a:rPr lang="en-US" sz="2400" b="0" spc="0" dirty="0" err="1" smtClean="0">
                          <a:solidFill>
                            <a:srgbClr val="000000"/>
                          </a:solidFill>
                          <a:effectLst/>
                          <a:latin typeface="Times New Roman" pitchFamily="18" charset="0"/>
                          <a:ea typeface="Arial Unicode MS"/>
                          <a:cs typeface="Times New Roman" pitchFamily="18" charset="0"/>
                        </a:rPr>
                        <a:t>eo</a:t>
                      </a:r>
                      <a:r>
                        <a:rPr lang="vi-VN" sz="2400" b="0" spc="0" dirty="0" smtClean="0">
                          <a:solidFill>
                            <a:srgbClr val="000000"/>
                          </a:solidFill>
                          <a:effectLst/>
                          <a:latin typeface="Times New Roman" pitchFamily="18" charset="0"/>
                          <a:ea typeface="Arial Unicode MS"/>
                          <a:cs typeface="Times New Roman" pitchFamily="18" charset="0"/>
                        </a:rPr>
                        <a:t> </a:t>
                      </a:r>
                      <a:r>
                        <a:rPr lang="vi-VN" sz="2400" b="0" spc="0" dirty="0">
                          <a:solidFill>
                            <a:srgbClr val="000000"/>
                          </a:solidFill>
                          <a:effectLst/>
                          <a:latin typeface="Times New Roman" pitchFamily="18" charset="0"/>
                          <a:ea typeface="Arial Unicode MS"/>
                          <a:cs typeface="Times New Roman" pitchFamily="18" charset="0"/>
                        </a:rPr>
                        <a:t>nhu cầu đã được kiểm tra với nguyên tắc chi ít, được nhiều.</a:t>
                      </a:r>
                      <a:endParaRPr lang="en-US" sz="2400" b="1" spc="-50" dirty="0">
                        <a:effectLst/>
                        <a:latin typeface="Times New Roman" pitchFamily="18" charset="0"/>
                        <a:ea typeface="Times New Roman"/>
                        <a:cs typeface="Times New Roman" pitchFamily="18" charset="0"/>
                      </a:endParaRPr>
                    </a:p>
                  </a:txBody>
                  <a:tcPr marL="6350" marR="6350" marT="0" marB="0"/>
                </a:tc>
                <a:extLst>
                  <a:ext uri="{0D108BD9-81ED-4DB2-BD59-A6C34878D82A}">
                    <a16:rowId xmlns:a16="http://schemas.microsoft.com/office/drawing/2014/main" val="10003"/>
                  </a:ext>
                </a:extLst>
              </a:tr>
            </a:tbl>
          </a:graphicData>
        </a:graphic>
      </p:graphicFrame>
      <p:sp>
        <p:nvSpPr>
          <p:cNvPr id="5" name="Text Placeholder 2"/>
          <p:cNvSpPr txBox="1">
            <a:spLocks/>
          </p:cNvSpPr>
          <p:nvPr/>
        </p:nvSpPr>
        <p:spPr>
          <a:xfrm>
            <a:off x="457200" y="76200"/>
            <a:ext cx="8458200" cy="74367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smtClean="0">
                <a:solidFill>
                  <a:schemeClr val="bg1"/>
                </a:solidFill>
                <a:latin typeface="Times New Roman" pitchFamily="18" charset="0"/>
                <a:cs typeface="Times New Roman" pitchFamily="18" charset="0"/>
              </a:rPr>
              <a:t>So </a:t>
            </a:r>
            <a:r>
              <a:rPr lang="en-US" b="1" dirty="0" err="1" smtClean="0">
                <a:solidFill>
                  <a:schemeClr val="bg1"/>
                </a:solidFill>
                <a:latin typeface="Times New Roman" pitchFamily="18" charset="0"/>
                <a:cs typeface="Times New Roman" pitchFamily="18" charset="0"/>
              </a:rPr>
              <a:t>sánh</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quản</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lí</a:t>
            </a:r>
            <a:r>
              <a:rPr lang="en-US" b="1" dirty="0" smtClean="0">
                <a:solidFill>
                  <a:schemeClr val="bg1"/>
                </a:solidFill>
                <a:latin typeface="Times New Roman" pitchFamily="18" charset="0"/>
                <a:cs typeface="Times New Roman" pitchFamily="18" charset="0"/>
              </a:rPr>
              <a:t> GDNN </a:t>
            </a:r>
            <a:r>
              <a:rPr lang="en-US" b="1" dirty="0" err="1" smtClean="0">
                <a:solidFill>
                  <a:schemeClr val="bg1"/>
                </a:solidFill>
                <a:latin typeface="Times New Roman" pitchFamily="18" charset="0"/>
                <a:cs typeface="Times New Roman" pitchFamily="18" charset="0"/>
              </a:rPr>
              <a:t>mới</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với</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quản</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lí</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truyền</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thống</a:t>
            </a:r>
            <a:endParaRPr lang="en-US" b="1" dirty="0">
              <a:solidFill>
                <a:schemeClr val="bg1"/>
              </a:solidFill>
              <a:latin typeface="Times New Roman" pitchFamily="18" charset="0"/>
              <a:cs typeface="Times New Roman" pitchFamily="18" charset="0"/>
            </a:endParaRPr>
          </a:p>
        </p:txBody>
      </p:sp>
      <p:sp>
        <p:nvSpPr>
          <p:cNvPr id="6" name="Date Placeholder 5"/>
          <p:cNvSpPr txBox="1">
            <a:spLocks/>
          </p:cNvSpPr>
          <p:nvPr/>
        </p:nvSpPr>
        <p:spPr>
          <a:xfrm>
            <a:off x="0" y="6381750"/>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1/16/2021</a:t>
            </a:fld>
            <a:endParaRPr lang="en-US" dirty="0">
              <a:solidFill>
                <a:srgbClr val="FF0000"/>
              </a:solidFill>
            </a:endParaRPr>
          </a:p>
        </p:txBody>
      </p:sp>
    </p:spTree>
    <p:extLst>
      <p:ext uri="{BB962C8B-B14F-4D97-AF65-F5344CB8AC3E}">
        <p14:creationId xmlns:p14="http://schemas.microsoft.com/office/powerpoint/2010/main" val="1804589900"/>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12952" y="1009654"/>
            <a:ext cx="7142774" cy="1599340"/>
            <a:chOff x="3164540" y="2417953"/>
            <a:chExt cx="4984520" cy="1452282"/>
          </a:xfrm>
        </p:grpSpPr>
        <p:sp>
          <p:nvSpPr>
            <p:cNvPr id="5" name="Cloud 4"/>
            <p:cNvSpPr/>
            <p:nvPr/>
          </p:nvSpPr>
          <p:spPr>
            <a:xfrm>
              <a:off x="3164540" y="2417953"/>
              <a:ext cx="4984519" cy="1452282"/>
            </a:xfrm>
            <a:prstGeom prst="cloud">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b="1" dirty="0">
                <a:solidFill>
                  <a:schemeClr val="tx1"/>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3454425" y="2839270"/>
              <a:ext cx="4694635" cy="810483"/>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600" b="1" dirty="0" smtClean="0">
                  <a:solidFill>
                    <a:schemeClr val="tx1"/>
                  </a:solidFill>
                  <a:latin typeface="Times New Roman" panose="02020603050405020304" pitchFamily="18" charset="0"/>
                  <a:cs typeface="Times New Roman" panose="02020603050405020304" pitchFamily="18" charset="0"/>
                </a:rPr>
                <a:t>- </a:t>
              </a:r>
              <a:r>
                <a:rPr lang="vi-VN" sz="2600" b="1" dirty="0" smtClean="0">
                  <a:solidFill>
                    <a:schemeClr val="tx1"/>
                  </a:solidFill>
                  <a:latin typeface="Times New Roman" panose="02020603050405020304" pitchFamily="18" charset="0"/>
                  <a:cs typeface="Times New Roman" panose="02020603050405020304" pitchFamily="18" charset="0"/>
                </a:rPr>
                <a:t>Khái </a:t>
              </a:r>
              <a:r>
                <a:rPr lang="vi-VN" sz="2600" b="1" dirty="0">
                  <a:solidFill>
                    <a:schemeClr val="tx1"/>
                  </a:solidFill>
                  <a:latin typeface="Times New Roman" panose="02020603050405020304" pitchFamily="18" charset="0"/>
                  <a:cs typeface="Times New Roman" panose="02020603050405020304" pitchFamily="18" charset="0"/>
                </a:rPr>
                <a:t>niệm quản lý xây dựng văn hóa trường cao đẳng</a:t>
              </a:r>
              <a:endParaRPr lang="en-US" sz="2600" b="1" dirty="0">
                <a:solidFill>
                  <a:schemeClr val="tx1"/>
                </a:solidFill>
                <a:latin typeface="Times New Roman" panose="02020603050405020304" pitchFamily="18" charset="0"/>
                <a:cs typeface="Times New Roman" panose="02020603050405020304" pitchFamily="18" charset="0"/>
              </a:endParaRPr>
            </a:p>
          </p:txBody>
        </p:sp>
      </p:grpSp>
      <p:sp>
        <p:nvSpPr>
          <p:cNvPr id="7" name="Rectangle 6"/>
          <p:cNvSpPr/>
          <p:nvPr/>
        </p:nvSpPr>
        <p:spPr>
          <a:xfrm>
            <a:off x="783771" y="2791995"/>
            <a:ext cx="7733212" cy="2492990"/>
          </a:xfrm>
          <a:prstGeom prst="rect">
            <a:avLst/>
          </a:prstGeom>
        </p:spPr>
        <p:txBody>
          <a:bodyPr wrap="square">
            <a:spAutoFit/>
          </a:bodyPr>
          <a:lstStyle/>
          <a:p>
            <a:pPr indent="431800" algn="just">
              <a:spcBef>
                <a:spcPts val="600"/>
              </a:spcBef>
              <a:spcAft>
                <a:spcPts val="0"/>
              </a:spcAft>
            </a:pPr>
            <a:r>
              <a:rPr lang="it-IT" sz="2600" dirty="0">
                <a:latin typeface="Times New Roman" panose="02020603050405020304" pitchFamily="18" charset="0"/>
                <a:ea typeface="Times New Roman" panose="02020603050405020304" pitchFamily="18" charset="0"/>
                <a:cs typeface="Times New Roman" panose="02020603050405020304" pitchFamily="18" charset="0"/>
              </a:rPr>
              <a:t>Quản lý xây dựng văn hóa trường cao đẳng là sự tác động có định hướng, có mục đích, có hệ thống thông tin của chủ thể quản lý tới khách thể quản lý nhằm tạo ra hoặc gìn giữ, phát triển các giá trị vật chất và các giá trị tinh thần của nhà trường để thực hiện mục tiêu giáo dục – đào tạo nghề nghiệp và truyền lại cho các thế hệ sau.</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4068148721"/>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7829" y="1861158"/>
            <a:ext cx="7942217" cy="4247317"/>
          </a:xfrm>
          <a:prstGeom prst="rect">
            <a:avLst/>
          </a:prstGeom>
        </p:spPr>
        <p:txBody>
          <a:bodyPr wrap="square">
            <a:spAutoFit/>
          </a:bodyPr>
          <a:lstStyle/>
          <a:p>
            <a:pPr indent="431800" algn="just">
              <a:spcBef>
                <a:spcPts val="600"/>
              </a:spcBef>
              <a:spcAft>
                <a:spcPts val="0"/>
              </a:spcAft>
            </a:pPr>
            <a:r>
              <a:rPr lang="it-IT" sz="2600" dirty="0" smtClean="0">
                <a:latin typeface="Times New Roman" panose="02020603050405020304" pitchFamily="18" charset="0"/>
                <a:ea typeface="Times New Roman" panose="02020603050405020304" pitchFamily="18" charset="0"/>
              </a:rPr>
              <a:t>- </a:t>
            </a:r>
            <a:r>
              <a:rPr lang="it-IT" sz="2600" dirty="0">
                <a:latin typeface="Times New Roman" panose="02020603050405020304" pitchFamily="18" charset="0"/>
                <a:ea typeface="Times New Roman" panose="02020603050405020304" pitchFamily="18" charset="0"/>
              </a:rPr>
              <a:t>Quản lý xây dựng văn hóa trường cao đẳng là xây dựng mới các các giá trị vật chất và các giá trị tinh thần của nhà trường khi nhà trường chưa có hoặc còn thiếu những giá trị này.       </a:t>
            </a:r>
            <a:endParaRPr lang="en-US" sz="26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it-IT" sz="2600" dirty="0">
                <a:latin typeface="Times New Roman" panose="02020603050405020304" pitchFamily="18" charset="0"/>
                <a:ea typeface="Times New Roman" panose="02020603050405020304" pitchFamily="18" charset="0"/>
              </a:rPr>
              <a:t>- Quản lý xây dựng văn hóa trường cao đẳng cũng là bảo lưu, phát triển những các các giá trị vật chất và các giá trị tinh thần của nhà trường đã có và phù hợp để phục vụ mục tiêu giáo dục.       </a:t>
            </a:r>
            <a:endParaRPr lang="en-US" sz="26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it-IT" sz="2600" dirty="0">
                <a:latin typeface="Times New Roman" panose="02020603050405020304" pitchFamily="18" charset="0"/>
                <a:ea typeface="Times New Roman" panose="02020603050405020304" pitchFamily="18" charset="0"/>
              </a:rPr>
              <a:t>Các giá trị của văn hóa nhà trường sẽ định hướng và điều chỉnh hành vi của các thành viên trong trường.</a:t>
            </a:r>
            <a:endParaRPr lang="en-US" sz="2600" dirty="0">
              <a:latin typeface="Times New Roman" panose="02020603050405020304" pitchFamily="18" charset="0"/>
              <a:ea typeface="Times New Roman" panose="02020603050405020304" pitchFamily="18" charset="0"/>
            </a:endParaRPr>
          </a:p>
        </p:txBody>
      </p:sp>
      <p:sp>
        <p:nvSpPr>
          <p:cNvPr id="2" name="Rectangle 1"/>
          <p:cNvSpPr/>
          <p:nvPr/>
        </p:nvSpPr>
        <p:spPr>
          <a:xfrm>
            <a:off x="1665850" y="422757"/>
            <a:ext cx="5577168" cy="523220"/>
          </a:xfrm>
          <a:prstGeom prst="rect">
            <a:avLst/>
          </a:prstGeom>
        </p:spPr>
        <p:txBody>
          <a:bodyPr wrap="none">
            <a:spAutoFit/>
          </a:bodyPr>
          <a:lstStyle/>
          <a:p>
            <a:pPr indent="431800" algn="just">
              <a:spcBef>
                <a:spcPts val="600"/>
              </a:spcBef>
              <a:spcAft>
                <a:spcPts val="0"/>
              </a:spcAft>
            </a:pPr>
            <a:r>
              <a:rPr lang="it-IT" sz="2800" b="1" dirty="0">
                <a:solidFill>
                  <a:schemeClr val="bg1"/>
                </a:solidFill>
                <a:latin typeface="Times New Roman" panose="02020603050405020304" pitchFamily="18" charset="0"/>
                <a:ea typeface="Times New Roman" panose="02020603050405020304" pitchFamily="18" charset="0"/>
              </a:rPr>
              <a:t>Từ khái niệm này cho thấy:        </a:t>
            </a:r>
            <a:endParaRPr lang="en-US" sz="2800" b="1" dirty="0">
              <a:solidFill>
                <a:schemeClr val="bg1"/>
              </a:solidFill>
              <a:latin typeface="Times New Roman" panose="02020603050405020304" pitchFamily="18" charset="0"/>
              <a:ea typeface="Times New Roman" panose="02020603050405020304" pitchFamily="18" charset="0"/>
            </a:endParaRPr>
          </a:p>
        </p:txBody>
      </p:sp>
      <p:sp>
        <p:nvSpPr>
          <p:cNvPr id="5"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391000992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2513" y="2024692"/>
            <a:ext cx="8190411" cy="2646878"/>
          </a:xfrm>
          <a:prstGeom prst="rect">
            <a:avLst/>
          </a:prstGeom>
        </p:spPr>
        <p:txBody>
          <a:bodyPr wrap="square">
            <a:spAutoFit/>
          </a:bodyPr>
          <a:lstStyle/>
          <a:p>
            <a:pPr indent="431800" algn="just">
              <a:spcBef>
                <a:spcPts val="600"/>
              </a:spcBef>
              <a:spcAft>
                <a:spcPts val="0"/>
              </a:spcAft>
            </a:pPr>
            <a:r>
              <a:rPr lang="vi-VN" sz="2600" dirty="0" smtClean="0">
                <a:latin typeface="Times New Roman" panose="02020603050405020304" pitchFamily="18" charset="0"/>
                <a:ea typeface="Times New Roman" panose="02020603050405020304" pitchFamily="18" charset="0"/>
              </a:rPr>
              <a:t>Quản </a:t>
            </a:r>
            <a:r>
              <a:rPr lang="vi-VN" sz="2600" dirty="0">
                <a:latin typeface="Times New Roman" panose="02020603050405020304" pitchFamily="18" charset="0"/>
                <a:ea typeface="Times New Roman" panose="02020603050405020304" pitchFamily="18" charset="0"/>
              </a:rPr>
              <a:t>lý xây dựng văn hóa trường cao đẳng được được đánh giá qua hai mặt cơ bản: </a:t>
            </a:r>
            <a:endParaRPr lang="en-US" sz="26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vi-VN" sz="2600" dirty="0">
                <a:solidFill>
                  <a:srgbClr val="FF0000"/>
                </a:solidFill>
                <a:latin typeface="Times New Roman" panose="02020603050405020304" pitchFamily="18" charset="0"/>
                <a:ea typeface="Times New Roman" panose="02020603050405020304" pitchFamily="18" charset="0"/>
              </a:rPr>
              <a:t>Thứ nhất, </a:t>
            </a:r>
            <a:r>
              <a:rPr lang="vi-VN" sz="2600" dirty="0">
                <a:latin typeface="Times New Roman" panose="02020603050405020304" pitchFamily="18" charset="0"/>
                <a:ea typeface="Times New Roman" panose="02020603050405020304" pitchFamily="18" charset="0"/>
              </a:rPr>
              <a:t>quản lý nhằm phát huy được những giá trị, những nội dung văn hóa phù hợp của nhà trường.</a:t>
            </a:r>
            <a:endParaRPr lang="en-US" sz="26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vi-VN" sz="2600" dirty="0">
                <a:solidFill>
                  <a:srgbClr val="FF0000"/>
                </a:solidFill>
                <a:latin typeface="Times New Roman" panose="02020603050405020304" pitchFamily="18" charset="0"/>
                <a:ea typeface="Times New Roman" panose="02020603050405020304" pitchFamily="18" charset="0"/>
              </a:rPr>
              <a:t>Thứ hai, </a:t>
            </a:r>
            <a:r>
              <a:rPr lang="vi-VN" sz="2600" dirty="0">
                <a:latin typeface="Times New Roman" panose="02020603050405020304" pitchFamily="18" charset="0"/>
                <a:ea typeface="Times New Roman" panose="02020603050405020304" pitchFamily="18" charset="0"/>
              </a:rPr>
              <a:t>quản lý việc xây dựng những giá trị và nội dung mới của văn hóa nhà trường.    </a:t>
            </a:r>
            <a:endParaRPr lang="en-US" sz="2600" dirty="0">
              <a:latin typeface="Times New Roman" panose="02020603050405020304" pitchFamily="18" charset="0"/>
              <a:ea typeface="Times New Roman" panose="02020603050405020304" pitchFamily="18" charset="0"/>
            </a:endParaRPr>
          </a:p>
        </p:txBody>
      </p:sp>
      <p:sp>
        <p:nvSpPr>
          <p:cNvPr id="2" name="Rectangle 1"/>
          <p:cNvSpPr/>
          <p:nvPr/>
        </p:nvSpPr>
        <p:spPr>
          <a:xfrm>
            <a:off x="522513" y="362635"/>
            <a:ext cx="8190411" cy="492443"/>
          </a:xfrm>
          <a:prstGeom prst="rect">
            <a:avLst/>
          </a:prstGeom>
        </p:spPr>
        <p:txBody>
          <a:bodyPr wrap="square">
            <a:spAutoFit/>
          </a:bodyPr>
          <a:lstStyle/>
          <a:p>
            <a:pPr indent="431800" algn="just">
              <a:spcBef>
                <a:spcPts val="600"/>
              </a:spcBef>
              <a:spcAft>
                <a:spcPts val="0"/>
              </a:spcAft>
            </a:pPr>
            <a:r>
              <a:rPr lang="en-US" sz="2600" b="1" i="1" dirty="0">
                <a:solidFill>
                  <a:schemeClr val="bg1"/>
                </a:solidFill>
                <a:latin typeface="Times New Roman" panose="02020603050405020304" pitchFamily="18" charset="0"/>
                <a:ea typeface="Times New Roman" panose="02020603050405020304" pitchFamily="18" charset="0"/>
                <a:cs typeface="Arial" panose="020B0604020202020204" pitchFamily="34" charset="0"/>
              </a:rPr>
              <a:t>- </a:t>
            </a:r>
            <a:r>
              <a:rPr lang="vi-VN" sz="2600" b="1" i="1" dirty="0">
                <a:solidFill>
                  <a:schemeClr val="bg1"/>
                </a:solidFill>
                <a:latin typeface="Times New Roman" panose="02020603050405020304" pitchFamily="18" charset="0"/>
                <a:ea typeface="Times New Roman" panose="02020603050405020304" pitchFamily="18" charset="0"/>
                <a:cs typeface="Arial" panose="020B0604020202020204" pitchFamily="34" charset="0"/>
              </a:rPr>
              <a:t>Nội dung quản lý xây dựng văn hóa trường cao đẳng</a:t>
            </a:r>
            <a:endParaRPr lang="en-US" sz="2600" b="1" i="1" dirty="0">
              <a:solidFill>
                <a:schemeClr val="bg1"/>
              </a:solidFill>
              <a:latin typeface="Times New Roman" panose="02020603050405020304" pitchFamily="18" charset="0"/>
              <a:ea typeface="Times New Roman" panose="02020603050405020304" pitchFamily="18" charset="0"/>
              <a:cs typeface="Arial" panose="020B0604020202020204" pitchFamily="34" charset="0"/>
            </a:endParaRPr>
          </a:p>
        </p:txBody>
      </p:sp>
      <p:sp>
        <p:nvSpPr>
          <p:cNvPr id="5"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101316600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own Ribbon 3"/>
          <p:cNvSpPr>
            <a:spLocks noChangeArrowheads="1"/>
          </p:cNvSpPr>
          <p:nvPr/>
        </p:nvSpPr>
        <p:spPr bwMode="auto">
          <a:xfrm>
            <a:off x="1018903" y="914400"/>
            <a:ext cx="7923486" cy="1312863"/>
          </a:xfrm>
          <a:prstGeom prst="ribbon">
            <a:avLst>
              <a:gd name="adj1" fmla="val 12500"/>
              <a:gd name="adj2" fmla="val 50000"/>
            </a:avLst>
          </a:prstGeom>
          <a:solidFill>
            <a:schemeClr val="accent2"/>
          </a:solidFill>
          <a:ln w="38100">
            <a:solidFill>
              <a:srgbClr val="BDA5F9"/>
            </a:solidFill>
            <a:round/>
            <a:headEnd/>
            <a:tailEnd/>
          </a:ln>
          <a:effectLst>
            <a:outerShdw sy="-50000" kx="2453608" rotWithShape="0">
              <a:schemeClr val="bg2">
                <a:alpha val="50000"/>
              </a:schemeClr>
            </a:outerShdw>
          </a:effectLst>
        </p:spPr>
        <p:txBody>
          <a:bodyPr wrap="none" anchor="ctr"/>
          <a:lstStyle/>
          <a:p>
            <a:pPr lvl="0" algn="ctr"/>
            <a:r>
              <a:rPr lang="vi-VN" sz="2600" b="1" dirty="0" smtClean="0">
                <a:latin typeface="Times New Roman" panose="02020603050405020304" pitchFamily="18" charset="0"/>
                <a:cs typeface="Times New Roman" panose="02020603050405020304" pitchFamily="18" charset="0"/>
              </a:rPr>
              <a:t>Lập </a:t>
            </a:r>
            <a:r>
              <a:rPr lang="vi-VN" sz="2600" b="1" dirty="0">
                <a:latin typeface="Times New Roman" panose="02020603050405020304" pitchFamily="18" charset="0"/>
                <a:cs typeface="Times New Roman" panose="02020603050405020304" pitchFamily="18" charset="0"/>
              </a:rPr>
              <a:t>kế hoạch xây dựng văn hóa </a:t>
            </a:r>
            <a:endParaRPr lang="en-US" sz="2600" b="1" dirty="0" smtClean="0">
              <a:latin typeface="Times New Roman" panose="02020603050405020304" pitchFamily="18" charset="0"/>
              <a:cs typeface="Times New Roman" panose="02020603050405020304" pitchFamily="18" charset="0"/>
            </a:endParaRPr>
          </a:p>
          <a:p>
            <a:pPr lvl="0" algn="ctr"/>
            <a:r>
              <a:rPr lang="vi-VN" sz="2600" b="1" dirty="0" smtClean="0">
                <a:latin typeface="Times New Roman" panose="02020603050405020304" pitchFamily="18" charset="0"/>
                <a:cs typeface="Times New Roman" panose="02020603050405020304" pitchFamily="18" charset="0"/>
              </a:rPr>
              <a:t>trường </a:t>
            </a:r>
            <a:r>
              <a:rPr lang="vi-VN" sz="2600" b="1" dirty="0">
                <a:latin typeface="Times New Roman" panose="02020603050405020304" pitchFamily="18" charset="0"/>
                <a:cs typeface="Times New Roman" panose="02020603050405020304" pitchFamily="18" charset="0"/>
              </a:rPr>
              <a:t>cao đẳng</a:t>
            </a:r>
            <a:endParaRPr lang="en-US" sz="2600" b="1" dirty="0">
              <a:solidFill>
                <a:schemeClr val="bg2"/>
              </a:solidFill>
              <a:latin typeface="Times New Roman" pitchFamily="18" charset="0"/>
              <a:cs typeface="Times New Roman" pitchFamily="18" charset="0"/>
            </a:endParaRPr>
          </a:p>
        </p:txBody>
      </p:sp>
      <p:sp>
        <p:nvSpPr>
          <p:cNvPr id="5" name="Oval 4"/>
          <p:cNvSpPr/>
          <p:nvPr/>
        </p:nvSpPr>
        <p:spPr>
          <a:xfrm>
            <a:off x="4648200" y="2895600"/>
            <a:ext cx="4294188" cy="26670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spcBef>
                <a:spcPct val="20000"/>
              </a:spcBef>
              <a:defRPr/>
            </a:pPr>
            <a:r>
              <a:rPr lang="vi-VN" sz="2600" dirty="0">
                <a:latin typeface="Times New Roman" panose="02020603050405020304" pitchFamily="18" charset="0"/>
                <a:cs typeface="Times New Roman" panose="02020603050405020304" pitchFamily="18" charset="0"/>
              </a:rPr>
              <a:t>Lập kế hoạch xây dựng những nội dung mới của văn hóa trường cao đẳng </a:t>
            </a:r>
            <a:endParaRPr lang="en-US" sz="2600" dirty="0">
              <a:latin typeface="Times New Roman" pitchFamily="18" charset="0"/>
              <a:cs typeface="Times New Roman" pitchFamily="18" charset="0"/>
            </a:endParaRPr>
          </a:p>
        </p:txBody>
      </p:sp>
      <p:sp>
        <p:nvSpPr>
          <p:cNvPr id="6" name="Oval 5"/>
          <p:cNvSpPr/>
          <p:nvPr/>
        </p:nvSpPr>
        <p:spPr>
          <a:xfrm>
            <a:off x="163513" y="2895600"/>
            <a:ext cx="4103687" cy="2667000"/>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r>
              <a:rPr lang="vi-VN" sz="2600" dirty="0">
                <a:latin typeface="Times New Roman" panose="02020603050405020304" pitchFamily="18" charset="0"/>
                <a:cs typeface="Times New Roman" panose="02020603050405020304" pitchFamily="18" charset="0"/>
              </a:rPr>
              <a:t>Lập kế hoạch phát huy những nội dung phù hợp của văn hóa trường cao đẳng </a:t>
            </a:r>
            <a:endParaRPr lang="en-US" sz="2600" dirty="0">
              <a:latin typeface="Times New Roman" panose="02020603050405020304" pitchFamily="18" charset="0"/>
              <a:cs typeface="Times New Roman" panose="02020603050405020304" pitchFamily="18" charset="0"/>
            </a:endParaRPr>
          </a:p>
        </p:txBody>
      </p:sp>
      <p:sp>
        <p:nvSpPr>
          <p:cNvPr id="7" name="Straight Connector 6"/>
          <p:cNvSpPr/>
          <p:nvPr/>
        </p:nvSpPr>
        <p:spPr>
          <a:xfrm flipH="1">
            <a:off x="2365375" y="2227263"/>
            <a:ext cx="2420938" cy="668337"/>
          </a:xfrm>
          <a:prstGeom prst="line">
            <a:avLst/>
          </a:prstGeom>
          <a:ln w="76200" cap="flat" cmpd="tri">
            <a:solidFill>
              <a:schemeClr val="tx1"/>
            </a:solidFill>
            <a:prstDash val="solid"/>
            <a:round/>
            <a:headEnd type="none" w="med" len="med"/>
            <a:tailEnd type="triangle" w="med" len="med"/>
          </a:ln>
        </p:spPr>
        <p: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a:lstStyle>
          <a:p>
            <a:pPr>
              <a:defRPr/>
            </a:pPr>
            <a:endParaRPr lang="en-US" altLang="en-US" sz="2155"/>
          </a:p>
        </p:txBody>
      </p:sp>
      <p:sp>
        <p:nvSpPr>
          <p:cNvPr id="8" name="Straight Connector 7"/>
          <p:cNvSpPr/>
          <p:nvPr/>
        </p:nvSpPr>
        <p:spPr>
          <a:xfrm>
            <a:off x="4786313" y="2227263"/>
            <a:ext cx="2352675" cy="668337"/>
          </a:xfrm>
          <a:prstGeom prst="line">
            <a:avLst/>
          </a:prstGeom>
          <a:ln w="76200" cap="flat" cmpd="tri">
            <a:solidFill>
              <a:schemeClr val="tx1"/>
            </a:solidFill>
            <a:prstDash val="solid"/>
            <a:round/>
            <a:headEnd type="none" w="med" len="med"/>
            <a:tailEnd type="triangle" w="med" len="med"/>
          </a:ln>
        </p:spPr>
        <p: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a:lstStyle>
          <a:p>
            <a:pPr>
              <a:defRPr/>
            </a:pPr>
            <a:endParaRPr lang="en-US" altLang="en-US" sz="2155"/>
          </a:p>
        </p:txBody>
      </p:sp>
    </p:spTree>
    <p:extLst>
      <p:ext uri="{BB962C8B-B14F-4D97-AF65-F5344CB8AC3E}">
        <p14:creationId xmlns:p14="http://schemas.microsoft.com/office/powerpoint/2010/main" val="2602769687"/>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own Ribbon 3"/>
          <p:cNvSpPr>
            <a:spLocks noChangeArrowheads="1"/>
          </p:cNvSpPr>
          <p:nvPr/>
        </p:nvSpPr>
        <p:spPr bwMode="auto">
          <a:xfrm>
            <a:off x="1018903" y="914400"/>
            <a:ext cx="7923486" cy="1312863"/>
          </a:xfrm>
          <a:prstGeom prst="ribbon">
            <a:avLst>
              <a:gd name="adj1" fmla="val 12500"/>
              <a:gd name="adj2" fmla="val 50000"/>
            </a:avLst>
          </a:prstGeom>
          <a:solidFill>
            <a:schemeClr val="accent2"/>
          </a:solidFill>
          <a:ln w="38100">
            <a:solidFill>
              <a:srgbClr val="BDA5F9"/>
            </a:solidFill>
            <a:round/>
            <a:headEnd/>
            <a:tailEnd/>
          </a:ln>
          <a:effectLst>
            <a:outerShdw sy="-50000" kx="2453608" rotWithShape="0">
              <a:schemeClr val="bg2">
                <a:alpha val="50000"/>
              </a:schemeClr>
            </a:outerShdw>
          </a:effectLst>
        </p:spPr>
        <p:txBody>
          <a:bodyPr wrap="none" anchor="ctr"/>
          <a:lstStyle/>
          <a:p>
            <a:pPr algn="ctr"/>
            <a:r>
              <a:rPr lang="vi-VN" sz="2600" b="1" i="1" dirty="0" smtClean="0">
                <a:solidFill>
                  <a:schemeClr val="bg1"/>
                </a:solidFill>
                <a:latin typeface="Times New Roman" panose="02020603050405020304" pitchFamily="18" charset="0"/>
                <a:cs typeface="Times New Roman" panose="02020603050405020304" pitchFamily="18" charset="0"/>
              </a:rPr>
              <a:t>Tổ </a:t>
            </a:r>
            <a:r>
              <a:rPr lang="vi-VN" sz="2600" b="1" i="1" dirty="0">
                <a:solidFill>
                  <a:schemeClr val="bg1"/>
                </a:solidFill>
                <a:latin typeface="Times New Roman" panose="02020603050405020304" pitchFamily="18" charset="0"/>
                <a:cs typeface="Times New Roman" panose="02020603050405020304" pitchFamily="18" charset="0"/>
              </a:rPr>
              <a:t>chức thực hiện xây dựng văn hóa </a:t>
            </a:r>
            <a:endParaRPr lang="en-US" sz="2600" b="1" i="1" dirty="0" smtClean="0">
              <a:solidFill>
                <a:schemeClr val="bg1"/>
              </a:solidFill>
              <a:latin typeface="Times New Roman" panose="02020603050405020304" pitchFamily="18" charset="0"/>
              <a:cs typeface="Times New Roman" panose="02020603050405020304" pitchFamily="18" charset="0"/>
            </a:endParaRPr>
          </a:p>
          <a:p>
            <a:pPr algn="ctr"/>
            <a:r>
              <a:rPr lang="vi-VN" sz="2600" b="1" i="1" dirty="0" smtClean="0">
                <a:solidFill>
                  <a:schemeClr val="bg1"/>
                </a:solidFill>
                <a:latin typeface="Times New Roman" panose="02020603050405020304" pitchFamily="18" charset="0"/>
                <a:cs typeface="Times New Roman" panose="02020603050405020304" pitchFamily="18" charset="0"/>
              </a:rPr>
              <a:t>nhà </a:t>
            </a:r>
            <a:r>
              <a:rPr lang="vi-VN" sz="2600" b="1" i="1" dirty="0">
                <a:solidFill>
                  <a:schemeClr val="bg1"/>
                </a:solidFill>
                <a:latin typeface="Times New Roman" panose="02020603050405020304" pitchFamily="18" charset="0"/>
                <a:cs typeface="Times New Roman" panose="02020603050405020304" pitchFamily="18" charset="0"/>
              </a:rPr>
              <a:t>trường cao đẳng</a:t>
            </a:r>
            <a:endParaRPr lang="en-US" sz="2600" b="1" i="1" dirty="0">
              <a:solidFill>
                <a:schemeClr val="bg1"/>
              </a:solidFill>
              <a:latin typeface="Times New Roman" panose="02020603050405020304" pitchFamily="18" charset="0"/>
              <a:cs typeface="Times New Roman" panose="02020603050405020304" pitchFamily="18" charset="0"/>
            </a:endParaRPr>
          </a:p>
        </p:txBody>
      </p:sp>
      <p:sp>
        <p:nvSpPr>
          <p:cNvPr id="5" name="Oval 4"/>
          <p:cNvSpPr/>
          <p:nvPr/>
        </p:nvSpPr>
        <p:spPr>
          <a:xfrm>
            <a:off x="4648200" y="2895600"/>
            <a:ext cx="4294188" cy="26670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spcBef>
                <a:spcPct val="20000"/>
              </a:spcBef>
              <a:defRPr/>
            </a:pPr>
            <a:r>
              <a:rPr lang="vi-VN" sz="2600" dirty="0">
                <a:latin typeface="Times New Roman" panose="02020603050405020304" pitchFamily="18" charset="0"/>
                <a:cs typeface="Times New Roman" panose="02020603050405020304" pitchFamily="18" charset="0"/>
              </a:rPr>
              <a:t>Tổ chức thực hiện việc xây dựng những nội dung mới của văn hóa trường cao đẳng </a:t>
            </a:r>
            <a:endParaRPr lang="en-US" sz="2600" dirty="0">
              <a:latin typeface="Times New Roman" pitchFamily="18" charset="0"/>
              <a:cs typeface="Times New Roman" pitchFamily="18" charset="0"/>
            </a:endParaRPr>
          </a:p>
        </p:txBody>
      </p:sp>
      <p:sp>
        <p:nvSpPr>
          <p:cNvPr id="6" name="Oval 5"/>
          <p:cNvSpPr/>
          <p:nvPr/>
        </p:nvSpPr>
        <p:spPr>
          <a:xfrm>
            <a:off x="163513" y="2895600"/>
            <a:ext cx="4103687" cy="2667000"/>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r>
              <a:rPr lang="vi-VN" sz="2600" dirty="0">
                <a:latin typeface="Times New Roman" panose="02020603050405020304" pitchFamily="18" charset="0"/>
                <a:cs typeface="Times New Roman" panose="02020603050405020304" pitchFamily="18" charset="0"/>
              </a:rPr>
              <a:t>Tổ chức thực hiện việc phát huy những nội dung phù hợp của văn hóa trường cao đẳng</a:t>
            </a:r>
            <a:endParaRPr lang="en-US" sz="2600" dirty="0">
              <a:latin typeface="Times New Roman" panose="02020603050405020304" pitchFamily="18" charset="0"/>
              <a:cs typeface="Times New Roman" panose="02020603050405020304" pitchFamily="18" charset="0"/>
            </a:endParaRPr>
          </a:p>
        </p:txBody>
      </p:sp>
      <p:sp>
        <p:nvSpPr>
          <p:cNvPr id="7" name="Straight Connector 6"/>
          <p:cNvSpPr/>
          <p:nvPr/>
        </p:nvSpPr>
        <p:spPr>
          <a:xfrm flipH="1">
            <a:off x="2365375" y="2227263"/>
            <a:ext cx="2420938" cy="668337"/>
          </a:xfrm>
          <a:prstGeom prst="line">
            <a:avLst/>
          </a:prstGeom>
          <a:ln w="76200" cap="flat" cmpd="tri">
            <a:solidFill>
              <a:schemeClr val="tx1"/>
            </a:solidFill>
            <a:prstDash val="solid"/>
            <a:round/>
            <a:headEnd type="none" w="med" len="med"/>
            <a:tailEnd type="triangle" w="med" len="med"/>
          </a:ln>
        </p:spPr>
        <p: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a:lstStyle>
          <a:p>
            <a:pPr>
              <a:defRPr/>
            </a:pPr>
            <a:endParaRPr lang="en-US" altLang="en-US" sz="2155"/>
          </a:p>
        </p:txBody>
      </p:sp>
      <p:sp>
        <p:nvSpPr>
          <p:cNvPr id="8" name="Straight Connector 7"/>
          <p:cNvSpPr/>
          <p:nvPr/>
        </p:nvSpPr>
        <p:spPr>
          <a:xfrm>
            <a:off x="4786313" y="2227263"/>
            <a:ext cx="2352675" cy="668337"/>
          </a:xfrm>
          <a:prstGeom prst="line">
            <a:avLst/>
          </a:prstGeom>
          <a:ln w="76200" cap="flat" cmpd="tri">
            <a:solidFill>
              <a:schemeClr val="tx1"/>
            </a:solidFill>
            <a:prstDash val="solid"/>
            <a:round/>
            <a:headEnd type="none" w="med" len="med"/>
            <a:tailEnd type="triangle" w="med" len="med"/>
          </a:ln>
        </p:spPr>
        <p: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a:lstStyle>
          <a:p>
            <a:pPr>
              <a:defRPr/>
            </a:pPr>
            <a:endParaRPr lang="en-US" altLang="en-US" sz="2155"/>
          </a:p>
        </p:txBody>
      </p:sp>
      <p:sp>
        <p:nvSpPr>
          <p:cNvPr id="9"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2441105829"/>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own Ribbon 3"/>
          <p:cNvSpPr>
            <a:spLocks noChangeArrowheads="1"/>
          </p:cNvSpPr>
          <p:nvPr/>
        </p:nvSpPr>
        <p:spPr bwMode="auto">
          <a:xfrm>
            <a:off x="483326" y="914400"/>
            <a:ext cx="8498252" cy="1312863"/>
          </a:xfrm>
          <a:prstGeom prst="ribbon">
            <a:avLst>
              <a:gd name="adj1" fmla="val 12500"/>
              <a:gd name="adj2" fmla="val 50000"/>
            </a:avLst>
          </a:prstGeom>
          <a:solidFill>
            <a:schemeClr val="accent2"/>
          </a:solidFill>
          <a:ln w="38100">
            <a:solidFill>
              <a:srgbClr val="BDA5F9"/>
            </a:solidFill>
            <a:round/>
            <a:headEnd/>
            <a:tailEnd/>
          </a:ln>
          <a:effectLst>
            <a:outerShdw sy="-50000" kx="2453608" rotWithShape="0">
              <a:schemeClr val="bg2">
                <a:alpha val="50000"/>
              </a:schemeClr>
            </a:outerShdw>
          </a:effectLst>
        </p:spPr>
        <p:txBody>
          <a:bodyPr wrap="none" anchor="ctr"/>
          <a:lstStyle/>
          <a:p>
            <a:pPr algn="ctr"/>
            <a:r>
              <a:rPr lang="vi-VN" sz="2600" b="1" i="1" dirty="0" smtClean="0">
                <a:solidFill>
                  <a:schemeClr val="bg1"/>
                </a:solidFill>
                <a:latin typeface="Times New Roman" panose="02020603050405020304" pitchFamily="18" charset="0"/>
                <a:cs typeface="Times New Roman" panose="02020603050405020304" pitchFamily="18" charset="0"/>
              </a:rPr>
              <a:t>Chỉ </a:t>
            </a:r>
            <a:r>
              <a:rPr lang="vi-VN" sz="2600" b="1" i="1" dirty="0">
                <a:solidFill>
                  <a:schemeClr val="bg1"/>
                </a:solidFill>
                <a:latin typeface="Times New Roman" panose="02020603050405020304" pitchFamily="18" charset="0"/>
                <a:cs typeface="Times New Roman" panose="02020603050405020304" pitchFamily="18" charset="0"/>
              </a:rPr>
              <a:t>đạo, điều phối thực hiện xây </a:t>
            </a:r>
            <a:r>
              <a:rPr lang="vi-VN" sz="2600" b="1" i="1" dirty="0" smtClean="0">
                <a:solidFill>
                  <a:schemeClr val="bg1"/>
                </a:solidFill>
                <a:latin typeface="Times New Roman" panose="02020603050405020304" pitchFamily="18" charset="0"/>
                <a:cs typeface="Times New Roman" panose="02020603050405020304" pitchFamily="18" charset="0"/>
              </a:rPr>
              <a:t>dựng</a:t>
            </a:r>
            <a:endParaRPr lang="en-US" sz="2600" b="1" i="1" dirty="0" smtClean="0">
              <a:solidFill>
                <a:schemeClr val="bg1"/>
              </a:solidFill>
              <a:latin typeface="Times New Roman" panose="02020603050405020304" pitchFamily="18" charset="0"/>
              <a:cs typeface="Times New Roman" panose="02020603050405020304" pitchFamily="18" charset="0"/>
            </a:endParaRPr>
          </a:p>
          <a:p>
            <a:pPr algn="ctr"/>
            <a:r>
              <a:rPr lang="vi-VN" sz="2600" b="1" i="1" dirty="0" smtClean="0">
                <a:solidFill>
                  <a:schemeClr val="bg1"/>
                </a:solidFill>
                <a:latin typeface="Times New Roman" panose="02020603050405020304" pitchFamily="18" charset="0"/>
                <a:cs typeface="Times New Roman" panose="02020603050405020304" pitchFamily="18" charset="0"/>
              </a:rPr>
              <a:t> </a:t>
            </a:r>
            <a:r>
              <a:rPr lang="vi-VN" sz="2600" b="1" i="1" dirty="0">
                <a:solidFill>
                  <a:schemeClr val="bg1"/>
                </a:solidFill>
                <a:latin typeface="Times New Roman" panose="02020603050405020304" pitchFamily="18" charset="0"/>
                <a:cs typeface="Times New Roman" panose="02020603050405020304" pitchFamily="18" charset="0"/>
              </a:rPr>
              <a:t>văn hóa trường cao </a:t>
            </a:r>
            <a:r>
              <a:rPr lang="vi-VN" sz="2600" b="1" i="1" dirty="0" smtClean="0">
                <a:solidFill>
                  <a:schemeClr val="bg1"/>
                </a:solidFill>
                <a:latin typeface="Times New Roman" panose="02020603050405020304" pitchFamily="18" charset="0"/>
                <a:cs typeface="Times New Roman" panose="02020603050405020304" pitchFamily="18" charset="0"/>
              </a:rPr>
              <a:t>đẳng</a:t>
            </a:r>
            <a:endParaRPr lang="en-US" sz="2600" b="1" i="1" dirty="0">
              <a:solidFill>
                <a:schemeClr val="bg1"/>
              </a:solidFill>
              <a:latin typeface="Times New Roman" panose="02020603050405020304" pitchFamily="18" charset="0"/>
              <a:cs typeface="Times New Roman" panose="02020603050405020304" pitchFamily="18" charset="0"/>
            </a:endParaRPr>
          </a:p>
        </p:txBody>
      </p:sp>
      <p:sp>
        <p:nvSpPr>
          <p:cNvPr id="5" name="Oval 4"/>
          <p:cNvSpPr/>
          <p:nvPr/>
        </p:nvSpPr>
        <p:spPr>
          <a:xfrm>
            <a:off x="4687389" y="2895600"/>
            <a:ext cx="4294188" cy="26670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vi-VN" sz="2600" dirty="0">
                <a:latin typeface="Times New Roman" panose="02020603050405020304" pitchFamily="18" charset="0"/>
                <a:cs typeface="Times New Roman" panose="02020603050405020304" pitchFamily="18" charset="0"/>
              </a:rPr>
              <a:t>Chỉ đạo, điều phối nhằm xây dựng những nội dung mới của văn hóa trường cao đẳng </a:t>
            </a:r>
            <a:endParaRPr lang="en-US" sz="2600" dirty="0">
              <a:latin typeface="Times New Roman" panose="02020603050405020304" pitchFamily="18" charset="0"/>
              <a:cs typeface="Times New Roman" panose="02020603050405020304" pitchFamily="18" charset="0"/>
            </a:endParaRPr>
          </a:p>
        </p:txBody>
      </p:sp>
      <p:sp>
        <p:nvSpPr>
          <p:cNvPr id="6" name="Oval 5"/>
          <p:cNvSpPr/>
          <p:nvPr/>
        </p:nvSpPr>
        <p:spPr>
          <a:xfrm>
            <a:off x="202702" y="2895600"/>
            <a:ext cx="4103687" cy="2667000"/>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vi-VN" sz="2600" dirty="0">
                <a:latin typeface="Times New Roman" panose="02020603050405020304" pitchFamily="18" charset="0"/>
                <a:cs typeface="Times New Roman" panose="02020603050405020304" pitchFamily="18" charset="0"/>
              </a:rPr>
              <a:t>Chỉ đạo, điều phối nhằm phát huy những nội dung phù hợp của văn hóa trường cao đẳng </a:t>
            </a:r>
            <a:endParaRPr lang="en-US" sz="2600" dirty="0">
              <a:latin typeface="Times New Roman" panose="02020603050405020304" pitchFamily="18" charset="0"/>
              <a:cs typeface="Times New Roman" panose="02020603050405020304" pitchFamily="18" charset="0"/>
            </a:endParaRPr>
          </a:p>
        </p:txBody>
      </p:sp>
      <p:sp>
        <p:nvSpPr>
          <p:cNvPr id="7" name="Straight Connector 6"/>
          <p:cNvSpPr/>
          <p:nvPr/>
        </p:nvSpPr>
        <p:spPr>
          <a:xfrm flipH="1">
            <a:off x="2404564" y="2227263"/>
            <a:ext cx="2420938" cy="668337"/>
          </a:xfrm>
          <a:prstGeom prst="line">
            <a:avLst/>
          </a:prstGeom>
          <a:ln w="76200" cap="flat" cmpd="tri">
            <a:solidFill>
              <a:schemeClr val="tx1"/>
            </a:solidFill>
            <a:prstDash val="solid"/>
            <a:round/>
            <a:headEnd type="none" w="med" len="med"/>
            <a:tailEnd type="triangle" w="med" len="med"/>
          </a:ln>
        </p:spPr>
        <p: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a:lstStyle>
          <a:p>
            <a:pPr>
              <a:defRPr/>
            </a:pPr>
            <a:endParaRPr lang="en-US" altLang="en-US" sz="2155"/>
          </a:p>
        </p:txBody>
      </p:sp>
      <p:sp>
        <p:nvSpPr>
          <p:cNvPr id="8" name="Straight Connector 7"/>
          <p:cNvSpPr/>
          <p:nvPr/>
        </p:nvSpPr>
        <p:spPr>
          <a:xfrm>
            <a:off x="4786313" y="2227263"/>
            <a:ext cx="2352675" cy="668337"/>
          </a:xfrm>
          <a:prstGeom prst="line">
            <a:avLst/>
          </a:prstGeom>
          <a:ln w="76200" cap="flat" cmpd="tri">
            <a:solidFill>
              <a:schemeClr val="tx1"/>
            </a:solidFill>
            <a:prstDash val="solid"/>
            <a:round/>
            <a:headEnd type="none" w="med" len="med"/>
            <a:tailEnd type="triangle" w="med" len="med"/>
          </a:ln>
        </p:spPr>
        <p: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a:lstStyle>
          <a:p>
            <a:pPr>
              <a:defRPr/>
            </a:pPr>
            <a:endParaRPr lang="en-US" altLang="en-US" sz="2155"/>
          </a:p>
        </p:txBody>
      </p:sp>
      <p:sp>
        <p:nvSpPr>
          <p:cNvPr id="9"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1744480621"/>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own Ribbon 3"/>
          <p:cNvSpPr>
            <a:spLocks noChangeArrowheads="1"/>
          </p:cNvSpPr>
          <p:nvPr/>
        </p:nvSpPr>
        <p:spPr bwMode="auto">
          <a:xfrm>
            <a:off x="1058092" y="914400"/>
            <a:ext cx="7923486" cy="1312863"/>
          </a:xfrm>
          <a:prstGeom prst="ribbon">
            <a:avLst>
              <a:gd name="adj1" fmla="val 12500"/>
              <a:gd name="adj2" fmla="val 50000"/>
            </a:avLst>
          </a:prstGeom>
          <a:solidFill>
            <a:schemeClr val="accent2"/>
          </a:solidFill>
          <a:ln w="38100">
            <a:solidFill>
              <a:srgbClr val="BDA5F9"/>
            </a:solidFill>
            <a:round/>
            <a:headEnd/>
            <a:tailEnd/>
          </a:ln>
          <a:effectLst>
            <a:outerShdw sy="-50000" kx="2453608" rotWithShape="0">
              <a:schemeClr val="bg2">
                <a:alpha val="50000"/>
              </a:schemeClr>
            </a:outerShdw>
          </a:effectLst>
        </p:spPr>
        <p:txBody>
          <a:bodyPr wrap="none" anchor="ctr"/>
          <a:lstStyle/>
          <a:p>
            <a:pPr algn="ctr"/>
            <a:r>
              <a:rPr lang="vi-VN" sz="2600" b="1" i="1" dirty="0" smtClean="0">
                <a:solidFill>
                  <a:schemeClr val="bg1"/>
                </a:solidFill>
                <a:latin typeface="Times New Roman" panose="02020603050405020304" pitchFamily="18" charset="0"/>
                <a:cs typeface="Times New Roman" panose="02020603050405020304" pitchFamily="18" charset="0"/>
              </a:rPr>
              <a:t>Kiểm </a:t>
            </a:r>
            <a:r>
              <a:rPr lang="vi-VN" sz="2600" b="1" i="1" dirty="0">
                <a:solidFill>
                  <a:schemeClr val="bg1"/>
                </a:solidFill>
                <a:latin typeface="Times New Roman" panose="02020603050405020304" pitchFamily="18" charset="0"/>
                <a:cs typeface="Times New Roman" panose="02020603050405020304" pitchFamily="18" charset="0"/>
              </a:rPr>
              <a:t>tra, đánh giá việc xây dựng </a:t>
            </a:r>
            <a:endParaRPr lang="en-US" sz="2600" b="1" i="1" dirty="0" smtClean="0">
              <a:solidFill>
                <a:schemeClr val="bg1"/>
              </a:solidFill>
              <a:latin typeface="Times New Roman" panose="02020603050405020304" pitchFamily="18" charset="0"/>
              <a:cs typeface="Times New Roman" panose="02020603050405020304" pitchFamily="18" charset="0"/>
            </a:endParaRPr>
          </a:p>
          <a:p>
            <a:pPr algn="ctr"/>
            <a:r>
              <a:rPr lang="vi-VN" sz="2600" b="1" i="1" dirty="0" smtClean="0">
                <a:solidFill>
                  <a:schemeClr val="bg1"/>
                </a:solidFill>
                <a:latin typeface="Times New Roman" panose="02020603050405020304" pitchFamily="18" charset="0"/>
                <a:cs typeface="Times New Roman" panose="02020603050405020304" pitchFamily="18" charset="0"/>
              </a:rPr>
              <a:t>văn </a:t>
            </a:r>
            <a:r>
              <a:rPr lang="vi-VN" sz="2600" b="1" i="1" dirty="0">
                <a:solidFill>
                  <a:schemeClr val="bg1"/>
                </a:solidFill>
                <a:latin typeface="Times New Roman" panose="02020603050405020304" pitchFamily="18" charset="0"/>
                <a:cs typeface="Times New Roman" panose="02020603050405020304" pitchFamily="18" charset="0"/>
              </a:rPr>
              <a:t>hóa trường cao </a:t>
            </a:r>
            <a:r>
              <a:rPr lang="vi-VN" sz="2600" b="1" i="1" dirty="0" smtClean="0">
                <a:solidFill>
                  <a:schemeClr val="bg1"/>
                </a:solidFill>
                <a:latin typeface="Times New Roman" panose="02020603050405020304" pitchFamily="18" charset="0"/>
                <a:cs typeface="Times New Roman" panose="02020603050405020304" pitchFamily="18" charset="0"/>
              </a:rPr>
              <a:t>đẳng</a:t>
            </a:r>
            <a:endParaRPr lang="en-US" sz="2600" b="1" i="1" dirty="0">
              <a:solidFill>
                <a:schemeClr val="bg1"/>
              </a:solidFill>
              <a:latin typeface="Times New Roman" panose="02020603050405020304" pitchFamily="18" charset="0"/>
              <a:cs typeface="Times New Roman" panose="02020603050405020304" pitchFamily="18" charset="0"/>
            </a:endParaRPr>
          </a:p>
        </p:txBody>
      </p:sp>
      <p:sp>
        <p:nvSpPr>
          <p:cNvPr id="5" name="Oval 4"/>
          <p:cNvSpPr/>
          <p:nvPr/>
        </p:nvSpPr>
        <p:spPr>
          <a:xfrm>
            <a:off x="4687389" y="2895600"/>
            <a:ext cx="4294188" cy="26670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vi-VN" sz="2600" dirty="0">
                <a:latin typeface="Times New Roman" panose="02020603050405020304" pitchFamily="18" charset="0"/>
                <a:cs typeface="Times New Roman" panose="02020603050405020304" pitchFamily="18" charset="0"/>
              </a:rPr>
              <a:t>Kiểm tra, đánh giá nhằm xây dựng những nội dung mới của văn hóa trường cao đẳng</a:t>
            </a:r>
            <a:endParaRPr lang="en-US" sz="2600" dirty="0">
              <a:latin typeface="Times New Roman" panose="02020603050405020304" pitchFamily="18" charset="0"/>
              <a:cs typeface="Times New Roman" panose="02020603050405020304" pitchFamily="18" charset="0"/>
            </a:endParaRPr>
          </a:p>
        </p:txBody>
      </p:sp>
      <p:sp>
        <p:nvSpPr>
          <p:cNvPr id="6" name="Oval 5"/>
          <p:cNvSpPr/>
          <p:nvPr/>
        </p:nvSpPr>
        <p:spPr>
          <a:xfrm>
            <a:off x="202702" y="2895600"/>
            <a:ext cx="4103687" cy="2667000"/>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vi-VN" sz="2600" dirty="0">
                <a:latin typeface="Times New Roman" panose="02020603050405020304" pitchFamily="18" charset="0"/>
                <a:cs typeface="Times New Roman" panose="02020603050405020304" pitchFamily="18" charset="0"/>
              </a:rPr>
              <a:t>Kiểm tra, đánh giá việc phát huy những nội dung phù hợp trong xây dựng văn hóa trường cao đẳng</a:t>
            </a:r>
            <a:endParaRPr lang="en-US" sz="2600" dirty="0">
              <a:latin typeface="Times New Roman" panose="02020603050405020304" pitchFamily="18" charset="0"/>
              <a:cs typeface="Times New Roman" panose="02020603050405020304" pitchFamily="18" charset="0"/>
            </a:endParaRPr>
          </a:p>
        </p:txBody>
      </p:sp>
      <p:sp>
        <p:nvSpPr>
          <p:cNvPr id="7" name="Straight Connector 6"/>
          <p:cNvSpPr/>
          <p:nvPr/>
        </p:nvSpPr>
        <p:spPr>
          <a:xfrm flipH="1">
            <a:off x="2404564" y="2227263"/>
            <a:ext cx="2420938" cy="668337"/>
          </a:xfrm>
          <a:prstGeom prst="line">
            <a:avLst/>
          </a:prstGeom>
          <a:ln w="76200" cap="flat" cmpd="tri">
            <a:solidFill>
              <a:schemeClr val="tx1"/>
            </a:solidFill>
            <a:prstDash val="solid"/>
            <a:round/>
            <a:headEnd type="none" w="med" len="med"/>
            <a:tailEnd type="triangle" w="med" len="med"/>
          </a:ln>
        </p:spPr>
        <p: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a:lstStyle>
          <a:p>
            <a:pPr>
              <a:defRPr/>
            </a:pPr>
            <a:endParaRPr lang="en-US" altLang="en-US" sz="2155"/>
          </a:p>
        </p:txBody>
      </p:sp>
      <p:sp>
        <p:nvSpPr>
          <p:cNvPr id="8" name="Straight Connector 7"/>
          <p:cNvSpPr/>
          <p:nvPr/>
        </p:nvSpPr>
        <p:spPr>
          <a:xfrm>
            <a:off x="4786313" y="2227263"/>
            <a:ext cx="2352675" cy="668337"/>
          </a:xfrm>
          <a:prstGeom prst="line">
            <a:avLst/>
          </a:prstGeom>
          <a:ln w="76200" cap="flat" cmpd="tri">
            <a:solidFill>
              <a:schemeClr val="tx1"/>
            </a:solidFill>
            <a:prstDash val="solid"/>
            <a:round/>
            <a:headEnd type="none" w="med" len="med"/>
            <a:tailEnd type="triangle" w="med" len="med"/>
          </a:ln>
        </p:spPr>
        <p: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a:lstStyle>
          <a:p>
            <a:pPr>
              <a:defRPr/>
            </a:pPr>
            <a:endParaRPr lang="en-US" altLang="en-US" sz="2155"/>
          </a:p>
        </p:txBody>
      </p:sp>
      <p:sp>
        <p:nvSpPr>
          <p:cNvPr id="9"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3349025852"/>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own Ribbon 3"/>
          <p:cNvSpPr>
            <a:spLocks noChangeArrowheads="1"/>
          </p:cNvSpPr>
          <p:nvPr/>
        </p:nvSpPr>
        <p:spPr bwMode="auto">
          <a:xfrm>
            <a:off x="1058092" y="914400"/>
            <a:ext cx="7923486" cy="1312863"/>
          </a:xfrm>
          <a:prstGeom prst="ribbon">
            <a:avLst>
              <a:gd name="adj1" fmla="val 12500"/>
              <a:gd name="adj2" fmla="val 50000"/>
            </a:avLst>
          </a:prstGeom>
          <a:solidFill>
            <a:schemeClr val="accent2"/>
          </a:solidFill>
          <a:ln w="38100">
            <a:solidFill>
              <a:srgbClr val="BDA5F9"/>
            </a:solidFill>
            <a:round/>
            <a:headEnd/>
            <a:tailEnd/>
          </a:ln>
          <a:effectLst>
            <a:outerShdw sy="-50000" kx="2453608" rotWithShape="0">
              <a:schemeClr val="bg2">
                <a:alpha val="50000"/>
              </a:schemeClr>
            </a:outerShdw>
          </a:effectLst>
        </p:spPr>
        <p:txBody>
          <a:bodyPr wrap="none" anchor="ctr"/>
          <a:lstStyle/>
          <a:p>
            <a:pPr algn="ctr"/>
            <a:r>
              <a:rPr lang="vi-VN" sz="2600" b="1" i="1" dirty="0" smtClean="0">
                <a:solidFill>
                  <a:schemeClr val="bg1"/>
                </a:solidFill>
                <a:latin typeface="Times New Roman" panose="02020603050405020304" pitchFamily="18" charset="0"/>
                <a:cs typeface="Times New Roman" panose="02020603050405020304" pitchFamily="18" charset="0"/>
              </a:rPr>
              <a:t>Các </a:t>
            </a:r>
            <a:r>
              <a:rPr lang="vi-VN" sz="2600" b="1" i="1" dirty="0">
                <a:solidFill>
                  <a:schemeClr val="bg1"/>
                </a:solidFill>
                <a:latin typeface="Times New Roman" panose="02020603050405020304" pitchFamily="18" charset="0"/>
                <a:cs typeface="Times New Roman" panose="02020603050405020304" pitchFamily="18" charset="0"/>
              </a:rPr>
              <a:t>yếu tố ảnh hưởng đến quản lý </a:t>
            </a:r>
            <a:endParaRPr lang="en-US" sz="2600" b="1" i="1" dirty="0" smtClean="0">
              <a:solidFill>
                <a:schemeClr val="bg1"/>
              </a:solidFill>
              <a:latin typeface="Times New Roman" panose="02020603050405020304" pitchFamily="18" charset="0"/>
              <a:cs typeface="Times New Roman" panose="02020603050405020304" pitchFamily="18" charset="0"/>
            </a:endParaRPr>
          </a:p>
          <a:p>
            <a:pPr algn="ctr"/>
            <a:r>
              <a:rPr lang="vi-VN" sz="2600" b="1" i="1" dirty="0" smtClean="0">
                <a:solidFill>
                  <a:schemeClr val="bg1"/>
                </a:solidFill>
                <a:latin typeface="Times New Roman" panose="02020603050405020304" pitchFamily="18" charset="0"/>
                <a:cs typeface="Times New Roman" panose="02020603050405020304" pitchFamily="18" charset="0"/>
              </a:rPr>
              <a:t>xây </a:t>
            </a:r>
            <a:r>
              <a:rPr lang="vi-VN" sz="2600" b="1" i="1" dirty="0">
                <a:solidFill>
                  <a:schemeClr val="bg1"/>
                </a:solidFill>
                <a:latin typeface="Times New Roman" panose="02020603050405020304" pitchFamily="18" charset="0"/>
                <a:cs typeface="Times New Roman" panose="02020603050405020304" pitchFamily="18" charset="0"/>
              </a:rPr>
              <a:t>dựng văn hóa nhà trường cao đẳng</a:t>
            </a:r>
            <a:endParaRPr lang="en-US" sz="2600" b="1" i="1" dirty="0">
              <a:solidFill>
                <a:schemeClr val="bg1"/>
              </a:solidFill>
              <a:latin typeface="Times New Roman" panose="02020603050405020304" pitchFamily="18" charset="0"/>
              <a:cs typeface="Times New Roman" panose="02020603050405020304" pitchFamily="18" charset="0"/>
            </a:endParaRPr>
          </a:p>
        </p:txBody>
      </p:sp>
      <p:sp>
        <p:nvSpPr>
          <p:cNvPr id="5" name="Oval 4"/>
          <p:cNvSpPr/>
          <p:nvPr/>
        </p:nvSpPr>
        <p:spPr>
          <a:xfrm>
            <a:off x="4687389" y="2895600"/>
            <a:ext cx="4294188" cy="26670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vi-VN" sz="2600" dirty="0">
                <a:latin typeface="Times New Roman" panose="02020603050405020304" pitchFamily="18" charset="0"/>
                <a:cs typeface="Times New Roman" panose="02020603050405020304" pitchFamily="18" charset="0"/>
              </a:rPr>
              <a:t>Các yếu tố khách quan</a:t>
            </a:r>
            <a:endParaRPr lang="en-US" sz="2600" dirty="0">
              <a:latin typeface="Times New Roman" panose="02020603050405020304" pitchFamily="18" charset="0"/>
              <a:cs typeface="Times New Roman" panose="02020603050405020304" pitchFamily="18" charset="0"/>
            </a:endParaRPr>
          </a:p>
        </p:txBody>
      </p:sp>
      <p:sp>
        <p:nvSpPr>
          <p:cNvPr id="6" name="Oval 5"/>
          <p:cNvSpPr/>
          <p:nvPr/>
        </p:nvSpPr>
        <p:spPr>
          <a:xfrm>
            <a:off x="202702" y="2895600"/>
            <a:ext cx="4103687" cy="2667000"/>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en-US" sz="2600" dirty="0" err="1" smtClean="0">
                <a:latin typeface="Times New Roman" panose="02020603050405020304" pitchFamily="18" charset="0"/>
                <a:cs typeface="Times New Roman" panose="02020603050405020304" pitchFamily="18" charset="0"/>
              </a:rPr>
              <a:t>Các</a:t>
            </a:r>
            <a:r>
              <a:rPr lang="en-US" sz="2600" dirty="0" smtClean="0">
                <a:latin typeface="Times New Roman" panose="02020603050405020304" pitchFamily="18" charset="0"/>
                <a:cs typeface="Times New Roman" panose="02020603050405020304" pitchFamily="18" charset="0"/>
              </a:rPr>
              <a:t> y</a:t>
            </a:r>
            <a:r>
              <a:rPr lang="vi-VN" sz="2600" dirty="0" smtClean="0">
                <a:latin typeface="Times New Roman" panose="02020603050405020304" pitchFamily="18" charset="0"/>
                <a:cs typeface="Times New Roman" panose="02020603050405020304" pitchFamily="18" charset="0"/>
              </a:rPr>
              <a:t>ếu tố</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chủ</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quan</a:t>
            </a:r>
            <a:endParaRPr lang="en-US" sz="2600" dirty="0">
              <a:latin typeface="Times New Roman" panose="02020603050405020304" pitchFamily="18" charset="0"/>
              <a:cs typeface="Times New Roman" panose="02020603050405020304" pitchFamily="18" charset="0"/>
            </a:endParaRPr>
          </a:p>
        </p:txBody>
      </p:sp>
      <p:sp>
        <p:nvSpPr>
          <p:cNvPr id="7" name="Straight Connector 6"/>
          <p:cNvSpPr/>
          <p:nvPr/>
        </p:nvSpPr>
        <p:spPr>
          <a:xfrm flipH="1">
            <a:off x="2404564" y="2227263"/>
            <a:ext cx="2420938" cy="668337"/>
          </a:xfrm>
          <a:prstGeom prst="line">
            <a:avLst/>
          </a:prstGeom>
          <a:ln w="76200" cap="flat" cmpd="tri">
            <a:solidFill>
              <a:schemeClr val="tx1"/>
            </a:solidFill>
            <a:prstDash val="solid"/>
            <a:round/>
            <a:headEnd type="none" w="med" len="med"/>
            <a:tailEnd type="triangle" w="med" len="med"/>
          </a:ln>
        </p:spPr>
        <p: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a:lstStyle>
          <a:p>
            <a:pPr>
              <a:defRPr/>
            </a:pPr>
            <a:endParaRPr lang="en-US" altLang="en-US" sz="2155"/>
          </a:p>
        </p:txBody>
      </p:sp>
      <p:sp>
        <p:nvSpPr>
          <p:cNvPr id="8" name="Straight Connector 7"/>
          <p:cNvSpPr/>
          <p:nvPr/>
        </p:nvSpPr>
        <p:spPr>
          <a:xfrm>
            <a:off x="4786313" y="2227263"/>
            <a:ext cx="2352675" cy="668337"/>
          </a:xfrm>
          <a:prstGeom prst="line">
            <a:avLst/>
          </a:prstGeom>
          <a:ln w="76200" cap="flat" cmpd="tri">
            <a:solidFill>
              <a:schemeClr val="tx1"/>
            </a:solidFill>
            <a:prstDash val="solid"/>
            <a:round/>
            <a:headEnd type="none" w="med" len="med"/>
            <a:tailEnd type="triangle" w="med" len="med"/>
          </a:ln>
        </p:spPr>
        <p: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a:lstStyle>
          <a:p>
            <a:pPr>
              <a:defRPr/>
            </a:pPr>
            <a:endParaRPr lang="en-US" altLang="en-US" sz="2155"/>
          </a:p>
        </p:txBody>
      </p:sp>
      <p:sp>
        <p:nvSpPr>
          <p:cNvPr id="9"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298735429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3"/>
          <p:cNvSpPr>
            <a:spLocks noChangeArrowheads="1"/>
          </p:cNvSpPr>
          <p:nvPr/>
        </p:nvSpPr>
        <p:spPr bwMode="auto">
          <a:xfrm>
            <a:off x="726457" y="-67200"/>
            <a:ext cx="783419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6672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66725" algn="ctr"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err="1"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Khung</a:t>
            </a:r>
            <a:r>
              <a:rPr kumimoji="0" lang="en-US" altLang="en-US" sz="2400" b="1" i="0" u="none" strike="noStrike" cap="none" normalizeH="0" baseline="0" dirty="0"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lý</a:t>
            </a:r>
            <a:r>
              <a:rPr kumimoji="0" lang="en-US" altLang="en-US" sz="2400" b="1" i="0" u="none" strike="noStrike" cap="none" normalizeH="0" baseline="0" dirty="0"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thuyết</a:t>
            </a:r>
            <a:r>
              <a:rPr kumimoji="0" lang="en-US" altLang="en-US" sz="2400" b="1" i="0" u="none" strike="noStrike" cap="none" normalizeH="0" baseline="0" dirty="0"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quản</a:t>
            </a:r>
            <a:r>
              <a:rPr kumimoji="0" lang="en-US" altLang="en-US" sz="2400" b="1" i="0" u="none" strike="noStrike" cap="none" normalizeH="0" baseline="0" dirty="0"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lý</a:t>
            </a:r>
            <a:r>
              <a:rPr kumimoji="0" lang="en-US" altLang="en-US" sz="2400" b="1" i="0" u="none" strike="noStrike" cap="none" normalizeH="0" baseline="0" dirty="0"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xây</a:t>
            </a:r>
            <a:r>
              <a:rPr kumimoji="0" lang="en-US" altLang="en-US" sz="2400" b="1" i="0" u="none" strike="noStrike" cap="none" normalizeH="0" baseline="0" dirty="0"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dựng</a:t>
            </a:r>
            <a:r>
              <a:rPr kumimoji="0" lang="en-US" altLang="en-US" sz="2400" b="1" i="0" u="none" strike="noStrike" cap="none" normalizeH="0" baseline="0" dirty="0"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kumimoji="0" lang="en-US" altLang="en-US" sz="2400" b="1" i="0" u="none" strike="noStrike" cap="none" normalizeH="0" baseline="0" dirty="0"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hóa</a:t>
            </a:r>
            <a:r>
              <a:rPr kumimoji="0" lang="en-US" altLang="en-US" sz="2400" b="1" i="0" u="none" strike="noStrike" cap="none" normalizeH="0" baseline="0" dirty="0"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nhà</a:t>
            </a:r>
            <a:r>
              <a:rPr kumimoji="0" lang="en-US" altLang="en-US" sz="2400" b="1" i="0" u="none" strike="noStrike" cap="none" normalizeH="0" baseline="0" dirty="0"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1" i="0" u="none" strike="noStrike" cap="none" normalizeH="0" baseline="0" dirty="0" err="1" smtClean="0">
                <a:ln>
                  <a:noFill/>
                </a:ln>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trường</a:t>
            </a:r>
            <a:endParaRPr kumimoji="0" lang="en-US" altLang="en-US" sz="2400" b="0"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endParaRPr>
          </a:p>
          <a:p>
            <a:pPr marL="0" marR="0" lvl="0" indent="466725" algn="ctr" defTabSz="914400"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endParaRPr>
          </a:p>
        </p:txBody>
      </p:sp>
      <p:grpSp>
        <p:nvGrpSpPr>
          <p:cNvPr id="5" name="Group 4"/>
          <p:cNvGrpSpPr>
            <a:grpSpLocks/>
          </p:cNvGrpSpPr>
          <p:nvPr/>
        </p:nvGrpSpPr>
        <p:grpSpPr bwMode="auto">
          <a:xfrm>
            <a:off x="100362" y="449752"/>
            <a:ext cx="8783076" cy="6251494"/>
            <a:chOff x="-11250" y="0"/>
            <a:chExt cx="5742926" cy="8621837"/>
          </a:xfrm>
        </p:grpSpPr>
        <p:grpSp>
          <p:nvGrpSpPr>
            <p:cNvPr id="6" name="Nhóm 25"/>
            <p:cNvGrpSpPr>
              <a:grpSpLocks/>
            </p:cNvGrpSpPr>
            <p:nvPr/>
          </p:nvGrpSpPr>
          <p:grpSpPr bwMode="auto">
            <a:xfrm>
              <a:off x="119270" y="0"/>
              <a:ext cx="5612406" cy="6519987"/>
              <a:chOff x="0" y="0"/>
              <a:chExt cx="5612406" cy="6519987"/>
            </a:xfrm>
          </p:grpSpPr>
          <p:grpSp>
            <p:nvGrpSpPr>
              <p:cNvPr id="14" name="Nhóm 19"/>
              <p:cNvGrpSpPr>
                <a:grpSpLocks/>
              </p:cNvGrpSpPr>
              <p:nvPr/>
            </p:nvGrpSpPr>
            <p:grpSpPr bwMode="auto">
              <a:xfrm>
                <a:off x="190831" y="0"/>
                <a:ext cx="5215890" cy="2917410"/>
                <a:chOff x="0" y="0"/>
                <a:chExt cx="5215890" cy="2917410"/>
              </a:xfrm>
            </p:grpSpPr>
            <p:grpSp>
              <p:nvGrpSpPr>
                <p:cNvPr id="20" name="Nhóm 8"/>
                <p:cNvGrpSpPr>
                  <a:grpSpLocks/>
                </p:cNvGrpSpPr>
                <p:nvPr/>
              </p:nvGrpSpPr>
              <p:grpSpPr bwMode="auto">
                <a:xfrm>
                  <a:off x="0" y="0"/>
                  <a:ext cx="5215890" cy="2082662"/>
                  <a:chOff x="0" y="0"/>
                  <a:chExt cx="5215890" cy="2082662"/>
                </a:xfrm>
              </p:grpSpPr>
              <p:sp>
                <p:nvSpPr>
                  <p:cNvPr id="29" name="Hộp Văn bản 2"/>
                  <p:cNvSpPr txBox="1">
                    <a:spLocks noChangeArrowheads="1"/>
                  </p:cNvSpPr>
                  <p:nvPr/>
                </p:nvSpPr>
                <p:spPr bwMode="auto">
                  <a:xfrm>
                    <a:off x="0" y="0"/>
                    <a:ext cx="5215890" cy="36576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en-US" sz="1300" b="1" dirty="0">
                        <a:effectLst/>
                        <a:latin typeface="Times New Roman" panose="02020603050405020304" pitchFamily="18" charset="0"/>
                        <a:ea typeface="Times New Roman" panose="02020603050405020304" pitchFamily="18" charset="0"/>
                      </a:rPr>
                      <a:t>QUẢN LÝ XÂY DỰNG VĂN HÓA NHÀ TRƯỜNG CAO</a:t>
                    </a:r>
                    <a:r>
                      <a:rPr lang="en-US" sz="1400" dirty="0">
                        <a:effectLst/>
                        <a:latin typeface="Times New Roman" panose="02020603050405020304" pitchFamily="18" charset="0"/>
                        <a:ea typeface="Times New Roman" panose="02020603050405020304" pitchFamily="18" charset="0"/>
                      </a:rPr>
                      <a:t> ĐẲNG</a:t>
                    </a:r>
                  </a:p>
                </p:txBody>
              </p:sp>
              <p:sp>
                <p:nvSpPr>
                  <p:cNvPr id="30" name="Hộp Văn bản 2"/>
                  <p:cNvSpPr txBox="1">
                    <a:spLocks noChangeArrowheads="1"/>
                  </p:cNvSpPr>
                  <p:nvPr/>
                </p:nvSpPr>
                <p:spPr bwMode="auto">
                  <a:xfrm>
                    <a:off x="922351" y="826936"/>
                    <a:ext cx="3355340" cy="79441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en-US" sz="1300" b="1" dirty="0">
                        <a:effectLst/>
                        <a:latin typeface="Times New Roman" panose="02020603050405020304" pitchFamily="18" charset="0"/>
                        <a:ea typeface="Times New Roman" panose="02020603050405020304" pitchFamily="18" charset="0"/>
                      </a:rPr>
                      <a:t>CÁCH TIẾP CẬN NGHIÊN CỨU</a:t>
                    </a:r>
                    <a:endParaRPr lang="en-US" sz="1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1300" b="1" dirty="0">
                        <a:effectLst/>
                        <a:latin typeface="Times New Roman" panose="02020603050405020304" pitchFamily="18" charset="0"/>
                        <a:ea typeface="Times New Roman" panose="02020603050405020304" pitchFamily="18" charset="0"/>
                      </a:rPr>
                      <a:t>1. </a:t>
                    </a:r>
                    <a:r>
                      <a:rPr lang="en-US" sz="1300" b="1" dirty="0" err="1">
                        <a:effectLst/>
                        <a:latin typeface="Times New Roman" panose="02020603050405020304" pitchFamily="18" charset="0"/>
                        <a:ea typeface="Times New Roman" panose="02020603050405020304" pitchFamily="18" charset="0"/>
                      </a:rPr>
                      <a:t>Văn</a:t>
                    </a:r>
                    <a:r>
                      <a:rPr lang="en-US" sz="1300" b="1" dirty="0">
                        <a:effectLst/>
                        <a:latin typeface="Times New Roman" panose="02020603050405020304" pitchFamily="18" charset="0"/>
                        <a:ea typeface="Times New Roman" panose="02020603050405020304" pitchFamily="18" charset="0"/>
                      </a:rPr>
                      <a:t> </a:t>
                    </a:r>
                    <a:r>
                      <a:rPr lang="en-US" sz="1300" b="1" dirty="0" err="1">
                        <a:effectLst/>
                        <a:latin typeface="Times New Roman" panose="02020603050405020304" pitchFamily="18" charset="0"/>
                        <a:ea typeface="Times New Roman" panose="02020603050405020304" pitchFamily="18" charset="0"/>
                      </a:rPr>
                      <a:t>hóa</a:t>
                    </a:r>
                    <a:r>
                      <a:rPr lang="en-US" sz="1300" b="1" dirty="0">
                        <a:effectLst/>
                        <a:latin typeface="Times New Roman" panose="02020603050405020304" pitchFamily="18" charset="0"/>
                        <a:ea typeface="Times New Roman" panose="02020603050405020304" pitchFamily="18" charset="0"/>
                      </a:rPr>
                      <a:t> </a:t>
                    </a:r>
                    <a:r>
                      <a:rPr lang="en-US" sz="1300" b="1" dirty="0" err="1">
                        <a:effectLst/>
                        <a:latin typeface="Times New Roman" panose="02020603050405020304" pitchFamily="18" charset="0"/>
                        <a:ea typeface="Times New Roman" panose="02020603050405020304" pitchFamily="18" charset="0"/>
                      </a:rPr>
                      <a:t>tổ</a:t>
                    </a:r>
                    <a:r>
                      <a:rPr lang="en-US" sz="1300" b="1" dirty="0">
                        <a:effectLst/>
                        <a:latin typeface="Times New Roman" panose="02020603050405020304" pitchFamily="18" charset="0"/>
                        <a:ea typeface="Times New Roman" panose="02020603050405020304" pitchFamily="18" charset="0"/>
                      </a:rPr>
                      <a:t> </a:t>
                    </a:r>
                    <a:r>
                      <a:rPr lang="en-US" sz="1300" b="1" dirty="0" err="1">
                        <a:effectLst/>
                        <a:latin typeface="Times New Roman" panose="02020603050405020304" pitchFamily="18" charset="0"/>
                        <a:ea typeface="Times New Roman" panose="02020603050405020304" pitchFamily="18" charset="0"/>
                      </a:rPr>
                      <a:t>chức</a:t>
                    </a:r>
                    <a:r>
                      <a:rPr lang="en-US" sz="1300" b="1" dirty="0">
                        <a:effectLst/>
                        <a:latin typeface="Times New Roman" panose="02020603050405020304" pitchFamily="18" charset="0"/>
                        <a:ea typeface="Times New Roman" panose="02020603050405020304" pitchFamily="18" charset="0"/>
                      </a:rPr>
                      <a:t>    2. </a:t>
                    </a:r>
                    <a:r>
                      <a:rPr lang="en-US" sz="1300" b="1" dirty="0" err="1">
                        <a:effectLst/>
                        <a:latin typeface="Times New Roman" panose="02020603050405020304" pitchFamily="18" charset="0"/>
                        <a:ea typeface="Times New Roman" panose="02020603050405020304" pitchFamily="18" charset="0"/>
                      </a:rPr>
                      <a:t>Chức</a:t>
                    </a:r>
                    <a:r>
                      <a:rPr lang="en-US" sz="1300" b="1" dirty="0">
                        <a:effectLst/>
                        <a:latin typeface="Times New Roman" panose="02020603050405020304" pitchFamily="18" charset="0"/>
                        <a:ea typeface="Times New Roman" panose="02020603050405020304" pitchFamily="18" charset="0"/>
                      </a:rPr>
                      <a:t> </a:t>
                    </a:r>
                    <a:r>
                      <a:rPr lang="en-US" sz="1300" b="1" dirty="0" err="1">
                        <a:effectLst/>
                        <a:latin typeface="Times New Roman" panose="02020603050405020304" pitchFamily="18" charset="0"/>
                        <a:ea typeface="Times New Roman" panose="02020603050405020304" pitchFamily="18" charset="0"/>
                      </a:rPr>
                      <a:t>năng</a:t>
                    </a:r>
                    <a:r>
                      <a:rPr lang="en-US" sz="1300" b="1" dirty="0">
                        <a:effectLst/>
                        <a:latin typeface="Times New Roman" panose="02020603050405020304" pitchFamily="18" charset="0"/>
                        <a:ea typeface="Times New Roman" panose="02020603050405020304" pitchFamily="18" charset="0"/>
                      </a:rPr>
                      <a:t> </a:t>
                    </a:r>
                    <a:r>
                      <a:rPr lang="en-US" sz="1300" b="1" dirty="0" err="1">
                        <a:effectLst/>
                        <a:latin typeface="Times New Roman" panose="02020603050405020304" pitchFamily="18" charset="0"/>
                        <a:ea typeface="Times New Roman" panose="02020603050405020304" pitchFamily="18" charset="0"/>
                      </a:rPr>
                      <a:t>quản</a:t>
                    </a:r>
                    <a:r>
                      <a:rPr lang="en-US" sz="1300" b="1" dirty="0">
                        <a:effectLst/>
                        <a:latin typeface="Times New Roman" panose="02020603050405020304" pitchFamily="18" charset="0"/>
                        <a:ea typeface="Times New Roman" panose="02020603050405020304" pitchFamily="18" charset="0"/>
                      </a:rPr>
                      <a:t> </a:t>
                    </a:r>
                    <a:r>
                      <a:rPr lang="en-US" sz="1300" b="1" dirty="0" err="1">
                        <a:effectLst/>
                        <a:latin typeface="Times New Roman" panose="02020603050405020304" pitchFamily="18" charset="0"/>
                        <a:ea typeface="Times New Roman" panose="02020603050405020304" pitchFamily="18" charset="0"/>
                      </a:rPr>
                      <a:t>lý</a:t>
                    </a:r>
                    <a:endParaRPr lang="en-US" sz="1400" dirty="0">
                      <a:effectLst/>
                      <a:latin typeface="Times New Roman" panose="02020603050405020304" pitchFamily="18" charset="0"/>
                      <a:ea typeface="Times New Roman" panose="02020603050405020304" pitchFamily="18" charset="0"/>
                    </a:endParaRPr>
                  </a:p>
                </p:txBody>
              </p:sp>
              <p:grpSp>
                <p:nvGrpSpPr>
                  <p:cNvPr id="31" name="Nhóm 5"/>
                  <p:cNvGrpSpPr>
                    <a:grpSpLocks/>
                  </p:cNvGrpSpPr>
                  <p:nvPr/>
                </p:nvGrpSpPr>
                <p:grpSpPr bwMode="auto">
                  <a:xfrm>
                    <a:off x="2138901" y="397565"/>
                    <a:ext cx="882595" cy="1510748"/>
                    <a:chOff x="0" y="0"/>
                    <a:chExt cx="882595" cy="1510748"/>
                  </a:xfrm>
                </p:grpSpPr>
                <p:cxnSp>
                  <p:nvCxnSpPr>
                    <p:cNvPr id="34" name="Đường kết nối Mũi tên Thẳng 1"/>
                    <p:cNvCxnSpPr>
                      <a:cxnSpLocks noChangeShapeType="1"/>
                    </p:cNvCxnSpPr>
                    <p:nvPr/>
                  </p:nvCxnSpPr>
                  <p:spPr bwMode="auto">
                    <a:xfrm>
                      <a:off x="449911" y="0"/>
                      <a:ext cx="0" cy="413385"/>
                    </a:xfrm>
                    <a:prstGeom prst="straightConnector1">
                      <a:avLst/>
                    </a:prstGeom>
                    <a:noFill/>
                    <a:ln w="190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5" name="Đường kết nối Mũi tên Thẳng 3"/>
                    <p:cNvCxnSpPr>
                      <a:cxnSpLocks noChangeShapeType="1"/>
                    </p:cNvCxnSpPr>
                    <p:nvPr/>
                  </p:nvCxnSpPr>
                  <p:spPr bwMode="auto">
                    <a:xfrm>
                      <a:off x="457863" y="1073426"/>
                      <a:ext cx="0" cy="413385"/>
                    </a:xfrm>
                    <a:prstGeom prst="straightConnector1">
                      <a:avLst/>
                    </a:prstGeom>
                    <a:noFill/>
                    <a:ln w="190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6" name="Đường nối Thẳng 4"/>
                    <p:cNvCxnSpPr>
                      <a:cxnSpLocks noChangeShapeType="1"/>
                    </p:cNvCxnSpPr>
                    <p:nvPr/>
                  </p:nvCxnSpPr>
                  <p:spPr bwMode="auto">
                    <a:xfrm>
                      <a:off x="0" y="1510748"/>
                      <a:ext cx="882595" cy="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grpSp>
              <p:sp>
                <p:nvSpPr>
                  <p:cNvPr id="32" name="Hộp Văn bản 6"/>
                  <p:cNvSpPr txBox="1">
                    <a:spLocks noChangeArrowheads="1"/>
                  </p:cNvSpPr>
                  <p:nvPr/>
                </p:nvSpPr>
                <p:spPr bwMode="auto">
                  <a:xfrm>
                    <a:off x="198783" y="1749287"/>
                    <a:ext cx="1931670" cy="333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en-US" sz="1300" b="1">
                        <a:effectLst/>
                        <a:latin typeface="Times New Roman" panose="02020603050405020304" pitchFamily="18" charset="0"/>
                        <a:ea typeface="Times New Roman" panose="02020603050405020304" pitchFamily="18" charset="0"/>
                      </a:rPr>
                      <a:t>Các giá trị vật</a:t>
                    </a:r>
                    <a:r>
                      <a:rPr lang="en-US" sz="1400" b="1">
                        <a:effectLst/>
                        <a:latin typeface="Times New Roman" panose="02020603050405020304" pitchFamily="18" charset="0"/>
                        <a:ea typeface="Times New Roman" panose="02020603050405020304" pitchFamily="18" charset="0"/>
                      </a:rPr>
                      <a:t> chất</a:t>
                    </a:r>
                    <a:endParaRPr lang="en-US" sz="1400">
                      <a:effectLst/>
                      <a:latin typeface="Times New Roman" panose="02020603050405020304" pitchFamily="18" charset="0"/>
                      <a:ea typeface="Times New Roman" panose="02020603050405020304" pitchFamily="18" charset="0"/>
                    </a:endParaRPr>
                  </a:p>
                </p:txBody>
              </p:sp>
              <p:sp>
                <p:nvSpPr>
                  <p:cNvPr id="33" name="Hộp Văn bản 7"/>
                  <p:cNvSpPr txBox="1">
                    <a:spLocks noChangeArrowheads="1"/>
                  </p:cNvSpPr>
                  <p:nvPr/>
                </p:nvSpPr>
                <p:spPr bwMode="auto">
                  <a:xfrm>
                    <a:off x="3021496" y="1741335"/>
                    <a:ext cx="1931670" cy="33337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en-US" sz="1300" b="1">
                        <a:effectLst/>
                        <a:latin typeface="Times New Roman" panose="02020603050405020304" pitchFamily="18" charset="0"/>
                        <a:ea typeface="Times New Roman" panose="02020603050405020304" pitchFamily="18" charset="0"/>
                      </a:rPr>
                      <a:t>Các giá trị tinh</a:t>
                    </a:r>
                    <a:r>
                      <a:rPr lang="en-US" sz="1400" b="1">
                        <a:effectLst/>
                        <a:latin typeface="Times New Roman" panose="02020603050405020304" pitchFamily="18" charset="0"/>
                        <a:ea typeface="Times New Roman" panose="02020603050405020304" pitchFamily="18" charset="0"/>
                      </a:rPr>
                      <a:t> thần</a:t>
                    </a:r>
                    <a:endParaRPr lang="en-US" sz="1400">
                      <a:effectLst/>
                      <a:latin typeface="Times New Roman" panose="02020603050405020304" pitchFamily="18" charset="0"/>
                      <a:ea typeface="Times New Roman" panose="02020603050405020304" pitchFamily="18" charset="0"/>
                    </a:endParaRPr>
                  </a:p>
                </p:txBody>
              </p:sp>
            </p:grpSp>
            <p:grpSp>
              <p:nvGrpSpPr>
                <p:cNvPr id="21" name="Nhóm 18"/>
                <p:cNvGrpSpPr>
                  <a:grpSpLocks/>
                </p:cNvGrpSpPr>
                <p:nvPr/>
              </p:nvGrpSpPr>
              <p:grpSpPr bwMode="auto">
                <a:xfrm>
                  <a:off x="473765" y="2075290"/>
                  <a:ext cx="4388706" cy="842120"/>
                  <a:chOff x="0" y="0"/>
                  <a:chExt cx="4388706" cy="842120"/>
                </a:xfrm>
              </p:grpSpPr>
              <p:cxnSp>
                <p:nvCxnSpPr>
                  <p:cNvPr id="22" name="Đường kết nối Mũi tên Thẳng 9"/>
                  <p:cNvCxnSpPr>
                    <a:cxnSpLocks noChangeShapeType="1"/>
                  </p:cNvCxnSpPr>
                  <p:nvPr/>
                </p:nvCxnSpPr>
                <p:spPr bwMode="auto">
                  <a:xfrm>
                    <a:off x="775915" y="15903"/>
                    <a:ext cx="0" cy="412750"/>
                  </a:xfrm>
                  <a:prstGeom prst="straightConnector1">
                    <a:avLst/>
                  </a:prstGeom>
                  <a:noFill/>
                  <a:ln w="190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23" name="Đường kết nối Mũi tên Thẳng 12"/>
                  <p:cNvCxnSpPr>
                    <a:cxnSpLocks noChangeShapeType="1"/>
                  </p:cNvCxnSpPr>
                  <p:nvPr/>
                </p:nvCxnSpPr>
                <p:spPr bwMode="auto">
                  <a:xfrm>
                    <a:off x="3550920" y="0"/>
                    <a:ext cx="0" cy="412750"/>
                  </a:xfrm>
                  <a:prstGeom prst="straightConnector1">
                    <a:avLst/>
                  </a:prstGeom>
                  <a:noFill/>
                  <a:ln w="190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24" name="Đường nối Thẳng 13"/>
                  <p:cNvCxnSpPr>
                    <a:cxnSpLocks noChangeShapeType="1"/>
                  </p:cNvCxnSpPr>
                  <p:nvPr/>
                </p:nvCxnSpPr>
                <p:spPr bwMode="auto">
                  <a:xfrm flipV="1">
                    <a:off x="0" y="413468"/>
                    <a:ext cx="4388706" cy="15185"/>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25" name="Đường kết nối Mũi tên Thẳng 14"/>
                  <p:cNvCxnSpPr>
                    <a:cxnSpLocks noChangeShapeType="1"/>
                  </p:cNvCxnSpPr>
                  <p:nvPr/>
                </p:nvCxnSpPr>
                <p:spPr bwMode="auto">
                  <a:xfrm>
                    <a:off x="4639" y="421419"/>
                    <a:ext cx="0" cy="412750"/>
                  </a:xfrm>
                  <a:prstGeom prst="straightConnector1">
                    <a:avLst/>
                  </a:prstGeom>
                  <a:noFill/>
                  <a:ln w="190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26" name="Đường kết nối Mũi tên Thẳng 15"/>
                  <p:cNvCxnSpPr>
                    <a:cxnSpLocks noChangeShapeType="1"/>
                  </p:cNvCxnSpPr>
                  <p:nvPr/>
                </p:nvCxnSpPr>
                <p:spPr bwMode="auto">
                  <a:xfrm>
                    <a:off x="1523338" y="429370"/>
                    <a:ext cx="0" cy="412750"/>
                  </a:xfrm>
                  <a:prstGeom prst="straightConnector1">
                    <a:avLst/>
                  </a:prstGeom>
                  <a:noFill/>
                  <a:ln w="190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27" name="Đường kết nối Mũi tên Thẳng 16"/>
                  <p:cNvCxnSpPr>
                    <a:cxnSpLocks noChangeShapeType="1"/>
                  </p:cNvCxnSpPr>
                  <p:nvPr/>
                </p:nvCxnSpPr>
                <p:spPr bwMode="auto">
                  <a:xfrm>
                    <a:off x="2946621" y="429370"/>
                    <a:ext cx="0" cy="412750"/>
                  </a:xfrm>
                  <a:prstGeom prst="straightConnector1">
                    <a:avLst/>
                  </a:prstGeom>
                  <a:noFill/>
                  <a:ln w="190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28" name="Đường kết nối Mũi tên Thẳng 17"/>
                  <p:cNvCxnSpPr>
                    <a:cxnSpLocks noChangeShapeType="1"/>
                  </p:cNvCxnSpPr>
                  <p:nvPr/>
                </p:nvCxnSpPr>
                <p:spPr bwMode="auto">
                  <a:xfrm>
                    <a:off x="4385807" y="413468"/>
                    <a:ext cx="0" cy="412750"/>
                  </a:xfrm>
                  <a:prstGeom prst="straightConnector1">
                    <a:avLst/>
                  </a:prstGeom>
                  <a:noFill/>
                  <a:ln w="190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grpSp>
          </p:grpSp>
          <p:grpSp>
            <p:nvGrpSpPr>
              <p:cNvPr id="15" name="Nhóm 24"/>
              <p:cNvGrpSpPr>
                <a:grpSpLocks/>
              </p:cNvGrpSpPr>
              <p:nvPr/>
            </p:nvGrpSpPr>
            <p:grpSpPr bwMode="auto">
              <a:xfrm>
                <a:off x="0" y="2965835"/>
                <a:ext cx="5612406" cy="3554152"/>
                <a:chOff x="0" y="-1"/>
                <a:chExt cx="5612406" cy="3554152"/>
              </a:xfrm>
            </p:grpSpPr>
            <p:sp>
              <p:nvSpPr>
                <p:cNvPr id="16" name="Hộp Văn bản 2"/>
                <p:cNvSpPr txBox="1">
                  <a:spLocks noChangeArrowheads="1"/>
                </p:cNvSpPr>
                <p:nvPr/>
              </p:nvSpPr>
              <p:spPr bwMode="auto">
                <a:xfrm>
                  <a:off x="0" y="-1"/>
                  <a:ext cx="1080770" cy="3522346"/>
                </a:xfrm>
                <a:prstGeom prst="rect">
                  <a:avLst/>
                </a:prstGeom>
                <a:solidFill>
                  <a:srgbClr val="FFFFFF"/>
                </a:solidFill>
                <a:ln w="9525">
                  <a:solidFill>
                    <a:srgbClr val="000000"/>
                  </a:solidFill>
                  <a:miter lim="800000"/>
                  <a:headEnd/>
                  <a:tailEnd/>
                </a:ln>
              </p:spPr>
              <p:txBody>
                <a:bodyPr rot="0" vert="eaVert" wrap="square" lIns="91440" tIns="45720" rIns="91440" bIns="45720" anchor="t" anchorCtr="0" upright="1">
                  <a:noAutofit/>
                </a:bodyPr>
                <a:lstStyle/>
                <a:p>
                  <a:pPr indent="431800" algn="just">
                    <a:spcBef>
                      <a:spcPts val="600"/>
                    </a:spcBef>
                    <a:spcAft>
                      <a:spcPts val="0"/>
                    </a:spcAft>
                  </a:pPr>
                  <a:r>
                    <a:rPr lang="en-US" sz="1200" dirty="0" err="1">
                      <a:effectLst/>
                      <a:latin typeface="Times New Roman" panose="02020603050405020304" pitchFamily="18" charset="0"/>
                      <a:ea typeface="Times New Roman" panose="02020603050405020304" pitchFamily="18" charset="0"/>
                    </a:rPr>
                    <a:t>a.</a:t>
                  </a:r>
                  <a:r>
                    <a:rPr lang="en-US" sz="1300" dirty="0" err="1">
                      <a:effectLst/>
                      <a:latin typeface="Times New Roman" panose="02020603050405020304" pitchFamily="18" charset="0"/>
                      <a:ea typeface="Times New Roman" panose="02020603050405020304" pitchFamily="18" charset="0"/>
                    </a:rPr>
                    <a:t>Lập</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kế</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hoạch</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xây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dựng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văn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hóa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trường</a:t>
                  </a:r>
                  <a:r>
                    <a:rPr lang="en-US" sz="12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1200" dirty="0" err="1">
                      <a:effectLst/>
                      <a:latin typeface="Times New Roman" panose="02020603050405020304" pitchFamily="18" charset="0"/>
                      <a:ea typeface="Times New Roman" panose="02020603050405020304" pitchFamily="18" charset="0"/>
                    </a:rPr>
                    <a:t>Quản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lý</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lập</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kế</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hoạch</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phát</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huy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những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nội</a:t>
                  </a:r>
                  <a:r>
                    <a:rPr lang="en-US" sz="1200" dirty="0">
                      <a:effectLst/>
                      <a:latin typeface="Times New Roman" panose="02020603050405020304" pitchFamily="18" charset="0"/>
                      <a:ea typeface="Times New Roman" panose="02020603050405020304" pitchFamily="18" charset="0"/>
                    </a:rPr>
                    <a:t> dung </a:t>
                  </a:r>
                  <a:r>
                    <a:rPr lang="en-US" sz="1200" dirty="0" err="1">
                      <a:effectLst/>
                      <a:latin typeface="Times New Roman" panose="02020603050405020304" pitchFamily="18" charset="0"/>
                      <a:ea typeface="Times New Roman" panose="02020603050405020304" pitchFamily="18" charset="0"/>
                    </a:rPr>
                    <a:t>phù</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hợp</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của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văn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hóa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trườ</a:t>
                  </a:r>
                  <a:r>
                    <a:rPr lang="en-US" sz="1200" dirty="0">
                      <a:effectLst/>
                      <a:latin typeface="Times New Roman" panose="02020603050405020304" pitchFamily="18" charset="0"/>
                      <a:ea typeface="Times New Roman" panose="02020603050405020304" pitchFamily="18" charset="0"/>
                    </a:rPr>
                    <a:t> ng </a:t>
                  </a:r>
                  <a:endParaRPr lang="en-US" sz="1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1200" dirty="0" err="1">
                      <a:effectLst/>
                      <a:latin typeface="Times New Roman" panose="02020603050405020304" pitchFamily="18" charset="0"/>
                      <a:ea typeface="Times New Roman" panose="02020603050405020304" pitchFamily="18" charset="0"/>
                    </a:rPr>
                    <a:t>Quản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lý</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lậ</a:t>
                  </a:r>
                  <a:r>
                    <a:rPr lang="en-US" sz="1200" dirty="0">
                      <a:effectLst/>
                      <a:latin typeface="Times New Roman" panose="02020603050405020304" pitchFamily="18" charset="0"/>
                      <a:ea typeface="Times New Roman" panose="02020603050405020304" pitchFamily="18" charset="0"/>
                    </a:rPr>
                    <a:t> p </a:t>
                  </a:r>
                  <a:r>
                    <a:rPr lang="en-US" sz="1200" dirty="0" err="1">
                      <a:effectLst/>
                      <a:latin typeface="Times New Roman" panose="02020603050405020304" pitchFamily="18" charset="0"/>
                      <a:ea typeface="Times New Roman" panose="02020603050405020304" pitchFamily="18" charset="0"/>
                    </a:rPr>
                    <a:t>kế</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hoạch</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xây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dựng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những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nội</a:t>
                  </a:r>
                  <a:r>
                    <a:rPr lang="en-US" sz="1200" dirty="0">
                      <a:effectLst/>
                      <a:latin typeface="Times New Roman" panose="02020603050405020304" pitchFamily="18" charset="0"/>
                      <a:ea typeface="Times New Roman" panose="02020603050405020304" pitchFamily="18" charset="0"/>
                    </a:rPr>
                    <a:t> dung </a:t>
                  </a:r>
                  <a:r>
                    <a:rPr lang="en-US" sz="1200" dirty="0" err="1">
                      <a:effectLst/>
                      <a:latin typeface="Times New Roman" panose="02020603050405020304" pitchFamily="18" charset="0"/>
                      <a:ea typeface="Times New Roman" panose="02020603050405020304" pitchFamily="18" charset="0"/>
                    </a:rPr>
                    <a:t>mới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của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văn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hóa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trường</a:t>
                  </a:r>
                  <a:r>
                    <a:rPr lang="en-US" sz="12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p:txBody>
            </p:sp>
            <p:sp>
              <p:nvSpPr>
                <p:cNvPr id="17" name="Hộp Văn bản 2"/>
                <p:cNvSpPr txBox="1">
                  <a:spLocks noChangeArrowheads="1"/>
                </p:cNvSpPr>
                <p:nvPr/>
              </p:nvSpPr>
              <p:spPr bwMode="auto">
                <a:xfrm>
                  <a:off x="1415332" y="7952"/>
                  <a:ext cx="1263015" cy="3522345"/>
                </a:xfrm>
                <a:prstGeom prst="rect">
                  <a:avLst/>
                </a:prstGeom>
                <a:solidFill>
                  <a:srgbClr val="FFFFFF"/>
                </a:solidFill>
                <a:ln w="9525">
                  <a:solidFill>
                    <a:srgbClr val="000000"/>
                  </a:solidFill>
                  <a:miter lim="800000"/>
                  <a:headEnd/>
                  <a:tailEnd/>
                </a:ln>
              </p:spPr>
              <p:txBody>
                <a:bodyPr rot="0" vert="eaVert" wrap="square" lIns="91440" tIns="45720" rIns="91440" bIns="45720" anchor="t" anchorCtr="0" upright="1">
                  <a:noAutofit/>
                </a:bodyPr>
                <a:lstStyle/>
                <a:p>
                  <a:pPr indent="431800" algn="just">
                    <a:spcBef>
                      <a:spcPts val="600"/>
                    </a:spcBef>
                    <a:spcAft>
                      <a:spcPts val="0"/>
                    </a:spcAft>
                  </a:pPr>
                  <a:r>
                    <a:rPr lang="en-US" sz="1200" dirty="0">
                      <a:effectLst/>
                      <a:latin typeface="Times New Roman" panose="02020603050405020304" pitchFamily="18" charset="0"/>
                      <a:ea typeface="Times New Roman" panose="02020603050405020304" pitchFamily="18" charset="0"/>
                    </a:rPr>
                    <a:t>b. </a:t>
                  </a:r>
                  <a:r>
                    <a:rPr lang="en-US" sz="1200" dirty="0" err="1">
                      <a:effectLst/>
                      <a:latin typeface="Times New Roman" panose="02020603050405020304" pitchFamily="18" charset="0"/>
                      <a:ea typeface="Times New Roman" panose="02020603050405020304" pitchFamily="18" charset="0"/>
                    </a:rPr>
                    <a:t>Tổ</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chức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thực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hiện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kế</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hoạch</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xây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dựng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văn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hóa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trường</a:t>
                  </a:r>
                  <a:r>
                    <a:rPr lang="en-US" sz="12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1200" dirty="0" err="1">
                      <a:effectLst/>
                      <a:latin typeface="Times New Roman" panose="02020603050405020304" pitchFamily="18" charset="0"/>
                      <a:ea typeface="Times New Roman" panose="02020603050405020304" pitchFamily="18" charset="0"/>
                    </a:rPr>
                    <a:t>Tổ</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chức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thực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hiện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kế</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hoạch</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phát</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huy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những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nội</a:t>
                  </a:r>
                  <a:r>
                    <a:rPr lang="en-US" sz="1200" dirty="0">
                      <a:effectLst/>
                      <a:latin typeface="Times New Roman" panose="02020603050405020304" pitchFamily="18" charset="0"/>
                      <a:ea typeface="Times New Roman" panose="02020603050405020304" pitchFamily="18" charset="0"/>
                    </a:rPr>
                    <a:t> dung </a:t>
                  </a:r>
                  <a:r>
                    <a:rPr lang="en-US" sz="1200" dirty="0" err="1">
                      <a:effectLst/>
                      <a:latin typeface="Times New Roman" panose="02020603050405020304" pitchFamily="18" charset="0"/>
                      <a:ea typeface="Times New Roman" panose="02020603050405020304" pitchFamily="18" charset="0"/>
                    </a:rPr>
                    <a:t>phù</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hợ</a:t>
                  </a:r>
                  <a:r>
                    <a:rPr lang="en-US" sz="1200" dirty="0">
                      <a:effectLst/>
                      <a:latin typeface="Times New Roman" panose="02020603050405020304" pitchFamily="18" charset="0"/>
                      <a:ea typeface="Times New Roman" panose="02020603050405020304" pitchFamily="18" charset="0"/>
                    </a:rPr>
                    <a:t> p </a:t>
                  </a:r>
                  <a:r>
                    <a:rPr lang="en-US" sz="1200" dirty="0" err="1">
                      <a:effectLst/>
                      <a:latin typeface="Times New Roman" panose="02020603050405020304" pitchFamily="18" charset="0"/>
                      <a:ea typeface="Times New Roman" panose="02020603050405020304" pitchFamily="18" charset="0"/>
                    </a:rPr>
                    <a:t>của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văn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hóa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trường</a:t>
                  </a:r>
                  <a:r>
                    <a:rPr lang="en-US" sz="12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1200" dirty="0" err="1">
                      <a:effectLst/>
                      <a:latin typeface="Times New Roman" panose="02020603050405020304" pitchFamily="18" charset="0"/>
                      <a:ea typeface="Times New Roman" panose="02020603050405020304" pitchFamily="18" charset="0"/>
                    </a:rPr>
                    <a:t>Tổ</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chức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thực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hiện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kế</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hoạch</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xây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dựng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những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nội</a:t>
                  </a:r>
                  <a:r>
                    <a:rPr lang="en-US" sz="1200" dirty="0">
                      <a:effectLst/>
                      <a:latin typeface="Times New Roman" panose="02020603050405020304" pitchFamily="18" charset="0"/>
                      <a:ea typeface="Times New Roman" panose="02020603050405020304" pitchFamily="18" charset="0"/>
                    </a:rPr>
                    <a:t> dung </a:t>
                  </a:r>
                  <a:r>
                    <a:rPr lang="en-US" sz="1200" dirty="0" err="1">
                      <a:effectLst/>
                      <a:latin typeface="Times New Roman" panose="02020603050405020304" pitchFamily="18" charset="0"/>
                      <a:ea typeface="Times New Roman" panose="02020603050405020304" pitchFamily="18" charset="0"/>
                    </a:rPr>
                    <a:t>mới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của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văn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hóa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trườ</a:t>
                  </a:r>
                  <a:r>
                    <a:rPr lang="en-US" sz="1200" dirty="0">
                      <a:effectLst/>
                      <a:latin typeface="Times New Roman" panose="02020603050405020304" pitchFamily="18" charset="0"/>
                      <a:ea typeface="Times New Roman" panose="02020603050405020304" pitchFamily="18" charset="0"/>
                    </a:rPr>
                    <a:t> ng  </a:t>
                  </a:r>
                  <a:endParaRPr lang="en-US" sz="1400" dirty="0">
                    <a:effectLst/>
                    <a:latin typeface="Times New Roman" panose="02020603050405020304" pitchFamily="18" charset="0"/>
                    <a:ea typeface="Times New Roman" panose="02020603050405020304" pitchFamily="18" charset="0"/>
                  </a:endParaRPr>
                </a:p>
              </p:txBody>
            </p:sp>
            <p:sp>
              <p:nvSpPr>
                <p:cNvPr id="18" name="Hộp Văn bản 2"/>
                <p:cNvSpPr txBox="1">
                  <a:spLocks noChangeArrowheads="1"/>
                </p:cNvSpPr>
                <p:nvPr/>
              </p:nvSpPr>
              <p:spPr bwMode="auto">
                <a:xfrm>
                  <a:off x="2910177" y="23854"/>
                  <a:ext cx="1247140" cy="3522345"/>
                </a:xfrm>
                <a:prstGeom prst="rect">
                  <a:avLst/>
                </a:prstGeom>
                <a:solidFill>
                  <a:srgbClr val="FFFFFF"/>
                </a:solidFill>
                <a:ln w="9525">
                  <a:solidFill>
                    <a:srgbClr val="000000"/>
                  </a:solidFill>
                  <a:miter lim="800000"/>
                  <a:headEnd/>
                  <a:tailEnd/>
                </a:ln>
              </p:spPr>
              <p:txBody>
                <a:bodyPr rot="0" vert="eaVert" wrap="square" lIns="91440" tIns="45720" rIns="91440" bIns="45720" anchor="t" anchorCtr="0" upright="1">
                  <a:noAutofit/>
                </a:bodyPr>
                <a:lstStyle/>
                <a:p>
                  <a:pPr indent="431800" algn="just">
                    <a:spcBef>
                      <a:spcPts val="600"/>
                    </a:spcBef>
                    <a:spcAft>
                      <a:spcPts val="0"/>
                    </a:spcAft>
                  </a:pPr>
                  <a:r>
                    <a:rPr lang="en-US" sz="1200" dirty="0" err="1">
                      <a:effectLst/>
                      <a:latin typeface="Times New Roman" panose="02020603050405020304" pitchFamily="18" charset="0"/>
                      <a:ea typeface="Times New Roman" panose="02020603050405020304" pitchFamily="18" charset="0"/>
                    </a:rPr>
                    <a:t>c.Chỉ</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đạo</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điều</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phối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thực</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hiện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xây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dựng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văn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hóa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trường</a:t>
                  </a:r>
                  <a:r>
                    <a:rPr lang="en-US" sz="12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1200" dirty="0" err="1">
                      <a:effectLst/>
                      <a:latin typeface="Times New Roman" panose="02020603050405020304" pitchFamily="18" charset="0"/>
                      <a:ea typeface="Times New Roman" panose="02020603050405020304" pitchFamily="18" charset="0"/>
                    </a:rPr>
                    <a:t>Chỉ</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đạo</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điều</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phối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nhằm</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phát</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huy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những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nội</a:t>
                  </a:r>
                  <a:r>
                    <a:rPr lang="en-US" sz="1200" dirty="0">
                      <a:effectLst/>
                      <a:latin typeface="Times New Roman" panose="02020603050405020304" pitchFamily="18" charset="0"/>
                      <a:ea typeface="Times New Roman" panose="02020603050405020304" pitchFamily="18" charset="0"/>
                    </a:rPr>
                    <a:t> dung </a:t>
                  </a:r>
                  <a:r>
                    <a:rPr lang="en-US" sz="1200" dirty="0" err="1">
                      <a:effectLst/>
                      <a:latin typeface="Times New Roman" panose="02020603050405020304" pitchFamily="18" charset="0"/>
                      <a:ea typeface="Times New Roman" panose="02020603050405020304" pitchFamily="18" charset="0"/>
                    </a:rPr>
                    <a:t>phù</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hợp</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của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văn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hóa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trường</a:t>
                  </a:r>
                  <a:r>
                    <a:rPr lang="en-US" sz="12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1200" dirty="0" err="1">
                      <a:effectLst/>
                      <a:latin typeface="Times New Roman" panose="02020603050405020304" pitchFamily="18" charset="0"/>
                      <a:ea typeface="Times New Roman" panose="02020603050405020304" pitchFamily="18" charset="0"/>
                    </a:rPr>
                    <a:t>Chỉ</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đạo</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điều</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phối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nhằ</a:t>
                  </a:r>
                  <a:r>
                    <a:rPr lang="en-US" sz="1200" dirty="0">
                      <a:effectLst/>
                      <a:latin typeface="Times New Roman" panose="02020603050405020304" pitchFamily="18" charset="0"/>
                      <a:ea typeface="Times New Roman" panose="02020603050405020304" pitchFamily="18" charset="0"/>
                    </a:rPr>
                    <a:t> m </a:t>
                  </a:r>
                  <a:r>
                    <a:rPr lang="en-US" sz="1200" dirty="0" err="1">
                      <a:effectLst/>
                      <a:latin typeface="Times New Roman" panose="02020603050405020304" pitchFamily="18" charset="0"/>
                      <a:ea typeface="Times New Roman" panose="02020603050405020304" pitchFamily="18" charset="0"/>
                    </a:rPr>
                    <a:t>xây</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dựng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những</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nội</a:t>
                  </a:r>
                  <a:r>
                    <a:rPr lang="en-US" sz="1200" dirty="0">
                      <a:effectLst/>
                      <a:latin typeface="Times New Roman" panose="02020603050405020304" pitchFamily="18" charset="0"/>
                      <a:ea typeface="Times New Roman" panose="02020603050405020304" pitchFamily="18" charset="0"/>
                    </a:rPr>
                    <a:t> dung </a:t>
                  </a:r>
                  <a:r>
                    <a:rPr lang="en-US" sz="1200" dirty="0" err="1">
                      <a:effectLst/>
                      <a:latin typeface="Times New Roman" panose="02020603050405020304" pitchFamily="18" charset="0"/>
                      <a:ea typeface="Times New Roman" panose="02020603050405020304" pitchFamily="18" charset="0"/>
                    </a:rPr>
                    <a:t>mới</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của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văn</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hóa</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nhà</a:t>
                  </a:r>
                  <a:r>
                    <a:rPr lang="en-US" sz="1200" dirty="0">
                      <a:effectLst/>
                      <a:latin typeface="Times New Roman" panose="02020603050405020304" pitchFamily="18" charset="0"/>
                      <a:ea typeface="Times New Roman" panose="02020603050405020304" pitchFamily="18" charset="0"/>
                    </a:rPr>
                    <a:t> </a:t>
                  </a:r>
                  <a:r>
                    <a:rPr lang="en-US" sz="1200" dirty="0" err="1">
                      <a:effectLst/>
                      <a:latin typeface="Times New Roman" panose="02020603050405020304" pitchFamily="18" charset="0"/>
                      <a:ea typeface="Times New Roman" panose="02020603050405020304" pitchFamily="18" charset="0"/>
                    </a:rPr>
                    <a:t>trường</a:t>
                  </a:r>
                  <a:r>
                    <a:rPr lang="en-US" sz="12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12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1200" dirty="0">
                      <a:effectLst/>
                      <a:latin typeface="Times New Roman" panose="02020603050405020304" pitchFamily="18" charset="0"/>
                      <a:ea typeface="Times New Roman" panose="02020603050405020304" pitchFamily="18" charset="0"/>
                    </a:rPr>
                    <a:t>d</a:t>
                  </a:r>
                  <a:endParaRPr lang="en-US" sz="1400" dirty="0">
                    <a:effectLst/>
                    <a:latin typeface="Times New Roman" panose="02020603050405020304" pitchFamily="18" charset="0"/>
                    <a:ea typeface="Times New Roman" panose="02020603050405020304" pitchFamily="18" charset="0"/>
                  </a:endParaRPr>
                </a:p>
              </p:txBody>
            </p:sp>
            <p:sp>
              <p:nvSpPr>
                <p:cNvPr id="19" name="Hộp Văn bản 2"/>
                <p:cNvSpPr txBox="1">
                  <a:spLocks noChangeArrowheads="1"/>
                </p:cNvSpPr>
                <p:nvPr/>
              </p:nvSpPr>
              <p:spPr bwMode="auto">
                <a:xfrm>
                  <a:off x="4365266" y="31806"/>
                  <a:ext cx="1247140" cy="3522345"/>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eaVert" wrap="square" lIns="91440" tIns="45720" rIns="91440" bIns="45720" anchor="t" anchorCtr="0" upright="1">
                  <a:noAutofit/>
                </a:bodyPr>
                <a:lstStyle/>
                <a:p>
                  <a:pPr indent="431800" algn="just">
                    <a:spcBef>
                      <a:spcPts val="600"/>
                    </a:spcBef>
                    <a:spcAft>
                      <a:spcPts val="0"/>
                    </a:spcAft>
                  </a:pPr>
                  <a:r>
                    <a:rPr lang="en-US" sz="1200">
                      <a:effectLst/>
                      <a:latin typeface="Times New Roman" panose="02020603050405020304" pitchFamily="18" charset="0"/>
                      <a:ea typeface="Times New Roman" panose="02020603050405020304" pitchFamily="18" charset="0"/>
                    </a:rPr>
                    <a:t>d. Kiểm tra, đánh giá việc xây dựng văn hóa nhà trường </a:t>
                  </a:r>
                  <a:endParaRPr lang="en-US" sz="140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1200">
                      <a:effectLst/>
                      <a:latin typeface="Times New Roman" panose="02020603050405020304" pitchFamily="18" charset="0"/>
                      <a:ea typeface="Times New Roman" panose="02020603050405020304" pitchFamily="18" charset="0"/>
                    </a:rPr>
                    <a:t>Kiểm tra, đánh giá việc phát huy những nội dung phù hợp trong xây dựng văn hóa nhà trường   </a:t>
                  </a:r>
                  <a:endParaRPr lang="en-US" sz="140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1200">
                      <a:effectLst/>
                      <a:latin typeface="Times New Roman" panose="02020603050405020304" pitchFamily="18" charset="0"/>
                      <a:ea typeface="Times New Roman" panose="02020603050405020304" pitchFamily="18" charset="0"/>
                    </a:rPr>
                    <a:t>Kiểm tra, đánh giá nhằm xây dựng những nội dung mới của văn hóa nhà trường</a:t>
                  </a:r>
                  <a:endParaRPr lang="en-US" sz="1400">
                    <a:effectLst/>
                    <a:latin typeface="Times New Roman" panose="02020603050405020304" pitchFamily="18" charset="0"/>
                    <a:ea typeface="Times New Roman" panose="02020603050405020304" pitchFamily="18" charset="0"/>
                  </a:endParaRPr>
                </a:p>
              </p:txBody>
            </p:sp>
          </p:grpSp>
        </p:grpSp>
        <p:grpSp>
          <p:nvGrpSpPr>
            <p:cNvPr id="7" name="Nhóm 32"/>
            <p:cNvGrpSpPr>
              <a:grpSpLocks/>
            </p:cNvGrpSpPr>
            <p:nvPr/>
          </p:nvGrpSpPr>
          <p:grpSpPr bwMode="auto">
            <a:xfrm>
              <a:off x="-11250" y="6545414"/>
              <a:ext cx="5739764" cy="2076423"/>
              <a:chOff x="-11250" y="0"/>
              <a:chExt cx="5739764" cy="2076423"/>
            </a:xfrm>
          </p:grpSpPr>
          <p:sp>
            <p:nvSpPr>
              <p:cNvPr id="8" name="Hộp Văn bản 2"/>
              <p:cNvSpPr txBox="1">
                <a:spLocks noChangeArrowheads="1"/>
              </p:cNvSpPr>
              <p:nvPr/>
            </p:nvSpPr>
            <p:spPr bwMode="auto">
              <a:xfrm>
                <a:off x="-11250" y="596239"/>
                <a:ext cx="5739764" cy="148018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spAutoFit/>
              </a:bodyPr>
              <a:lstStyle/>
              <a:p>
                <a:pPr indent="431800" algn="just">
                  <a:spcBef>
                    <a:spcPts val="600"/>
                  </a:spcBef>
                  <a:spcAft>
                    <a:spcPts val="0"/>
                  </a:spcAft>
                </a:pPr>
                <a:r>
                  <a:rPr lang="vi-VN" sz="1400" b="1" dirty="0">
                    <a:effectLst/>
                    <a:latin typeface="Times New Roman" panose="02020603050405020304" pitchFamily="18" charset="0"/>
                    <a:ea typeface="Times New Roman" panose="02020603050405020304" pitchFamily="18" charset="0"/>
                  </a:rPr>
                  <a:t>Các yếu tố ảnh hưởng đến quản lý xây dựng văn hóa nhà trường</a:t>
                </a:r>
                <a:r>
                  <a:rPr lang="vi-VN" sz="1400" dirty="0">
                    <a:effectLst/>
                    <a:latin typeface="Times New Roman" panose="02020603050405020304" pitchFamily="18"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vi-VN" sz="1400" b="1" dirty="0">
                    <a:effectLst/>
                    <a:latin typeface="Times New Roman" panose="02020603050405020304" pitchFamily="18" charset="0"/>
                    <a:ea typeface="Times New Roman" panose="02020603050405020304" pitchFamily="18" charset="0"/>
                  </a:rPr>
                  <a:t>1</a:t>
                </a:r>
                <a:r>
                  <a:rPr lang="vi-VN" sz="1400" dirty="0">
                    <a:effectLst/>
                    <a:latin typeface="Times New Roman" panose="02020603050405020304" pitchFamily="18" charset="0"/>
                    <a:ea typeface="Times New Roman" panose="02020603050405020304" pitchFamily="18" charset="0"/>
                  </a:rPr>
                  <a:t>.Lãnh đạo của Hiệu trưởng nhà trường; </a:t>
                </a:r>
                <a:r>
                  <a:rPr lang="vi-VN" sz="1400" b="1" dirty="0">
                    <a:effectLst/>
                    <a:latin typeface="Times New Roman" panose="02020603050405020304" pitchFamily="18" charset="0"/>
                    <a:ea typeface="Times New Roman" panose="02020603050405020304" pitchFamily="18" charset="0"/>
                  </a:rPr>
                  <a:t>2</a:t>
                </a:r>
                <a:r>
                  <a:rPr lang="vi-VN" sz="1400" dirty="0">
                    <a:effectLst/>
                    <a:latin typeface="Times New Roman" panose="02020603050405020304" pitchFamily="18" charset="0"/>
                    <a:ea typeface="Times New Roman" panose="02020603050405020304" pitchFamily="18" charset="0"/>
                  </a:rPr>
                  <a:t>.Giáo viên chủ nhiệm và giáo viên bộ môn; </a:t>
                </a:r>
                <a:r>
                  <a:rPr lang="vi-VN" sz="1400" b="1" dirty="0">
                    <a:effectLst/>
                    <a:latin typeface="Times New Roman" panose="02020603050405020304" pitchFamily="18" charset="0"/>
                    <a:ea typeface="Times New Roman" panose="02020603050405020304" pitchFamily="18" charset="0"/>
                  </a:rPr>
                  <a:t>3</a:t>
                </a:r>
                <a:r>
                  <a:rPr lang="vi-VN" sz="1400" dirty="0">
                    <a:effectLst/>
                    <a:latin typeface="Times New Roman" panose="02020603050405020304" pitchFamily="18" charset="0"/>
                    <a:ea typeface="Times New Roman" panose="02020603050405020304" pitchFamily="18" charset="0"/>
                  </a:rPr>
                  <a:t>.Tập thể học sinh; </a:t>
                </a:r>
                <a:r>
                  <a:rPr lang="vi-VN" sz="1400" b="1" dirty="0">
                    <a:effectLst/>
                    <a:latin typeface="Times New Roman" panose="02020603050405020304" pitchFamily="18" charset="0"/>
                    <a:ea typeface="Times New Roman" panose="02020603050405020304" pitchFamily="18" charset="0"/>
                  </a:rPr>
                  <a:t>4</a:t>
                </a:r>
                <a:r>
                  <a:rPr lang="vi-VN" sz="1400" dirty="0">
                    <a:effectLst/>
                    <a:latin typeface="Times New Roman" panose="02020603050405020304" pitchFamily="18" charset="0"/>
                    <a:ea typeface="Times New Roman" panose="02020603050405020304" pitchFamily="18" charset="0"/>
                  </a:rPr>
                  <a:t>.Chi đoàn nhà trường; </a:t>
                </a:r>
                <a:r>
                  <a:rPr lang="vi-VN" sz="1400" b="1" dirty="0">
                    <a:effectLst/>
                    <a:latin typeface="Times New Roman" panose="02020603050405020304" pitchFamily="18" charset="0"/>
                    <a:ea typeface="Times New Roman" panose="02020603050405020304" pitchFamily="18" charset="0"/>
                  </a:rPr>
                  <a:t>5</a:t>
                </a:r>
                <a:r>
                  <a:rPr lang="vi-VN" sz="1400" dirty="0">
                    <a:effectLst/>
                    <a:latin typeface="Times New Roman" panose="02020603050405020304" pitchFamily="18" charset="0"/>
                    <a:ea typeface="Times New Roman" panose="02020603050405020304" pitchFamily="18" charset="0"/>
                  </a:rPr>
                  <a:t>.Các quy định của nhà nước; </a:t>
                </a:r>
                <a:r>
                  <a:rPr lang="vi-VN" sz="1400" b="1" dirty="0">
                    <a:effectLst/>
                    <a:latin typeface="Times New Roman" panose="02020603050405020304" pitchFamily="18" charset="0"/>
                    <a:ea typeface="Times New Roman" panose="02020603050405020304" pitchFamily="18" charset="0"/>
                  </a:rPr>
                  <a:t>6</a:t>
                </a:r>
                <a:r>
                  <a:rPr lang="vi-VN" sz="1400" dirty="0">
                    <a:effectLst/>
                    <a:latin typeface="Times New Roman" panose="02020603050405020304" pitchFamily="18" charset="0"/>
                    <a:ea typeface="Times New Roman" panose="02020603050405020304" pitchFamily="18" charset="0"/>
                  </a:rPr>
                  <a:t>.Sự quan tâm của sở và Phòng GD &amp; ĐT; </a:t>
                </a:r>
                <a:r>
                  <a:rPr lang="vi-VN" sz="1400" b="1" dirty="0">
                    <a:effectLst/>
                    <a:latin typeface="Times New Roman" panose="02020603050405020304" pitchFamily="18" charset="0"/>
                    <a:ea typeface="Times New Roman" panose="02020603050405020304" pitchFamily="18" charset="0"/>
                  </a:rPr>
                  <a:t>7</a:t>
                </a:r>
                <a:r>
                  <a:rPr lang="vi-VN" sz="1400" dirty="0">
                    <a:effectLst/>
                    <a:latin typeface="Times New Roman" panose="02020603050405020304" pitchFamily="18" charset="0"/>
                    <a:ea typeface="Times New Roman" panose="02020603050405020304" pitchFamily="18" charset="0"/>
                  </a:rPr>
                  <a:t>.Cơ sở vật chất của nhà trường; </a:t>
                </a:r>
                <a:r>
                  <a:rPr lang="vi-VN" sz="1400" b="1" dirty="0">
                    <a:effectLst/>
                    <a:latin typeface="Times New Roman" panose="02020603050405020304" pitchFamily="18" charset="0"/>
                    <a:ea typeface="Times New Roman" panose="02020603050405020304" pitchFamily="18" charset="0"/>
                  </a:rPr>
                  <a:t>8</a:t>
                </a:r>
                <a:r>
                  <a:rPr lang="vi-VN" sz="1400" dirty="0">
                    <a:effectLst/>
                    <a:latin typeface="Times New Roman" panose="02020603050405020304" pitchFamily="18" charset="0"/>
                    <a:ea typeface="Times New Roman" panose="02020603050405020304" pitchFamily="18" charset="0"/>
                  </a:rPr>
                  <a:t>.Truyềnthống văn hóa của nhà trường; </a:t>
                </a:r>
                <a:r>
                  <a:rPr lang="vi-VN" sz="1400" b="1" dirty="0">
                    <a:effectLst/>
                    <a:latin typeface="Times New Roman" panose="02020603050405020304" pitchFamily="18" charset="0"/>
                    <a:ea typeface="Times New Roman" panose="02020603050405020304" pitchFamily="18" charset="0"/>
                  </a:rPr>
                  <a:t>9</a:t>
                </a:r>
                <a:r>
                  <a:rPr lang="vi-VN" sz="1400" dirty="0">
                    <a:effectLst/>
                    <a:latin typeface="Times New Roman" panose="02020603050405020304" pitchFamily="18" charset="0"/>
                    <a:ea typeface="Times New Roman" panose="02020603050405020304" pitchFamily="18" charset="0"/>
                  </a:rPr>
                  <a:t>.Gia đình học sinh; </a:t>
                </a:r>
                <a:r>
                  <a:rPr lang="vi-VN" sz="1400" b="1" dirty="0">
                    <a:effectLst/>
                    <a:latin typeface="Times New Roman" panose="02020603050405020304" pitchFamily="18" charset="0"/>
                    <a:ea typeface="Times New Roman" panose="02020603050405020304" pitchFamily="18" charset="0"/>
                  </a:rPr>
                  <a:t>10</a:t>
                </a:r>
                <a:r>
                  <a:rPr lang="vi-VN" sz="1400" dirty="0">
                    <a:effectLst/>
                    <a:latin typeface="Times New Roman" panose="02020603050405020304" pitchFamily="18" charset="0"/>
                    <a:ea typeface="Times New Roman" panose="02020603050405020304" pitchFamily="18" charset="0"/>
                  </a:rPr>
                  <a:t>. Sự phối hợp của các lực lượng xã hội; </a:t>
                </a:r>
                <a:r>
                  <a:rPr lang="vi-VN" sz="1400" b="1" dirty="0">
                    <a:effectLst/>
                    <a:latin typeface="Times New Roman" panose="02020603050405020304" pitchFamily="18" charset="0"/>
                    <a:ea typeface="Times New Roman" panose="02020603050405020304" pitchFamily="18" charset="0"/>
                  </a:rPr>
                  <a:t>11</a:t>
                </a:r>
                <a:r>
                  <a:rPr lang="vi-VN" sz="1400" dirty="0">
                    <a:effectLst/>
                    <a:latin typeface="Times New Roman" panose="02020603050405020304" pitchFamily="18" charset="0"/>
                    <a:ea typeface="Times New Roman" panose="02020603050405020304" pitchFamily="18" charset="0"/>
                  </a:rPr>
                  <a:t>. Địa bàn nơi nhà trường làm việc .</a:t>
                </a:r>
                <a:endParaRPr lang="en-US" sz="1400" dirty="0">
                  <a:effectLst/>
                  <a:latin typeface="Times New Roman" panose="02020603050405020304" pitchFamily="18" charset="0"/>
                  <a:ea typeface="Times New Roman" panose="02020603050405020304" pitchFamily="18" charset="0"/>
                </a:endParaRPr>
              </a:p>
            </p:txBody>
          </p:sp>
          <p:grpSp>
            <p:nvGrpSpPr>
              <p:cNvPr id="9" name="Nhóm 31"/>
              <p:cNvGrpSpPr>
                <a:grpSpLocks/>
              </p:cNvGrpSpPr>
              <p:nvPr/>
            </p:nvGrpSpPr>
            <p:grpSpPr bwMode="auto">
              <a:xfrm>
                <a:off x="729864" y="0"/>
                <a:ext cx="4426585" cy="621582"/>
                <a:chOff x="0" y="0"/>
                <a:chExt cx="4426585" cy="621582"/>
              </a:xfrm>
            </p:grpSpPr>
            <p:cxnSp>
              <p:nvCxnSpPr>
                <p:cNvPr id="10" name="Đường kết nối Mũi tên Thẳng 27"/>
                <p:cNvCxnSpPr>
                  <a:cxnSpLocks noChangeShapeType="1"/>
                </p:cNvCxnSpPr>
                <p:nvPr/>
              </p:nvCxnSpPr>
              <p:spPr bwMode="auto">
                <a:xfrm flipH="1" flipV="1">
                  <a:off x="0" y="3147"/>
                  <a:ext cx="2130950" cy="612251"/>
                </a:xfrm>
                <a:prstGeom prst="straightConnector1">
                  <a:avLst/>
                </a:prstGeom>
                <a:noFill/>
                <a:ln w="19050" algn="ctr">
                  <a:solidFill>
                    <a:srgbClr val="FFFF00"/>
                  </a:solidFill>
                  <a:miter lim="800000"/>
                  <a:headEnd/>
                  <a:tailEnd type="triangle" w="med" len="med"/>
                </a:ln>
                <a:extLst>
                  <a:ext uri="{909E8E84-426E-40DD-AFC4-6F175D3DCCD1}">
                    <a14:hiddenFill xmlns:a14="http://schemas.microsoft.com/office/drawing/2010/main">
                      <a:noFill/>
                    </a14:hiddenFill>
                  </a:ext>
                </a:extLst>
              </p:spPr>
            </p:cxnSp>
            <p:cxnSp>
              <p:nvCxnSpPr>
                <p:cNvPr id="11" name="Đường kết nối Mũi tên Thẳng 28"/>
                <p:cNvCxnSpPr>
                  <a:cxnSpLocks noChangeShapeType="1"/>
                </p:cNvCxnSpPr>
                <p:nvPr/>
              </p:nvCxnSpPr>
              <p:spPr bwMode="auto">
                <a:xfrm flipH="1" flipV="1">
                  <a:off x="1423283" y="0"/>
                  <a:ext cx="705485" cy="596238"/>
                </a:xfrm>
                <a:prstGeom prst="straightConnector1">
                  <a:avLst/>
                </a:prstGeom>
                <a:noFill/>
                <a:ln w="19050" algn="ctr">
                  <a:solidFill>
                    <a:srgbClr val="FFFF00"/>
                  </a:solidFill>
                  <a:miter lim="800000"/>
                  <a:headEnd/>
                  <a:tailEnd type="triangle" w="med" len="med"/>
                </a:ln>
                <a:extLst>
                  <a:ext uri="{909E8E84-426E-40DD-AFC4-6F175D3DCCD1}">
                    <a14:hiddenFill xmlns:a14="http://schemas.microsoft.com/office/drawing/2010/main">
                      <a:noFill/>
                    </a14:hiddenFill>
                  </a:ext>
                </a:extLst>
              </p:spPr>
            </p:cxnSp>
            <p:cxnSp>
              <p:nvCxnSpPr>
                <p:cNvPr id="12" name="Đường kết nối Mũi tên Thẳng 29"/>
                <p:cNvCxnSpPr>
                  <a:cxnSpLocks noChangeShapeType="1"/>
                </p:cNvCxnSpPr>
                <p:nvPr/>
              </p:nvCxnSpPr>
              <p:spPr bwMode="auto">
                <a:xfrm flipV="1">
                  <a:off x="2156460" y="39756"/>
                  <a:ext cx="805263" cy="581826"/>
                </a:xfrm>
                <a:prstGeom prst="straightConnector1">
                  <a:avLst/>
                </a:prstGeom>
                <a:noFill/>
                <a:ln w="19050" algn="ctr">
                  <a:solidFill>
                    <a:srgbClr val="FFFF00"/>
                  </a:solidFill>
                  <a:miter lim="800000"/>
                  <a:headEnd/>
                  <a:tailEnd type="triangle" w="med" len="med"/>
                </a:ln>
                <a:extLst>
                  <a:ext uri="{909E8E84-426E-40DD-AFC4-6F175D3DCCD1}">
                    <a14:hiddenFill xmlns:a14="http://schemas.microsoft.com/office/drawing/2010/main">
                      <a:noFill/>
                    </a14:hiddenFill>
                  </a:ext>
                </a:extLst>
              </p:spPr>
            </p:cxnSp>
            <p:cxnSp>
              <p:nvCxnSpPr>
                <p:cNvPr id="13" name="Đường kết nối Mũi tên Thẳng 30"/>
                <p:cNvCxnSpPr>
                  <a:cxnSpLocks noChangeShapeType="1"/>
                </p:cNvCxnSpPr>
                <p:nvPr/>
              </p:nvCxnSpPr>
              <p:spPr bwMode="auto">
                <a:xfrm flipV="1">
                  <a:off x="2132606" y="42904"/>
                  <a:ext cx="2293979" cy="563052"/>
                </a:xfrm>
                <a:prstGeom prst="straightConnector1">
                  <a:avLst/>
                </a:prstGeom>
                <a:noFill/>
                <a:ln w="19050" algn="ctr">
                  <a:solidFill>
                    <a:srgbClr val="FFFF00"/>
                  </a:solidFill>
                  <a:miter lim="800000"/>
                  <a:headEnd/>
                  <a:tailEnd type="triangle" w="med" len="med"/>
                </a:ln>
                <a:extLst>
                  <a:ext uri="{909E8E84-426E-40DD-AFC4-6F175D3DCCD1}">
                    <a14:hiddenFill xmlns:a14="http://schemas.microsoft.com/office/drawing/2010/main">
                      <a:noFill/>
                    </a14:hiddenFill>
                  </a:ext>
                </a:extLst>
              </p:spPr>
            </p:cxnSp>
          </p:grpSp>
        </p:grpSp>
      </p:grpSp>
    </p:spTree>
    <p:extLst>
      <p:ext uri="{BB962C8B-B14F-4D97-AF65-F5344CB8AC3E}">
        <p14:creationId xmlns:p14="http://schemas.microsoft.com/office/powerpoint/2010/main" val="7145268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Kết quả hình ảnh cho dấu hỏi chấ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067" y="413201"/>
            <a:ext cx="2130425" cy="3415796"/>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object 3"/>
          <p:cNvGrpSpPr/>
          <p:nvPr/>
        </p:nvGrpSpPr>
        <p:grpSpPr>
          <a:xfrm>
            <a:off x="2145009" y="2065634"/>
            <a:ext cx="6355080" cy="3625215"/>
            <a:chOff x="1609426" y="2065634"/>
            <a:chExt cx="6355080" cy="3625215"/>
          </a:xfrm>
        </p:grpSpPr>
        <p:sp>
          <p:nvSpPr>
            <p:cNvPr id="11" name="object 4"/>
            <p:cNvSpPr/>
            <p:nvPr/>
          </p:nvSpPr>
          <p:spPr>
            <a:xfrm>
              <a:off x="1933320" y="5521832"/>
              <a:ext cx="164084" cy="164058"/>
            </a:xfrm>
            <a:prstGeom prst="rect">
              <a:avLst/>
            </a:prstGeom>
            <a:blipFill>
              <a:blip r:embed="rId3"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12" name="object 5"/>
            <p:cNvSpPr/>
            <p:nvPr/>
          </p:nvSpPr>
          <p:spPr>
            <a:xfrm>
              <a:off x="1609426" y="2065634"/>
              <a:ext cx="6354839" cy="3468077"/>
            </a:xfrm>
            <a:prstGeom prst="rect">
              <a:avLst/>
            </a:prstGeom>
            <a:blipFill>
              <a:blip r:embed="rId4"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13" name="object 6"/>
            <p:cNvSpPr/>
            <p:nvPr/>
          </p:nvSpPr>
          <p:spPr>
            <a:xfrm>
              <a:off x="1928553" y="5517065"/>
              <a:ext cx="173618" cy="173593"/>
            </a:xfrm>
            <a:prstGeom prst="rect">
              <a:avLst/>
            </a:prstGeom>
            <a:blipFill>
              <a:blip r:embed="rId5"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grpSp>
      <p:sp>
        <p:nvSpPr>
          <p:cNvPr id="14" name="object 7"/>
          <p:cNvSpPr txBox="1"/>
          <p:nvPr/>
        </p:nvSpPr>
        <p:spPr>
          <a:xfrm>
            <a:off x="3509034" y="2799080"/>
            <a:ext cx="4014470" cy="1227455"/>
          </a:xfrm>
          <a:prstGeom prst="rect">
            <a:avLst/>
          </a:prstGeom>
        </p:spPr>
        <p:txBody>
          <a:bodyPr vert="horz" wrap="square" lIns="0" tIns="12065" rIns="0" bIns="0" rtlCol="0">
            <a:spAutoFit/>
          </a:bodyPr>
          <a:lstStyle/>
          <a:p>
            <a:pPr marL="12700" marR="5080" indent="-15875" algn="ctr">
              <a:lnSpc>
                <a:spcPct val="101099"/>
              </a:lnSpc>
              <a:spcBef>
                <a:spcPts val="95"/>
              </a:spcBef>
            </a:pPr>
            <a:r>
              <a:rPr sz="2600" b="1" spc="5" dirty="0">
                <a:latin typeface="Times New Roman" panose="02020603050405020304" pitchFamily="18" charset="0"/>
                <a:cs typeface="Times New Roman" panose="02020603050405020304" pitchFamily="18" charset="0"/>
              </a:rPr>
              <a:t>Theo </a:t>
            </a:r>
            <a:r>
              <a:rPr lang="en-US" sz="2600" b="1" spc="10" dirty="0" err="1" smtClean="0">
                <a:latin typeface="Times New Roman" panose="02020603050405020304" pitchFamily="18" charset="0"/>
                <a:cs typeface="Times New Roman" panose="02020603050405020304" pitchFamily="18" charset="0"/>
              </a:rPr>
              <a:t>quý</a:t>
            </a:r>
            <a:r>
              <a:rPr lang="en-US" sz="2600" b="1" spc="10" dirty="0" smtClean="0">
                <a:latin typeface="Times New Roman" panose="02020603050405020304" pitchFamily="18" charset="0"/>
                <a:cs typeface="Times New Roman" panose="02020603050405020304" pitchFamily="18" charset="0"/>
              </a:rPr>
              <a:t> </a:t>
            </a:r>
            <a:r>
              <a:rPr lang="en-US" sz="2600" b="1" spc="10" dirty="0" err="1" smtClean="0">
                <a:latin typeface="Times New Roman" panose="02020603050405020304" pitchFamily="18" charset="0"/>
                <a:cs typeface="Times New Roman" panose="02020603050405020304" pitchFamily="18" charset="0"/>
              </a:rPr>
              <a:t>thầy</a:t>
            </a:r>
            <a:r>
              <a:rPr lang="en-US" sz="2600" b="1" spc="10" dirty="0" smtClean="0">
                <a:latin typeface="Times New Roman" panose="02020603050405020304" pitchFamily="18" charset="0"/>
                <a:cs typeface="Times New Roman" panose="02020603050405020304" pitchFamily="18" charset="0"/>
              </a:rPr>
              <a:t> </a:t>
            </a:r>
            <a:r>
              <a:rPr lang="en-US" sz="2600" b="1" spc="10" dirty="0" err="1" smtClean="0">
                <a:latin typeface="Times New Roman" panose="02020603050405020304" pitchFamily="18" charset="0"/>
                <a:cs typeface="Times New Roman" panose="02020603050405020304" pitchFamily="18" charset="0"/>
              </a:rPr>
              <a:t>cô</a:t>
            </a:r>
            <a:r>
              <a:rPr sz="2600" b="1" spc="5" dirty="0" smtClean="0">
                <a:latin typeface="Times New Roman" panose="02020603050405020304" pitchFamily="18" charset="0"/>
                <a:cs typeface="Times New Roman" panose="02020603050405020304" pitchFamily="18" charset="0"/>
              </a:rPr>
              <a:t>, </a:t>
            </a:r>
            <a:r>
              <a:rPr sz="2600" b="1" spc="-15" dirty="0">
                <a:latin typeface="Times New Roman" panose="02020603050405020304" pitchFamily="18" charset="0"/>
                <a:cs typeface="Times New Roman" panose="02020603050405020304" pitchFamily="18" charset="0"/>
              </a:rPr>
              <a:t>khi </a:t>
            </a:r>
            <a:r>
              <a:rPr sz="2600" b="1" spc="10" dirty="0">
                <a:latin typeface="Times New Roman" panose="02020603050405020304" pitchFamily="18" charset="0"/>
                <a:cs typeface="Times New Roman" panose="02020603050405020304" pitchFamily="18" charset="0"/>
              </a:rPr>
              <a:t>nói </a:t>
            </a:r>
            <a:r>
              <a:rPr sz="2600" b="1" spc="10" dirty="0" err="1">
                <a:latin typeface="Times New Roman" panose="02020603050405020304" pitchFamily="18" charset="0"/>
                <a:cs typeface="Times New Roman" panose="02020603050405020304" pitchFamily="18" charset="0"/>
              </a:rPr>
              <a:t>đến</a:t>
            </a:r>
            <a:r>
              <a:rPr sz="2600" b="1" spc="10" dirty="0">
                <a:latin typeface="Times New Roman" panose="02020603050405020304" pitchFamily="18" charset="0"/>
                <a:cs typeface="Times New Roman" panose="02020603050405020304" pitchFamily="18" charset="0"/>
              </a:rPr>
              <a:t> </a:t>
            </a:r>
            <a:r>
              <a:rPr sz="2600" b="1" spc="10" dirty="0" err="1" smtClean="0">
                <a:latin typeface="Times New Roman" panose="02020603050405020304" pitchFamily="18" charset="0"/>
                <a:cs typeface="Times New Roman" panose="02020603050405020304" pitchFamily="18" charset="0"/>
              </a:rPr>
              <a:t>văn</a:t>
            </a:r>
            <a:r>
              <a:rPr sz="2600" b="1" spc="10" dirty="0" smtClean="0">
                <a:latin typeface="Times New Roman" panose="02020603050405020304" pitchFamily="18" charset="0"/>
                <a:cs typeface="Times New Roman" panose="02020603050405020304" pitchFamily="18" charset="0"/>
              </a:rPr>
              <a:t> </a:t>
            </a:r>
            <a:r>
              <a:rPr sz="2600" b="1" spc="10" dirty="0" err="1">
                <a:latin typeface="Times New Roman" panose="02020603050405020304" pitchFamily="18" charset="0"/>
                <a:cs typeface="Times New Roman" panose="02020603050405020304" pitchFamily="18" charset="0"/>
              </a:rPr>
              <a:t>hóa</a:t>
            </a:r>
            <a:r>
              <a:rPr sz="2600" b="1" spc="10" dirty="0">
                <a:latin typeface="Times New Roman" panose="02020603050405020304" pitchFamily="18" charset="0"/>
                <a:cs typeface="Times New Roman" panose="02020603050405020304" pitchFamily="18" charset="0"/>
              </a:rPr>
              <a:t> </a:t>
            </a:r>
            <a:r>
              <a:rPr lang="en-US" sz="2600" b="1" spc="-15" dirty="0" err="1" smtClean="0">
                <a:latin typeface="Times New Roman" panose="02020603050405020304" pitchFamily="18" charset="0"/>
                <a:cs typeface="Times New Roman" panose="02020603050405020304" pitchFamily="18" charset="0"/>
              </a:rPr>
              <a:t>trường</a:t>
            </a:r>
            <a:r>
              <a:rPr lang="en-US" sz="2600" b="1" spc="-15" dirty="0" smtClean="0">
                <a:latin typeface="Times New Roman" panose="02020603050405020304" pitchFamily="18" charset="0"/>
                <a:cs typeface="Times New Roman" panose="02020603050405020304" pitchFamily="18" charset="0"/>
              </a:rPr>
              <a:t> </a:t>
            </a:r>
            <a:r>
              <a:rPr lang="en-US" sz="2600" b="1" spc="-15" dirty="0" err="1" smtClean="0">
                <a:latin typeface="Times New Roman" panose="02020603050405020304" pitchFamily="18" charset="0"/>
                <a:cs typeface="Times New Roman" panose="02020603050405020304" pitchFamily="18" charset="0"/>
              </a:rPr>
              <a:t>cao</a:t>
            </a:r>
            <a:r>
              <a:rPr lang="en-US" sz="2600" b="1" spc="-15" dirty="0" smtClean="0">
                <a:latin typeface="Times New Roman" panose="02020603050405020304" pitchFamily="18" charset="0"/>
                <a:cs typeface="Times New Roman" panose="02020603050405020304" pitchFamily="18" charset="0"/>
              </a:rPr>
              <a:t> </a:t>
            </a:r>
            <a:r>
              <a:rPr lang="en-US" sz="2600" b="1" spc="-15" dirty="0" err="1" smtClean="0">
                <a:latin typeface="Times New Roman" panose="02020603050405020304" pitchFamily="18" charset="0"/>
                <a:cs typeface="Times New Roman" panose="02020603050405020304" pitchFamily="18" charset="0"/>
              </a:rPr>
              <a:t>đẳng</a:t>
            </a:r>
            <a:r>
              <a:rPr lang="en-US" sz="2600" b="1" spc="-15" dirty="0" smtClean="0">
                <a:latin typeface="Times New Roman" panose="02020603050405020304" pitchFamily="18" charset="0"/>
                <a:cs typeface="Times New Roman" panose="02020603050405020304" pitchFamily="18" charset="0"/>
              </a:rPr>
              <a:t> </a:t>
            </a:r>
            <a:r>
              <a:rPr sz="2600" b="1" spc="30" dirty="0" err="1" smtClean="0">
                <a:latin typeface="Times New Roman" panose="02020603050405020304" pitchFamily="18" charset="0"/>
                <a:cs typeface="Times New Roman" panose="02020603050405020304" pitchFamily="18" charset="0"/>
              </a:rPr>
              <a:t>cần</a:t>
            </a:r>
            <a:r>
              <a:rPr sz="2600" b="1" spc="-285" dirty="0" smtClean="0">
                <a:latin typeface="Times New Roman" panose="02020603050405020304" pitchFamily="18" charset="0"/>
                <a:cs typeface="Times New Roman" panose="02020603050405020304" pitchFamily="18" charset="0"/>
              </a:rPr>
              <a:t> </a:t>
            </a:r>
            <a:r>
              <a:rPr sz="2600" b="1" spc="5" dirty="0" err="1">
                <a:latin typeface="Times New Roman" panose="02020603050405020304" pitchFamily="18" charset="0"/>
                <a:cs typeface="Times New Roman" panose="02020603050405020304" pitchFamily="18" charset="0"/>
              </a:rPr>
              <a:t>làm</a:t>
            </a:r>
            <a:r>
              <a:rPr sz="2600" b="1" spc="5" dirty="0">
                <a:latin typeface="Times New Roman" panose="02020603050405020304" pitchFamily="18" charset="0"/>
                <a:cs typeface="Times New Roman" panose="02020603050405020304" pitchFamily="18" charset="0"/>
              </a:rPr>
              <a:t> </a:t>
            </a:r>
            <a:r>
              <a:rPr sz="2600" b="1" spc="25" dirty="0" err="1" smtClean="0">
                <a:latin typeface="Times New Roman" panose="02020603050405020304" pitchFamily="18" charset="0"/>
                <a:cs typeface="Times New Roman" panose="02020603050405020304" pitchFamily="18" charset="0"/>
              </a:rPr>
              <a:t>rõ</a:t>
            </a:r>
            <a:r>
              <a:rPr sz="2600" b="1" spc="25" dirty="0" smtClean="0">
                <a:latin typeface="Times New Roman" panose="02020603050405020304" pitchFamily="18" charset="0"/>
                <a:cs typeface="Times New Roman" panose="02020603050405020304" pitchFamily="18" charset="0"/>
              </a:rPr>
              <a:t> </a:t>
            </a:r>
            <a:r>
              <a:rPr sz="2600" b="1" spc="-5" dirty="0">
                <a:latin typeface="Times New Roman" panose="02020603050405020304" pitchFamily="18" charset="0"/>
                <a:cs typeface="Times New Roman" panose="02020603050405020304" pitchFamily="18" charset="0"/>
              </a:rPr>
              <a:t>điều </a:t>
            </a:r>
            <a:r>
              <a:rPr sz="2600" b="1" spc="25" dirty="0">
                <a:latin typeface="Times New Roman" panose="02020603050405020304" pitchFamily="18" charset="0"/>
                <a:cs typeface="Times New Roman" panose="02020603050405020304" pitchFamily="18" charset="0"/>
              </a:rPr>
              <a:t>gì</a:t>
            </a:r>
            <a:r>
              <a:rPr sz="2600" b="1" spc="-185" dirty="0">
                <a:latin typeface="Times New Roman" panose="02020603050405020304" pitchFamily="18" charset="0"/>
                <a:cs typeface="Times New Roman" panose="02020603050405020304" pitchFamily="18" charset="0"/>
              </a:rPr>
              <a:t> </a:t>
            </a:r>
            <a:r>
              <a:rPr sz="2600" b="1" spc="10" dirty="0">
                <a:latin typeface="Times New Roman" panose="02020603050405020304" pitchFamily="18" charset="0"/>
                <a:cs typeface="Times New Roman" panose="02020603050405020304" pitchFamily="18" charset="0"/>
              </a:rPr>
              <a:t>?</a:t>
            </a:r>
            <a:endParaRPr sz="2600" dirty="0">
              <a:latin typeface="Times New Roman" panose="02020603050405020304" pitchFamily="18" charset="0"/>
              <a:cs typeface="Times New Roman" panose="02020603050405020304" pitchFamily="18" charset="0"/>
            </a:endParaRPr>
          </a:p>
        </p:txBody>
      </p:sp>
      <p:sp>
        <p:nvSpPr>
          <p:cNvPr id="16" name="Title 3"/>
          <p:cNvSpPr>
            <a:spLocks noGrp="1"/>
          </p:cNvSpPr>
          <p:nvPr>
            <p:ph type="title"/>
          </p:nvPr>
        </p:nvSpPr>
        <p:spPr>
          <a:xfrm>
            <a:off x="1188279" y="508873"/>
            <a:ext cx="7886700" cy="1128984"/>
          </a:xfrm>
        </p:spPr>
        <p:txBody>
          <a:bodyPr>
            <a:normAutofit/>
          </a:bodyPr>
          <a:lstStyle/>
          <a:p>
            <a:pPr algn="ctr"/>
            <a:r>
              <a:rPr lang="en-US" sz="2600" b="1" dirty="0" smtClean="0">
                <a:solidFill>
                  <a:srgbClr val="FF0000"/>
                </a:solidFill>
                <a:latin typeface="Times New Roman" panose="02020603050405020304" pitchFamily="18" charset="0"/>
                <a:cs typeface="Times New Roman" panose="02020603050405020304" pitchFamily="18" charset="0"/>
              </a:rPr>
              <a:t>1.1.3. </a:t>
            </a:r>
            <a:r>
              <a:rPr lang="es-ES" sz="2600" b="1" dirty="0" err="1">
                <a:solidFill>
                  <a:srgbClr val="FF0000"/>
                </a:solidFill>
                <a:latin typeface="Times New Roman" panose="02020603050405020304" pitchFamily="18" charset="0"/>
                <a:cs typeface="Times New Roman" panose="02020603050405020304" pitchFamily="18" charset="0"/>
              </a:rPr>
              <a:t>Văn</a:t>
            </a:r>
            <a:r>
              <a:rPr lang="es-ES" sz="2600" b="1" dirty="0">
                <a:solidFill>
                  <a:srgbClr val="FF0000"/>
                </a:solidFill>
                <a:latin typeface="Times New Roman" panose="02020603050405020304" pitchFamily="18" charset="0"/>
                <a:cs typeface="Times New Roman" panose="02020603050405020304" pitchFamily="18" charset="0"/>
              </a:rPr>
              <a:t> </a:t>
            </a:r>
            <a:r>
              <a:rPr lang="es-ES" sz="2600" b="1" dirty="0" err="1">
                <a:solidFill>
                  <a:srgbClr val="FF0000"/>
                </a:solidFill>
                <a:latin typeface="Times New Roman" panose="02020603050405020304" pitchFamily="18" charset="0"/>
                <a:cs typeface="Times New Roman" panose="02020603050405020304" pitchFamily="18" charset="0"/>
              </a:rPr>
              <a:t>hóa</a:t>
            </a:r>
            <a:r>
              <a:rPr lang="es-ES" sz="2600" b="1" dirty="0">
                <a:solidFill>
                  <a:srgbClr val="FF0000"/>
                </a:solidFill>
                <a:latin typeface="Times New Roman" panose="02020603050405020304" pitchFamily="18" charset="0"/>
                <a:cs typeface="Times New Roman" panose="02020603050405020304" pitchFamily="18" charset="0"/>
              </a:rPr>
              <a:t> </a:t>
            </a:r>
            <a:r>
              <a:rPr lang="es-ES" sz="2600" b="1" dirty="0" err="1">
                <a:solidFill>
                  <a:srgbClr val="FF0000"/>
                </a:solidFill>
                <a:latin typeface="Times New Roman" panose="02020603050405020304" pitchFamily="18" charset="0"/>
                <a:cs typeface="Times New Roman" panose="02020603050405020304" pitchFamily="18" charset="0"/>
              </a:rPr>
              <a:t>trường</a:t>
            </a:r>
            <a:r>
              <a:rPr lang="es-ES" sz="2600" b="1" dirty="0">
                <a:solidFill>
                  <a:srgbClr val="FF0000"/>
                </a:solidFill>
                <a:latin typeface="Times New Roman" panose="02020603050405020304" pitchFamily="18" charset="0"/>
                <a:cs typeface="Times New Roman" panose="02020603050405020304" pitchFamily="18" charset="0"/>
              </a:rPr>
              <a:t> cao </a:t>
            </a:r>
            <a:r>
              <a:rPr lang="es-ES" sz="2600" b="1" dirty="0" err="1">
                <a:solidFill>
                  <a:srgbClr val="FF0000"/>
                </a:solidFill>
                <a:latin typeface="Times New Roman" panose="02020603050405020304" pitchFamily="18" charset="0"/>
                <a:cs typeface="Times New Roman" panose="02020603050405020304" pitchFamily="18" charset="0"/>
              </a:rPr>
              <a:t>đẳng</a:t>
            </a:r>
            <a:endParaRPr lang="en-US" sz="2600" b="1" dirty="0">
              <a:solidFill>
                <a:srgbClr val="FF0000"/>
              </a:solidFill>
              <a:latin typeface="Times New Roman" panose="02020603050405020304" pitchFamily="18" charset="0"/>
              <a:cs typeface="Times New Roman" panose="02020603050405020304" pitchFamily="18" charset="0"/>
            </a:endParaRPr>
          </a:p>
        </p:txBody>
      </p:sp>
      <p:sp>
        <p:nvSpPr>
          <p:cNvPr id="9"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397917708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own Ribbon 3"/>
          <p:cNvSpPr>
            <a:spLocks noChangeArrowheads="1"/>
          </p:cNvSpPr>
          <p:nvPr/>
        </p:nvSpPr>
        <p:spPr bwMode="auto">
          <a:xfrm>
            <a:off x="796835" y="-39189"/>
            <a:ext cx="7923486" cy="953589"/>
          </a:xfrm>
          <a:prstGeom prst="ribbon">
            <a:avLst>
              <a:gd name="adj1" fmla="val 12500"/>
              <a:gd name="adj2" fmla="val 50000"/>
            </a:avLst>
          </a:prstGeom>
          <a:solidFill>
            <a:schemeClr val="accent2"/>
          </a:solidFill>
          <a:ln w="38100">
            <a:solidFill>
              <a:srgbClr val="BDA5F9"/>
            </a:solidFill>
            <a:round/>
            <a:headEnd/>
            <a:tailEnd/>
          </a:ln>
          <a:effectLst>
            <a:outerShdw sy="-50000" kx="2453608" rotWithShape="0">
              <a:schemeClr val="bg2">
                <a:alpha val="50000"/>
              </a:schemeClr>
            </a:outerShdw>
          </a:effectLst>
        </p:spPr>
        <p:txBody>
          <a:bodyPr wrap="none" anchor="ctr"/>
          <a:lstStyle/>
          <a:p>
            <a:pPr algn="ctr"/>
            <a:r>
              <a:rPr lang="en-US" altLang="zh-CN" sz="2400" b="1" dirty="0">
                <a:solidFill>
                  <a:schemeClr val="bg2"/>
                </a:solidFill>
                <a:latin typeface="Times New Roman" panose="02020603050405020304" pitchFamily="18" charset="0"/>
                <a:ea typeface="SimSun" pitchFamily="2" charset="-122"/>
                <a:cs typeface="Times New Roman" panose="02020603050405020304" pitchFamily="18" charset="0"/>
              </a:rPr>
              <a:t> </a:t>
            </a:r>
            <a:r>
              <a:rPr lang="it-IT" sz="2400" b="1" i="1" dirty="0">
                <a:solidFill>
                  <a:schemeClr val="bg1"/>
                </a:solidFill>
                <a:latin typeface="Times New Roman" panose="02020603050405020304" pitchFamily="18" charset="0"/>
                <a:cs typeface="Times New Roman" panose="02020603050405020304" pitchFamily="18" charset="0"/>
              </a:rPr>
              <a:t>2.3.5. Các yếu tố ảnh hưởng đến quản lý </a:t>
            </a:r>
            <a:endParaRPr lang="it-IT" sz="2400" b="1" i="1" dirty="0" smtClean="0">
              <a:solidFill>
                <a:schemeClr val="bg1"/>
              </a:solidFill>
              <a:latin typeface="Times New Roman" panose="02020603050405020304" pitchFamily="18" charset="0"/>
              <a:cs typeface="Times New Roman" panose="02020603050405020304" pitchFamily="18" charset="0"/>
            </a:endParaRPr>
          </a:p>
          <a:p>
            <a:pPr algn="ctr"/>
            <a:r>
              <a:rPr lang="it-IT" sz="2400" b="1" i="1" dirty="0" smtClean="0">
                <a:solidFill>
                  <a:schemeClr val="bg1"/>
                </a:solidFill>
                <a:latin typeface="Times New Roman" panose="02020603050405020304" pitchFamily="18" charset="0"/>
                <a:cs typeface="Times New Roman" panose="02020603050405020304" pitchFamily="18" charset="0"/>
              </a:rPr>
              <a:t>xây </a:t>
            </a:r>
            <a:r>
              <a:rPr lang="it-IT" sz="2400" b="1" i="1" dirty="0">
                <a:solidFill>
                  <a:schemeClr val="bg1"/>
                </a:solidFill>
                <a:latin typeface="Times New Roman" panose="02020603050405020304" pitchFamily="18" charset="0"/>
                <a:cs typeface="Times New Roman" panose="02020603050405020304" pitchFamily="18" charset="0"/>
              </a:rPr>
              <a:t>dựng văn hóa trường cao </a:t>
            </a:r>
            <a:r>
              <a:rPr lang="it-IT" sz="2400" b="1" i="1" dirty="0" smtClean="0">
                <a:solidFill>
                  <a:schemeClr val="bg1"/>
                </a:solidFill>
                <a:latin typeface="Times New Roman" panose="02020603050405020304" pitchFamily="18" charset="0"/>
                <a:cs typeface="Times New Roman" panose="02020603050405020304" pitchFamily="18" charset="0"/>
              </a:rPr>
              <a:t>đẳng</a:t>
            </a:r>
            <a:endParaRPr lang="en-US" sz="2400" b="1" i="1" dirty="0">
              <a:solidFill>
                <a:schemeClr val="bg1"/>
              </a:solidFill>
              <a:latin typeface="Times New Roman" panose="02020603050405020304" pitchFamily="18" charset="0"/>
              <a:cs typeface="Times New Roman" panose="02020603050405020304" pitchFamily="18" charset="0"/>
            </a:endParaRPr>
          </a:p>
        </p:txBody>
      </p:sp>
      <p:graphicFrame>
        <p:nvGraphicFramePr>
          <p:cNvPr id="5" name="Diagram 4"/>
          <p:cNvGraphicFramePr>
            <a:graphicFrameLocks/>
          </p:cNvGraphicFramePr>
          <p:nvPr>
            <p:extLst>
              <p:ext uri="{D42A27DB-BD31-4B8C-83A1-F6EECF244321}">
                <p14:modId xmlns:p14="http://schemas.microsoft.com/office/powerpoint/2010/main" val="1302455869"/>
              </p:ext>
            </p:extLst>
          </p:nvPr>
        </p:nvGraphicFramePr>
        <p:xfrm>
          <a:off x="26124" y="995227"/>
          <a:ext cx="9143999" cy="58105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979390459"/>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Kết quả hình ảnh cho truong dai hoc su pham ky thuat vinh lo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551063" y="2362200"/>
            <a:ext cx="4514850" cy="1015663"/>
          </a:xfrm>
          <a:prstGeom prst="rect">
            <a:avLst/>
          </a:prstGeom>
          <a:noFill/>
        </p:spPr>
        <p:txBody>
          <a:bodyPr wrap="square" rtlCol="0">
            <a:spAutoFit/>
          </a:bodyPr>
          <a:lstStyle/>
          <a:p>
            <a:r>
              <a:rPr lang="en-US" sz="6000" b="1" dirty="0" smtClean="0">
                <a:solidFill>
                  <a:srgbClr val="FF0000"/>
                </a:solidFill>
                <a:latin typeface="Cambria" panose="02040503050406030204" pitchFamily="18" charset="0"/>
                <a:ea typeface="Cambria" panose="02040503050406030204" pitchFamily="18" charset="0"/>
              </a:rPr>
              <a:t>THANK YOU</a:t>
            </a:r>
          </a:p>
        </p:txBody>
      </p:sp>
    </p:spTree>
    <p:extLst>
      <p:ext uri="{BB962C8B-B14F-4D97-AF65-F5344CB8AC3E}">
        <p14:creationId xmlns:p14="http://schemas.microsoft.com/office/powerpoint/2010/main" val="35556422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757646" y="1625989"/>
            <a:ext cx="7602583" cy="4152901"/>
          </a:xfrm>
        </p:spPr>
        <p:txBody>
          <a:bodyPr>
            <a:noAutofit/>
          </a:bodyPr>
          <a:lstStyle/>
          <a:p>
            <a:pPr marL="34290" indent="0" algn="just">
              <a:buNone/>
            </a:pPr>
            <a:r>
              <a:rPr lang="en-US" sz="2600" dirty="0" smtClean="0">
                <a:latin typeface="Times New Roman" panose="02020603050405020304" pitchFamily="18" charset="0"/>
                <a:cs typeface="Times New Roman" panose="02020603050405020304" pitchFamily="18" charset="0"/>
              </a:rPr>
              <a:t>	</a:t>
            </a:r>
            <a:r>
              <a:rPr lang="vi-VN" sz="2600" spc="10" dirty="0">
                <a:latin typeface="Times New Roman" panose="02020603050405020304" pitchFamily="18" charset="0"/>
                <a:cs typeface="Times New Roman" panose="02020603050405020304" pitchFamily="18" charset="0"/>
              </a:rPr>
              <a:t> </a:t>
            </a:r>
            <a:r>
              <a:rPr lang="it-IT" sz="2600" dirty="0">
                <a:latin typeface="Times New Roman" panose="02020603050405020304" pitchFamily="18" charset="0"/>
                <a:cs typeface="Times New Roman" panose="02020603050405020304" pitchFamily="18" charset="0"/>
              </a:rPr>
              <a:t>là tập hợp các </a:t>
            </a:r>
            <a:r>
              <a:rPr lang="it-IT" sz="2600" dirty="0">
                <a:solidFill>
                  <a:srgbClr val="FF0000"/>
                </a:solidFill>
                <a:latin typeface="Times New Roman" panose="02020603050405020304" pitchFamily="18" charset="0"/>
                <a:cs typeface="Times New Roman" panose="02020603050405020304" pitchFamily="18" charset="0"/>
              </a:rPr>
              <a:t>chuẩn mực</a:t>
            </a:r>
            <a:r>
              <a:rPr lang="it-IT" sz="2600" dirty="0">
                <a:latin typeface="Times New Roman" panose="02020603050405020304" pitchFamily="18" charset="0"/>
                <a:cs typeface="Times New Roman" panose="02020603050405020304" pitchFamily="18" charset="0"/>
              </a:rPr>
              <a:t>, </a:t>
            </a:r>
            <a:r>
              <a:rPr lang="it-IT" sz="2600" dirty="0">
                <a:solidFill>
                  <a:srgbClr val="FF0000"/>
                </a:solidFill>
                <a:latin typeface="Times New Roman" panose="02020603050405020304" pitchFamily="18" charset="0"/>
                <a:cs typeface="Times New Roman" panose="02020603050405020304" pitchFamily="18" charset="0"/>
              </a:rPr>
              <a:t>giá trị và niềm tin, các lễ nghi và nghi thức, các biểu tượng </a:t>
            </a:r>
            <a:r>
              <a:rPr lang="it-IT" sz="2600" dirty="0">
                <a:latin typeface="Times New Roman" panose="02020603050405020304" pitchFamily="18" charset="0"/>
                <a:cs typeface="Times New Roman" panose="02020603050405020304" pitchFamily="18" charset="0"/>
              </a:rPr>
              <a:t>và </a:t>
            </a:r>
            <a:r>
              <a:rPr lang="it-IT" sz="2600" dirty="0">
                <a:solidFill>
                  <a:srgbClr val="FF0000"/>
                </a:solidFill>
                <a:latin typeface="Times New Roman" panose="02020603050405020304" pitchFamily="18" charset="0"/>
                <a:cs typeface="Times New Roman" panose="02020603050405020304" pitchFamily="18" charset="0"/>
              </a:rPr>
              <a:t>truyền </a:t>
            </a:r>
            <a:r>
              <a:rPr lang="it-IT" sz="2600" dirty="0" smtClean="0">
                <a:solidFill>
                  <a:srgbClr val="FF0000"/>
                </a:solidFill>
                <a:latin typeface="Times New Roman" panose="02020603050405020304" pitchFamily="18" charset="0"/>
                <a:cs typeface="Times New Roman" panose="02020603050405020304" pitchFamily="18" charset="0"/>
              </a:rPr>
              <a:t>thống </a:t>
            </a:r>
            <a:r>
              <a:rPr lang="it-IT" sz="2600" dirty="0" smtClean="0">
                <a:latin typeface="Times New Roman" panose="02020603050405020304" pitchFamily="18" charset="0"/>
                <a:cs typeface="Times New Roman" panose="02020603050405020304" pitchFamily="18" charset="0"/>
              </a:rPr>
              <a:t>tạo </a:t>
            </a:r>
            <a:r>
              <a:rPr lang="it-IT" sz="2600" dirty="0">
                <a:latin typeface="Times New Roman" panose="02020603050405020304" pitchFamily="18" charset="0"/>
                <a:cs typeface="Times New Roman" panose="02020603050405020304" pitchFamily="18" charset="0"/>
              </a:rPr>
              <a:t>ra “</a:t>
            </a:r>
            <a:r>
              <a:rPr lang="it-IT" sz="2600" dirty="0">
                <a:solidFill>
                  <a:srgbClr val="FF0000"/>
                </a:solidFill>
                <a:latin typeface="Times New Roman" panose="02020603050405020304" pitchFamily="18" charset="0"/>
                <a:cs typeface="Times New Roman" panose="02020603050405020304" pitchFamily="18" charset="0"/>
              </a:rPr>
              <a:t>vẻ bề ngoài</a:t>
            </a:r>
            <a:r>
              <a:rPr lang="it-IT" sz="2600" dirty="0">
                <a:latin typeface="Times New Roman" panose="02020603050405020304" pitchFamily="18" charset="0"/>
                <a:cs typeface="Times New Roman" panose="02020603050405020304" pitchFamily="18" charset="0"/>
              </a:rPr>
              <a:t>” của nhà trường”.</a:t>
            </a:r>
            <a:endParaRPr lang="en-US" sz="2600" dirty="0">
              <a:latin typeface="Times New Roman" panose="02020603050405020304" pitchFamily="18" charset="0"/>
              <a:cs typeface="Times New Roman" panose="02020603050405020304" pitchFamily="18" charset="0"/>
            </a:endParaRPr>
          </a:p>
          <a:p>
            <a:pPr marL="34290" indent="0" algn="just">
              <a:buNone/>
            </a:pPr>
            <a:r>
              <a:rPr lang="en-US" spc="10" dirty="0" smtClean="0">
                <a:latin typeface="Times New Roman"/>
                <a:cs typeface="Times New Roman"/>
              </a:rPr>
              <a:t>	</a:t>
            </a:r>
            <a:r>
              <a:rPr lang="vi-VN" spc="10" dirty="0" smtClean="0">
                <a:latin typeface="Times New Roman"/>
                <a:cs typeface="Times New Roman"/>
              </a:rPr>
              <a:t>là </a:t>
            </a:r>
            <a:r>
              <a:rPr lang="vi-VN" dirty="0">
                <a:latin typeface="Times New Roman"/>
                <a:cs typeface="Times New Roman"/>
              </a:rPr>
              <a:t>văn </a:t>
            </a:r>
            <a:r>
              <a:rPr lang="vi-VN" spc="10" dirty="0">
                <a:latin typeface="Times New Roman"/>
                <a:cs typeface="Times New Roman"/>
              </a:rPr>
              <a:t>hóa </a:t>
            </a:r>
            <a:r>
              <a:rPr lang="vi-VN" spc="-30" dirty="0">
                <a:latin typeface="Times New Roman"/>
                <a:cs typeface="Times New Roman"/>
              </a:rPr>
              <a:t>của </a:t>
            </a:r>
            <a:r>
              <a:rPr lang="vi-VN" spc="-10" dirty="0">
                <a:latin typeface="Times New Roman"/>
                <a:cs typeface="Times New Roman"/>
              </a:rPr>
              <a:t>một </a:t>
            </a:r>
            <a:r>
              <a:rPr lang="vi-VN" spc="10" dirty="0">
                <a:latin typeface="Times New Roman"/>
                <a:cs typeface="Times New Roman"/>
              </a:rPr>
              <a:t>tổ chức </a:t>
            </a:r>
            <a:r>
              <a:rPr lang="vi-VN" i="1" spc="20" dirty="0">
                <a:solidFill>
                  <a:srgbClr val="FF0000"/>
                </a:solidFill>
                <a:latin typeface="Times New Roman"/>
                <a:cs typeface="Times New Roman"/>
              </a:rPr>
              <a:t>hành </a:t>
            </a:r>
            <a:r>
              <a:rPr lang="vi-VN" i="1" spc="-5" dirty="0">
                <a:solidFill>
                  <a:srgbClr val="FF0000"/>
                </a:solidFill>
                <a:latin typeface="Times New Roman"/>
                <a:cs typeface="Times New Roman"/>
              </a:rPr>
              <a:t>chính </a:t>
            </a:r>
            <a:r>
              <a:rPr lang="en-US" i="1" spc="15" dirty="0" smtClean="0">
                <a:solidFill>
                  <a:srgbClr val="FF0000"/>
                </a:solidFill>
                <a:latin typeface="Times New Roman"/>
                <a:cs typeface="Times New Roman"/>
              </a:rPr>
              <a:t>-</a:t>
            </a:r>
            <a:r>
              <a:rPr lang="vi-VN" i="1" spc="15" dirty="0" smtClean="0">
                <a:solidFill>
                  <a:srgbClr val="FF0000"/>
                </a:solidFill>
                <a:latin typeface="Times New Roman"/>
                <a:cs typeface="Times New Roman"/>
              </a:rPr>
              <a:t> </a:t>
            </a:r>
            <a:r>
              <a:rPr lang="vi-VN" i="1" spc="30" dirty="0">
                <a:solidFill>
                  <a:srgbClr val="FF0000"/>
                </a:solidFill>
                <a:latin typeface="Times New Roman"/>
                <a:cs typeface="Times New Roman"/>
              </a:rPr>
              <a:t>sư  </a:t>
            </a:r>
            <a:r>
              <a:rPr lang="vi-VN" i="1" spc="30" dirty="0" smtClean="0">
                <a:solidFill>
                  <a:srgbClr val="FF0000"/>
                </a:solidFill>
                <a:latin typeface="Times New Roman"/>
                <a:cs typeface="Times New Roman"/>
              </a:rPr>
              <a:t>phạm</a:t>
            </a:r>
            <a:r>
              <a:rPr lang="vi-VN" i="1" spc="30" dirty="0" smtClean="0">
                <a:latin typeface="Times New Roman"/>
                <a:cs typeface="Times New Roman"/>
              </a:rPr>
              <a:t>.</a:t>
            </a:r>
            <a:endParaRPr lang="en-US" sz="2600" dirty="0">
              <a:latin typeface="Times New Roman" panose="02020603050405020304" pitchFamily="18" charset="0"/>
              <a:cs typeface="Times New Roman" panose="02020603050405020304" pitchFamily="18" charset="0"/>
            </a:endParaRPr>
          </a:p>
          <a:p>
            <a:pPr marL="34290" indent="0" algn="just">
              <a:buNone/>
            </a:pP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là</a:t>
            </a:r>
            <a:r>
              <a:rPr lang="en-US" sz="2600" dirty="0" smtClean="0">
                <a:latin typeface="Times New Roman" panose="02020603050405020304" pitchFamily="18" charset="0"/>
                <a:cs typeface="Times New Roman" panose="02020603050405020304" pitchFamily="18" charset="0"/>
              </a:rPr>
              <a:t> </a:t>
            </a:r>
            <a:r>
              <a:rPr lang="en-US" sz="2600" dirty="0" smtClean="0">
                <a:solidFill>
                  <a:srgbClr val="FF0000"/>
                </a:solidFill>
                <a:latin typeface="Times New Roman" panose="02020603050405020304" pitchFamily="18" charset="0"/>
                <a:cs typeface="Times New Roman" panose="02020603050405020304" pitchFamily="18" charset="0"/>
              </a:rPr>
              <a:t>n</a:t>
            </a:r>
            <a:r>
              <a:rPr lang="vi-VN" sz="2600" dirty="0">
                <a:solidFill>
                  <a:srgbClr val="FF0000"/>
                </a:solidFill>
                <a:latin typeface="Times New Roman" panose="02020603050405020304" pitchFamily="18" charset="0"/>
                <a:cs typeface="Times New Roman" panose="02020603050405020304" pitchFamily="18" charset="0"/>
              </a:rPr>
              <a:t>iềm tin</a:t>
            </a:r>
            <a:r>
              <a:rPr lang="vi-VN" sz="2600" dirty="0">
                <a:latin typeface="Times New Roman" panose="02020603050405020304" pitchFamily="18" charset="0"/>
                <a:cs typeface="Times New Roman" panose="02020603050405020304" pitchFamily="18" charset="0"/>
              </a:rPr>
              <a:t>,</a:t>
            </a:r>
            <a:r>
              <a:rPr lang="en-US" sz="2600" dirty="0">
                <a:latin typeface="Times New Roman" panose="02020603050405020304" pitchFamily="18" charset="0"/>
                <a:cs typeface="Times New Roman" panose="02020603050405020304" pitchFamily="18" charset="0"/>
              </a:rPr>
              <a:t> </a:t>
            </a:r>
            <a:r>
              <a:rPr lang="vi-VN" sz="2600" dirty="0">
                <a:solidFill>
                  <a:srgbClr val="FF0000"/>
                </a:solidFill>
                <a:latin typeface="Times New Roman" panose="02020603050405020304" pitchFamily="18" charset="0"/>
                <a:cs typeface="Times New Roman" panose="02020603050405020304" pitchFamily="18" charset="0"/>
              </a:rPr>
              <a:t>thái độ </a:t>
            </a:r>
            <a:r>
              <a:rPr lang="vi-VN" sz="2600" dirty="0">
                <a:latin typeface="Times New Roman" panose="02020603050405020304" pitchFamily="18" charset="0"/>
                <a:cs typeface="Times New Roman" panose="02020603050405020304" pitchFamily="18" charset="0"/>
              </a:rPr>
              <a:t>và các </a:t>
            </a:r>
            <a:r>
              <a:rPr lang="vi-VN" sz="2600" dirty="0">
                <a:solidFill>
                  <a:srgbClr val="FF0000"/>
                </a:solidFill>
                <a:latin typeface="Times New Roman" panose="02020603050405020304" pitchFamily="18" charset="0"/>
                <a:cs typeface="Times New Roman" panose="02020603050405020304" pitchFamily="18" charset="0"/>
              </a:rPr>
              <a:t>hành vi </a:t>
            </a:r>
            <a:r>
              <a:rPr lang="vi-VN" sz="2600" dirty="0">
                <a:latin typeface="Times New Roman" panose="02020603050405020304" pitchFamily="18" charset="0"/>
                <a:cs typeface="Times New Roman" panose="02020603050405020304" pitchFamily="18" charset="0"/>
              </a:rPr>
              <a:t>điển hình cho nhà </a:t>
            </a:r>
            <a:r>
              <a:rPr lang="vi-VN" sz="2600" dirty="0" smtClean="0">
                <a:latin typeface="Times New Roman" panose="02020603050405020304" pitchFamily="18" charset="0"/>
                <a:cs typeface="Times New Roman" panose="02020603050405020304" pitchFamily="18" charset="0"/>
              </a:rPr>
              <a:t>trường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cao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đẳng</a:t>
            </a:r>
            <a:r>
              <a:rPr lang="vi-VN" sz="2600" dirty="0" smtClean="0">
                <a:latin typeface="Times New Roman" panose="02020603050405020304" pitchFamily="18" charset="0"/>
                <a:cs typeface="Times New Roman" panose="02020603050405020304" pitchFamily="18" charset="0"/>
              </a:rPr>
              <a:t>. </a:t>
            </a:r>
            <a:endParaRPr lang="en-US" sz="2600" dirty="0" smtClean="0">
              <a:latin typeface="Times New Roman" panose="02020603050405020304" pitchFamily="18" charset="0"/>
              <a:cs typeface="Times New Roman" panose="02020603050405020304" pitchFamily="18" charset="0"/>
            </a:endParaRPr>
          </a:p>
          <a:p>
            <a:pPr marL="34290" indent="0" algn="just">
              <a:buNone/>
            </a:pPr>
            <a:r>
              <a:rPr lang="en-US" sz="2600" dirty="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là </a:t>
            </a:r>
            <a:r>
              <a:rPr lang="vi-VN" sz="2600" dirty="0">
                <a:latin typeface="Times New Roman" panose="02020603050405020304" pitchFamily="18" charset="0"/>
                <a:cs typeface="Times New Roman" panose="02020603050405020304" pitchFamily="18" charset="0"/>
              </a:rPr>
              <a:t>sự tích lũy các </a:t>
            </a:r>
            <a:r>
              <a:rPr lang="vi-VN" sz="2600" dirty="0">
                <a:solidFill>
                  <a:srgbClr val="FF0000"/>
                </a:solidFill>
                <a:latin typeface="Times New Roman" panose="02020603050405020304" pitchFamily="18" charset="0"/>
                <a:cs typeface="Times New Roman" panose="02020603050405020304" pitchFamily="18" charset="0"/>
              </a:rPr>
              <a:t>giá trị và chuẩn mực</a:t>
            </a:r>
            <a:r>
              <a:rPr lang="vi-VN" sz="2600" u="sng" dirty="0">
                <a:solidFill>
                  <a:srgbClr val="FF0000"/>
                </a:solidFill>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của nhiều người. Đó là sự </a:t>
            </a:r>
            <a:r>
              <a:rPr lang="vi-VN" sz="2600" dirty="0">
                <a:solidFill>
                  <a:srgbClr val="FF0000"/>
                </a:solidFill>
                <a:latin typeface="Times New Roman" panose="02020603050405020304" pitchFamily="18" charset="0"/>
                <a:cs typeface="Times New Roman" panose="02020603050405020304" pitchFamily="18" charset="0"/>
              </a:rPr>
              <a:t>đồng thuận </a:t>
            </a:r>
            <a:r>
              <a:rPr lang="vi-VN" sz="2600" dirty="0">
                <a:latin typeface="Times New Roman" panose="02020603050405020304" pitchFamily="18" charset="0"/>
                <a:cs typeface="Times New Roman" panose="02020603050405020304" pitchFamily="18" charset="0"/>
              </a:rPr>
              <a:t>về những gì quan </a:t>
            </a:r>
            <a:r>
              <a:rPr lang="vi-VN" sz="2600" dirty="0" smtClean="0">
                <a:latin typeface="Times New Roman" panose="02020603050405020304" pitchFamily="18" charset="0"/>
                <a:cs typeface="Times New Roman" panose="02020603050405020304" pitchFamily="18" charset="0"/>
              </a:rPr>
              <a:t>trọng</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a:p>
            <a:pPr marL="34290" indent="0" algn="just">
              <a:buNone/>
            </a:pPr>
            <a:endParaRPr lang="en-US" sz="2600" i="1" dirty="0">
              <a:latin typeface="Times New Roman" panose="02020603050405020304" pitchFamily="18" charset="0"/>
              <a:cs typeface="Times New Roman" panose="02020603050405020304" pitchFamily="18" charset="0"/>
            </a:endParaRPr>
          </a:p>
        </p:txBody>
      </p:sp>
      <p:sp>
        <p:nvSpPr>
          <p:cNvPr id="6" name="Title 3"/>
          <p:cNvSpPr>
            <a:spLocks noGrp="1"/>
          </p:cNvSpPr>
          <p:nvPr>
            <p:ph type="title"/>
          </p:nvPr>
        </p:nvSpPr>
        <p:spPr>
          <a:xfrm>
            <a:off x="982540" y="378823"/>
            <a:ext cx="7886700" cy="1128984"/>
          </a:xfrm>
        </p:spPr>
        <p:txBody>
          <a:bodyPr>
            <a:normAutofit/>
          </a:bodyPr>
          <a:lstStyle/>
          <a:p>
            <a:pPr algn="ctr"/>
            <a:r>
              <a:rPr lang="en-US" sz="2600" b="1" dirty="0" smtClean="0">
                <a:solidFill>
                  <a:srgbClr val="FF0000"/>
                </a:solidFill>
                <a:latin typeface="Times New Roman" panose="02020603050405020304" pitchFamily="18" charset="0"/>
                <a:cs typeface="Times New Roman" panose="02020603050405020304" pitchFamily="18" charset="0"/>
              </a:rPr>
              <a:t>1.1.3. </a:t>
            </a:r>
            <a:r>
              <a:rPr lang="es-ES" sz="2600" b="1" dirty="0" err="1">
                <a:solidFill>
                  <a:srgbClr val="FF0000"/>
                </a:solidFill>
                <a:latin typeface="Times New Roman" panose="02020603050405020304" pitchFamily="18" charset="0"/>
                <a:cs typeface="Times New Roman" panose="02020603050405020304" pitchFamily="18" charset="0"/>
              </a:rPr>
              <a:t>Văn</a:t>
            </a:r>
            <a:r>
              <a:rPr lang="es-ES" sz="2600" b="1" dirty="0">
                <a:solidFill>
                  <a:srgbClr val="FF0000"/>
                </a:solidFill>
                <a:latin typeface="Times New Roman" panose="02020603050405020304" pitchFamily="18" charset="0"/>
                <a:cs typeface="Times New Roman" panose="02020603050405020304" pitchFamily="18" charset="0"/>
              </a:rPr>
              <a:t> </a:t>
            </a:r>
            <a:r>
              <a:rPr lang="es-ES" sz="2600" b="1" dirty="0" err="1">
                <a:solidFill>
                  <a:srgbClr val="FF0000"/>
                </a:solidFill>
                <a:latin typeface="Times New Roman" panose="02020603050405020304" pitchFamily="18" charset="0"/>
                <a:cs typeface="Times New Roman" panose="02020603050405020304" pitchFamily="18" charset="0"/>
              </a:rPr>
              <a:t>hóa</a:t>
            </a:r>
            <a:r>
              <a:rPr lang="es-ES" sz="2600" b="1" dirty="0">
                <a:solidFill>
                  <a:srgbClr val="FF0000"/>
                </a:solidFill>
                <a:latin typeface="Times New Roman" panose="02020603050405020304" pitchFamily="18" charset="0"/>
                <a:cs typeface="Times New Roman" panose="02020603050405020304" pitchFamily="18" charset="0"/>
              </a:rPr>
              <a:t> </a:t>
            </a:r>
            <a:r>
              <a:rPr lang="es-ES" sz="2600" b="1" dirty="0" err="1">
                <a:solidFill>
                  <a:srgbClr val="FF0000"/>
                </a:solidFill>
                <a:latin typeface="Times New Roman" panose="02020603050405020304" pitchFamily="18" charset="0"/>
                <a:cs typeface="Times New Roman" panose="02020603050405020304" pitchFamily="18" charset="0"/>
              </a:rPr>
              <a:t>trường</a:t>
            </a:r>
            <a:r>
              <a:rPr lang="es-ES" sz="2600" b="1" dirty="0">
                <a:solidFill>
                  <a:srgbClr val="FF0000"/>
                </a:solidFill>
                <a:latin typeface="Times New Roman" panose="02020603050405020304" pitchFamily="18" charset="0"/>
                <a:cs typeface="Times New Roman" panose="02020603050405020304" pitchFamily="18" charset="0"/>
              </a:rPr>
              <a:t> cao </a:t>
            </a:r>
            <a:r>
              <a:rPr lang="es-ES" sz="2600" b="1" dirty="0" err="1">
                <a:solidFill>
                  <a:srgbClr val="FF0000"/>
                </a:solidFill>
                <a:latin typeface="Times New Roman" panose="02020603050405020304" pitchFamily="18" charset="0"/>
                <a:cs typeface="Times New Roman" panose="02020603050405020304" pitchFamily="18" charset="0"/>
              </a:rPr>
              <a:t>đẳng</a:t>
            </a:r>
            <a:endParaRPr lang="en-US" sz="2600" b="1" dirty="0">
              <a:solidFill>
                <a:srgbClr val="FF0000"/>
              </a:solidFill>
              <a:latin typeface="Times New Roman" panose="02020603050405020304" pitchFamily="18" charset="0"/>
              <a:cs typeface="Times New Roman" panose="02020603050405020304" pitchFamily="18" charset="0"/>
            </a:endParaRPr>
          </a:p>
        </p:txBody>
      </p:sp>
      <p:sp>
        <p:nvSpPr>
          <p:cNvPr id="5"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27165129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93226" y="1586443"/>
            <a:ext cx="6910251" cy="2646878"/>
          </a:xfrm>
          <a:prstGeom prst="rect">
            <a:avLst/>
          </a:prstGeom>
        </p:spPr>
        <p:txBody>
          <a:bodyPr wrap="square">
            <a:spAutoFit/>
          </a:bodyPr>
          <a:lstStyle/>
          <a:p>
            <a:pPr indent="431800" algn="just">
              <a:spcBef>
                <a:spcPts val="600"/>
              </a:spcBef>
              <a:spcAft>
                <a:spcPts val="0"/>
              </a:spcAft>
            </a:pPr>
            <a:r>
              <a:rPr lang="en-US" sz="2600" b="1" dirty="0">
                <a:latin typeface="Times New Roman" panose="02020603050405020304" pitchFamily="18" charset="0"/>
                <a:cs typeface="Times New Roman" panose="02020603050405020304" pitchFamily="18" charset="0"/>
              </a:rPr>
              <a:t>1.1.3. </a:t>
            </a:r>
            <a:r>
              <a:rPr lang="es-ES" sz="2600" b="1" dirty="0" err="1">
                <a:latin typeface="Times New Roman" panose="02020603050405020304" pitchFamily="18" charset="0"/>
                <a:cs typeface="Times New Roman" panose="02020603050405020304" pitchFamily="18" charset="0"/>
              </a:rPr>
              <a:t>Văn</a:t>
            </a:r>
            <a:r>
              <a:rPr lang="es-ES" sz="2600" b="1" dirty="0">
                <a:latin typeface="Times New Roman" panose="02020603050405020304" pitchFamily="18" charset="0"/>
                <a:cs typeface="Times New Roman" panose="02020603050405020304" pitchFamily="18" charset="0"/>
              </a:rPr>
              <a:t> </a:t>
            </a:r>
            <a:r>
              <a:rPr lang="es-ES" sz="2600" b="1" dirty="0" err="1">
                <a:latin typeface="Times New Roman" panose="02020603050405020304" pitchFamily="18" charset="0"/>
                <a:cs typeface="Times New Roman" panose="02020603050405020304" pitchFamily="18" charset="0"/>
              </a:rPr>
              <a:t>hóa</a:t>
            </a:r>
            <a:r>
              <a:rPr lang="es-ES" sz="2600" b="1" dirty="0">
                <a:latin typeface="Times New Roman" panose="02020603050405020304" pitchFamily="18" charset="0"/>
                <a:cs typeface="Times New Roman" panose="02020603050405020304" pitchFamily="18" charset="0"/>
              </a:rPr>
              <a:t> </a:t>
            </a:r>
            <a:r>
              <a:rPr lang="es-ES" sz="2600" b="1" dirty="0" err="1">
                <a:latin typeface="Times New Roman" panose="02020603050405020304" pitchFamily="18" charset="0"/>
                <a:cs typeface="Times New Roman" panose="02020603050405020304" pitchFamily="18" charset="0"/>
              </a:rPr>
              <a:t>trường</a:t>
            </a:r>
            <a:r>
              <a:rPr lang="es-ES" sz="2600" b="1" dirty="0">
                <a:latin typeface="Times New Roman" panose="02020603050405020304" pitchFamily="18" charset="0"/>
                <a:cs typeface="Times New Roman" panose="02020603050405020304" pitchFamily="18" charset="0"/>
              </a:rPr>
              <a:t> cao </a:t>
            </a:r>
            <a:r>
              <a:rPr lang="es-ES" sz="2600" b="1" dirty="0" err="1" smtClean="0">
                <a:latin typeface="Times New Roman" panose="02020603050405020304" pitchFamily="18" charset="0"/>
                <a:cs typeface="Times New Roman" panose="02020603050405020304" pitchFamily="18" charset="0"/>
              </a:rPr>
              <a:t>đẳng</a:t>
            </a:r>
            <a:endParaRPr lang="es-ES" sz="2600" b="1" dirty="0" smtClean="0">
              <a:latin typeface="Times New Roman" panose="02020603050405020304" pitchFamily="18" charset="0"/>
              <a:cs typeface="Times New Roman" panose="02020603050405020304" pitchFamily="18" charset="0"/>
            </a:endParaRPr>
          </a:p>
          <a:p>
            <a:pPr indent="431800" algn="just">
              <a:spcBef>
                <a:spcPts val="600"/>
              </a:spcBef>
              <a:spcAft>
                <a:spcPts val="0"/>
              </a:spcAft>
            </a:pPr>
            <a:r>
              <a:rPr lang="es-ES" sz="2600" b="1" dirty="0" smtClean="0">
                <a:latin typeface="Times New Roman" panose="02020603050405020304" pitchFamily="18" charset="0"/>
                <a:cs typeface="Times New Roman" panose="02020603050405020304" pitchFamily="18" charset="0"/>
              </a:rPr>
              <a:t>a. </a:t>
            </a:r>
            <a:r>
              <a:rPr lang="es-ES" sz="2600" b="1" dirty="0" err="1" smtClean="0">
                <a:latin typeface="Times New Roman" panose="02020603050405020304" pitchFamily="18" charset="0"/>
                <a:cs typeface="Times New Roman" panose="02020603050405020304" pitchFamily="18" charset="0"/>
              </a:rPr>
              <a:t>Khái</a:t>
            </a:r>
            <a:r>
              <a:rPr lang="es-ES" sz="2600" b="1" dirty="0" smtClean="0">
                <a:latin typeface="Times New Roman" panose="02020603050405020304" pitchFamily="18" charset="0"/>
                <a:cs typeface="Times New Roman" panose="02020603050405020304" pitchFamily="18" charset="0"/>
              </a:rPr>
              <a:t> </a:t>
            </a:r>
            <a:r>
              <a:rPr lang="es-ES" sz="2600" b="1" dirty="0" err="1" smtClean="0">
                <a:latin typeface="Times New Roman" panose="02020603050405020304" pitchFamily="18" charset="0"/>
                <a:cs typeface="Times New Roman" panose="02020603050405020304" pitchFamily="18" charset="0"/>
              </a:rPr>
              <a:t>niệm</a:t>
            </a:r>
            <a:endParaRPr lang="es-ES" sz="2600" b="1" dirty="0">
              <a:latin typeface="Times New Roman" panose="02020603050405020304" pitchFamily="18" charset="0"/>
              <a:cs typeface="Times New Roman" panose="02020603050405020304" pitchFamily="18" charset="0"/>
            </a:endParaRPr>
          </a:p>
          <a:p>
            <a:pPr indent="431800" algn="just">
              <a:spcBef>
                <a:spcPts val="600"/>
              </a:spcBef>
              <a:spcAft>
                <a:spcPts val="0"/>
              </a:spcAft>
            </a:pPr>
            <a:r>
              <a:rPr lang="it-IT" sz="2600" dirty="0" smtClean="0">
                <a:latin typeface="Times New Roman" panose="02020603050405020304" pitchFamily="18" charset="0"/>
                <a:cs typeface="Times New Roman" panose="02020603050405020304" pitchFamily="18" charset="0"/>
              </a:rPr>
              <a:t>Văn </a:t>
            </a:r>
            <a:r>
              <a:rPr lang="it-IT" sz="2600" dirty="0">
                <a:latin typeface="Times New Roman" panose="02020603050405020304" pitchFamily="18" charset="0"/>
                <a:cs typeface="Times New Roman" panose="02020603050405020304" pitchFamily="18" charset="0"/>
              </a:rPr>
              <a:t>hóa nhà trường như là “</a:t>
            </a:r>
            <a:r>
              <a:rPr lang="it-IT" sz="2600" dirty="0">
                <a:solidFill>
                  <a:srgbClr val="FF0000"/>
                </a:solidFill>
                <a:latin typeface="Times New Roman" panose="02020603050405020304" pitchFamily="18" charset="0"/>
                <a:cs typeface="Times New Roman" panose="02020603050405020304" pitchFamily="18" charset="0"/>
              </a:rPr>
              <a:t>một cấu trúc, một quá trình</a:t>
            </a:r>
            <a:r>
              <a:rPr lang="it-IT" sz="2600" dirty="0">
                <a:latin typeface="Times New Roman" panose="02020603050405020304" pitchFamily="18" charset="0"/>
                <a:cs typeface="Times New Roman" panose="02020603050405020304" pitchFamily="18" charset="0"/>
              </a:rPr>
              <a:t> và </a:t>
            </a:r>
            <a:r>
              <a:rPr lang="it-IT" sz="2600" dirty="0">
                <a:solidFill>
                  <a:srgbClr val="FF0000"/>
                </a:solidFill>
                <a:latin typeface="Times New Roman" panose="02020603050405020304" pitchFamily="18" charset="0"/>
                <a:cs typeface="Times New Roman" panose="02020603050405020304" pitchFamily="18" charset="0"/>
              </a:rPr>
              <a:t>bầu không khí của các giá trị và chuẩn mực</a:t>
            </a:r>
            <a:r>
              <a:rPr lang="it-IT" sz="2600" dirty="0">
                <a:latin typeface="Times New Roman" panose="02020603050405020304" pitchFamily="18" charset="0"/>
                <a:cs typeface="Times New Roman" panose="02020603050405020304" pitchFamily="18" charset="0"/>
              </a:rPr>
              <a:t> dẫn dắt giáo viên và sinh viên đến việc </a:t>
            </a:r>
            <a:r>
              <a:rPr lang="it-IT" sz="2600" dirty="0">
                <a:solidFill>
                  <a:srgbClr val="FF0000"/>
                </a:solidFill>
                <a:latin typeface="Times New Roman" panose="02020603050405020304" pitchFamily="18" charset="0"/>
                <a:cs typeface="Times New Roman" panose="02020603050405020304" pitchFamily="18" charset="0"/>
              </a:rPr>
              <a:t>giảng dạy </a:t>
            </a:r>
            <a:r>
              <a:rPr lang="it-IT" sz="2600" dirty="0">
                <a:latin typeface="Times New Roman" panose="02020603050405020304" pitchFamily="18" charset="0"/>
                <a:cs typeface="Times New Roman" panose="02020603050405020304" pitchFamily="18" charset="0"/>
              </a:rPr>
              <a:t>và </a:t>
            </a:r>
            <a:r>
              <a:rPr lang="it-IT" sz="2600" dirty="0">
                <a:solidFill>
                  <a:srgbClr val="FF0000"/>
                </a:solidFill>
                <a:latin typeface="Times New Roman" panose="02020603050405020304" pitchFamily="18" charset="0"/>
                <a:cs typeface="Times New Roman" panose="02020603050405020304" pitchFamily="18" charset="0"/>
              </a:rPr>
              <a:t>học tập </a:t>
            </a:r>
            <a:r>
              <a:rPr lang="it-IT" sz="2600" dirty="0">
                <a:latin typeface="Times New Roman" panose="02020603050405020304" pitchFamily="18" charset="0"/>
                <a:cs typeface="Times New Roman" panose="02020603050405020304" pitchFamily="18" charset="0"/>
              </a:rPr>
              <a:t>có hiệu </a:t>
            </a:r>
            <a:r>
              <a:rPr lang="it-IT" sz="2600" dirty="0" smtClean="0">
                <a:latin typeface="Times New Roman" panose="02020603050405020304" pitchFamily="18" charset="0"/>
                <a:cs typeface="Times New Roman" panose="02020603050405020304" pitchFamily="18" charset="0"/>
              </a:rPr>
              <a:t>quả.</a:t>
            </a:r>
          </a:p>
        </p:txBody>
      </p:sp>
      <p:sp>
        <p:nvSpPr>
          <p:cNvPr id="5"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32263665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bwMode="auto">
          <a:xfrm>
            <a:off x="0" y="3299212"/>
            <a:ext cx="4436895" cy="3302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7"/>
          <p:cNvSpPr>
            <a:spLocks noGrp="1"/>
          </p:cNvSpPr>
          <p:nvPr>
            <p:ph sz="quarter" idx="4294967295"/>
          </p:nvPr>
        </p:nvSpPr>
        <p:spPr>
          <a:xfrm>
            <a:off x="4573190" y="3458494"/>
            <a:ext cx="4182291" cy="2984023"/>
          </a:xfrm>
          <a:prstGeom prst="rect">
            <a:avLst/>
          </a:prstGeom>
        </p:spPr>
        <p:txBody>
          <a:bodyPr>
            <a:normAutofit/>
          </a:bodyPr>
          <a:lstStyle/>
          <a:p>
            <a:pPr marL="0" indent="0" algn="just">
              <a:buNone/>
            </a:pPr>
            <a:r>
              <a:rPr lang="nl-NL" sz="26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Văn </a:t>
            </a:r>
            <a:r>
              <a:rPr lang="nl-NL" sz="26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hóa </a:t>
            </a:r>
            <a:r>
              <a:rPr lang="nl-NL" sz="26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trường cao đẳng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sự</a:t>
            </a:r>
            <a:r>
              <a:rPr lang="en-US" sz="2600"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tổng</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hợp</a:t>
            </a:r>
            <a:r>
              <a:rPr lang="en-US" sz="2600" b="1" i="1"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a:t>
            </a:r>
            <a:r>
              <a:rPr lang="en-US" sz="2600" dirty="0" err="1">
                <a:latin typeface="Times New Roman" panose="02020603050405020304" pitchFamily="18" charset="0"/>
                <a:cs typeface="Times New Roman" panose="02020603050405020304" pitchFamily="18" charset="0"/>
              </a:rPr>
              <a:t>ác</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cs typeface="Times New Roman" panose="02020603050405020304" pitchFamily="18" charset="0"/>
              </a:rPr>
              <a:t>giá</a:t>
            </a:r>
            <a:r>
              <a:rPr lang="en-US" sz="2600" i="1" dirty="0">
                <a:solidFill>
                  <a:srgbClr val="FF0000"/>
                </a:solidFill>
                <a:latin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cs typeface="Times New Roman" panose="02020603050405020304" pitchFamily="18" charset="0"/>
              </a:rPr>
              <a:t>trị</a:t>
            </a:r>
            <a:r>
              <a:rPr lang="en-US" sz="2600" i="1" dirty="0">
                <a:latin typeface="Times New Roman" panose="02020603050405020304" pitchFamily="18" charset="0"/>
                <a:cs typeface="Times New Roman" panose="02020603050405020304" pitchFamily="18" charset="0"/>
              </a:rPr>
              <a: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cs typeface="Times New Roman" panose="02020603050405020304" pitchFamily="18" charset="0"/>
              </a:rPr>
              <a:t>chuẩn</a:t>
            </a:r>
            <a:r>
              <a:rPr lang="en-US" sz="2600" i="1" dirty="0">
                <a:solidFill>
                  <a:srgbClr val="FF0000"/>
                </a:solidFill>
                <a:latin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cs typeface="Times New Roman" panose="02020603050405020304" pitchFamily="18" charset="0"/>
              </a:rPr>
              <a:t>mực</a:t>
            </a:r>
            <a:r>
              <a:rPr lang="en-US" sz="2600" i="1" dirty="0">
                <a:latin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cs typeface="Times New Roman" panose="02020603050405020304" pitchFamily="18" charset="0"/>
              </a:rPr>
              <a:t>niềm</a:t>
            </a:r>
            <a:r>
              <a:rPr lang="en-US" sz="2600" i="1" dirty="0">
                <a:solidFill>
                  <a:srgbClr val="FF0000"/>
                </a:solidFill>
                <a:latin typeface="Times New Roman" panose="02020603050405020304" pitchFamily="18" charset="0"/>
                <a:cs typeface="Times New Roman" panose="02020603050405020304" pitchFamily="18" charset="0"/>
              </a:rPr>
              <a:t> tin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cs typeface="Times New Roman" panose="02020603050405020304" pitchFamily="18" charset="0"/>
              </a:rPr>
              <a:t>hành</a:t>
            </a:r>
            <a:r>
              <a:rPr lang="en-US" sz="2600" i="1" dirty="0">
                <a:solidFill>
                  <a:srgbClr val="FF0000"/>
                </a:solidFill>
                <a:latin typeface="Times New Roman" panose="02020603050405020304" pitchFamily="18" charset="0"/>
                <a:cs typeface="Times New Roman" panose="02020603050405020304" pitchFamily="18" charset="0"/>
              </a:rPr>
              <a:t> vi </a:t>
            </a:r>
            <a:r>
              <a:rPr lang="en-US" sz="2600" dirty="0" err="1">
                <a:latin typeface="Times New Roman" panose="02020603050405020304" pitchFamily="18" charset="0"/>
                <a:cs typeface="Times New Roman" panose="02020603050405020304" pitchFamily="18" charset="0"/>
              </a:rPr>
              <a:t>ứng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xử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thành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viên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trong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trường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sự</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biệt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giữa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trường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này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với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trường</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khác</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
        <p:nvSpPr>
          <p:cNvPr id="6" name="Rectangle 5"/>
          <p:cNvSpPr/>
          <p:nvPr/>
        </p:nvSpPr>
        <p:spPr>
          <a:xfrm>
            <a:off x="770872" y="355293"/>
            <a:ext cx="7604637" cy="2569934"/>
          </a:xfrm>
          <a:prstGeom prst="rect">
            <a:avLst/>
          </a:prstGeom>
        </p:spPr>
        <p:txBody>
          <a:bodyPr wrap="square">
            <a:spAutoFit/>
          </a:bodyPr>
          <a:lstStyle/>
          <a:p>
            <a:pPr indent="431800" algn="just">
              <a:spcBef>
                <a:spcPts val="600"/>
              </a:spcBef>
              <a:spcAft>
                <a:spcPts val="0"/>
              </a:spcAft>
            </a:pPr>
            <a:r>
              <a:rPr lang="en-US" sz="2600" dirty="0" smtClean="0">
                <a:latin typeface="Times New Roman" panose="02020603050405020304" pitchFamily="18" charset="0"/>
                <a:cs typeface="Times New Roman" panose="02020603050405020304" pitchFamily="18" charset="0"/>
              </a:rPr>
              <a:t>	</a:t>
            </a:r>
            <a:r>
              <a:rPr lang="en-US" sz="2600" b="1" dirty="0">
                <a:latin typeface="Times New Roman" panose="02020603050405020304" pitchFamily="18" charset="0"/>
                <a:cs typeface="Times New Roman" panose="02020603050405020304" pitchFamily="18" charset="0"/>
              </a:rPr>
              <a:t>1.1.3. </a:t>
            </a:r>
            <a:r>
              <a:rPr lang="es-ES" sz="2600" b="1" dirty="0" err="1">
                <a:latin typeface="Times New Roman" panose="02020603050405020304" pitchFamily="18" charset="0"/>
                <a:cs typeface="Times New Roman" panose="02020603050405020304" pitchFamily="18" charset="0"/>
              </a:rPr>
              <a:t>Văn</a:t>
            </a:r>
            <a:r>
              <a:rPr lang="es-ES" sz="2600" b="1" dirty="0">
                <a:latin typeface="Times New Roman" panose="02020603050405020304" pitchFamily="18" charset="0"/>
                <a:cs typeface="Times New Roman" panose="02020603050405020304" pitchFamily="18" charset="0"/>
              </a:rPr>
              <a:t> </a:t>
            </a:r>
            <a:r>
              <a:rPr lang="es-ES" sz="2600" b="1" dirty="0" err="1">
                <a:latin typeface="Times New Roman" panose="02020603050405020304" pitchFamily="18" charset="0"/>
                <a:cs typeface="Times New Roman" panose="02020603050405020304" pitchFamily="18" charset="0"/>
              </a:rPr>
              <a:t>hóa</a:t>
            </a:r>
            <a:r>
              <a:rPr lang="es-ES" sz="2600" b="1" dirty="0">
                <a:latin typeface="Times New Roman" panose="02020603050405020304" pitchFamily="18" charset="0"/>
                <a:cs typeface="Times New Roman" panose="02020603050405020304" pitchFamily="18" charset="0"/>
              </a:rPr>
              <a:t> </a:t>
            </a:r>
            <a:r>
              <a:rPr lang="es-ES" sz="2600" b="1" dirty="0" err="1">
                <a:latin typeface="Times New Roman" panose="02020603050405020304" pitchFamily="18" charset="0"/>
                <a:cs typeface="Times New Roman" panose="02020603050405020304" pitchFamily="18" charset="0"/>
              </a:rPr>
              <a:t>trường</a:t>
            </a:r>
            <a:r>
              <a:rPr lang="es-ES" sz="2600" b="1" dirty="0">
                <a:latin typeface="Times New Roman" panose="02020603050405020304" pitchFamily="18" charset="0"/>
                <a:cs typeface="Times New Roman" panose="02020603050405020304" pitchFamily="18" charset="0"/>
              </a:rPr>
              <a:t> cao </a:t>
            </a:r>
            <a:r>
              <a:rPr lang="es-ES" sz="2600" b="1" dirty="0" err="1">
                <a:latin typeface="Times New Roman" panose="02020603050405020304" pitchFamily="18" charset="0"/>
                <a:cs typeface="Times New Roman" panose="02020603050405020304" pitchFamily="18" charset="0"/>
              </a:rPr>
              <a:t>đẳng</a:t>
            </a:r>
            <a:endParaRPr lang="es-ES" sz="2600" b="1" dirty="0">
              <a:latin typeface="Times New Roman" panose="02020603050405020304" pitchFamily="18" charset="0"/>
              <a:cs typeface="Times New Roman" panose="02020603050405020304" pitchFamily="18" charset="0"/>
            </a:endParaRPr>
          </a:p>
          <a:p>
            <a:pPr indent="431800" algn="just">
              <a:spcBef>
                <a:spcPts val="600"/>
              </a:spcBef>
              <a:spcAft>
                <a:spcPts val="0"/>
              </a:spcAft>
            </a:pPr>
            <a:r>
              <a:rPr lang="es-ES" sz="2600" b="1" dirty="0" smtClean="0">
                <a:latin typeface="Times New Roman" panose="02020603050405020304" pitchFamily="18" charset="0"/>
                <a:cs typeface="Times New Roman" panose="02020603050405020304" pitchFamily="18" charset="0"/>
              </a:rPr>
              <a:t>	a</a:t>
            </a:r>
            <a:r>
              <a:rPr lang="es-ES" sz="2600" b="1" dirty="0">
                <a:latin typeface="Times New Roman" panose="02020603050405020304" pitchFamily="18" charset="0"/>
                <a:cs typeface="Times New Roman" panose="02020603050405020304" pitchFamily="18" charset="0"/>
              </a:rPr>
              <a:t>. </a:t>
            </a:r>
            <a:r>
              <a:rPr lang="es-ES" sz="2600" b="1" dirty="0" err="1">
                <a:latin typeface="Times New Roman" panose="02020603050405020304" pitchFamily="18" charset="0"/>
                <a:cs typeface="Times New Roman" panose="02020603050405020304" pitchFamily="18" charset="0"/>
              </a:rPr>
              <a:t>Khái</a:t>
            </a:r>
            <a:r>
              <a:rPr lang="es-ES" sz="2600" b="1" dirty="0">
                <a:latin typeface="Times New Roman" panose="02020603050405020304" pitchFamily="18" charset="0"/>
                <a:cs typeface="Times New Roman" panose="02020603050405020304" pitchFamily="18" charset="0"/>
              </a:rPr>
              <a:t> </a:t>
            </a:r>
            <a:r>
              <a:rPr lang="es-ES" sz="2600" b="1" dirty="0" err="1">
                <a:latin typeface="Times New Roman" panose="02020603050405020304" pitchFamily="18" charset="0"/>
                <a:cs typeface="Times New Roman" panose="02020603050405020304" pitchFamily="18" charset="0"/>
              </a:rPr>
              <a:t>niệm</a:t>
            </a:r>
            <a:endParaRPr lang="es-ES" sz="2600" b="1" dirty="0">
              <a:latin typeface="Times New Roman" panose="02020603050405020304" pitchFamily="18" charset="0"/>
              <a:cs typeface="Times New Roman" panose="02020603050405020304" pitchFamily="18" charset="0"/>
            </a:endParaRPr>
          </a:p>
          <a:p>
            <a:pPr algn="just"/>
            <a:r>
              <a:rPr lang="it-IT" sz="2600" dirty="0" smtClean="0">
                <a:latin typeface="Times New Roman" panose="02020603050405020304" pitchFamily="18" charset="0"/>
                <a:cs typeface="Times New Roman" panose="02020603050405020304" pitchFamily="18" charset="0"/>
              </a:rPr>
              <a:t>	Nghị </a:t>
            </a:r>
            <a:r>
              <a:rPr lang="it-IT" sz="2600" dirty="0">
                <a:latin typeface="Times New Roman" panose="02020603050405020304" pitchFamily="18" charset="0"/>
                <a:cs typeface="Times New Roman" panose="02020603050405020304" pitchFamily="18" charset="0"/>
              </a:rPr>
              <a:t>quyết </a:t>
            </a:r>
            <a:r>
              <a:rPr lang="it-IT" sz="2600" dirty="0">
                <a:latin typeface="Times New Roman" panose="02020603050405020304" pitchFamily="18" charset="0"/>
                <a:ea typeface="Times New Roman" panose="02020603050405020304" pitchFamily="18" charset="0"/>
              </a:rPr>
              <a:t>Trung ương 9 khoá XI, xây dựng trường học thực sự là </a:t>
            </a:r>
            <a:r>
              <a:rPr lang="it-IT" sz="2600" dirty="0">
                <a:solidFill>
                  <a:srgbClr val="FF0000"/>
                </a:solidFill>
                <a:latin typeface="Times New Roman" panose="02020603050405020304" pitchFamily="18" charset="0"/>
                <a:ea typeface="Times New Roman" panose="02020603050405020304" pitchFamily="18" charset="0"/>
              </a:rPr>
              <a:t>một trung tâm văn hóa</a:t>
            </a:r>
            <a:r>
              <a:rPr lang="it-IT" sz="2600" dirty="0">
                <a:latin typeface="Times New Roman" panose="02020603050405020304" pitchFamily="18" charset="0"/>
                <a:ea typeface="Times New Roman" panose="02020603050405020304" pitchFamily="18" charset="0"/>
              </a:rPr>
              <a:t>,</a:t>
            </a:r>
            <a:r>
              <a:rPr lang="it-IT" sz="2600" dirty="0">
                <a:solidFill>
                  <a:srgbClr val="FF0000"/>
                </a:solidFill>
                <a:latin typeface="Times New Roman" panose="02020603050405020304" pitchFamily="18" charset="0"/>
                <a:ea typeface="Times New Roman" panose="02020603050405020304" pitchFamily="18" charset="0"/>
              </a:rPr>
              <a:t> giáo dục, rèn luyện con người về lý tưởng, phẩm chất, nhân cách, lối sống</a:t>
            </a:r>
            <a:r>
              <a:rPr lang="it-IT" sz="2600" dirty="0" smtClean="0">
                <a:solidFill>
                  <a:srgbClr val="FF0000"/>
                </a:solidFill>
                <a:latin typeface="Times New Roman" panose="02020603050405020304" pitchFamily="18" charset="0"/>
                <a:ea typeface="Times New Roman" panose="02020603050405020304" pitchFamily="18" charset="0"/>
              </a:rPr>
              <a:t>.</a:t>
            </a:r>
            <a:endParaRPr lang="it-IT" sz="2600" dirty="0">
              <a:solidFill>
                <a:srgbClr val="FF0000"/>
              </a:solidFill>
              <a:latin typeface="Times New Roman" panose="02020603050405020304" pitchFamily="18" charset="0"/>
              <a:ea typeface="Times New Roman" panose="02020603050405020304" pitchFamily="18" charset="0"/>
            </a:endParaRPr>
          </a:p>
        </p:txBody>
      </p:sp>
      <p:sp>
        <p:nvSpPr>
          <p:cNvPr id="8"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26847419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9635" y="1005228"/>
            <a:ext cx="8464731" cy="4893647"/>
          </a:xfrm>
          <a:prstGeom prst="rect">
            <a:avLst/>
          </a:prstGeom>
        </p:spPr>
        <p:txBody>
          <a:bodyPr wrap="square">
            <a:spAutoFit/>
          </a:bodyPr>
          <a:lstStyle/>
          <a:p>
            <a:pPr algn="just"/>
            <a:r>
              <a:rPr lang="es-ES" sz="2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 </a:t>
            </a:r>
            <a:r>
              <a:rPr lang="es-ES" sz="2400" b="1" dirty="0" err="1" smtClean="0">
                <a:solidFill>
                  <a:srgbClr val="FF0000"/>
                </a:solidFill>
                <a:latin typeface="Times New Roman" panose="02020603050405020304" pitchFamily="18" charset="0"/>
                <a:cs typeface="Times New Roman" panose="02020603050405020304" pitchFamily="18" charset="0"/>
              </a:rPr>
              <a:t>Chiều</a:t>
            </a:r>
            <a:r>
              <a:rPr lang="es-ES" sz="2400" b="1" dirty="0" smtClean="0">
                <a:solidFill>
                  <a:srgbClr val="FF0000"/>
                </a:solidFill>
                <a:latin typeface="Times New Roman" panose="02020603050405020304" pitchFamily="18" charset="0"/>
                <a:cs typeface="Times New Roman" panose="02020603050405020304" pitchFamily="18" charset="0"/>
              </a:rPr>
              <a:t> </a:t>
            </a:r>
            <a:r>
              <a:rPr lang="es-ES" sz="2400" b="1" dirty="0" err="1">
                <a:solidFill>
                  <a:srgbClr val="FF0000"/>
                </a:solidFill>
                <a:latin typeface="Times New Roman" panose="02020603050405020304" pitchFamily="18" charset="0"/>
                <a:cs typeface="Times New Roman" panose="02020603050405020304" pitchFamily="18" charset="0"/>
              </a:rPr>
              <a:t>đo</a:t>
            </a:r>
            <a:r>
              <a:rPr lang="es-ES" sz="2400" b="1" dirty="0">
                <a:solidFill>
                  <a:srgbClr val="FF0000"/>
                </a:solidFill>
                <a:latin typeface="Times New Roman" panose="02020603050405020304" pitchFamily="18" charset="0"/>
                <a:cs typeface="Times New Roman" panose="02020603050405020304" pitchFamily="18" charset="0"/>
              </a:rPr>
              <a:t> </a:t>
            </a:r>
            <a:r>
              <a:rPr lang="es-ES" sz="2400" b="1" dirty="0" err="1">
                <a:solidFill>
                  <a:srgbClr val="FF0000"/>
                </a:solidFill>
                <a:latin typeface="Times New Roman" panose="02020603050405020304" pitchFamily="18" charset="0"/>
                <a:cs typeface="Times New Roman" panose="02020603050405020304" pitchFamily="18" charset="0"/>
              </a:rPr>
              <a:t>kích</a:t>
            </a:r>
            <a:r>
              <a:rPr lang="es-ES" sz="2400" b="1" dirty="0">
                <a:solidFill>
                  <a:srgbClr val="FF0000"/>
                </a:solidFill>
                <a:latin typeface="Times New Roman" panose="02020603050405020304" pitchFamily="18" charset="0"/>
                <a:cs typeface="Times New Roman" panose="02020603050405020304" pitchFamily="18" charset="0"/>
              </a:rPr>
              <a:t> </a:t>
            </a:r>
            <a:r>
              <a:rPr lang="es-ES" sz="2400" b="1" dirty="0" err="1">
                <a:solidFill>
                  <a:srgbClr val="FF0000"/>
                </a:solidFill>
                <a:latin typeface="Times New Roman" panose="02020603050405020304" pitchFamily="18" charset="0"/>
                <a:cs typeface="Times New Roman" panose="02020603050405020304" pitchFamily="18" charset="0"/>
              </a:rPr>
              <a:t>thước</a:t>
            </a:r>
            <a:r>
              <a:rPr lang="es-ES" sz="2400" b="1" dirty="0">
                <a:solidFill>
                  <a:srgbClr val="FF0000"/>
                </a:solidFill>
                <a:latin typeface="Times New Roman" panose="02020603050405020304" pitchFamily="18" charset="0"/>
                <a:cs typeface="Times New Roman" panose="02020603050405020304" pitchFamily="18" charset="0"/>
              </a:rPr>
              <a:t> </a:t>
            </a:r>
            <a:r>
              <a:rPr lang="es-ES" sz="2400" b="1" dirty="0" err="1">
                <a:solidFill>
                  <a:srgbClr val="FF0000"/>
                </a:solidFill>
                <a:latin typeface="Times New Roman" panose="02020603050405020304" pitchFamily="18" charset="0"/>
                <a:cs typeface="Times New Roman" panose="02020603050405020304" pitchFamily="18" charset="0"/>
              </a:rPr>
              <a:t>của</a:t>
            </a:r>
            <a:r>
              <a:rPr lang="es-ES" sz="2400" b="1" dirty="0">
                <a:solidFill>
                  <a:srgbClr val="FF0000"/>
                </a:solidFill>
                <a:latin typeface="Times New Roman" panose="02020603050405020304" pitchFamily="18" charset="0"/>
                <a:cs typeface="Times New Roman" panose="02020603050405020304" pitchFamily="18" charset="0"/>
              </a:rPr>
              <a:t> </a:t>
            </a:r>
            <a:r>
              <a:rPr lang="es-ES" sz="2400" b="1" dirty="0" err="1">
                <a:solidFill>
                  <a:srgbClr val="FF0000"/>
                </a:solidFill>
                <a:latin typeface="Times New Roman" panose="02020603050405020304" pitchFamily="18" charset="0"/>
                <a:cs typeface="Times New Roman" panose="02020603050405020304" pitchFamily="18" charset="0"/>
              </a:rPr>
              <a:t>văn</a:t>
            </a:r>
            <a:r>
              <a:rPr lang="es-ES" sz="2400" b="1" dirty="0">
                <a:solidFill>
                  <a:srgbClr val="FF0000"/>
                </a:solidFill>
                <a:latin typeface="Times New Roman" panose="02020603050405020304" pitchFamily="18" charset="0"/>
                <a:cs typeface="Times New Roman" panose="02020603050405020304" pitchFamily="18" charset="0"/>
              </a:rPr>
              <a:t> </a:t>
            </a:r>
            <a:r>
              <a:rPr lang="es-ES" sz="2400" b="1" dirty="0" err="1" smtClean="0">
                <a:solidFill>
                  <a:srgbClr val="FF0000"/>
                </a:solidFill>
                <a:latin typeface="Times New Roman" panose="02020603050405020304" pitchFamily="18" charset="0"/>
                <a:cs typeface="Times New Roman" panose="02020603050405020304" pitchFamily="18" charset="0"/>
              </a:rPr>
              <a:t>hóa</a:t>
            </a:r>
            <a:r>
              <a:rPr lang="es-ES" sz="2400" b="1" dirty="0">
                <a:solidFill>
                  <a:srgbClr val="FF0000"/>
                </a:solidFill>
                <a:latin typeface="Times New Roman" panose="02020603050405020304" pitchFamily="18" charset="0"/>
                <a:cs typeface="Times New Roman" panose="02020603050405020304" pitchFamily="18" charset="0"/>
              </a:rPr>
              <a:t> </a:t>
            </a:r>
            <a:r>
              <a:rPr lang="es-ES" sz="2400" b="1" dirty="0" err="1" smtClean="0">
                <a:solidFill>
                  <a:srgbClr val="FF0000"/>
                </a:solidFill>
                <a:latin typeface="Times New Roman" panose="02020603050405020304" pitchFamily="18" charset="0"/>
                <a:cs typeface="Times New Roman" panose="02020603050405020304" pitchFamily="18" charset="0"/>
              </a:rPr>
              <a:t>trường</a:t>
            </a:r>
            <a:r>
              <a:rPr lang="es-ES" sz="2400" b="1" dirty="0" smtClean="0">
                <a:solidFill>
                  <a:srgbClr val="FF0000"/>
                </a:solidFill>
                <a:latin typeface="Times New Roman" panose="02020603050405020304" pitchFamily="18" charset="0"/>
                <a:cs typeface="Times New Roman" panose="02020603050405020304" pitchFamily="18" charset="0"/>
              </a:rPr>
              <a:t> cao </a:t>
            </a:r>
            <a:r>
              <a:rPr lang="es-ES" sz="2400" b="1" dirty="0" err="1" smtClean="0">
                <a:solidFill>
                  <a:srgbClr val="FF0000"/>
                </a:solidFill>
                <a:latin typeface="Times New Roman" panose="02020603050405020304" pitchFamily="18" charset="0"/>
                <a:cs typeface="Times New Roman" panose="02020603050405020304" pitchFamily="18" charset="0"/>
              </a:rPr>
              <a:t>đẳng</a:t>
            </a:r>
            <a:endParaRPr lang="es-ES" sz="2400" b="1" i="1" dirty="0" smtClean="0">
              <a:solidFill>
                <a:srgbClr val="FF0000"/>
              </a:solidFill>
              <a:latin typeface="Times New Roman" panose="02020603050405020304" pitchFamily="18" charset="0"/>
              <a:cs typeface="Times New Roman" panose="02020603050405020304" pitchFamily="18" charset="0"/>
            </a:endParaRPr>
          </a:p>
          <a:p>
            <a:pPr algn="just"/>
            <a:r>
              <a:rPr lang="es-ES" sz="2400" i="1" dirty="0">
                <a:latin typeface="Times New Roman" panose="02020603050405020304" pitchFamily="18" charset="0"/>
                <a:cs typeface="Times New Roman" panose="02020603050405020304" pitchFamily="18" charset="0"/>
              </a:rPr>
              <a:t>	</a:t>
            </a:r>
            <a:r>
              <a:rPr lang="es-ES" sz="2400" i="1" dirty="0" smtClean="0">
                <a:latin typeface="Times New Roman" panose="02020603050405020304" pitchFamily="18" charset="0"/>
                <a:cs typeface="Times New Roman" panose="02020603050405020304" pitchFamily="18" charset="0"/>
              </a:rPr>
              <a:t>-</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Sự</a:t>
            </a:r>
            <a:r>
              <a:rPr lang="es-ES" sz="2400" dirty="0">
                <a:latin typeface="Times New Roman" panose="02020603050405020304" pitchFamily="18" charset="0"/>
                <a:cs typeface="Times New Roman" panose="02020603050405020304" pitchFamily="18" charset="0"/>
              </a:rPr>
              <a:t> đ</a:t>
            </a:r>
            <a:r>
              <a:rPr lang="vi-VN" sz="2400" dirty="0">
                <a:latin typeface="Times New Roman" panose="02020603050405020304" pitchFamily="18" charset="0"/>
                <a:cs typeface="Times New Roman" panose="02020603050405020304" pitchFamily="18" charset="0"/>
              </a:rPr>
              <a:t>ịnh hướng mục tiêu: </a:t>
            </a:r>
            <a:r>
              <a:rPr lang="es-ES" sz="2400" dirty="0" err="1">
                <a:latin typeface="Times New Roman" panose="02020603050405020304" pitchFamily="18" charset="0"/>
                <a:cs typeface="Times New Roman" panose="02020603050405020304" pitchFamily="18" charset="0"/>
              </a:rPr>
              <a:t>mức</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độ</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tầm</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nhìn</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của</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nhà</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trường</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được</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xây</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dựng</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rõ</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ràng</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và</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được</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chia</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sẻ</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bởi</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các</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thành</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viên</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trong</a:t>
            </a:r>
            <a:r>
              <a:rPr lang="es-ES" sz="2400" dirty="0">
                <a:latin typeface="Times New Roman" panose="02020603050405020304" pitchFamily="18" charset="0"/>
                <a:cs typeface="Times New Roman" panose="02020603050405020304" pitchFamily="18" charset="0"/>
              </a:rPr>
              <a:t> </a:t>
            </a:r>
            <a:r>
              <a:rPr lang="es-ES" sz="2400" dirty="0" err="1" smtClean="0">
                <a:latin typeface="Times New Roman" panose="02020603050405020304" pitchFamily="18" charset="0"/>
                <a:cs typeface="Times New Roman" panose="02020603050405020304" pitchFamily="18" charset="0"/>
              </a:rPr>
              <a:t>nhà</a:t>
            </a:r>
            <a:r>
              <a:rPr lang="es-ES" sz="2400" dirty="0" smtClean="0">
                <a:latin typeface="Times New Roman" panose="02020603050405020304" pitchFamily="18" charset="0"/>
                <a:cs typeface="Times New Roman" panose="02020603050405020304" pitchFamily="18" charset="0"/>
              </a:rPr>
              <a:t> </a:t>
            </a:r>
            <a:r>
              <a:rPr lang="es-ES" sz="2400" dirty="0" err="1" smtClean="0">
                <a:latin typeface="Times New Roman" panose="02020603050405020304" pitchFamily="18" charset="0"/>
                <a:cs typeface="Times New Roman" panose="02020603050405020304" pitchFamily="18" charset="0"/>
              </a:rPr>
              <a:t>trường</a:t>
            </a:r>
            <a:r>
              <a:rPr lang="es-E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algn="just"/>
            <a:r>
              <a:rPr lang="en-US" sz="2400" i="1" dirty="0">
                <a:latin typeface="Times New Roman" panose="02020603050405020304" pitchFamily="18" charset="0"/>
                <a:cs typeface="Times New Roman" panose="02020603050405020304" pitchFamily="18" charset="0"/>
              </a:rPr>
              <a:t>	</a:t>
            </a:r>
            <a:r>
              <a:rPr lang="es-ES" sz="2400" i="1" dirty="0" smtClean="0">
                <a:latin typeface="Times New Roman" panose="02020603050405020304" pitchFamily="18" charset="0"/>
                <a:cs typeface="Times New Roman" panose="02020603050405020304" pitchFamily="18" charset="0"/>
              </a:rPr>
              <a:t>-</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Sự</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tham</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gia</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trong</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việc</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ra</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quyết</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định</a:t>
            </a:r>
            <a:r>
              <a:rPr lang="es-ES"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mức</a:t>
            </a:r>
            <a:r>
              <a:rPr lang="en-US"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độ</a:t>
            </a:r>
            <a:r>
              <a:rPr lang="vi-VN" sz="2400" dirty="0">
                <a:latin typeface="Times New Roman" panose="02020603050405020304" pitchFamily="18" charset="0"/>
                <a:cs typeface="Times New Roman" panose="02020603050405020304" pitchFamily="18" charset="0"/>
              </a:rPr>
              <a:t> mà các </a:t>
            </a:r>
            <a:r>
              <a:rPr lang="es-ES" sz="2400" dirty="0" err="1" smtClean="0">
                <a:latin typeface="Times New Roman" panose="02020603050405020304" pitchFamily="18" charset="0"/>
                <a:cs typeface="Times New Roman" panose="02020603050405020304" pitchFamily="18" charset="0"/>
              </a:rPr>
              <a:t>giảng</a:t>
            </a:r>
            <a:r>
              <a:rPr lang="es-ES" sz="2400" dirty="0" smtClean="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viên</a:t>
            </a:r>
            <a:r>
              <a:rPr lang="es-E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tham gia trong việc ra quyết định</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trong</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nhà</a:t>
            </a: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trường</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algn="just"/>
            <a:r>
              <a:rPr lang="en-US" sz="2400" dirty="0" smtClean="0">
                <a:latin typeface="Times New Roman" panose="02020603050405020304" pitchFamily="18" charset="0"/>
                <a:cs typeface="Times New Roman" panose="02020603050405020304" pitchFamily="18" charset="0"/>
              </a:rPr>
              <a:t> 	</a:t>
            </a:r>
            <a:r>
              <a:rPr lang="es-ES" sz="2400" i="1" dirty="0" smtClean="0">
                <a:latin typeface="Times New Roman" panose="02020603050405020304" pitchFamily="18" charset="0"/>
                <a:cs typeface="Times New Roman" panose="02020603050405020304" pitchFamily="18" charset="0"/>
              </a:rPr>
              <a:t>-</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Sự</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đổi</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mới</a:t>
            </a:r>
            <a:r>
              <a:rPr lang="es-E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mức độ mà </a:t>
            </a:r>
            <a:r>
              <a:rPr lang="es-ES" sz="2400" dirty="0" err="1" smtClean="0">
                <a:latin typeface="Times New Roman" panose="02020603050405020304" pitchFamily="18" charset="0"/>
                <a:cs typeface="Times New Roman" panose="02020603050405020304" pitchFamily="18" charset="0"/>
              </a:rPr>
              <a:t>giảng</a:t>
            </a:r>
            <a:r>
              <a:rPr lang="es-ES" sz="2400" dirty="0" smtClean="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viên</a:t>
            </a:r>
            <a:r>
              <a:rPr lang="es-E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có một thái độ cởi mở đối với thay </a:t>
            </a:r>
            <a:r>
              <a:rPr lang="vi-VN" sz="2400" dirty="0" smtClean="0">
                <a:latin typeface="Times New Roman" panose="02020603050405020304" pitchFamily="18" charset="0"/>
                <a:cs typeface="Times New Roman" panose="02020603050405020304" pitchFamily="18" charset="0"/>
              </a:rPr>
              <a:t>đổi</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algn="just"/>
            <a:r>
              <a:rPr lang="es-ES" sz="2400" i="1" dirty="0" smtClean="0">
                <a:latin typeface="Times New Roman" panose="02020603050405020304" pitchFamily="18" charset="0"/>
                <a:cs typeface="Times New Roman" panose="02020603050405020304" pitchFamily="18" charset="0"/>
              </a:rPr>
              <a:t>	-</a:t>
            </a:r>
            <a:r>
              <a:rPr lang="es-ES" sz="2400" dirty="0" smtClean="0">
                <a:latin typeface="Times New Roman" panose="02020603050405020304" pitchFamily="18" charset="0"/>
                <a:cs typeface="Times New Roman" panose="02020603050405020304" pitchFamily="18" charset="0"/>
              </a:rPr>
              <a:t> </a:t>
            </a:r>
            <a:r>
              <a:rPr lang="es-ES" sz="2400" dirty="0">
                <a:latin typeface="Times New Roman" panose="02020603050405020304" pitchFamily="18" charset="0"/>
                <a:cs typeface="Times New Roman" panose="02020603050405020304" pitchFamily="18" charset="0"/>
              </a:rPr>
              <a:t>L</a:t>
            </a:r>
            <a:r>
              <a:rPr lang="vi-VN" sz="2400" dirty="0">
                <a:latin typeface="Times New Roman" panose="02020603050405020304" pitchFamily="18" charset="0"/>
                <a:cs typeface="Times New Roman" panose="02020603050405020304" pitchFamily="18" charset="0"/>
              </a:rPr>
              <a:t>ãnh đạo: mức độ mà </a:t>
            </a:r>
            <a:r>
              <a:rPr lang="es-ES" sz="2400" dirty="0" err="1" smtClean="0">
                <a:latin typeface="Times New Roman" panose="02020603050405020304" pitchFamily="18" charset="0"/>
                <a:cs typeface="Times New Roman" panose="02020603050405020304" pitchFamily="18" charset="0"/>
              </a:rPr>
              <a:t>giảng</a:t>
            </a:r>
            <a:r>
              <a:rPr lang="es-ES" sz="2400" dirty="0" smtClean="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viên</a:t>
            </a:r>
            <a:r>
              <a:rPr lang="es-E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nhận thức </a:t>
            </a:r>
            <a:r>
              <a:rPr lang="es-ES" sz="2400" dirty="0" err="1">
                <a:latin typeface="Times New Roman" panose="02020603050405020304" pitchFamily="18" charset="0"/>
                <a:cs typeface="Times New Roman" panose="02020603050405020304" pitchFamily="18" charset="0"/>
              </a:rPr>
              <a:t>về</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hiệu</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trưởng</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như</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người</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tham</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gia</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hỗ</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trợ</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hoặc</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định</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hướng</a:t>
            </a:r>
            <a:r>
              <a:rPr lang="es-ES" sz="2400" dirty="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hành</a:t>
            </a:r>
            <a:r>
              <a:rPr lang="es-ES" sz="2400" dirty="0">
                <a:latin typeface="Times New Roman" panose="02020603050405020304" pitchFamily="18" charset="0"/>
                <a:cs typeface="Times New Roman" panose="02020603050405020304" pitchFamily="18" charset="0"/>
              </a:rPr>
              <a:t> </a:t>
            </a:r>
            <a:r>
              <a:rPr lang="es-ES" sz="2400" dirty="0" smtClean="0">
                <a:latin typeface="Times New Roman" panose="02020603050405020304" pitchFamily="18" charset="0"/>
                <a:cs typeface="Times New Roman" panose="02020603050405020304" pitchFamily="18" charset="0"/>
              </a:rPr>
              <a:t>vi.</a:t>
            </a:r>
            <a:endParaRPr lang="en-US" sz="2400" dirty="0">
              <a:latin typeface="Times New Roman" panose="02020603050405020304" pitchFamily="18" charset="0"/>
              <a:cs typeface="Times New Roman" panose="02020603050405020304" pitchFamily="18" charset="0"/>
            </a:endParaRPr>
          </a:p>
          <a:p>
            <a:pPr algn="just"/>
            <a:r>
              <a:rPr lang="es-ES" sz="2400" i="1" dirty="0" smtClean="0">
                <a:latin typeface="Times New Roman" panose="02020603050405020304" pitchFamily="18" charset="0"/>
                <a:cs typeface="Times New Roman" panose="02020603050405020304" pitchFamily="18" charset="0"/>
              </a:rPr>
              <a:t>	</a:t>
            </a:r>
            <a:r>
              <a:rPr lang="es-ES" sz="2400" i="1" dirty="0">
                <a:latin typeface="Times New Roman" panose="02020603050405020304" pitchFamily="18" charset="0"/>
                <a:cs typeface="Times New Roman" panose="02020603050405020304" pitchFamily="18" charset="0"/>
              </a:rPr>
              <a:t>-</a:t>
            </a:r>
            <a:r>
              <a:rPr lang="es-ES" sz="2400" dirty="0" smtClean="0">
                <a:latin typeface="Times New Roman" panose="02020603050405020304" pitchFamily="18" charset="0"/>
                <a:cs typeface="Times New Roman" panose="02020603050405020304" pitchFamily="18" charset="0"/>
              </a:rPr>
              <a:t> H</a:t>
            </a:r>
            <a:r>
              <a:rPr lang="vi-VN" sz="2400" dirty="0" smtClean="0">
                <a:latin typeface="Times New Roman" panose="02020603050405020304" pitchFamily="18" charset="0"/>
                <a:cs typeface="Times New Roman" panose="02020603050405020304" pitchFamily="18" charset="0"/>
              </a:rPr>
              <a:t>ợp </a:t>
            </a:r>
            <a:r>
              <a:rPr lang="vi-VN" sz="2400" dirty="0">
                <a:latin typeface="Times New Roman" panose="02020603050405020304" pitchFamily="18" charset="0"/>
                <a:cs typeface="Times New Roman" panose="02020603050405020304" pitchFamily="18" charset="0"/>
              </a:rPr>
              <a:t>tác giữa các </a:t>
            </a:r>
            <a:r>
              <a:rPr lang="es-ES" sz="2400" dirty="0" err="1" smtClean="0">
                <a:latin typeface="Times New Roman" panose="02020603050405020304" pitchFamily="18" charset="0"/>
                <a:cs typeface="Times New Roman" panose="02020603050405020304" pitchFamily="18" charset="0"/>
              </a:rPr>
              <a:t>giảng</a:t>
            </a:r>
            <a:r>
              <a:rPr lang="es-ES" sz="2400" dirty="0" smtClean="0">
                <a:latin typeface="Times New Roman" panose="02020603050405020304" pitchFamily="18" charset="0"/>
                <a:cs typeface="Times New Roman" panose="02020603050405020304" pitchFamily="18" charset="0"/>
              </a:rPr>
              <a:t> </a:t>
            </a:r>
            <a:r>
              <a:rPr lang="es-ES" sz="2400" dirty="0" err="1">
                <a:latin typeface="Times New Roman" panose="02020603050405020304" pitchFamily="18" charset="0"/>
                <a:cs typeface="Times New Roman" panose="02020603050405020304" pitchFamily="18" charset="0"/>
              </a:rPr>
              <a:t>viên</a:t>
            </a:r>
            <a:r>
              <a:rPr lang="vi-VN" sz="2400" dirty="0">
                <a:latin typeface="Times New Roman" panose="02020603050405020304" pitchFamily="18" charset="0"/>
                <a:cs typeface="Times New Roman" panose="02020603050405020304" pitchFamily="18" charset="0"/>
              </a:rPr>
              <a:t>: mức độ của các mối quan hệ chính thức và không chính thức</a:t>
            </a:r>
            <a:r>
              <a:rPr lang="vi-VN"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3"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37998048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995387" y="225884"/>
            <a:ext cx="6975566" cy="1599340"/>
            <a:chOff x="3164541" y="2417953"/>
            <a:chExt cx="4867835" cy="1452282"/>
          </a:xfrm>
        </p:grpSpPr>
        <p:sp>
          <p:nvSpPr>
            <p:cNvPr id="10" name="Cloud 9"/>
            <p:cNvSpPr/>
            <p:nvPr/>
          </p:nvSpPr>
          <p:spPr>
            <a:xfrm>
              <a:off x="3164541" y="2417953"/>
              <a:ext cx="4867835" cy="1452282"/>
            </a:xfrm>
            <a:prstGeom prst="cloud">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1" name="TextBox 10"/>
            <p:cNvSpPr txBox="1"/>
            <p:nvPr/>
          </p:nvSpPr>
          <p:spPr>
            <a:xfrm>
              <a:off x="3538287" y="2874856"/>
              <a:ext cx="4373762" cy="447163"/>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spcBef>
                  <a:spcPct val="0"/>
                </a:spcBef>
              </a:pPr>
              <a:r>
                <a:rPr lang="en-US" sz="2600" b="1" dirty="0" smtClean="0">
                  <a:solidFill>
                    <a:srgbClr val="FF0000"/>
                  </a:solidFill>
                  <a:latin typeface="Times New Roman" panose="02020603050405020304" pitchFamily="18" charset="0"/>
                  <a:cs typeface="Times New Roman" panose="02020603050405020304" pitchFamily="18" charset="0"/>
                </a:rPr>
                <a:t>1.2.</a:t>
              </a:r>
              <a:r>
                <a:rPr lang="vi-VN" sz="2600" b="1" dirty="0" smtClean="0">
                  <a:solidFill>
                    <a:srgbClr val="FF0000"/>
                  </a:solidFill>
                  <a:latin typeface="Times New Roman" panose="02020603050405020304" pitchFamily="18" charset="0"/>
                  <a:cs typeface="Times New Roman" panose="02020603050405020304" pitchFamily="18" charset="0"/>
                </a:rPr>
                <a:t> </a:t>
              </a:r>
              <a:r>
                <a:rPr lang="vi-VN" sz="2600" b="1" dirty="0">
                  <a:solidFill>
                    <a:srgbClr val="FF0000"/>
                  </a:solidFill>
                  <a:latin typeface="Times New Roman" panose="02020603050405020304" pitchFamily="18" charset="0"/>
                  <a:cs typeface="Times New Roman" panose="02020603050405020304" pitchFamily="18" charset="0"/>
                </a:rPr>
                <a:t>Cấu trúc của văn hóa trường cao </a:t>
              </a:r>
              <a:r>
                <a:rPr lang="vi-VN" sz="2600" b="1" dirty="0" smtClean="0">
                  <a:solidFill>
                    <a:srgbClr val="FF0000"/>
                  </a:solidFill>
                  <a:latin typeface="Times New Roman" panose="02020603050405020304" pitchFamily="18" charset="0"/>
                  <a:cs typeface="Times New Roman" panose="02020603050405020304" pitchFamily="18" charset="0"/>
                </a:rPr>
                <a:t>đẳng</a:t>
              </a:r>
            </a:p>
          </p:txBody>
        </p:sp>
      </p:grpSp>
      <p:sp>
        <p:nvSpPr>
          <p:cNvPr id="12" name="Rectangle 11"/>
          <p:cNvSpPr/>
          <p:nvPr/>
        </p:nvSpPr>
        <p:spPr>
          <a:xfrm>
            <a:off x="773316" y="2129890"/>
            <a:ext cx="7694023" cy="2492990"/>
          </a:xfrm>
          <a:prstGeom prst="rect">
            <a:avLst/>
          </a:prstGeom>
        </p:spPr>
        <p:txBody>
          <a:bodyPr wrap="square">
            <a:spAutoFit/>
          </a:bodyPr>
          <a:lstStyle/>
          <a:p>
            <a:pPr indent="431800" algn="just">
              <a:spcBef>
                <a:spcPts val="600"/>
              </a:spcBef>
              <a:spcAft>
                <a:spcPts val="0"/>
              </a:spcAft>
            </a:pPr>
            <a:r>
              <a:rPr lang="vi-VN" sz="2600" dirty="0">
                <a:latin typeface="Times New Roman" panose="02020603050405020304" pitchFamily="18" charset="0"/>
                <a:ea typeface="Times New Roman" panose="02020603050405020304" pitchFamily="18" charset="0"/>
                <a:cs typeface="Times New Roman" panose="02020603050405020304" pitchFamily="18" charset="0"/>
              </a:rPr>
              <a:t>Hầu hết các nhà nghiên cứu khi bàn về cấu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trúc</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văn </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hóa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cao</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đẳng</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đều nhất trí với một trong hai mô hình cấu trúc sau đây:</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en-US" sz="2600" i="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i="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Mô hình thứ nhất - Mô hình tảng băng (hai tầng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bậc</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algn="just"/>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Mô hình thứ hai - Mô hình cấu trúc 3 tầng </a:t>
            </a:r>
            <a:r>
              <a:rPr lang="vi-VN" sz="2600" dirty="0" smtClean="0">
                <a:latin typeface="Times New Roman" panose="02020603050405020304" pitchFamily="18" charset="0"/>
                <a:cs typeface="Times New Roman" panose="02020603050405020304" pitchFamily="18" charset="0"/>
              </a:rPr>
              <a:t>bậc</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
        <p:nvSpPr>
          <p:cNvPr id="6"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9972612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8274" y="130185"/>
            <a:ext cx="7236823" cy="1692771"/>
          </a:xfrm>
          <a:prstGeom prst="rect">
            <a:avLst/>
          </a:prstGeom>
        </p:spPr>
        <p:txBody>
          <a:bodyPr wrap="square">
            <a:spAutoFit/>
          </a:bodyPr>
          <a:lstStyle/>
          <a:p>
            <a:pPr algn="just"/>
            <a:r>
              <a:rPr lang="en-US" sz="2600" b="1" i="1" dirty="0" smtClean="0">
                <a:solidFill>
                  <a:prstClr val="black"/>
                </a:solidFill>
                <a:latin typeface="Times New Roman" panose="02020603050405020304" pitchFamily="18" charset="0"/>
                <a:ea typeface="Cambria" panose="02040503050406030204" pitchFamily="18" charset="0"/>
                <a:cs typeface="Times New Roman" panose="02020603050405020304" pitchFamily="18" charset="0"/>
              </a:rPr>
              <a:t>1.2.1. Hai </a:t>
            </a:r>
            <a:r>
              <a:rPr lang="en-US" sz="26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tầng bậc văn hóa nhà trường theo Frank </a:t>
            </a:r>
            <a:r>
              <a:rPr lang="en-US" sz="2600" b="1" i="1" dirty="0" smtClean="0">
                <a:solidFill>
                  <a:prstClr val="black"/>
                </a:solidFill>
                <a:latin typeface="Times New Roman" panose="02020603050405020304" pitchFamily="18" charset="0"/>
                <a:ea typeface="Cambria" panose="02040503050406030204" pitchFamily="18" charset="0"/>
                <a:cs typeface="Times New Roman" panose="02020603050405020304" pitchFamily="18" charset="0"/>
              </a:rPr>
              <a:t>Gonzalez</a:t>
            </a:r>
          </a:p>
          <a:p>
            <a:pPr algn="just"/>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Frank Gonzalez </a:t>
            </a:r>
            <a:r>
              <a:rPr lang="en-US" sz="2600" dirty="0" smtClean="0">
                <a:solidFill>
                  <a:prstClr val="black"/>
                </a:solidFill>
                <a:latin typeface="Times New Roman" panose="02020603050405020304" pitchFamily="18" charset="0"/>
                <a:ea typeface="Cambria" panose="02040503050406030204" pitchFamily="18" charset="0"/>
                <a:cs typeface="Times New Roman" panose="02020603050405020304" pitchFamily="18" charset="0"/>
              </a:rPr>
              <a:t>c</a:t>
            </a:r>
            <a:r>
              <a:rPr lang="vi-VN" sz="2600" dirty="0" smtClean="0">
                <a:latin typeface="Times New Roman" panose="02020603050405020304" pitchFamily="18" charset="0"/>
                <a:cs typeface="Times New Roman" panose="02020603050405020304" pitchFamily="18" charset="0"/>
              </a:rPr>
              <a:t>hỉ </a:t>
            </a:r>
            <a:r>
              <a:rPr lang="vi-VN" sz="2600" dirty="0">
                <a:latin typeface="Times New Roman" panose="02020603050405020304" pitchFamily="18" charset="0"/>
                <a:cs typeface="Times New Roman" panose="02020603050405020304" pitchFamily="18" charset="0"/>
              </a:rPr>
              <a:t>ra các phần nổi và phần chìm của tảng băng văn </a:t>
            </a:r>
            <a:r>
              <a:rPr lang="vi-VN" sz="2600" dirty="0" smtClean="0">
                <a:latin typeface="Times New Roman" panose="02020603050405020304" pitchFamily="18" charset="0"/>
                <a:cs typeface="Times New Roman" panose="02020603050405020304" pitchFamily="18" charset="0"/>
              </a:rPr>
              <a:t>hoá </a:t>
            </a:r>
            <a:r>
              <a:rPr lang="vi-VN" sz="2600" dirty="0">
                <a:latin typeface="Times New Roman" panose="02020603050405020304" pitchFamily="18" charset="0"/>
                <a:cs typeface="Times New Roman" panose="02020603050405020304" pitchFamily="18" charset="0"/>
              </a:rPr>
              <a:t>trong tổ </a:t>
            </a:r>
            <a:r>
              <a:rPr lang="vi-VN" sz="2600" dirty="0" smtClean="0">
                <a:latin typeface="Times New Roman" panose="02020603050405020304" pitchFamily="18" charset="0"/>
                <a:cs typeface="Times New Roman" panose="02020603050405020304" pitchFamily="18" charset="0"/>
              </a:rPr>
              <a:t>chức</a:t>
            </a:r>
            <a:r>
              <a:rPr lang="en-US" sz="2600" dirty="0" smtClean="0">
                <a:latin typeface="Times New Roman" panose="02020603050405020304" pitchFamily="18" charset="0"/>
                <a:cs typeface="Times New Roman" panose="02020603050405020304" pitchFamily="18" charset="0"/>
              </a:rPr>
              <a:t>.</a:t>
            </a:r>
            <a:endParaRPr lang="vi-VN"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13" name="Parallelogram 15"/>
          <p:cNvSpPr/>
          <p:nvPr/>
        </p:nvSpPr>
        <p:spPr>
          <a:xfrm rot="16200000">
            <a:off x="5036784" y="3565357"/>
            <a:ext cx="408905" cy="442625"/>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prstClr val="white"/>
              </a:solidFill>
            </a:endParaRPr>
          </a:p>
        </p:txBody>
      </p:sp>
      <p:sp>
        <p:nvSpPr>
          <p:cNvPr id="15" name="Rectangle 9"/>
          <p:cNvSpPr/>
          <p:nvPr/>
        </p:nvSpPr>
        <p:spPr>
          <a:xfrm>
            <a:off x="2471704" y="4882009"/>
            <a:ext cx="360125" cy="337109"/>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1" fmla="*/ 833935 w 3239999"/>
              <a:gd name="connsiteY0-2" fmla="*/ 22 h 3032924"/>
              <a:gd name="connsiteX1-3" fmla="*/ 1576606 w 3239999"/>
              <a:gd name="connsiteY1-4" fmla="*/ 402054 h 3032924"/>
              <a:gd name="connsiteX2-5" fmla="*/ 1576606 w 3239999"/>
              <a:gd name="connsiteY2-6" fmla="*/ 430441 h 3032924"/>
              <a:gd name="connsiteX3-7" fmla="*/ 1576606 w 3239999"/>
              <a:gd name="connsiteY3-8" fmla="*/ 526981 h 3032924"/>
              <a:gd name="connsiteX4-9" fmla="*/ 1576606 w 3239999"/>
              <a:gd name="connsiteY4-10" fmla="*/ 2765302 h 3032924"/>
              <a:gd name="connsiteX5-11" fmla="*/ 378630 w 3239999"/>
              <a:gd name="connsiteY5-12" fmla="*/ 2472117 h 3032924"/>
              <a:gd name="connsiteX6-13" fmla="*/ 384918 w 3239999"/>
              <a:gd name="connsiteY6-14" fmla="*/ 526981 h 3032924"/>
              <a:gd name="connsiteX7-15" fmla="*/ 239143 w 3239999"/>
              <a:gd name="connsiteY7-16" fmla="*/ 526981 h 3032924"/>
              <a:gd name="connsiteX8-17" fmla="*/ 239143 w 3239999"/>
              <a:gd name="connsiteY8-18" fmla="*/ 2776423 h 3032924"/>
              <a:gd name="connsiteX9-19" fmla="*/ 1576606 w 3239999"/>
              <a:gd name="connsiteY9-20" fmla="*/ 2776423 h 3032924"/>
              <a:gd name="connsiteX10-21" fmla="*/ 1576606 w 3239999"/>
              <a:gd name="connsiteY10-22" fmla="*/ 2778202 h 3032924"/>
              <a:gd name="connsiteX11-23" fmla="*/ 1663394 w 3239999"/>
              <a:gd name="connsiteY11-24" fmla="*/ 2778202 h 3032924"/>
              <a:gd name="connsiteX12-25" fmla="*/ 1663394 w 3239999"/>
              <a:gd name="connsiteY12-26" fmla="*/ 2776423 h 3032924"/>
              <a:gd name="connsiteX13-27" fmla="*/ 3000856 w 3239999"/>
              <a:gd name="connsiteY13-28" fmla="*/ 2776423 h 3032924"/>
              <a:gd name="connsiteX14-29" fmla="*/ 3000856 w 3239999"/>
              <a:gd name="connsiteY14-30" fmla="*/ 526981 h 3032924"/>
              <a:gd name="connsiteX15-31" fmla="*/ 2855082 w 3239999"/>
              <a:gd name="connsiteY15-32" fmla="*/ 526981 h 3032924"/>
              <a:gd name="connsiteX16-33" fmla="*/ 2861369 w 3239999"/>
              <a:gd name="connsiteY16-34" fmla="*/ 2472117 h 3032924"/>
              <a:gd name="connsiteX17-35" fmla="*/ 1663394 w 3239999"/>
              <a:gd name="connsiteY17-36" fmla="*/ 2765302 h 3032924"/>
              <a:gd name="connsiteX18-37" fmla="*/ 1663394 w 3239999"/>
              <a:gd name="connsiteY18-38" fmla="*/ 526981 h 3032924"/>
              <a:gd name="connsiteX19-39" fmla="*/ 1663394 w 3239999"/>
              <a:gd name="connsiteY19-40" fmla="*/ 430441 h 3032924"/>
              <a:gd name="connsiteX20-41" fmla="*/ 1663394 w 3239999"/>
              <a:gd name="connsiteY20-42" fmla="*/ 402054 h 3032924"/>
              <a:gd name="connsiteX21-43" fmla="*/ 2406065 w 3239999"/>
              <a:gd name="connsiteY21-44" fmla="*/ 22 h 3032924"/>
              <a:gd name="connsiteX22-45" fmla="*/ 2853673 w 3239999"/>
              <a:gd name="connsiteY22-46" fmla="*/ 91100 h 3032924"/>
              <a:gd name="connsiteX23-47" fmla="*/ 2854770 w 3239999"/>
              <a:gd name="connsiteY23-48" fmla="*/ 430441 h 3032924"/>
              <a:gd name="connsiteX24-49" fmla="*/ 3120669 w 3239999"/>
              <a:gd name="connsiteY24-50" fmla="*/ 428517 h 3032924"/>
              <a:gd name="connsiteX25-51" fmla="*/ 3120669 w 3239999"/>
              <a:gd name="connsiteY25-52" fmla="*/ 738345 h 3032924"/>
              <a:gd name="connsiteX26-53" fmla="*/ 3239999 w 3239999"/>
              <a:gd name="connsiteY26-54" fmla="*/ 738345 h 3032924"/>
              <a:gd name="connsiteX27-55" fmla="*/ 3239999 w 3239999"/>
              <a:gd name="connsiteY27-56" fmla="*/ 3032924 h 3032924"/>
              <a:gd name="connsiteX28-57" fmla="*/ 0 w 3239999"/>
              <a:gd name="connsiteY28-58" fmla="*/ 3032924 h 3032924"/>
              <a:gd name="connsiteX29-59" fmla="*/ 0 w 3239999"/>
              <a:gd name="connsiteY29-60" fmla="*/ 738345 h 3032924"/>
              <a:gd name="connsiteX30-61" fmla="*/ 102477 w 3239999"/>
              <a:gd name="connsiteY30-62" fmla="*/ 738345 h 3032924"/>
              <a:gd name="connsiteX31-63" fmla="*/ 102477 w 3239999"/>
              <a:gd name="connsiteY31-64" fmla="*/ 428517 h 3032924"/>
              <a:gd name="connsiteX32-65" fmla="*/ 385229 w 3239999"/>
              <a:gd name="connsiteY32-66" fmla="*/ 430441 h 3032924"/>
              <a:gd name="connsiteX33-67" fmla="*/ 386326 w 3239999"/>
              <a:gd name="connsiteY33-68" fmla="*/ 91100 h 3032924"/>
              <a:gd name="connsiteX34-69" fmla="*/ 833935 w 3239999"/>
              <a:gd name="connsiteY34-70" fmla="*/ 22 h 3032924"/>
              <a:gd name="connsiteX0-71" fmla="*/ 833935 w 3239999"/>
              <a:gd name="connsiteY0-72" fmla="*/ 22 h 3032924"/>
              <a:gd name="connsiteX1-73" fmla="*/ 1576606 w 3239999"/>
              <a:gd name="connsiteY1-74" fmla="*/ 402054 h 3032924"/>
              <a:gd name="connsiteX2-75" fmla="*/ 1576606 w 3239999"/>
              <a:gd name="connsiteY2-76" fmla="*/ 430441 h 3032924"/>
              <a:gd name="connsiteX3-77" fmla="*/ 1576606 w 3239999"/>
              <a:gd name="connsiteY3-78" fmla="*/ 526981 h 3032924"/>
              <a:gd name="connsiteX4-79" fmla="*/ 1576606 w 3239999"/>
              <a:gd name="connsiteY4-80" fmla="*/ 2765302 h 3032924"/>
              <a:gd name="connsiteX5-81" fmla="*/ 378630 w 3239999"/>
              <a:gd name="connsiteY5-82" fmla="*/ 2472117 h 3032924"/>
              <a:gd name="connsiteX6-83" fmla="*/ 384918 w 3239999"/>
              <a:gd name="connsiteY6-84" fmla="*/ 526981 h 3032924"/>
              <a:gd name="connsiteX7-85" fmla="*/ 239143 w 3239999"/>
              <a:gd name="connsiteY7-86" fmla="*/ 526981 h 3032924"/>
              <a:gd name="connsiteX8-87" fmla="*/ 239143 w 3239999"/>
              <a:gd name="connsiteY8-88" fmla="*/ 2776423 h 3032924"/>
              <a:gd name="connsiteX9-89" fmla="*/ 1576606 w 3239999"/>
              <a:gd name="connsiteY9-90" fmla="*/ 2776423 h 3032924"/>
              <a:gd name="connsiteX10-91" fmla="*/ 1576606 w 3239999"/>
              <a:gd name="connsiteY10-92" fmla="*/ 2778202 h 3032924"/>
              <a:gd name="connsiteX11-93" fmla="*/ 1663394 w 3239999"/>
              <a:gd name="connsiteY11-94" fmla="*/ 2778202 h 3032924"/>
              <a:gd name="connsiteX12-95" fmla="*/ 1663394 w 3239999"/>
              <a:gd name="connsiteY12-96" fmla="*/ 2776423 h 3032924"/>
              <a:gd name="connsiteX13-97" fmla="*/ 3000856 w 3239999"/>
              <a:gd name="connsiteY13-98" fmla="*/ 2776423 h 3032924"/>
              <a:gd name="connsiteX14-99" fmla="*/ 3000856 w 3239999"/>
              <a:gd name="connsiteY14-100" fmla="*/ 526981 h 3032924"/>
              <a:gd name="connsiteX15-101" fmla="*/ 2855082 w 3239999"/>
              <a:gd name="connsiteY15-102" fmla="*/ 526981 h 3032924"/>
              <a:gd name="connsiteX16-103" fmla="*/ 2861369 w 3239999"/>
              <a:gd name="connsiteY16-104" fmla="*/ 2472117 h 3032924"/>
              <a:gd name="connsiteX17-105" fmla="*/ 1663394 w 3239999"/>
              <a:gd name="connsiteY17-106" fmla="*/ 2765302 h 3032924"/>
              <a:gd name="connsiteX18-107" fmla="*/ 1663394 w 3239999"/>
              <a:gd name="connsiteY18-108" fmla="*/ 526981 h 3032924"/>
              <a:gd name="connsiteX19-109" fmla="*/ 1663394 w 3239999"/>
              <a:gd name="connsiteY19-110" fmla="*/ 430441 h 3032924"/>
              <a:gd name="connsiteX20-111" fmla="*/ 1663394 w 3239999"/>
              <a:gd name="connsiteY20-112" fmla="*/ 402054 h 3032924"/>
              <a:gd name="connsiteX21-113" fmla="*/ 2406065 w 3239999"/>
              <a:gd name="connsiteY21-114" fmla="*/ 22 h 3032924"/>
              <a:gd name="connsiteX22-115" fmla="*/ 2853673 w 3239999"/>
              <a:gd name="connsiteY22-116" fmla="*/ 91100 h 3032924"/>
              <a:gd name="connsiteX23-117" fmla="*/ 2854770 w 3239999"/>
              <a:gd name="connsiteY23-118" fmla="*/ 430441 h 3032924"/>
              <a:gd name="connsiteX24-119" fmla="*/ 3120669 w 3239999"/>
              <a:gd name="connsiteY24-120" fmla="*/ 428517 h 3032924"/>
              <a:gd name="connsiteX25-121" fmla="*/ 3120669 w 3239999"/>
              <a:gd name="connsiteY25-122" fmla="*/ 738345 h 3032924"/>
              <a:gd name="connsiteX26-123" fmla="*/ 3239999 w 3239999"/>
              <a:gd name="connsiteY26-124" fmla="*/ 738345 h 3032924"/>
              <a:gd name="connsiteX27-125" fmla="*/ 3239999 w 3239999"/>
              <a:gd name="connsiteY27-126" fmla="*/ 3032924 h 3032924"/>
              <a:gd name="connsiteX28-127" fmla="*/ 0 w 3239999"/>
              <a:gd name="connsiteY28-128" fmla="*/ 3032924 h 3032924"/>
              <a:gd name="connsiteX29-129" fmla="*/ 0 w 3239999"/>
              <a:gd name="connsiteY29-130" fmla="*/ 738345 h 3032924"/>
              <a:gd name="connsiteX30-131" fmla="*/ 102477 w 3239999"/>
              <a:gd name="connsiteY30-132" fmla="*/ 738345 h 3032924"/>
              <a:gd name="connsiteX31-133" fmla="*/ 102477 w 3239999"/>
              <a:gd name="connsiteY31-134" fmla="*/ 428517 h 3032924"/>
              <a:gd name="connsiteX32-135" fmla="*/ 385229 w 3239999"/>
              <a:gd name="connsiteY32-136" fmla="*/ 430441 h 3032924"/>
              <a:gd name="connsiteX33-137" fmla="*/ 386326 w 3239999"/>
              <a:gd name="connsiteY33-138" fmla="*/ 91100 h 3032924"/>
              <a:gd name="connsiteX34-139" fmla="*/ 833935 w 3239999"/>
              <a:gd name="connsiteY34-140" fmla="*/ 22 h 3032924"/>
              <a:gd name="connsiteX0-141" fmla="*/ 1576606 w 3239999"/>
              <a:gd name="connsiteY0-142" fmla="*/ 2778202 h 3032924"/>
              <a:gd name="connsiteX1-143" fmla="*/ 1663394 w 3239999"/>
              <a:gd name="connsiteY1-144" fmla="*/ 2778202 h 3032924"/>
              <a:gd name="connsiteX2-145" fmla="*/ 1663394 w 3239999"/>
              <a:gd name="connsiteY2-146" fmla="*/ 2776423 h 3032924"/>
              <a:gd name="connsiteX3-147" fmla="*/ 3000856 w 3239999"/>
              <a:gd name="connsiteY3-148" fmla="*/ 2776423 h 3032924"/>
              <a:gd name="connsiteX4-149" fmla="*/ 3000856 w 3239999"/>
              <a:gd name="connsiteY4-150" fmla="*/ 526981 h 3032924"/>
              <a:gd name="connsiteX5-151" fmla="*/ 2855082 w 3239999"/>
              <a:gd name="connsiteY5-152" fmla="*/ 526981 h 3032924"/>
              <a:gd name="connsiteX6-153" fmla="*/ 2861369 w 3239999"/>
              <a:gd name="connsiteY6-154" fmla="*/ 2472117 h 3032924"/>
              <a:gd name="connsiteX7-155" fmla="*/ 1663394 w 3239999"/>
              <a:gd name="connsiteY7-156" fmla="*/ 2765302 h 3032924"/>
              <a:gd name="connsiteX8-157" fmla="*/ 1663394 w 3239999"/>
              <a:gd name="connsiteY8-158" fmla="*/ 526981 h 3032924"/>
              <a:gd name="connsiteX9-159" fmla="*/ 1663394 w 3239999"/>
              <a:gd name="connsiteY9-160" fmla="*/ 430441 h 3032924"/>
              <a:gd name="connsiteX10-161" fmla="*/ 1663394 w 3239999"/>
              <a:gd name="connsiteY10-162" fmla="*/ 402054 h 3032924"/>
              <a:gd name="connsiteX11-163" fmla="*/ 2406065 w 3239999"/>
              <a:gd name="connsiteY11-164" fmla="*/ 22 h 3032924"/>
              <a:gd name="connsiteX12-165" fmla="*/ 2853673 w 3239999"/>
              <a:gd name="connsiteY12-166" fmla="*/ 91100 h 3032924"/>
              <a:gd name="connsiteX13-167" fmla="*/ 2854770 w 3239999"/>
              <a:gd name="connsiteY13-168" fmla="*/ 430441 h 3032924"/>
              <a:gd name="connsiteX14-169" fmla="*/ 3120669 w 3239999"/>
              <a:gd name="connsiteY14-170" fmla="*/ 428517 h 3032924"/>
              <a:gd name="connsiteX15-171" fmla="*/ 3120669 w 3239999"/>
              <a:gd name="connsiteY15-172" fmla="*/ 738345 h 3032924"/>
              <a:gd name="connsiteX16-173" fmla="*/ 3239999 w 3239999"/>
              <a:gd name="connsiteY16-174" fmla="*/ 738345 h 3032924"/>
              <a:gd name="connsiteX17-175" fmla="*/ 3239999 w 3239999"/>
              <a:gd name="connsiteY17-176" fmla="*/ 3032924 h 3032924"/>
              <a:gd name="connsiteX18-177" fmla="*/ 0 w 3239999"/>
              <a:gd name="connsiteY18-178" fmla="*/ 3032924 h 3032924"/>
              <a:gd name="connsiteX19-179" fmla="*/ 0 w 3239999"/>
              <a:gd name="connsiteY19-180" fmla="*/ 738345 h 3032924"/>
              <a:gd name="connsiteX20-181" fmla="*/ 102477 w 3239999"/>
              <a:gd name="connsiteY20-182" fmla="*/ 738345 h 3032924"/>
              <a:gd name="connsiteX21-183" fmla="*/ 102477 w 3239999"/>
              <a:gd name="connsiteY21-184" fmla="*/ 428517 h 3032924"/>
              <a:gd name="connsiteX22-185" fmla="*/ 385229 w 3239999"/>
              <a:gd name="connsiteY22-186" fmla="*/ 430441 h 3032924"/>
              <a:gd name="connsiteX23-187" fmla="*/ 386326 w 3239999"/>
              <a:gd name="connsiteY23-188" fmla="*/ 91100 h 3032924"/>
              <a:gd name="connsiteX24-189" fmla="*/ 833935 w 3239999"/>
              <a:gd name="connsiteY24-190" fmla="*/ 22 h 3032924"/>
              <a:gd name="connsiteX25-191" fmla="*/ 1576606 w 3239999"/>
              <a:gd name="connsiteY25-192" fmla="*/ 402054 h 3032924"/>
              <a:gd name="connsiteX26-193" fmla="*/ 1576606 w 3239999"/>
              <a:gd name="connsiteY26-194" fmla="*/ 430441 h 3032924"/>
              <a:gd name="connsiteX27-195" fmla="*/ 1576606 w 3239999"/>
              <a:gd name="connsiteY27-196" fmla="*/ 526981 h 3032924"/>
              <a:gd name="connsiteX28-197" fmla="*/ 1576606 w 3239999"/>
              <a:gd name="connsiteY28-198" fmla="*/ 2765302 h 3032924"/>
              <a:gd name="connsiteX29-199" fmla="*/ 378630 w 3239999"/>
              <a:gd name="connsiteY29-200" fmla="*/ 2472117 h 3032924"/>
              <a:gd name="connsiteX30-201" fmla="*/ 384918 w 3239999"/>
              <a:gd name="connsiteY30-202" fmla="*/ 526981 h 3032924"/>
              <a:gd name="connsiteX31-203" fmla="*/ 239143 w 3239999"/>
              <a:gd name="connsiteY31-204" fmla="*/ 526981 h 3032924"/>
              <a:gd name="connsiteX32-205" fmla="*/ 239143 w 3239999"/>
              <a:gd name="connsiteY32-206" fmla="*/ 2776423 h 3032924"/>
              <a:gd name="connsiteX33-207" fmla="*/ 1576606 w 3239999"/>
              <a:gd name="connsiteY33-208" fmla="*/ 2776423 h 3032924"/>
              <a:gd name="connsiteX34-209" fmla="*/ 1668046 w 3239999"/>
              <a:gd name="connsiteY34-210" fmla="*/ 2869642 h 3032924"/>
              <a:gd name="connsiteX0-211" fmla="*/ 1576606 w 3239999"/>
              <a:gd name="connsiteY0-212" fmla="*/ 2778202 h 3032924"/>
              <a:gd name="connsiteX1-213" fmla="*/ 1663394 w 3239999"/>
              <a:gd name="connsiteY1-214" fmla="*/ 2778202 h 3032924"/>
              <a:gd name="connsiteX2-215" fmla="*/ 1663394 w 3239999"/>
              <a:gd name="connsiteY2-216" fmla="*/ 2776423 h 3032924"/>
              <a:gd name="connsiteX3-217" fmla="*/ 3000856 w 3239999"/>
              <a:gd name="connsiteY3-218" fmla="*/ 2776423 h 3032924"/>
              <a:gd name="connsiteX4-219" fmla="*/ 3000856 w 3239999"/>
              <a:gd name="connsiteY4-220" fmla="*/ 526981 h 3032924"/>
              <a:gd name="connsiteX5-221" fmla="*/ 2855082 w 3239999"/>
              <a:gd name="connsiteY5-222" fmla="*/ 526981 h 3032924"/>
              <a:gd name="connsiteX6-223" fmla="*/ 2861369 w 3239999"/>
              <a:gd name="connsiteY6-224" fmla="*/ 2472117 h 3032924"/>
              <a:gd name="connsiteX7-225" fmla="*/ 1663394 w 3239999"/>
              <a:gd name="connsiteY7-226" fmla="*/ 2765302 h 3032924"/>
              <a:gd name="connsiteX8-227" fmla="*/ 1663394 w 3239999"/>
              <a:gd name="connsiteY8-228" fmla="*/ 526981 h 3032924"/>
              <a:gd name="connsiteX9-229" fmla="*/ 1663394 w 3239999"/>
              <a:gd name="connsiteY9-230" fmla="*/ 430441 h 3032924"/>
              <a:gd name="connsiteX10-231" fmla="*/ 1663394 w 3239999"/>
              <a:gd name="connsiteY10-232" fmla="*/ 402054 h 3032924"/>
              <a:gd name="connsiteX11-233" fmla="*/ 2406065 w 3239999"/>
              <a:gd name="connsiteY11-234" fmla="*/ 22 h 3032924"/>
              <a:gd name="connsiteX12-235" fmla="*/ 2853673 w 3239999"/>
              <a:gd name="connsiteY12-236" fmla="*/ 91100 h 3032924"/>
              <a:gd name="connsiteX13-237" fmla="*/ 2854770 w 3239999"/>
              <a:gd name="connsiteY13-238" fmla="*/ 430441 h 3032924"/>
              <a:gd name="connsiteX14-239" fmla="*/ 3120669 w 3239999"/>
              <a:gd name="connsiteY14-240" fmla="*/ 428517 h 3032924"/>
              <a:gd name="connsiteX15-241" fmla="*/ 3120669 w 3239999"/>
              <a:gd name="connsiteY15-242" fmla="*/ 738345 h 3032924"/>
              <a:gd name="connsiteX16-243" fmla="*/ 3239999 w 3239999"/>
              <a:gd name="connsiteY16-244" fmla="*/ 738345 h 3032924"/>
              <a:gd name="connsiteX17-245" fmla="*/ 3239999 w 3239999"/>
              <a:gd name="connsiteY17-246" fmla="*/ 3032924 h 3032924"/>
              <a:gd name="connsiteX18-247" fmla="*/ 0 w 3239999"/>
              <a:gd name="connsiteY18-248" fmla="*/ 3032924 h 3032924"/>
              <a:gd name="connsiteX19-249" fmla="*/ 0 w 3239999"/>
              <a:gd name="connsiteY19-250" fmla="*/ 738345 h 3032924"/>
              <a:gd name="connsiteX20-251" fmla="*/ 102477 w 3239999"/>
              <a:gd name="connsiteY20-252" fmla="*/ 738345 h 3032924"/>
              <a:gd name="connsiteX21-253" fmla="*/ 102477 w 3239999"/>
              <a:gd name="connsiteY21-254" fmla="*/ 428517 h 3032924"/>
              <a:gd name="connsiteX22-255" fmla="*/ 385229 w 3239999"/>
              <a:gd name="connsiteY22-256" fmla="*/ 430441 h 3032924"/>
              <a:gd name="connsiteX23-257" fmla="*/ 386326 w 3239999"/>
              <a:gd name="connsiteY23-258" fmla="*/ 91100 h 3032924"/>
              <a:gd name="connsiteX24-259" fmla="*/ 833935 w 3239999"/>
              <a:gd name="connsiteY24-260" fmla="*/ 22 h 3032924"/>
              <a:gd name="connsiteX25-261" fmla="*/ 1576606 w 3239999"/>
              <a:gd name="connsiteY25-262" fmla="*/ 402054 h 3032924"/>
              <a:gd name="connsiteX26-263" fmla="*/ 1576606 w 3239999"/>
              <a:gd name="connsiteY26-264" fmla="*/ 430441 h 3032924"/>
              <a:gd name="connsiteX27-265" fmla="*/ 1576606 w 3239999"/>
              <a:gd name="connsiteY27-266" fmla="*/ 526981 h 3032924"/>
              <a:gd name="connsiteX28-267" fmla="*/ 1576606 w 3239999"/>
              <a:gd name="connsiteY28-268" fmla="*/ 2765302 h 3032924"/>
              <a:gd name="connsiteX29-269" fmla="*/ 378630 w 3239999"/>
              <a:gd name="connsiteY29-270" fmla="*/ 2472117 h 3032924"/>
              <a:gd name="connsiteX30-271" fmla="*/ 384918 w 3239999"/>
              <a:gd name="connsiteY30-272" fmla="*/ 526981 h 3032924"/>
              <a:gd name="connsiteX31-273" fmla="*/ 239143 w 3239999"/>
              <a:gd name="connsiteY31-274" fmla="*/ 526981 h 3032924"/>
              <a:gd name="connsiteX32-275" fmla="*/ 239143 w 3239999"/>
              <a:gd name="connsiteY32-276" fmla="*/ 2776423 h 3032924"/>
              <a:gd name="connsiteX33-277" fmla="*/ 1576606 w 3239999"/>
              <a:gd name="connsiteY33-278" fmla="*/ 2776423 h 3032924"/>
              <a:gd name="connsiteX34-279" fmla="*/ 1668046 w 3239999"/>
              <a:gd name="connsiteY34-280" fmla="*/ 2869642 h 3032924"/>
              <a:gd name="connsiteX0-281" fmla="*/ 1576606 w 3239999"/>
              <a:gd name="connsiteY0-282" fmla="*/ 2778202 h 3032924"/>
              <a:gd name="connsiteX1-283" fmla="*/ 1663394 w 3239999"/>
              <a:gd name="connsiteY1-284" fmla="*/ 2778202 h 3032924"/>
              <a:gd name="connsiteX2-285" fmla="*/ 1663394 w 3239999"/>
              <a:gd name="connsiteY2-286" fmla="*/ 2776423 h 3032924"/>
              <a:gd name="connsiteX3-287" fmla="*/ 3000856 w 3239999"/>
              <a:gd name="connsiteY3-288" fmla="*/ 2776423 h 3032924"/>
              <a:gd name="connsiteX4-289" fmla="*/ 3000856 w 3239999"/>
              <a:gd name="connsiteY4-290" fmla="*/ 526981 h 3032924"/>
              <a:gd name="connsiteX5-291" fmla="*/ 2855082 w 3239999"/>
              <a:gd name="connsiteY5-292" fmla="*/ 526981 h 3032924"/>
              <a:gd name="connsiteX6-293" fmla="*/ 2861369 w 3239999"/>
              <a:gd name="connsiteY6-294" fmla="*/ 2472117 h 3032924"/>
              <a:gd name="connsiteX7-295" fmla="*/ 1663394 w 3239999"/>
              <a:gd name="connsiteY7-296" fmla="*/ 2765302 h 3032924"/>
              <a:gd name="connsiteX8-297" fmla="*/ 1663394 w 3239999"/>
              <a:gd name="connsiteY8-298" fmla="*/ 526981 h 3032924"/>
              <a:gd name="connsiteX9-299" fmla="*/ 1663394 w 3239999"/>
              <a:gd name="connsiteY9-300" fmla="*/ 430441 h 3032924"/>
              <a:gd name="connsiteX10-301" fmla="*/ 1663394 w 3239999"/>
              <a:gd name="connsiteY10-302" fmla="*/ 402054 h 3032924"/>
              <a:gd name="connsiteX11-303" fmla="*/ 2406065 w 3239999"/>
              <a:gd name="connsiteY11-304" fmla="*/ 22 h 3032924"/>
              <a:gd name="connsiteX12-305" fmla="*/ 2853673 w 3239999"/>
              <a:gd name="connsiteY12-306" fmla="*/ 91100 h 3032924"/>
              <a:gd name="connsiteX13-307" fmla="*/ 2854770 w 3239999"/>
              <a:gd name="connsiteY13-308" fmla="*/ 430441 h 3032924"/>
              <a:gd name="connsiteX14-309" fmla="*/ 3120669 w 3239999"/>
              <a:gd name="connsiteY14-310" fmla="*/ 428517 h 3032924"/>
              <a:gd name="connsiteX15-311" fmla="*/ 3120669 w 3239999"/>
              <a:gd name="connsiteY15-312" fmla="*/ 738345 h 3032924"/>
              <a:gd name="connsiteX16-313" fmla="*/ 3239999 w 3239999"/>
              <a:gd name="connsiteY16-314" fmla="*/ 738345 h 3032924"/>
              <a:gd name="connsiteX17-315" fmla="*/ 3239999 w 3239999"/>
              <a:gd name="connsiteY17-316" fmla="*/ 3032924 h 3032924"/>
              <a:gd name="connsiteX18-317" fmla="*/ 0 w 3239999"/>
              <a:gd name="connsiteY18-318" fmla="*/ 3032924 h 3032924"/>
              <a:gd name="connsiteX19-319" fmla="*/ 0 w 3239999"/>
              <a:gd name="connsiteY19-320" fmla="*/ 738345 h 3032924"/>
              <a:gd name="connsiteX20-321" fmla="*/ 102477 w 3239999"/>
              <a:gd name="connsiteY20-322" fmla="*/ 738345 h 3032924"/>
              <a:gd name="connsiteX21-323" fmla="*/ 102477 w 3239999"/>
              <a:gd name="connsiteY21-324" fmla="*/ 428517 h 3032924"/>
              <a:gd name="connsiteX22-325" fmla="*/ 385229 w 3239999"/>
              <a:gd name="connsiteY22-326" fmla="*/ 430441 h 3032924"/>
              <a:gd name="connsiteX23-327" fmla="*/ 386326 w 3239999"/>
              <a:gd name="connsiteY23-328" fmla="*/ 91100 h 3032924"/>
              <a:gd name="connsiteX24-329" fmla="*/ 833935 w 3239999"/>
              <a:gd name="connsiteY24-330" fmla="*/ 22 h 3032924"/>
              <a:gd name="connsiteX25-331" fmla="*/ 1576606 w 3239999"/>
              <a:gd name="connsiteY25-332" fmla="*/ 402054 h 3032924"/>
              <a:gd name="connsiteX26-333" fmla="*/ 1576606 w 3239999"/>
              <a:gd name="connsiteY26-334" fmla="*/ 430441 h 3032924"/>
              <a:gd name="connsiteX27-335" fmla="*/ 1576606 w 3239999"/>
              <a:gd name="connsiteY27-336" fmla="*/ 526981 h 3032924"/>
              <a:gd name="connsiteX28-337" fmla="*/ 1576606 w 3239999"/>
              <a:gd name="connsiteY28-338" fmla="*/ 2765302 h 3032924"/>
              <a:gd name="connsiteX29-339" fmla="*/ 378630 w 3239999"/>
              <a:gd name="connsiteY29-340" fmla="*/ 2472117 h 3032924"/>
              <a:gd name="connsiteX30-341" fmla="*/ 384918 w 3239999"/>
              <a:gd name="connsiteY30-342" fmla="*/ 526981 h 3032924"/>
              <a:gd name="connsiteX31-343" fmla="*/ 239143 w 3239999"/>
              <a:gd name="connsiteY31-344" fmla="*/ 526981 h 3032924"/>
              <a:gd name="connsiteX32-345" fmla="*/ 239143 w 3239999"/>
              <a:gd name="connsiteY32-346" fmla="*/ 2776423 h 3032924"/>
              <a:gd name="connsiteX33-347" fmla="*/ 1576606 w 3239999"/>
              <a:gd name="connsiteY33-348" fmla="*/ 2776423 h 3032924"/>
              <a:gd name="connsiteX34-349" fmla="*/ 1668046 w 3239999"/>
              <a:gd name="connsiteY34-350" fmla="*/ 2869642 h 3032924"/>
              <a:gd name="connsiteX0-351" fmla="*/ 1576606 w 3239999"/>
              <a:gd name="connsiteY0-352" fmla="*/ 2778202 h 3032924"/>
              <a:gd name="connsiteX1-353" fmla="*/ 1663394 w 3239999"/>
              <a:gd name="connsiteY1-354" fmla="*/ 2778202 h 3032924"/>
              <a:gd name="connsiteX2-355" fmla="*/ 1663394 w 3239999"/>
              <a:gd name="connsiteY2-356" fmla="*/ 2776423 h 3032924"/>
              <a:gd name="connsiteX3-357" fmla="*/ 3000856 w 3239999"/>
              <a:gd name="connsiteY3-358" fmla="*/ 2776423 h 3032924"/>
              <a:gd name="connsiteX4-359" fmla="*/ 3000856 w 3239999"/>
              <a:gd name="connsiteY4-360" fmla="*/ 526981 h 3032924"/>
              <a:gd name="connsiteX5-361" fmla="*/ 2855082 w 3239999"/>
              <a:gd name="connsiteY5-362" fmla="*/ 526981 h 3032924"/>
              <a:gd name="connsiteX6-363" fmla="*/ 2861369 w 3239999"/>
              <a:gd name="connsiteY6-364" fmla="*/ 2472117 h 3032924"/>
              <a:gd name="connsiteX7-365" fmla="*/ 1663394 w 3239999"/>
              <a:gd name="connsiteY7-366" fmla="*/ 2765302 h 3032924"/>
              <a:gd name="connsiteX8-367" fmla="*/ 1663394 w 3239999"/>
              <a:gd name="connsiteY8-368" fmla="*/ 526981 h 3032924"/>
              <a:gd name="connsiteX9-369" fmla="*/ 1663394 w 3239999"/>
              <a:gd name="connsiteY9-370" fmla="*/ 430441 h 3032924"/>
              <a:gd name="connsiteX10-371" fmla="*/ 1663394 w 3239999"/>
              <a:gd name="connsiteY10-372" fmla="*/ 402054 h 3032924"/>
              <a:gd name="connsiteX11-373" fmla="*/ 2406065 w 3239999"/>
              <a:gd name="connsiteY11-374" fmla="*/ 22 h 3032924"/>
              <a:gd name="connsiteX12-375" fmla="*/ 2853673 w 3239999"/>
              <a:gd name="connsiteY12-376" fmla="*/ 91100 h 3032924"/>
              <a:gd name="connsiteX13-377" fmla="*/ 2854770 w 3239999"/>
              <a:gd name="connsiteY13-378" fmla="*/ 430441 h 3032924"/>
              <a:gd name="connsiteX14-379" fmla="*/ 3120669 w 3239999"/>
              <a:gd name="connsiteY14-380" fmla="*/ 428517 h 3032924"/>
              <a:gd name="connsiteX15-381" fmla="*/ 3120669 w 3239999"/>
              <a:gd name="connsiteY15-382" fmla="*/ 738345 h 3032924"/>
              <a:gd name="connsiteX16-383" fmla="*/ 3239999 w 3239999"/>
              <a:gd name="connsiteY16-384" fmla="*/ 738345 h 3032924"/>
              <a:gd name="connsiteX17-385" fmla="*/ 3239999 w 3239999"/>
              <a:gd name="connsiteY17-386" fmla="*/ 3032924 h 3032924"/>
              <a:gd name="connsiteX18-387" fmla="*/ 0 w 3239999"/>
              <a:gd name="connsiteY18-388" fmla="*/ 3032924 h 3032924"/>
              <a:gd name="connsiteX19-389" fmla="*/ 0 w 3239999"/>
              <a:gd name="connsiteY19-390" fmla="*/ 738345 h 3032924"/>
              <a:gd name="connsiteX20-391" fmla="*/ 102477 w 3239999"/>
              <a:gd name="connsiteY20-392" fmla="*/ 738345 h 3032924"/>
              <a:gd name="connsiteX21-393" fmla="*/ 102477 w 3239999"/>
              <a:gd name="connsiteY21-394" fmla="*/ 428517 h 3032924"/>
              <a:gd name="connsiteX22-395" fmla="*/ 385229 w 3239999"/>
              <a:gd name="connsiteY22-396" fmla="*/ 430441 h 3032924"/>
              <a:gd name="connsiteX23-397" fmla="*/ 386326 w 3239999"/>
              <a:gd name="connsiteY23-398" fmla="*/ 91100 h 3032924"/>
              <a:gd name="connsiteX24-399" fmla="*/ 833935 w 3239999"/>
              <a:gd name="connsiteY24-400" fmla="*/ 22 h 3032924"/>
              <a:gd name="connsiteX25-401" fmla="*/ 1576606 w 3239999"/>
              <a:gd name="connsiteY25-402" fmla="*/ 402054 h 3032924"/>
              <a:gd name="connsiteX26-403" fmla="*/ 1576606 w 3239999"/>
              <a:gd name="connsiteY26-404" fmla="*/ 430441 h 3032924"/>
              <a:gd name="connsiteX27-405" fmla="*/ 1576606 w 3239999"/>
              <a:gd name="connsiteY27-406" fmla="*/ 526981 h 3032924"/>
              <a:gd name="connsiteX28-407" fmla="*/ 1576606 w 3239999"/>
              <a:gd name="connsiteY28-408" fmla="*/ 2765302 h 3032924"/>
              <a:gd name="connsiteX29-409" fmla="*/ 378630 w 3239999"/>
              <a:gd name="connsiteY29-410" fmla="*/ 2472117 h 3032924"/>
              <a:gd name="connsiteX30-411" fmla="*/ 384918 w 3239999"/>
              <a:gd name="connsiteY30-412" fmla="*/ 526981 h 3032924"/>
              <a:gd name="connsiteX31-413" fmla="*/ 239143 w 3239999"/>
              <a:gd name="connsiteY31-414" fmla="*/ 526981 h 3032924"/>
              <a:gd name="connsiteX32-415" fmla="*/ 239143 w 3239999"/>
              <a:gd name="connsiteY32-416" fmla="*/ 2776423 h 3032924"/>
              <a:gd name="connsiteX33-417" fmla="*/ 1576606 w 3239999"/>
              <a:gd name="connsiteY33-418" fmla="*/ 2776423 h 3032924"/>
              <a:gd name="connsiteX34-419" fmla="*/ 1668046 w 3239999"/>
              <a:gd name="connsiteY34-420" fmla="*/ 2869642 h 3032924"/>
              <a:gd name="connsiteX0-421" fmla="*/ 1576606 w 3239999"/>
              <a:gd name="connsiteY0-422" fmla="*/ 2778202 h 3032924"/>
              <a:gd name="connsiteX1-423" fmla="*/ 1663394 w 3239999"/>
              <a:gd name="connsiteY1-424" fmla="*/ 2778202 h 3032924"/>
              <a:gd name="connsiteX2-425" fmla="*/ 1663394 w 3239999"/>
              <a:gd name="connsiteY2-426" fmla="*/ 2776423 h 3032924"/>
              <a:gd name="connsiteX3-427" fmla="*/ 3000856 w 3239999"/>
              <a:gd name="connsiteY3-428" fmla="*/ 2776423 h 3032924"/>
              <a:gd name="connsiteX4-429" fmla="*/ 3000856 w 3239999"/>
              <a:gd name="connsiteY4-430" fmla="*/ 526981 h 3032924"/>
              <a:gd name="connsiteX5-431" fmla="*/ 2855082 w 3239999"/>
              <a:gd name="connsiteY5-432" fmla="*/ 526981 h 3032924"/>
              <a:gd name="connsiteX6-433" fmla="*/ 2861369 w 3239999"/>
              <a:gd name="connsiteY6-434" fmla="*/ 2472117 h 3032924"/>
              <a:gd name="connsiteX7-435" fmla="*/ 1663394 w 3239999"/>
              <a:gd name="connsiteY7-436" fmla="*/ 2765302 h 3032924"/>
              <a:gd name="connsiteX8-437" fmla="*/ 1663394 w 3239999"/>
              <a:gd name="connsiteY8-438" fmla="*/ 526981 h 3032924"/>
              <a:gd name="connsiteX9-439" fmla="*/ 1663394 w 3239999"/>
              <a:gd name="connsiteY9-440" fmla="*/ 430441 h 3032924"/>
              <a:gd name="connsiteX10-441" fmla="*/ 1663394 w 3239999"/>
              <a:gd name="connsiteY10-442" fmla="*/ 402054 h 3032924"/>
              <a:gd name="connsiteX11-443" fmla="*/ 2406065 w 3239999"/>
              <a:gd name="connsiteY11-444" fmla="*/ 22 h 3032924"/>
              <a:gd name="connsiteX12-445" fmla="*/ 2853673 w 3239999"/>
              <a:gd name="connsiteY12-446" fmla="*/ 91100 h 3032924"/>
              <a:gd name="connsiteX13-447" fmla="*/ 2854770 w 3239999"/>
              <a:gd name="connsiteY13-448" fmla="*/ 430441 h 3032924"/>
              <a:gd name="connsiteX14-449" fmla="*/ 3120669 w 3239999"/>
              <a:gd name="connsiteY14-450" fmla="*/ 428517 h 3032924"/>
              <a:gd name="connsiteX15-451" fmla="*/ 3120669 w 3239999"/>
              <a:gd name="connsiteY15-452" fmla="*/ 738345 h 3032924"/>
              <a:gd name="connsiteX16-453" fmla="*/ 3239999 w 3239999"/>
              <a:gd name="connsiteY16-454" fmla="*/ 738345 h 3032924"/>
              <a:gd name="connsiteX17-455" fmla="*/ 3239999 w 3239999"/>
              <a:gd name="connsiteY17-456" fmla="*/ 3032924 h 3032924"/>
              <a:gd name="connsiteX18-457" fmla="*/ 0 w 3239999"/>
              <a:gd name="connsiteY18-458" fmla="*/ 3032924 h 3032924"/>
              <a:gd name="connsiteX19-459" fmla="*/ 0 w 3239999"/>
              <a:gd name="connsiteY19-460" fmla="*/ 738345 h 3032924"/>
              <a:gd name="connsiteX20-461" fmla="*/ 102477 w 3239999"/>
              <a:gd name="connsiteY20-462" fmla="*/ 738345 h 3032924"/>
              <a:gd name="connsiteX21-463" fmla="*/ 102477 w 3239999"/>
              <a:gd name="connsiteY21-464" fmla="*/ 428517 h 3032924"/>
              <a:gd name="connsiteX22-465" fmla="*/ 385229 w 3239999"/>
              <a:gd name="connsiteY22-466" fmla="*/ 430441 h 3032924"/>
              <a:gd name="connsiteX23-467" fmla="*/ 386326 w 3239999"/>
              <a:gd name="connsiteY23-468" fmla="*/ 91100 h 3032924"/>
              <a:gd name="connsiteX24-469" fmla="*/ 833935 w 3239999"/>
              <a:gd name="connsiteY24-470" fmla="*/ 22 h 3032924"/>
              <a:gd name="connsiteX25-471" fmla="*/ 1576606 w 3239999"/>
              <a:gd name="connsiteY25-472" fmla="*/ 402054 h 3032924"/>
              <a:gd name="connsiteX26-473" fmla="*/ 1576606 w 3239999"/>
              <a:gd name="connsiteY26-474" fmla="*/ 430441 h 3032924"/>
              <a:gd name="connsiteX27-475" fmla="*/ 1576606 w 3239999"/>
              <a:gd name="connsiteY27-476" fmla="*/ 526981 h 3032924"/>
              <a:gd name="connsiteX28-477" fmla="*/ 1576606 w 3239999"/>
              <a:gd name="connsiteY28-478" fmla="*/ 2765302 h 3032924"/>
              <a:gd name="connsiteX29-479" fmla="*/ 378630 w 3239999"/>
              <a:gd name="connsiteY29-480" fmla="*/ 2472117 h 3032924"/>
              <a:gd name="connsiteX30-481" fmla="*/ 384918 w 3239999"/>
              <a:gd name="connsiteY30-482" fmla="*/ 526981 h 3032924"/>
              <a:gd name="connsiteX31-483" fmla="*/ 239143 w 3239999"/>
              <a:gd name="connsiteY31-484" fmla="*/ 526981 h 3032924"/>
              <a:gd name="connsiteX32-485" fmla="*/ 239143 w 3239999"/>
              <a:gd name="connsiteY32-486" fmla="*/ 2776423 h 3032924"/>
              <a:gd name="connsiteX33-487" fmla="*/ 1576606 w 3239999"/>
              <a:gd name="connsiteY33-488" fmla="*/ 2776423 h 3032924"/>
              <a:gd name="connsiteX34-489" fmla="*/ 1668046 w 3239999"/>
              <a:gd name="connsiteY34-490" fmla="*/ 2869642 h 3032924"/>
              <a:gd name="connsiteX0-491" fmla="*/ 1576606 w 3239999"/>
              <a:gd name="connsiteY0-492" fmla="*/ 2778202 h 3032924"/>
              <a:gd name="connsiteX1-493" fmla="*/ 1663394 w 3239999"/>
              <a:gd name="connsiteY1-494" fmla="*/ 2778202 h 3032924"/>
              <a:gd name="connsiteX2-495" fmla="*/ 1663394 w 3239999"/>
              <a:gd name="connsiteY2-496" fmla="*/ 2776423 h 3032924"/>
              <a:gd name="connsiteX3-497" fmla="*/ 3000856 w 3239999"/>
              <a:gd name="connsiteY3-498" fmla="*/ 2776423 h 3032924"/>
              <a:gd name="connsiteX4-499" fmla="*/ 3000856 w 3239999"/>
              <a:gd name="connsiteY4-500" fmla="*/ 526981 h 3032924"/>
              <a:gd name="connsiteX5-501" fmla="*/ 2855082 w 3239999"/>
              <a:gd name="connsiteY5-502" fmla="*/ 526981 h 3032924"/>
              <a:gd name="connsiteX6-503" fmla="*/ 2861369 w 3239999"/>
              <a:gd name="connsiteY6-504" fmla="*/ 2472117 h 3032924"/>
              <a:gd name="connsiteX7-505" fmla="*/ 1663394 w 3239999"/>
              <a:gd name="connsiteY7-506" fmla="*/ 2765302 h 3032924"/>
              <a:gd name="connsiteX8-507" fmla="*/ 1663394 w 3239999"/>
              <a:gd name="connsiteY8-508" fmla="*/ 526981 h 3032924"/>
              <a:gd name="connsiteX9-509" fmla="*/ 1663394 w 3239999"/>
              <a:gd name="connsiteY9-510" fmla="*/ 430441 h 3032924"/>
              <a:gd name="connsiteX10-511" fmla="*/ 1663394 w 3239999"/>
              <a:gd name="connsiteY10-512" fmla="*/ 402054 h 3032924"/>
              <a:gd name="connsiteX11-513" fmla="*/ 2406065 w 3239999"/>
              <a:gd name="connsiteY11-514" fmla="*/ 22 h 3032924"/>
              <a:gd name="connsiteX12-515" fmla="*/ 2853673 w 3239999"/>
              <a:gd name="connsiteY12-516" fmla="*/ 91100 h 3032924"/>
              <a:gd name="connsiteX13-517" fmla="*/ 2854770 w 3239999"/>
              <a:gd name="connsiteY13-518" fmla="*/ 430441 h 3032924"/>
              <a:gd name="connsiteX14-519" fmla="*/ 3120669 w 3239999"/>
              <a:gd name="connsiteY14-520" fmla="*/ 428517 h 3032924"/>
              <a:gd name="connsiteX15-521" fmla="*/ 3120669 w 3239999"/>
              <a:gd name="connsiteY15-522" fmla="*/ 738345 h 3032924"/>
              <a:gd name="connsiteX16-523" fmla="*/ 3239999 w 3239999"/>
              <a:gd name="connsiteY16-524" fmla="*/ 738345 h 3032924"/>
              <a:gd name="connsiteX17-525" fmla="*/ 3239999 w 3239999"/>
              <a:gd name="connsiteY17-526" fmla="*/ 3032924 h 3032924"/>
              <a:gd name="connsiteX18-527" fmla="*/ 0 w 3239999"/>
              <a:gd name="connsiteY18-528" fmla="*/ 3032924 h 3032924"/>
              <a:gd name="connsiteX19-529" fmla="*/ 0 w 3239999"/>
              <a:gd name="connsiteY19-530" fmla="*/ 738345 h 3032924"/>
              <a:gd name="connsiteX20-531" fmla="*/ 102477 w 3239999"/>
              <a:gd name="connsiteY20-532" fmla="*/ 738345 h 3032924"/>
              <a:gd name="connsiteX21-533" fmla="*/ 102477 w 3239999"/>
              <a:gd name="connsiteY21-534" fmla="*/ 428517 h 3032924"/>
              <a:gd name="connsiteX22-535" fmla="*/ 385229 w 3239999"/>
              <a:gd name="connsiteY22-536" fmla="*/ 430441 h 3032924"/>
              <a:gd name="connsiteX23-537" fmla="*/ 386326 w 3239999"/>
              <a:gd name="connsiteY23-538" fmla="*/ 91100 h 3032924"/>
              <a:gd name="connsiteX24-539" fmla="*/ 833935 w 3239999"/>
              <a:gd name="connsiteY24-540" fmla="*/ 22 h 3032924"/>
              <a:gd name="connsiteX25-541" fmla="*/ 1576606 w 3239999"/>
              <a:gd name="connsiteY25-542" fmla="*/ 402054 h 3032924"/>
              <a:gd name="connsiteX26-543" fmla="*/ 1576606 w 3239999"/>
              <a:gd name="connsiteY26-544" fmla="*/ 430441 h 3032924"/>
              <a:gd name="connsiteX27-545" fmla="*/ 1576606 w 3239999"/>
              <a:gd name="connsiteY27-546" fmla="*/ 526981 h 3032924"/>
              <a:gd name="connsiteX28-547" fmla="*/ 1576606 w 3239999"/>
              <a:gd name="connsiteY28-548" fmla="*/ 2765302 h 3032924"/>
              <a:gd name="connsiteX29-549" fmla="*/ 378630 w 3239999"/>
              <a:gd name="connsiteY29-550" fmla="*/ 2472117 h 3032924"/>
              <a:gd name="connsiteX30-551" fmla="*/ 384918 w 3239999"/>
              <a:gd name="connsiteY30-552" fmla="*/ 526981 h 3032924"/>
              <a:gd name="connsiteX31-553" fmla="*/ 239143 w 3239999"/>
              <a:gd name="connsiteY31-554" fmla="*/ 526981 h 3032924"/>
              <a:gd name="connsiteX32-555" fmla="*/ 239143 w 3239999"/>
              <a:gd name="connsiteY32-556" fmla="*/ 2776423 h 3032924"/>
              <a:gd name="connsiteX33-557" fmla="*/ 1576606 w 3239999"/>
              <a:gd name="connsiteY33-558" fmla="*/ 2776423 h 3032924"/>
              <a:gd name="connsiteX34-559" fmla="*/ 1668046 w 3239999"/>
              <a:gd name="connsiteY34-560" fmla="*/ 2869642 h 3032924"/>
              <a:gd name="connsiteX0-561" fmla="*/ 1576606 w 3239999"/>
              <a:gd name="connsiteY0-562" fmla="*/ 2778202 h 3032924"/>
              <a:gd name="connsiteX1-563" fmla="*/ 1663394 w 3239999"/>
              <a:gd name="connsiteY1-564" fmla="*/ 2778202 h 3032924"/>
              <a:gd name="connsiteX2-565" fmla="*/ 1663394 w 3239999"/>
              <a:gd name="connsiteY2-566" fmla="*/ 2776423 h 3032924"/>
              <a:gd name="connsiteX3-567" fmla="*/ 3000856 w 3239999"/>
              <a:gd name="connsiteY3-568" fmla="*/ 2776423 h 3032924"/>
              <a:gd name="connsiteX4-569" fmla="*/ 3000856 w 3239999"/>
              <a:gd name="connsiteY4-570" fmla="*/ 526981 h 3032924"/>
              <a:gd name="connsiteX5-571" fmla="*/ 2855082 w 3239999"/>
              <a:gd name="connsiteY5-572" fmla="*/ 526981 h 3032924"/>
              <a:gd name="connsiteX6-573" fmla="*/ 2861369 w 3239999"/>
              <a:gd name="connsiteY6-574" fmla="*/ 2472117 h 3032924"/>
              <a:gd name="connsiteX7-575" fmla="*/ 1663394 w 3239999"/>
              <a:gd name="connsiteY7-576" fmla="*/ 2765302 h 3032924"/>
              <a:gd name="connsiteX8-577" fmla="*/ 1663394 w 3239999"/>
              <a:gd name="connsiteY8-578" fmla="*/ 526981 h 3032924"/>
              <a:gd name="connsiteX9-579" fmla="*/ 1663394 w 3239999"/>
              <a:gd name="connsiteY9-580" fmla="*/ 430441 h 3032924"/>
              <a:gd name="connsiteX10-581" fmla="*/ 1663394 w 3239999"/>
              <a:gd name="connsiteY10-582" fmla="*/ 402054 h 3032924"/>
              <a:gd name="connsiteX11-583" fmla="*/ 2406065 w 3239999"/>
              <a:gd name="connsiteY11-584" fmla="*/ 22 h 3032924"/>
              <a:gd name="connsiteX12-585" fmla="*/ 2853673 w 3239999"/>
              <a:gd name="connsiteY12-586" fmla="*/ 91100 h 3032924"/>
              <a:gd name="connsiteX13-587" fmla="*/ 2854770 w 3239999"/>
              <a:gd name="connsiteY13-588" fmla="*/ 430441 h 3032924"/>
              <a:gd name="connsiteX14-589" fmla="*/ 3120669 w 3239999"/>
              <a:gd name="connsiteY14-590" fmla="*/ 428517 h 3032924"/>
              <a:gd name="connsiteX15-591" fmla="*/ 3120669 w 3239999"/>
              <a:gd name="connsiteY15-592" fmla="*/ 738345 h 3032924"/>
              <a:gd name="connsiteX16-593" fmla="*/ 3239999 w 3239999"/>
              <a:gd name="connsiteY16-594" fmla="*/ 738345 h 3032924"/>
              <a:gd name="connsiteX17-595" fmla="*/ 3239999 w 3239999"/>
              <a:gd name="connsiteY17-596" fmla="*/ 3032924 h 3032924"/>
              <a:gd name="connsiteX18-597" fmla="*/ 0 w 3239999"/>
              <a:gd name="connsiteY18-598" fmla="*/ 3032924 h 3032924"/>
              <a:gd name="connsiteX19-599" fmla="*/ 0 w 3239999"/>
              <a:gd name="connsiteY19-600" fmla="*/ 738345 h 3032924"/>
              <a:gd name="connsiteX20-601" fmla="*/ 102477 w 3239999"/>
              <a:gd name="connsiteY20-602" fmla="*/ 738345 h 3032924"/>
              <a:gd name="connsiteX21-603" fmla="*/ 102477 w 3239999"/>
              <a:gd name="connsiteY21-604" fmla="*/ 428517 h 3032924"/>
              <a:gd name="connsiteX22-605" fmla="*/ 385229 w 3239999"/>
              <a:gd name="connsiteY22-606" fmla="*/ 430441 h 3032924"/>
              <a:gd name="connsiteX23-607" fmla="*/ 386326 w 3239999"/>
              <a:gd name="connsiteY23-608" fmla="*/ 91100 h 3032924"/>
              <a:gd name="connsiteX24-609" fmla="*/ 833935 w 3239999"/>
              <a:gd name="connsiteY24-610" fmla="*/ 22 h 3032924"/>
              <a:gd name="connsiteX25-611" fmla="*/ 1576606 w 3239999"/>
              <a:gd name="connsiteY25-612" fmla="*/ 402054 h 3032924"/>
              <a:gd name="connsiteX26-613" fmla="*/ 1576606 w 3239999"/>
              <a:gd name="connsiteY26-614" fmla="*/ 430441 h 3032924"/>
              <a:gd name="connsiteX27-615" fmla="*/ 1576606 w 3239999"/>
              <a:gd name="connsiteY27-616" fmla="*/ 526981 h 3032924"/>
              <a:gd name="connsiteX28-617" fmla="*/ 1576606 w 3239999"/>
              <a:gd name="connsiteY28-618" fmla="*/ 2765302 h 3032924"/>
              <a:gd name="connsiteX29-619" fmla="*/ 378630 w 3239999"/>
              <a:gd name="connsiteY29-620" fmla="*/ 2472117 h 3032924"/>
              <a:gd name="connsiteX30-621" fmla="*/ 384918 w 3239999"/>
              <a:gd name="connsiteY30-622" fmla="*/ 526981 h 3032924"/>
              <a:gd name="connsiteX31-623" fmla="*/ 239143 w 3239999"/>
              <a:gd name="connsiteY31-624" fmla="*/ 526981 h 3032924"/>
              <a:gd name="connsiteX32-625" fmla="*/ 239143 w 3239999"/>
              <a:gd name="connsiteY32-626" fmla="*/ 2776423 h 3032924"/>
              <a:gd name="connsiteX33-627" fmla="*/ 1576606 w 3239999"/>
              <a:gd name="connsiteY33-628" fmla="*/ 2776423 h 3032924"/>
              <a:gd name="connsiteX34-629" fmla="*/ 1668046 w 3239999"/>
              <a:gd name="connsiteY34-630" fmla="*/ 2869642 h 3032924"/>
              <a:gd name="connsiteX0-631" fmla="*/ 1576606 w 3239999"/>
              <a:gd name="connsiteY0-632" fmla="*/ 2778202 h 3032924"/>
              <a:gd name="connsiteX1-633" fmla="*/ 1663394 w 3239999"/>
              <a:gd name="connsiteY1-634" fmla="*/ 2778202 h 3032924"/>
              <a:gd name="connsiteX2-635" fmla="*/ 1663394 w 3239999"/>
              <a:gd name="connsiteY2-636" fmla="*/ 2776423 h 3032924"/>
              <a:gd name="connsiteX3-637" fmla="*/ 3000856 w 3239999"/>
              <a:gd name="connsiteY3-638" fmla="*/ 2776423 h 3032924"/>
              <a:gd name="connsiteX4-639" fmla="*/ 3000856 w 3239999"/>
              <a:gd name="connsiteY4-640" fmla="*/ 526981 h 3032924"/>
              <a:gd name="connsiteX5-641" fmla="*/ 2855082 w 3239999"/>
              <a:gd name="connsiteY5-642" fmla="*/ 526981 h 3032924"/>
              <a:gd name="connsiteX6-643" fmla="*/ 2861369 w 3239999"/>
              <a:gd name="connsiteY6-644" fmla="*/ 2472117 h 3032924"/>
              <a:gd name="connsiteX7-645" fmla="*/ 1663394 w 3239999"/>
              <a:gd name="connsiteY7-646" fmla="*/ 2765302 h 3032924"/>
              <a:gd name="connsiteX8-647" fmla="*/ 1663394 w 3239999"/>
              <a:gd name="connsiteY8-648" fmla="*/ 526981 h 3032924"/>
              <a:gd name="connsiteX9-649" fmla="*/ 1663394 w 3239999"/>
              <a:gd name="connsiteY9-650" fmla="*/ 430441 h 3032924"/>
              <a:gd name="connsiteX10-651" fmla="*/ 1663394 w 3239999"/>
              <a:gd name="connsiteY10-652" fmla="*/ 402054 h 3032924"/>
              <a:gd name="connsiteX11-653" fmla="*/ 2406065 w 3239999"/>
              <a:gd name="connsiteY11-654" fmla="*/ 22 h 3032924"/>
              <a:gd name="connsiteX12-655" fmla="*/ 2853673 w 3239999"/>
              <a:gd name="connsiteY12-656" fmla="*/ 91100 h 3032924"/>
              <a:gd name="connsiteX13-657" fmla="*/ 2854770 w 3239999"/>
              <a:gd name="connsiteY13-658" fmla="*/ 430441 h 3032924"/>
              <a:gd name="connsiteX14-659" fmla="*/ 3120669 w 3239999"/>
              <a:gd name="connsiteY14-660" fmla="*/ 428517 h 3032924"/>
              <a:gd name="connsiteX15-661" fmla="*/ 3120669 w 3239999"/>
              <a:gd name="connsiteY15-662" fmla="*/ 738345 h 3032924"/>
              <a:gd name="connsiteX16-663" fmla="*/ 3239999 w 3239999"/>
              <a:gd name="connsiteY16-664" fmla="*/ 738345 h 3032924"/>
              <a:gd name="connsiteX17-665" fmla="*/ 3239999 w 3239999"/>
              <a:gd name="connsiteY17-666" fmla="*/ 3032924 h 3032924"/>
              <a:gd name="connsiteX18-667" fmla="*/ 0 w 3239999"/>
              <a:gd name="connsiteY18-668" fmla="*/ 3032924 h 3032924"/>
              <a:gd name="connsiteX19-669" fmla="*/ 0 w 3239999"/>
              <a:gd name="connsiteY19-670" fmla="*/ 738345 h 3032924"/>
              <a:gd name="connsiteX20-671" fmla="*/ 102477 w 3239999"/>
              <a:gd name="connsiteY20-672" fmla="*/ 738345 h 3032924"/>
              <a:gd name="connsiteX21-673" fmla="*/ 102477 w 3239999"/>
              <a:gd name="connsiteY21-674" fmla="*/ 428517 h 3032924"/>
              <a:gd name="connsiteX22-675" fmla="*/ 385229 w 3239999"/>
              <a:gd name="connsiteY22-676" fmla="*/ 430441 h 3032924"/>
              <a:gd name="connsiteX23-677" fmla="*/ 386326 w 3239999"/>
              <a:gd name="connsiteY23-678" fmla="*/ 91100 h 3032924"/>
              <a:gd name="connsiteX24-679" fmla="*/ 833935 w 3239999"/>
              <a:gd name="connsiteY24-680" fmla="*/ 22 h 3032924"/>
              <a:gd name="connsiteX25-681" fmla="*/ 1576606 w 3239999"/>
              <a:gd name="connsiteY25-682" fmla="*/ 402054 h 3032924"/>
              <a:gd name="connsiteX26-683" fmla="*/ 1576606 w 3239999"/>
              <a:gd name="connsiteY26-684" fmla="*/ 430441 h 3032924"/>
              <a:gd name="connsiteX27-685" fmla="*/ 1576606 w 3239999"/>
              <a:gd name="connsiteY27-686" fmla="*/ 526981 h 3032924"/>
              <a:gd name="connsiteX28-687" fmla="*/ 1576606 w 3239999"/>
              <a:gd name="connsiteY28-688" fmla="*/ 2765302 h 3032924"/>
              <a:gd name="connsiteX29-689" fmla="*/ 378630 w 3239999"/>
              <a:gd name="connsiteY29-690" fmla="*/ 2472117 h 3032924"/>
              <a:gd name="connsiteX30-691" fmla="*/ 384918 w 3239999"/>
              <a:gd name="connsiteY30-692" fmla="*/ 526981 h 3032924"/>
              <a:gd name="connsiteX31-693" fmla="*/ 239143 w 3239999"/>
              <a:gd name="connsiteY31-694" fmla="*/ 526981 h 3032924"/>
              <a:gd name="connsiteX32-695" fmla="*/ 239143 w 3239999"/>
              <a:gd name="connsiteY32-696" fmla="*/ 2776423 h 3032924"/>
              <a:gd name="connsiteX33-697" fmla="*/ 1576606 w 3239999"/>
              <a:gd name="connsiteY33-698" fmla="*/ 2776423 h 3032924"/>
              <a:gd name="connsiteX34-699" fmla="*/ 1668046 w 3239999"/>
              <a:gd name="connsiteY34-700" fmla="*/ 2869642 h 3032924"/>
              <a:gd name="connsiteX0-701" fmla="*/ 1576606 w 3239999"/>
              <a:gd name="connsiteY0-702" fmla="*/ 2778202 h 3032924"/>
              <a:gd name="connsiteX1-703" fmla="*/ 1663394 w 3239999"/>
              <a:gd name="connsiteY1-704" fmla="*/ 2778202 h 3032924"/>
              <a:gd name="connsiteX2-705" fmla="*/ 1663394 w 3239999"/>
              <a:gd name="connsiteY2-706" fmla="*/ 2776423 h 3032924"/>
              <a:gd name="connsiteX3-707" fmla="*/ 3000856 w 3239999"/>
              <a:gd name="connsiteY3-708" fmla="*/ 2776423 h 3032924"/>
              <a:gd name="connsiteX4-709" fmla="*/ 3000856 w 3239999"/>
              <a:gd name="connsiteY4-710" fmla="*/ 526981 h 3032924"/>
              <a:gd name="connsiteX5-711" fmla="*/ 2855082 w 3239999"/>
              <a:gd name="connsiteY5-712" fmla="*/ 526981 h 3032924"/>
              <a:gd name="connsiteX6-713" fmla="*/ 2861369 w 3239999"/>
              <a:gd name="connsiteY6-714" fmla="*/ 2472117 h 3032924"/>
              <a:gd name="connsiteX7-715" fmla="*/ 1663394 w 3239999"/>
              <a:gd name="connsiteY7-716" fmla="*/ 2765302 h 3032924"/>
              <a:gd name="connsiteX8-717" fmla="*/ 1663394 w 3239999"/>
              <a:gd name="connsiteY8-718" fmla="*/ 526981 h 3032924"/>
              <a:gd name="connsiteX9-719" fmla="*/ 1663394 w 3239999"/>
              <a:gd name="connsiteY9-720" fmla="*/ 430441 h 3032924"/>
              <a:gd name="connsiteX10-721" fmla="*/ 1663394 w 3239999"/>
              <a:gd name="connsiteY10-722" fmla="*/ 402054 h 3032924"/>
              <a:gd name="connsiteX11-723" fmla="*/ 2406065 w 3239999"/>
              <a:gd name="connsiteY11-724" fmla="*/ 22 h 3032924"/>
              <a:gd name="connsiteX12-725" fmla="*/ 2853673 w 3239999"/>
              <a:gd name="connsiteY12-726" fmla="*/ 91100 h 3032924"/>
              <a:gd name="connsiteX13-727" fmla="*/ 2854770 w 3239999"/>
              <a:gd name="connsiteY13-728" fmla="*/ 430441 h 3032924"/>
              <a:gd name="connsiteX14-729" fmla="*/ 3120669 w 3239999"/>
              <a:gd name="connsiteY14-730" fmla="*/ 428517 h 3032924"/>
              <a:gd name="connsiteX15-731" fmla="*/ 3120669 w 3239999"/>
              <a:gd name="connsiteY15-732" fmla="*/ 738345 h 3032924"/>
              <a:gd name="connsiteX16-733" fmla="*/ 3239999 w 3239999"/>
              <a:gd name="connsiteY16-734" fmla="*/ 738345 h 3032924"/>
              <a:gd name="connsiteX17-735" fmla="*/ 3239999 w 3239999"/>
              <a:gd name="connsiteY17-736" fmla="*/ 3032924 h 3032924"/>
              <a:gd name="connsiteX18-737" fmla="*/ 0 w 3239999"/>
              <a:gd name="connsiteY18-738" fmla="*/ 3032924 h 3032924"/>
              <a:gd name="connsiteX19-739" fmla="*/ 0 w 3239999"/>
              <a:gd name="connsiteY19-740" fmla="*/ 738345 h 3032924"/>
              <a:gd name="connsiteX20-741" fmla="*/ 102477 w 3239999"/>
              <a:gd name="connsiteY20-742" fmla="*/ 738345 h 3032924"/>
              <a:gd name="connsiteX21-743" fmla="*/ 102477 w 3239999"/>
              <a:gd name="connsiteY21-744" fmla="*/ 428517 h 3032924"/>
              <a:gd name="connsiteX22-745" fmla="*/ 385229 w 3239999"/>
              <a:gd name="connsiteY22-746" fmla="*/ 430441 h 3032924"/>
              <a:gd name="connsiteX23-747" fmla="*/ 386326 w 3239999"/>
              <a:gd name="connsiteY23-748" fmla="*/ 91100 h 3032924"/>
              <a:gd name="connsiteX24-749" fmla="*/ 833935 w 3239999"/>
              <a:gd name="connsiteY24-750" fmla="*/ 22 h 3032924"/>
              <a:gd name="connsiteX25-751" fmla="*/ 1576606 w 3239999"/>
              <a:gd name="connsiteY25-752" fmla="*/ 402054 h 3032924"/>
              <a:gd name="connsiteX26-753" fmla="*/ 1576606 w 3239999"/>
              <a:gd name="connsiteY26-754" fmla="*/ 430441 h 3032924"/>
              <a:gd name="connsiteX27-755" fmla="*/ 1576606 w 3239999"/>
              <a:gd name="connsiteY27-756" fmla="*/ 526981 h 3032924"/>
              <a:gd name="connsiteX28-757" fmla="*/ 1576606 w 3239999"/>
              <a:gd name="connsiteY28-758" fmla="*/ 2765302 h 3032924"/>
              <a:gd name="connsiteX29-759" fmla="*/ 378630 w 3239999"/>
              <a:gd name="connsiteY29-760" fmla="*/ 2472117 h 3032924"/>
              <a:gd name="connsiteX30-761" fmla="*/ 384918 w 3239999"/>
              <a:gd name="connsiteY30-762" fmla="*/ 526981 h 3032924"/>
              <a:gd name="connsiteX31-763" fmla="*/ 239143 w 3239999"/>
              <a:gd name="connsiteY31-764" fmla="*/ 526981 h 3032924"/>
              <a:gd name="connsiteX32-765" fmla="*/ 239143 w 3239999"/>
              <a:gd name="connsiteY32-766" fmla="*/ 2776423 h 3032924"/>
              <a:gd name="connsiteX33-767" fmla="*/ 1576606 w 3239999"/>
              <a:gd name="connsiteY33-768" fmla="*/ 2776423 h 3032924"/>
              <a:gd name="connsiteX34-769" fmla="*/ 1668046 w 3239999"/>
              <a:gd name="connsiteY34-770" fmla="*/ 2869642 h 3032924"/>
              <a:gd name="connsiteX0-771" fmla="*/ 1576606 w 3239999"/>
              <a:gd name="connsiteY0-772" fmla="*/ 2778202 h 3032924"/>
              <a:gd name="connsiteX1-773" fmla="*/ 1663394 w 3239999"/>
              <a:gd name="connsiteY1-774" fmla="*/ 2778202 h 3032924"/>
              <a:gd name="connsiteX2-775" fmla="*/ 1663394 w 3239999"/>
              <a:gd name="connsiteY2-776" fmla="*/ 2776423 h 3032924"/>
              <a:gd name="connsiteX3-777" fmla="*/ 3000856 w 3239999"/>
              <a:gd name="connsiteY3-778" fmla="*/ 2776423 h 3032924"/>
              <a:gd name="connsiteX4-779" fmla="*/ 3000856 w 3239999"/>
              <a:gd name="connsiteY4-780" fmla="*/ 526981 h 3032924"/>
              <a:gd name="connsiteX5-781" fmla="*/ 2855082 w 3239999"/>
              <a:gd name="connsiteY5-782" fmla="*/ 526981 h 3032924"/>
              <a:gd name="connsiteX6-783" fmla="*/ 2861369 w 3239999"/>
              <a:gd name="connsiteY6-784" fmla="*/ 2472117 h 3032924"/>
              <a:gd name="connsiteX7-785" fmla="*/ 1663394 w 3239999"/>
              <a:gd name="connsiteY7-786" fmla="*/ 2765302 h 3032924"/>
              <a:gd name="connsiteX8-787" fmla="*/ 1663394 w 3239999"/>
              <a:gd name="connsiteY8-788" fmla="*/ 526981 h 3032924"/>
              <a:gd name="connsiteX9-789" fmla="*/ 1663394 w 3239999"/>
              <a:gd name="connsiteY9-790" fmla="*/ 430441 h 3032924"/>
              <a:gd name="connsiteX10-791" fmla="*/ 1663394 w 3239999"/>
              <a:gd name="connsiteY10-792" fmla="*/ 402054 h 3032924"/>
              <a:gd name="connsiteX11-793" fmla="*/ 2406065 w 3239999"/>
              <a:gd name="connsiteY11-794" fmla="*/ 22 h 3032924"/>
              <a:gd name="connsiteX12-795" fmla="*/ 2853673 w 3239999"/>
              <a:gd name="connsiteY12-796" fmla="*/ 91100 h 3032924"/>
              <a:gd name="connsiteX13-797" fmla="*/ 2854770 w 3239999"/>
              <a:gd name="connsiteY13-798" fmla="*/ 430441 h 3032924"/>
              <a:gd name="connsiteX14-799" fmla="*/ 3120669 w 3239999"/>
              <a:gd name="connsiteY14-800" fmla="*/ 428517 h 3032924"/>
              <a:gd name="connsiteX15-801" fmla="*/ 3120669 w 3239999"/>
              <a:gd name="connsiteY15-802" fmla="*/ 738345 h 3032924"/>
              <a:gd name="connsiteX16-803" fmla="*/ 3239999 w 3239999"/>
              <a:gd name="connsiteY16-804" fmla="*/ 738345 h 3032924"/>
              <a:gd name="connsiteX17-805" fmla="*/ 3239999 w 3239999"/>
              <a:gd name="connsiteY17-806" fmla="*/ 3032924 h 3032924"/>
              <a:gd name="connsiteX18-807" fmla="*/ 0 w 3239999"/>
              <a:gd name="connsiteY18-808" fmla="*/ 3032924 h 3032924"/>
              <a:gd name="connsiteX19-809" fmla="*/ 0 w 3239999"/>
              <a:gd name="connsiteY19-810" fmla="*/ 738345 h 3032924"/>
              <a:gd name="connsiteX20-811" fmla="*/ 102477 w 3239999"/>
              <a:gd name="connsiteY20-812" fmla="*/ 738345 h 3032924"/>
              <a:gd name="connsiteX21-813" fmla="*/ 102477 w 3239999"/>
              <a:gd name="connsiteY21-814" fmla="*/ 428517 h 3032924"/>
              <a:gd name="connsiteX22-815" fmla="*/ 385229 w 3239999"/>
              <a:gd name="connsiteY22-816" fmla="*/ 430441 h 3032924"/>
              <a:gd name="connsiteX23-817" fmla="*/ 386326 w 3239999"/>
              <a:gd name="connsiteY23-818" fmla="*/ 91100 h 3032924"/>
              <a:gd name="connsiteX24-819" fmla="*/ 833935 w 3239999"/>
              <a:gd name="connsiteY24-820" fmla="*/ 22 h 3032924"/>
              <a:gd name="connsiteX25-821" fmla="*/ 1576606 w 3239999"/>
              <a:gd name="connsiteY25-822" fmla="*/ 402054 h 3032924"/>
              <a:gd name="connsiteX26-823" fmla="*/ 1576606 w 3239999"/>
              <a:gd name="connsiteY26-824" fmla="*/ 430441 h 3032924"/>
              <a:gd name="connsiteX27-825" fmla="*/ 1576606 w 3239999"/>
              <a:gd name="connsiteY27-826" fmla="*/ 526981 h 3032924"/>
              <a:gd name="connsiteX28-827" fmla="*/ 1576606 w 3239999"/>
              <a:gd name="connsiteY28-828" fmla="*/ 2765302 h 3032924"/>
              <a:gd name="connsiteX29-829" fmla="*/ 378630 w 3239999"/>
              <a:gd name="connsiteY29-830" fmla="*/ 2472117 h 3032924"/>
              <a:gd name="connsiteX30-831" fmla="*/ 384918 w 3239999"/>
              <a:gd name="connsiteY30-832" fmla="*/ 526981 h 3032924"/>
              <a:gd name="connsiteX31-833" fmla="*/ 239143 w 3239999"/>
              <a:gd name="connsiteY31-834" fmla="*/ 526981 h 3032924"/>
              <a:gd name="connsiteX32-835" fmla="*/ 239143 w 3239999"/>
              <a:gd name="connsiteY32-836" fmla="*/ 2776423 h 3032924"/>
              <a:gd name="connsiteX33-837" fmla="*/ 1576606 w 3239999"/>
              <a:gd name="connsiteY33-838" fmla="*/ 2776423 h 3032924"/>
              <a:gd name="connsiteX34-839" fmla="*/ 1668046 w 3239999"/>
              <a:gd name="connsiteY34-840" fmla="*/ 2869642 h 3032924"/>
              <a:gd name="connsiteX0-841" fmla="*/ 1576606 w 3239999"/>
              <a:gd name="connsiteY0-842" fmla="*/ 2778202 h 3032924"/>
              <a:gd name="connsiteX1-843" fmla="*/ 1663394 w 3239999"/>
              <a:gd name="connsiteY1-844" fmla="*/ 2778202 h 3032924"/>
              <a:gd name="connsiteX2-845" fmla="*/ 1663394 w 3239999"/>
              <a:gd name="connsiteY2-846" fmla="*/ 2776423 h 3032924"/>
              <a:gd name="connsiteX3-847" fmla="*/ 3000856 w 3239999"/>
              <a:gd name="connsiteY3-848" fmla="*/ 2776423 h 3032924"/>
              <a:gd name="connsiteX4-849" fmla="*/ 3000856 w 3239999"/>
              <a:gd name="connsiteY4-850" fmla="*/ 526981 h 3032924"/>
              <a:gd name="connsiteX5-851" fmla="*/ 2855082 w 3239999"/>
              <a:gd name="connsiteY5-852" fmla="*/ 526981 h 3032924"/>
              <a:gd name="connsiteX6-853" fmla="*/ 2861369 w 3239999"/>
              <a:gd name="connsiteY6-854" fmla="*/ 2472117 h 3032924"/>
              <a:gd name="connsiteX7-855" fmla="*/ 1663394 w 3239999"/>
              <a:gd name="connsiteY7-856" fmla="*/ 2765302 h 3032924"/>
              <a:gd name="connsiteX8-857" fmla="*/ 1663394 w 3239999"/>
              <a:gd name="connsiteY8-858" fmla="*/ 526981 h 3032924"/>
              <a:gd name="connsiteX9-859" fmla="*/ 1663394 w 3239999"/>
              <a:gd name="connsiteY9-860" fmla="*/ 430441 h 3032924"/>
              <a:gd name="connsiteX10-861" fmla="*/ 1663394 w 3239999"/>
              <a:gd name="connsiteY10-862" fmla="*/ 402054 h 3032924"/>
              <a:gd name="connsiteX11-863" fmla="*/ 2406065 w 3239999"/>
              <a:gd name="connsiteY11-864" fmla="*/ 22 h 3032924"/>
              <a:gd name="connsiteX12-865" fmla="*/ 2853673 w 3239999"/>
              <a:gd name="connsiteY12-866" fmla="*/ 91100 h 3032924"/>
              <a:gd name="connsiteX13-867" fmla="*/ 2854770 w 3239999"/>
              <a:gd name="connsiteY13-868" fmla="*/ 430441 h 3032924"/>
              <a:gd name="connsiteX14-869" fmla="*/ 3120669 w 3239999"/>
              <a:gd name="connsiteY14-870" fmla="*/ 428517 h 3032924"/>
              <a:gd name="connsiteX15-871" fmla="*/ 3120669 w 3239999"/>
              <a:gd name="connsiteY15-872" fmla="*/ 738345 h 3032924"/>
              <a:gd name="connsiteX16-873" fmla="*/ 3239999 w 3239999"/>
              <a:gd name="connsiteY16-874" fmla="*/ 738345 h 3032924"/>
              <a:gd name="connsiteX17-875" fmla="*/ 3239999 w 3239999"/>
              <a:gd name="connsiteY17-876" fmla="*/ 3032924 h 3032924"/>
              <a:gd name="connsiteX18-877" fmla="*/ 0 w 3239999"/>
              <a:gd name="connsiteY18-878" fmla="*/ 3032924 h 3032924"/>
              <a:gd name="connsiteX19-879" fmla="*/ 0 w 3239999"/>
              <a:gd name="connsiteY19-880" fmla="*/ 738345 h 3032924"/>
              <a:gd name="connsiteX20-881" fmla="*/ 102477 w 3239999"/>
              <a:gd name="connsiteY20-882" fmla="*/ 738345 h 3032924"/>
              <a:gd name="connsiteX21-883" fmla="*/ 102477 w 3239999"/>
              <a:gd name="connsiteY21-884" fmla="*/ 428517 h 3032924"/>
              <a:gd name="connsiteX22-885" fmla="*/ 385229 w 3239999"/>
              <a:gd name="connsiteY22-886" fmla="*/ 430441 h 3032924"/>
              <a:gd name="connsiteX23-887" fmla="*/ 386326 w 3239999"/>
              <a:gd name="connsiteY23-888" fmla="*/ 91100 h 3032924"/>
              <a:gd name="connsiteX24-889" fmla="*/ 833935 w 3239999"/>
              <a:gd name="connsiteY24-890" fmla="*/ 22 h 3032924"/>
              <a:gd name="connsiteX25-891" fmla="*/ 1576606 w 3239999"/>
              <a:gd name="connsiteY25-892" fmla="*/ 402054 h 3032924"/>
              <a:gd name="connsiteX26-893" fmla="*/ 1576606 w 3239999"/>
              <a:gd name="connsiteY26-894" fmla="*/ 430441 h 3032924"/>
              <a:gd name="connsiteX27-895" fmla="*/ 1576606 w 3239999"/>
              <a:gd name="connsiteY27-896" fmla="*/ 526981 h 3032924"/>
              <a:gd name="connsiteX28-897" fmla="*/ 1576606 w 3239999"/>
              <a:gd name="connsiteY28-898" fmla="*/ 2765302 h 3032924"/>
              <a:gd name="connsiteX29-899" fmla="*/ 378630 w 3239999"/>
              <a:gd name="connsiteY29-900" fmla="*/ 2472117 h 3032924"/>
              <a:gd name="connsiteX30-901" fmla="*/ 384918 w 3239999"/>
              <a:gd name="connsiteY30-902" fmla="*/ 526981 h 3032924"/>
              <a:gd name="connsiteX31-903" fmla="*/ 239143 w 3239999"/>
              <a:gd name="connsiteY31-904" fmla="*/ 526981 h 3032924"/>
              <a:gd name="connsiteX32-905" fmla="*/ 239143 w 3239999"/>
              <a:gd name="connsiteY32-906" fmla="*/ 2776423 h 3032924"/>
              <a:gd name="connsiteX33-907" fmla="*/ 1576606 w 3239999"/>
              <a:gd name="connsiteY33-908" fmla="*/ 2776423 h 3032924"/>
              <a:gd name="connsiteX34-909" fmla="*/ 1668046 w 3239999"/>
              <a:gd name="connsiteY34-910" fmla="*/ 2869642 h 3032924"/>
              <a:gd name="connsiteX0-911" fmla="*/ 1576606 w 3239999"/>
              <a:gd name="connsiteY0-912" fmla="*/ 2778202 h 3032924"/>
              <a:gd name="connsiteX1-913" fmla="*/ 1663394 w 3239999"/>
              <a:gd name="connsiteY1-914" fmla="*/ 2778202 h 3032924"/>
              <a:gd name="connsiteX2-915" fmla="*/ 1663394 w 3239999"/>
              <a:gd name="connsiteY2-916" fmla="*/ 2776423 h 3032924"/>
              <a:gd name="connsiteX3-917" fmla="*/ 3000856 w 3239999"/>
              <a:gd name="connsiteY3-918" fmla="*/ 2776423 h 3032924"/>
              <a:gd name="connsiteX4-919" fmla="*/ 3000856 w 3239999"/>
              <a:gd name="connsiteY4-920" fmla="*/ 526981 h 3032924"/>
              <a:gd name="connsiteX5-921" fmla="*/ 2855082 w 3239999"/>
              <a:gd name="connsiteY5-922" fmla="*/ 526981 h 3032924"/>
              <a:gd name="connsiteX6-923" fmla="*/ 2861369 w 3239999"/>
              <a:gd name="connsiteY6-924" fmla="*/ 2472117 h 3032924"/>
              <a:gd name="connsiteX7-925" fmla="*/ 1663394 w 3239999"/>
              <a:gd name="connsiteY7-926" fmla="*/ 2765302 h 3032924"/>
              <a:gd name="connsiteX8-927" fmla="*/ 1663394 w 3239999"/>
              <a:gd name="connsiteY8-928" fmla="*/ 526981 h 3032924"/>
              <a:gd name="connsiteX9-929" fmla="*/ 1663394 w 3239999"/>
              <a:gd name="connsiteY9-930" fmla="*/ 430441 h 3032924"/>
              <a:gd name="connsiteX10-931" fmla="*/ 1663394 w 3239999"/>
              <a:gd name="connsiteY10-932" fmla="*/ 402054 h 3032924"/>
              <a:gd name="connsiteX11-933" fmla="*/ 2406065 w 3239999"/>
              <a:gd name="connsiteY11-934" fmla="*/ 22 h 3032924"/>
              <a:gd name="connsiteX12-935" fmla="*/ 2853673 w 3239999"/>
              <a:gd name="connsiteY12-936" fmla="*/ 91100 h 3032924"/>
              <a:gd name="connsiteX13-937" fmla="*/ 2854770 w 3239999"/>
              <a:gd name="connsiteY13-938" fmla="*/ 430441 h 3032924"/>
              <a:gd name="connsiteX14-939" fmla="*/ 3120669 w 3239999"/>
              <a:gd name="connsiteY14-940" fmla="*/ 428517 h 3032924"/>
              <a:gd name="connsiteX15-941" fmla="*/ 3120669 w 3239999"/>
              <a:gd name="connsiteY15-942" fmla="*/ 738345 h 3032924"/>
              <a:gd name="connsiteX16-943" fmla="*/ 3239999 w 3239999"/>
              <a:gd name="connsiteY16-944" fmla="*/ 738345 h 3032924"/>
              <a:gd name="connsiteX17-945" fmla="*/ 3239999 w 3239999"/>
              <a:gd name="connsiteY17-946" fmla="*/ 3032924 h 3032924"/>
              <a:gd name="connsiteX18-947" fmla="*/ 0 w 3239999"/>
              <a:gd name="connsiteY18-948" fmla="*/ 3032924 h 3032924"/>
              <a:gd name="connsiteX19-949" fmla="*/ 0 w 3239999"/>
              <a:gd name="connsiteY19-950" fmla="*/ 738345 h 3032924"/>
              <a:gd name="connsiteX20-951" fmla="*/ 102477 w 3239999"/>
              <a:gd name="connsiteY20-952" fmla="*/ 738345 h 3032924"/>
              <a:gd name="connsiteX21-953" fmla="*/ 102477 w 3239999"/>
              <a:gd name="connsiteY21-954" fmla="*/ 428517 h 3032924"/>
              <a:gd name="connsiteX22-955" fmla="*/ 385229 w 3239999"/>
              <a:gd name="connsiteY22-956" fmla="*/ 430441 h 3032924"/>
              <a:gd name="connsiteX23-957" fmla="*/ 386326 w 3239999"/>
              <a:gd name="connsiteY23-958" fmla="*/ 91100 h 3032924"/>
              <a:gd name="connsiteX24-959" fmla="*/ 833935 w 3239999"/>
              <a:gd name="connsiteY24-960" fmla="*/ 22 h 3032924"/>
              <a:gd name="connsiteX25-961" fmla="*/ 1576606 w 3239999"/>
              <a:gd name="connsiteY25-962" fmla="*/ 402054 h 3032924"/>
              <a:gd name="connsiteX26-963" fmla="*/ 1576606 w 3239999"/>
              <a:gd name="connsiteY26-964" fmla="*/ 430441 h 3032924"/>
              <a:gd name="connsiteX27-965" fmla="*/ 1576606 w 3239999"/>
              <a:gd name="connsiteY27-966" fmla="*/ 526981 h 3032924"/>
              <a:gd name="connsiteX28-967" fmla="*/ 1576606 w 3239999"/>
              <a:gd name="connsiteY28-968" fmla="*/ 2765302 h 3032924"/>
              <a:gd name="connsiteX29-969" fmla="*/ 378630 w 3239999"/>
              <a:gd name="connsiteY29-970" fmla="*/ 2472117 h 3032924"/>
              <a:gd name="connsiteX30-971" fmla="*/ 384918 w 3239999"/>
              <a:gd name="connsiteY30-972" fmla="*/ 526981 h 3032924"/>
              <a:gd name="connsiteX31-973" fmla="*/ 239143 w 3239999"/>
              <a:gd name="connsiteY31-974" fmla="*/ 526981 h 3032924"/>
              <a:gd name="connsiteX32-975" fmla="*/ 239143 w 3239999"/>
              <a:gd name="connsiteY32-976" fmla="*/ 2776423 h 3032924"/>
              <a:gd name="connsiteX33-977" fmla="*/ 1576606 w 3239999"/>
              <a:gd name="connsiteY33-978" fmla="*/ 2776423 h 3032924"/>
              <a:gd name="connsiteX34-979" fmla="*/ 1668046 w 3239999"/>
              <a:gd name="connsiteY34-980" fmla="*/ 2869642 h 3032924"/>
              <a:gd name="connsiteX0-981" fmla="*/ 1576606 w 3239999"/>
              <a:gd name="connsiteY0-982" fmla="*/ 2778202 h 3032924"/>
              <a:gd name="connsiteX1-983" fmla="*/ 1663394 w 3239999"/>
              <a:gd name="connsiteY1-984" fmla="*/ 2778202 h 3032924"/>
              <a:gd name="connsiteX2-985" fmla="*/ 1663394 w 3239999"/>
              <a:gd name="connsiteY2-986" fmla="*/ 2776423 h 3032924"/>
              <a:gd name="connsiteX3-987" fmla="*/ 3000856 w 3239999"/>
              <a:gd name="connsiteY3-988" fmla="*/ 2776423 h 3032924"/>
              <a:gd name="connsiteX4-989" fmla="*/ 3000856 w 3239999"/>
              <a:gd name="connsiteY4-990" fmla="*/ 526981 h 3032924"/>
              <a:gd name="connsiteX5-991" fmla="*/ 2855082 w 3239999"/>
              <a:gd name="connsiteY5-992" fmla="*/ 526981 h 3032924"/>
              <a:gd name="connsiteX6-993" fmla="*/ 2861369 w 3239999"/>
              <a:gd name="connsiteY6-994" fmla="*/ 2472117 h 3032924"/>
              <a:gd name="connsiteX7-995" fmla="*/ 1663394 w 3239999"/>
              <a:gd name="connsiteY7-996" fmla="*/ 2765302 h 3032924"/>
              <a:gd name="connsiteX8-997" fmla="*/ 1663394 w 3239999"/>
              <a:gd name="connsiteY8-998" fmla="*/ 526981 h 3032924"/>
              <a:gd name="connsiteX9-999" fmla="*/ 1663394 w 3239999"/>
              <a:gd name="connsiteY9-1000" fmla="*/ 430441 h 3032924"/>
              <a:gd name="connsiteX10-1001" fmla="*/ 1663394 w 3239999"/>
              <a:gd name="connsiteY10-1002" fmla="*/ 402054 h 3032924"/>
              <a:gd name="connsiteX11-1003" fmla="*/ 2406065 w 3239999"/>
              <a:gd name="connsiteY11-1004" fmla="*/ 22 h 3032924"/>
              <a:gd name="connsiteX12-1005" fmla="*/ 2853673 w 3239999"/>
              <a:gd name="connsiteY12-1006" fmla="*/ 91100 h 3032924"/>
              <a:gd name="connsiteX13-1007" fmla="*/ 2854770 w 3239999"/>
              <a:gd name="connsiteY13-1008" fmla="*/ 430441 h 3032924"/>
              <a:gd name="connsiteX14-1009" fmla="*/ 3120669 w 3239999"/>
              <a:gd name="connsiteY14-1010" fmla="*/ 428517 h 3032924"/>
              <a:gd name="connsiteX15-1011" fmla="*/ 3120669 w 3239999"/>
              <a:gd name="connsiteY15-1012" fmla="*/ 738345 h 3032924"/>
              <a:gd name="connsiteX16-1013" fmla="*/ 3239999 w 3239999"/>
              <a:gd name="connsiteY16-1014" fmla="*/ 738345 h 3032924"/>
              <a:gd name="connsiteX17-1015" fmla="*/ 3239999 w 3239999"/>
              <a:gd name="connsiteY17-1016" fmla="*/ 3032924 h 3032924"/>
              <a:gd name="connsiteX18-1017" fmla="*/ 0 w 3239999"/>
              <a:gd name="connsiteY18-1018" fmla="*/ 3032924 h 3032924"/>
              <a:gd name="connsiteX19-1019" fmla="*/ 0 w 3239999"/>
              <a:gd name="connsiteY19-1020" fmla="*/ 738345 h 3032924"/>
              <a:gd name="connsiteX20-1021" fmla="*/ 102477 w 3239999"/>
              <a:gd name="connsiteY20-1022" fmla="*/ 738345 h 3032924"/>
              <a:gd name="connsiteX21-1023" fmla="*/ 102477 w 3239999"/>
              <a:gd name="connsiteY21-1024" fmla="*/ 428517 h 3032924"/>
              <a:gd name="connsiteX22-1025" fmla="*/ 385229 w 3239999"/>
              <a:gd name="connsiteY22-1026" fmla="*/ 430441 h 3032924"/>
              <a:gd name="connsiteX23-1027" fmla="*/ 386326 w 3239999"/>
              <a:gd name="connsiteY23-1028" fmla="*/ 91100 h 3032924"/>
              <a:gd name="connsiteX24-1029" fmla="*/ 833935 w 3239999"/>
              <a:gd name="connsiteY24-1030" fmla="*/ 22 h 3032924"/>
              <a:gd name="connsiteX25-1031" fmla="*/ 1576606 w 3239999"/>
              <a:gd name="connsiteY25-1032" fmla="*/ 402054 h 3032924"/>
              <a:gd name="connsiteX26-1033" fmla="*/ 1576606 w 3239999"/>
              <a:gd name="connsiteY26-1034" fmla="*/ 430441 h 3032924"/>
              <a:gd name="connsiteX27-1035" fmla="*/ 1576606 w 3239999"/>
              <a:gd name="connsiteY27-1036" fmla="*/ 526981 h 3032924"/>
              <a:gd name="connsiteX28-1037" fmla="*/ 1576606 w 3239999"/>
              <a:gd name="connsiteY28-1038" fmla="*/ 2765302 h 3032924"/>
              <a:gd name="connsiteX29-1039" fmla="*/ 378630 w 3239999"/>
              <a:gd name="connsiteY29-1040" fmla="*/ 2472117 h 3032924"/>
              <a:gd name="connsiteX30-1041" fmla="*/ 384918 w 3239999"/>
              <a:gd name="connsiteY30-1042" fmla="*/ 526981 h 3032924"/>
              <a:gd name="connsiteX31-1043" fmla="*/ 239143 w 3239999"/>
              <a:gd name="connsiteY31-1044" fmla="*/ 526981 h 3032924"/>
              <a:gd name="connsiteX32-1045" fmla="*/ 239143 w 3239999"/>
              <a:gd name="connsiteY32-1046" fmla="*/ 2776423 h 3032924"/>
              <a:gd name="connsiteX33-1047" fmla="*/ 1576606 w 3239999"/>
              <a:gd name="connsiteY33-1048" fmla="*/ 2776423 h 3032924"/>
              <a:gd name="connsiteX34-1049" fmla="*/ 1668046 w 3239999"/>
              <a:gd name="connsiteY34-1050" fmla="*/ 2869642 h 3032924"/>
              <a:gd name="connsiteX0-1051" fmla="*/ 1576606 w 3239999"/>
              <a:gd name="connsiteY0-1052" fmla="*/ 2778202 h 3032924"/>
              <a:gd name="connsiteX1-1053" fmla="*/ 1663394 w 3239999"/>
              <a:gd name="connsiteY1-1054" fmla="*/ 2778202 h 3032924"/>
              <a:gd name="connsiteX2-1055" fmla="*/ 1663394 w 3239999"/>
              <a:gd name="connsiteY2-1056" fmla="*/ 2776423 h 3032924"/>
              <a:gd name="connsiteX3-1057" fmla="*/ 3000856 w 3239999"/>
              <a:gd name="connsiteY3-1058" fmla="*/ 2776423 h 3032924"/>
              <a:gd name="connsiteX4-1059" fmla="*/ 3000856 w 3239999"/>
              <a:gd name="connsiteY4-1060" fmla="*/ 526981 h 3032924"/>
              <a:gd name="connsiteX5-1061" fmla="*/ 2855082 w 3239999"/>
              <a:gd name="connsiteY5-1062" fmla="*/ 526981 h 3032924"/>
              <a:gd name="connsiteX6-1063" fmla="*/ 2861369 w 3239999"/>
              <a:gd name="connsiteY6-1064" fmla="*/ 2472117 h 3032924"/>
              <a:gd name="connsiteX7-1065" fmla="*/ 1663394 w 3239999"/>
              <a:gd name="connsiteY7-1066" fmla="*/ 2765302 h 3032924"/>
              <a:gd name="connsiteX8-1067" fmla="*/ 1663394 w 3239999"/>
              <a:gd name="connsiteY8-1068" fmla="*/ 526981 h 3032924"/>
              <a:gd name="connsiteX9-1069" fmla="*/ 1663394 w 3239999"/>
              <a:gd name="connsiteY9-1070" fmla="*/ 430441 h 3032924"/>
              <a:gd name="connsiteX10-1071" fmla="*/ 1663394 w 3239999"/>
              <a:gd name="connsiteY10-1072" fmla="*/ 402054 h 3032924"/>
              <a:gd name="connsiteX11-1073" fmla="*/ 2406065 w 3239999"/>
              <a:gd name="connsiteY11-1074" fmla="*/ 22 h 3032924"/>
              <a:gd name="connsiteX12-1075" fmla="*/ 2853673 w 3239999"/>
              <a:gd name="connsiteY12-1076" fmla="*/ 91100 h 3032924"/>
              <a:gd name="connsiteX13-1077" fmla="*/ 2854770 w 3239999"/>
              <a:gd name="connsiteY13-1078" fmla="*/ 430441 h 3032924"/>
              <a:gd name="connsiteX14-1079" fmla="*/ 3120669 w 3239999"/>
              <a:gd name="connsiteY14-1080" fmla="*/ 428517 h 3032924"/>
              <a:gd name="connsiteX15-1081" fmla="*/ 3120669 w 3239999"/>
              <a:gd name="connsiteY15-1082" fmla="*/ 738345 h 3032924"/>
              <a:gd name="connsiteX16-1083" fmla="*/ 3239999 w 3239999"/>
              <a:gd name="connsiteY16-1084" fmla="*/ 738345 h 3032924"/>
              <a:gd name="connsiteX17-1085" fmla="*/ 3239999 w 3239999"/>
              <a:gd name="connsiteY17-1086" fmla="*/ 3032924 h 3032924"/>
              <a:gd name="connsiteX18-1087" fmla="*/ 0 w 3239999"/>
              <a:gd name="connsiteY18-1088" fmla="*/ 3032924 h 3032924"/>
              <a:gd name="connsiteX19-1089" fmla="*/ 0 w 3239999"/>
              <a:gd name="connsiteY19-1090" fmla="*/ 738345 h 3032924"/>
              <a:gd name="connsiteX20-1091" fmla="*/ 102477 w 3239999"/>
              <a:gd name="connsiteY20-1092" fmla="*/ 738345 h 3032924"/>
              <a:gd name="connsiteX21-1093" fmla="*/ 102477 w 3239999"/>
              <a:gd name="connsiteY21-1094" fmla="*/ 428517 h 3032924"/>
              <a:gd name="connsiteX22-1095" fmla="*/ 385229 w 3239999"/>
              <a:gd name="connsiteY22-1096" fmla="*/ 430441 h 3032924"/>
              <a:gd name="connsiteX23-1097" fmla="*/ 386326 w 3239999"/>
              <a:gd name="connsiteY23-1098" fmla="*/ 91100 h 3032924"/>
              <a:gd name="connsiteX24-1099" fmla="*/ 833935 w 3239999"/>
              <a:gd name="connsiteY24-1100" fmla="*/ 22 h 3032924"/>
              <a:gd name="connsiteX25-1101" fmla="*/ 1576606 w 3239999"/>
              <a:gd name="connsiteY25-1102" fmla="*/ 402054 h 3032924"/>
              <a:gd name="connsiteX26-1103" fmla="*/ 1576606 w 3239999"/>
              <a:gd name="connsiteY26-1104" fmla="*/ 430441 h 3032924"/>
              <a:gd name="connsiteX27-1105" fmla="*/ 1576606 w 3239999"/>
              <a:gd name="connsiteY27-1106" fmla="*/ 526981 h 3032924"/>
              <a:gd name="connsiteX28-1107" fmla="*/ 1576606 w 3239999"/>
              <a:gd name="connsiteY28-1108" fmla="*/ 2765302 h 3032924"/>
              <a:gd name="connsiteX29-1109" fmla="*/ 378630 w 3239999"/>
              <a:gd name="connsiteY29-1110" fmla="*/ 2472117 h 3032924"/>
              <a:gd name="connsiteX30-1111" fmla="*/ 384918 w 3239999"/>
              <a:gd name="connsiteY30-1112" fmla="*/ 526981 h 3032924"/>
              <a:gd name="connsiteX31-1113" fmla="*/ 239143 w 3239999"/>
              <a:gd name="connsiteY31-1114" fmla="*/ 526981 h 3032924"/>
              <a:gd name="connsiteX32-1115" fmla="*/ 239143 w 3239999"/>
              <a:gd name="connsiteY32-1116" fmla="*/ 2776423 h 3032924"/>
              <a:gd name="connsiteX33-1117" fmla="*/ 1576606 w 3239999"/>
              <a:gd name="connsiteY33-1118" fmla="*/ 2776423 h 3032924"/>
              <a:gd name="connsiteX0-1119" fmla="*/ 1576606 w 3239999"/>
              <a:gd name="connsiteY0-1120" fmla="*/ 2778202 h 3032924"/>
              <a:gd name="connsiteX1-1121" fmla="*/ 1663394 w 3239999"/>
              <a:gd name="connsiteY1-1122" fmla="*/ 2778202 h 3032924"/>
              <a:gd name="connsiteX2-1123" fmla="*/ 1663394 w 3239999"/>
              <a:gd name="connsiteY2-1124" fmla="*/ 2776423 h 3032924"/>
              <a:gd name="connsiteX3-1125" fmla="*/ 3000856 w 3239999"/>
              <a:gd name="connsiteY3-1126" fmla="*/ 2776423 h 3032924"/>
              <a:gd name="connsiteX4-1127" fmla="*/ 3000856 w 3239999"/>
              <a:gd name="connsiteY4-1128" fmla="*/ 526981 h 3032924"/>
              <a:gd name="connsiteX5-1129" fmla="*/ 2855082 w 3239999"/>
              <a:gd name="connsiteY5-1130" fmla="*/ 526981 h 3032924"/>
              <a:gd name="connsiteX6-1131" fmla="*/ 2861369 w 3239999"/>
              <a:gd name="connsiteY6-1132" fmla="*/ 2472117 h 3032924"/>
              <a:gd name="connsiteX7-1133" fmla="*/ 1663394 w 3239999"/>
              <a:gd name="connsiteY7-1134" fmla="*/ 2765302 h 3032924"/>
              <a:gd name="connsiteX8-1135" fmla="*/ 1663394 w 3239999"/>
              <a:gd name="connsiteY8-1136" fmla="*/ 526981 h 3032924"/>
              <a:gd name="connsiteX9-1137" fmla="*/ 1663394 w 3239999"/>
              <a:gd name="connsiteY9-1138" fmla="*/ 430441 h 3032924"/>
              <a:gd name="connsiteX10-1139" fmla="*/ 1663394 w 3239999"/>
              <a:gd name="connsiteY10-1140" fmla="*/ 402054 h 3032924"/>
              <a:gd name="connsiteX11-1141" fmla="*/ 2406065 w 3239999"/>
              <a:gd name="connsiteY11-1142" fmla="*/ 22 h 3032924"/>
              <a:gd name="connsiteX12-1143" fmla="*/ 2853673 w 3239999"/>
              <a:gd name="connsiteY12-1144" fmla="*/ 91100 h 3032924"/>
              <a:gd name="connsiteX13-1145" fmla="*/ 2854770 w 3239999"/>
              <a:gd name="connsiteY13-1146" fmla="*/ 430441 h 3032924"/>
              <a:gd name="connsiteX14-1147" fmla="*/ 3120669 w 3239999"/>
              <a:gd name="connsiteY14-1148" fmla="*/ 428517 h 3032924"/>
              <a:gd name="connsiteX15-1149" fmla="*/ 3120669 w 3239999"/>
              <a:gd name="connsiteY15-1150" fmla="*/ 738345 h 3032924"/>
              <a:gd name="connsiteX16-1151" fmla="*/ 3239999 w 3239999"/>
              <a:gd name="connsiteY16-1152" fmla="*/ 738345 h 3032924"/>
              <a:gd name="connsiteX17-1153" fmla="*/ 3239999 w 3239999"/>
              <a:gd name="connsiteY17-1154" fmla="*/ 3032924 h 3032924"/>
              <a:gd name="connsiteX18-1155" fmla="*/ 0 w 3239999"/>
              <a:gd name="connsiteY18-1156" fmla="*/ 3032924 h 3032924"/>
              <a:gd name="connsiteX19-1157" fmla="*/ 0 w 3239999"/>
              <a:gd name="connsiteY19-1158" fmla="*/ 738345 h 3032924"/>
              <a:gd name="connsiteX20-1159" fmla="*/ 102477 w 3239999"/>
              <a:gd name="connsiteY20-1160" fmla="*/ 738345 h 3032924"/>
              <a:gd name="connsiteX21-1161" fmla="*/ 102477 w 3239999"/>
              <a:gd name="connsiteY21-1162" fmla="*/ 428517 h 3032924"/>
              <a:gd name="connsiteX22-1163" fmla="*/ 385229 w 3239999"/>
              <a:gd name="connsiteY22-1164" fmla="*/ 430441 h 3032924"/>
              <a:gd name="connsiteX23-1165" fmla="*/ 386326 w 3239999"/>
              <a:gd name="connsiteY23-1166" fmla="*/ 91100 h 3032924"/>
              <a:gd name="connsiteX24-1167" fmla="*/ 833935 w 3239999"/>
              <a:gd name="connsiteY24-1168" fmla="*/ 22 h 3032924"/>
              <a:gd name="connsiteX25-1169" fmla="*/ 1576606 w 3239999"/>
              <a:gd name="connsiteY25-1170" fmla="*/ 402054 h 3032924"/>
              <a:gd name="connsiteX26-1171" fmla="*/ 1576606 w 3239999"/>
              <a:gd name="connsiteY26-1172" fmla="*/ 430441 h 3032924"/>
              <a:gd name="connsiteX27-1173" fmla="*/ 1576606 w 3239999"/>
              <a:gd name="connsiteY27-1174" fmla="*/ 526981 h 3032924"/>
              <a:gd name="connsiteX28-1175" fmla="*/ 1576606 w 3239999"/>
              <a:gd name="connsiteY28-1176" fmla="*/ 2765302 h 3032924"/>
              <a:gd name="connsiteX29-1177" fmla="*/ 378630 w 3239999"/>
              <a:gd name="connsiteY29-1178" fmla="*/ 2472117 h 3032924"/>
              <a:gd name="connsiteX30-1179" fmla="*/ 384918 w 3239999"/>
              <a:gd name="connsiteY30-1180" fmla="*/ 526981 h 3032924"/>
              <a:gd name="connsiteX31-1181" fmla="*/ 239143 w 3239999"/>
              <a:gd name="connsiteY31-1182" fmla="*/ 526981 h 3032924"/>
              <a:gd name="connsiteX32-1183" fmla="*/ 239143 w 3239999"/>
              <a:gd name="connsiteY32-1184" fmla="*/ 2776423 h 3032924"/>
              <a:gd name="connsiteX33-1185" fmla="*/ 1576606 w 3239999"/>
              <a:gd name="connsiteY33-1186" fmla="*/ 2776423 h 3032924"/>
              <a:gd name="connsiteX0-1187" fmla="*/ 1576606 w 3239999"/>
              <a:gd name="connsiteY0-1188" fmla="*/ 2778202 h 3032924"/>
              <a:gd name="connsiteX1-1189" fmla="*/ 1663394 w 3239999"/>
              <a:gd name="connsiteY1-1190" fmla="*/ 2778202 h 3032924"/>
              <a:gd name="connsiteX2-1191" fmla="*/ 1663394 w 3239999"/>
              <a:gd name="connsiteY2-1192" fmla="*/ 2776423 h 3032924"/>
              <a:gd name="connsiteX3-1193" fmla="*/ 3000856 w 3239999"/>
              <a:gd name="connsiteY3-1194" fmla="*/ 2776423 h 3032924"/>
              <a:gd name="connsiteX4-1195" fmla="*/ 3000856 w 3239999"/>
              <a:gd name="connsiteY4-1196" fmla="*/ 526981 h 3032924"/>
              <a:gd name="connsiteX5-1197" fmla="*/ 2855082 w 3239999"/>
              <a:gd name="connsiteY5-1198" fmla="*/ 526981 h 3032924"/>
              <a:gd name="connsiteX6-1199" fmla="*/ 2861369 w 3239999"/>
              <a:gd name="connsiteY6-1200" fmla="*/ 2472117 h 3032924"/>
              <a:gd name="connsiteX7-1201" fmla="*/ 1663394 w 3239999"/>
              <a:gd name="connsiteY7-1202" fmla="*/ 2765302 h 3032924"/>
              <a:gd name="connsiteX8-1203" fmla="*/ 1663394 w 3239999"/>
              <a:gd name="connsiteY8-1204" fmla="*/ 526981 h 3032924"/>
              <a:gd name="connsiteX9-1205" fmla="*/ 1663394 w 3239999"/>
              <a:gd name="connsiteY9-1206" fmla="*/ 430441 h 3032924"/>
              <a:gd name="connsiteX10-1207" fmla="*/ 1663394 w 3239999"/>
              <a:gd name="connsiteY10-1208" fmla="*/ 402054 h 3032924"/>
              <a:gd name="connsiteX11-1209" fmla="*/ 2406065 w 3239999"/>
              <a:gd name="connsiteY11-1210" fmla="*/ 22 h 3032924"/>
              <a:gd name="connsiteX12-1211" fmla="*/ 2853673 w 3239999"/>
              <a:gd name="connsiteY12-1212" fmla="*/ 91100 h 3032924"/>
              <a:gd name="connsiteX13-1213" fmla="*/ 2854770 w 3239999"/>
              <a:gd name="connsiteY13-1214" fmla="*/ 430441 h 3032924"/>
              <a:gd name="connsiteX14-1215" fmla="*/ 3120669 w 3239999"/>
              <a:gd name="connsiteY14-1216" fmla="*/ 428517 h 3032924"/>
              <a:gd name="connsiteX15-1217" fmla="*/ 3120669 w 3239999"/>
              <a:gd name="connsiteY15-1218" fmla="*/ 738345 h 3032924"/>
              <a:gd name="connsiteX16-1219" fmla="*/ 3239999 w 3239999"/>
              <a:gd name="connsiteY16-1220" fmla="*/ 738345 h 3032924"/>
              <a:gd name="connsiteX17-1221" fmla="*/ 3239999 w 3239999"/>
              <a:gd name="connsiteY17-1222" fmla="*/ 3032924 h 3032924"/>
              <a:gd name="connsiteX18-1223" fmla="*/ 0 w 3239999"/>
              <a:gd name="connsiteY18-1224" fmla="*/ 3032924 h 3032924"/>
              <a:gd name="connsiteX19-1225" fmla="*/ 0 w 3239999"/>
              <a:gd name="connsiteY19-1226" fmla="*/ 738345 h 3032924"/>
              <a:gd name="connsiteX20-1227" fmla="*/ 102477 w 3239999"/>
              <a:gd name="connsiteY20-1228" fmla="*/ 738345 h 3032924"/>
              <a:gd name="connsiteX21-1229" fmla="*/ 102477 w 3239999"/>
              <a:gd name="connsiteY21-1230" fmla="*/ 428517 h 3032924"/>
              <a:gd name="connsiteX22-1231" fmla="*/ 385229 w 3239999"/>
              <a:gd name="connsiteY22-1232" fmla="*/ 430441 h 3032924"/>
              <a:gd name="connsiteX23-1233" fmla="*/ 386326 w 3239999"/>
              <a:gd name="connsiteY23-1234" fmla="*/ 91100 h 3032924"/>
              <a:gd name="connsiteX24-1235" fmla="*/ 833935 w 3239999"/>
              <a:gd name="connsiteY24-1236" fmla="*/ 22 h 3032924"/>
              <a:gd name="connsiteX25-1237" fmla="*/ 1576606 w 3239999"/>
              <a:gd name="connsiteY25-1238" fmla="*/ 402054 h 3032924"/>
              <a:gd name="connsiteX26-1239" fmla="*/ 1576606 w 3239999"/>
              <a:gd name="connsiteY26-1240" fmla="*/ 430441 h 3032924"/>
              <a:gd name="connsiteX27-1241" fmla="*/ 1576606 w 3239999"/>
              <a:gd name="connsiteY27-1242" fmla="*/ 526981 h 3032924"/>
              <a:gd name="connsiteX28-1243" fmla="*/ 1576606 w 3239999"/>
              <a:gd name="connsiteY28-1244" fmla="*/ 2765302 h 3032924"/>
              <a:gd name="connsiteX29-1245" fmla="*/ 378630 w 3239999"/>
              <a:gd name="connsiteY29-1246" fmla="*/ 2472117 h 3032924"/>
              <a:gd name="connsiteX30-1247" fmla="*/ 384918 w 3239999"/>
              <a:gd name="connsiteY30-1248" fmla="*/ 526981 h 3032924"/>
              <a:gd name="connsiteX31-1249" fmla="*/ 239143 w 3239999"/>
              <a:gd name="connsiteY31-1250" fmla="*/ 526981 h 3032924"/>
              <a:gd name="connsiteX32-1251" fmla="*/ 239143 w 3239999"/>
              <a:gd name="connsiteY32-1252" fmla="*/ 2776423 h 3032924"/>
              <a:gd name="connsiteX33-1253" fmla="*/ 1576606 w 3239999"/>
              <a:gd name="connsiteY33-1254" fmla="*/ 2776423 h 3032924"/>
              <a:gd name="connsiteX0-1255" fmla="*/ 1576606 w 3239999"/>
              <a:gd name="connsiteY0-1256" fmla="*/ 2778202 h 3032924"/>
              <a:gd name="connsiteX1-1257" fmla="*/ 1663394 w 3239999"/>
              <a:gd name="connsiteY1-1258" fmla="*/ 2778202 h 3032924"/>
              <a:gd name="connsiteX2-1259" fmla="*/ 1663394 w 3239999"/>
              <a:gd name="connsiteY2-1260" fmla="*/ 2776423 h 3032924"/>
              <a:gd name="connsiteX3-1261" fmla="*/ 3000856 w 3239999"/>
              <a:gd name="connsiteY3-1262" fmla="*/ 2776423 h 3032924"/>
              <a:gd name="connsiteX4-1263" fmla="*/ 3000856 w 3239999"/>
              <a:gd name="connsiteY4-1264" fmla="*/ 526981 h 3032924"/>
              <a:gd name="connsiteX5-1265" fmla="*/ 2855082 w 3239999"/>
              <a:gd name="connsiteY5-1266" fmla="*/ 526981 h 3032924"/>
              <a:gd name="connsiteX6-1267" fmla="*/ 2861369 w 3239999"/>
              <a:gd name="connsiteY6-1268" fmla="*/ 2472117 h 3032924"/>
              <a:gd name="connsiteX7-1269" fmla="*/ 1663394 w 3239999"/>
              <a:gd name="connsiteY7-1270" fmla="*/ 2765302 h 3032924"/>
              <a:gd name="connsiteX8-1271" fmla="*/ 1663394 w 3239999"/>
              <a:gd name="connsiteY8-1272" fmla="*/ 526981 h 3032924"/>
              <a:gd name="connsiteX9-1273" fmla="*/ 1663394 w 3239999"/>
              <a:gd name="connsiteY9-1274" fmla="*/ 430441 h 3032924"/>
              <a:gd name="connsiteX10-1275" fmla="*/ 1663394 w 3239999"/>
              <a:gd name="connsiteY10-1276" fmla="*/ 402054 h 3032924"/>
              <a:gd name="connsiteX11-1277" fmla="*/ 2406065 w 3239999"/>
              <a:gd name="connsiteY11-1278" fmla="*/ 22 h 3032924"/>
              <a:gd name="connsiteX12-1279" fmla="*/ 2853673 w 3239999"/>
              <a:gd name="connsiteY12-1280" fmla="*/ 91100 h 3032924"/>
              <a:gd name="connsiteX13-1281" fmla="*/ 2854770 w 3239999"/>
              <a:gd name="connsiteY13-1282" fmla="*/ 430441 h 3032924"/>
              <a:gd name="connsiteX14-1283" fmla="*/ 3120669 w 3239999"/>
              <a:gd name="connsiteY14-1284" fmla="*/ 428517 h 3032924"/>
              <a:gd name="connsiteX15-1285" fmla="*/ 3120669 w 3239999"/>
              <a:gd name="connsiteY15-1286" fmla="*/ 738345 h 3032924"/>
              <a:gd name="connsiteX16-1287" fmla="*/ 3239999 w 3239999"/>
              <a:gd name="connsiteY16-1288" fmla="*/ 738345 h 3032924"/>
              <a:gd name="connsiteX17-1289" fmla="*/ 3239999 w 3239999"/>
              <a:gd name="connsiteY17-1290" fmla="*/ 3032924 h 3032924"/>
              <a:gd name="connsiteX18-1291" fmla="*/ 0 w 3239999"/>
              <a:gd name="connsiteY18-1292" fmla="*/ 3032924 h 3032924"/>
              <a:gd name="connsiteX19-1293" fmla="*/ 0 w 3239999"/>
              <a:gd name="connsiteY19-1294" fmla="*/ 738345 h 3032924"/>
              <a:gd name="connsiteX20-1295" fmla="*/ 102477 w 3239999"/>
              <a:gd name="connsiteY20-1296" fmla="*/ 738345 h 3032924"/>
              <a:gd name="connsiteX21-1297" fmla="*/ 102477 w 3239999"/>
              <a:gd name="connsiteY21-1298" fmla="*/ 428517 h 3032924"/>
              <a:gd name="connsiteX22-1299" fmla="*/ 385229 w 3239999"/>
              <a:gd name="connsiteY22-1300" fmla="*/ 430441 h 3032924"/>
              <a:gd name="connsiteX23-1301" fmla="*/ 386326 w 3239999"/>
              <a:gd name="connsiteY23-1302" fmla="*/ 91100 h 3032924"/>
              <a:gd name="connsiteX24-1303" fmla="*/ 833935 w 3239999"/>
              <a:gd name="connsiteY24-1304" fmla="*/ 22 h 3032924"/>
              <a:gd name="connsiteX25-1305" fmla="*/ 1576606 w 3239999"/>
              <a:gd name="connsiteY25-1306" fmla="*/ 402054 h 3032924"/>
              <a:gd name="connsiteX26-1307" fmla="*/ 1576606 w 3239999"/>
              <a:gd name="connsiteY26-1308" fmla="*/ 430441 h 3032924"/>
              <a:gd name="connsiteX27-1309" fmla="*/ 1576606 w 3239999"/>
              <a:gd name="connsiteY27-1310" fmla="*/ 526981 h 3032924"/>
              <a:gd name="connsiteX28-1311" fmla="*/ 1576606 w 3239999"/>
              <a:gd name="connsiteY28-1312" fmla="*/ 2765302 h 3032924"/>
              <a:gd name="connsiteX29-1313" fmla="*/ 378630 w 3239999"/>
              <a:gd name="connsiteY29-1314" fmla="*/ 2472117 h 3032924"/>
              <a:gd name="connsiteX30-1315" fmla="*/ 384918 w 3239999"/>
              <a:gd name="connsiteY30-1316" fmla="*/ 526981 h 3032924"/>
              <a:gd name="connsiteX31-1317" fmla="*/ 239143 w 3239999"/>
              <a:gd name="connsiteY31-1318" fmla="*/ 526981 h 3032924"/>
              <a:gd name="connsiteX32-1319" fmla="*/ 239143 w 3239999"/>
              <a:gd name="connsiteY32-1320" fmla="*/ 2776423 h 3032924"/>
              <a:gd name="connsiteX33-1321" fmla="*/ 1576606 w 3239999"/>
              <a:gd name="connsiteY33-1322" fmla="*/ 2776423 h 3032924"/>
              <a:gd name="connsiteX0-1323" fmla="*/ 1576606 w 3239999"/>
              <a:gd name="connsiteY0-1324" fmla="*/ 2778202 h 3032924"/>
              <a:gd name="connsiteX1-1325" fmla="*/ 1663394 w 3239999"/>
              <a:gd name="connsiteY1-1326" fmla="*/ 2778202 h 3032924"/>
              <a:gd name="connsiteX2-1327" fmla="*/ 1663394 w 3239999"/>
              <a:gd name="connsiteY2-1328" fmla="*/ 2776423 h 3032924"/>
              <a:gd name="connsiteX3-1329" fmla="*/ 3000856 w 3239999"/>
              <a:gd name="connsiteY3-1330" fmla="*/ 2776423 h 3032924"/>
              <a:gd name="connsiteX4-1331" fmla="*/ 3000856 w 3239999"/>
              <a:gd name="connsiteY4-1332" fmla="*/ 526981 h 3032924"/>
              <a:gd name="connsiteX5-1333" fmla="*/ 2855082 w 3239999"/>
              <a:gd name="connsiteY5-1334" fmla="*/ 526981 h 3032924"/>
              <a:gd name="connsiteX6-1335" fmla="*/ 2861369 w 3239999"/>
              <a:gd name="connsiteY6-1336" fmla="*/ 2472117 h 3032924"/>
              <a:gd name="connsiteX7-1337" fmla="*/ 1663394 w 3239999"/>
              <a:gd name="connsiteY7-1338" fmla="*/ 2765302 h 3032924"/>
              <a:gd name="connsiteX8-1339" fmla="*/ 1663394 w 3239999"/>
              <a:gd name="connsiteY8-1340" fmla="*/ 526981 h 3032924"/>
              <a:gd name="connsiteX9-1341" fmla="*/ 1663394 w 3239999"/>
              <a:gd name="connsiteY9-1342" fmla="*/ 430441 h 3032924"/>
              <a:gd name="connsiteX10-1343" fmla="*/ 1663394 w 3239999"/>
              <a:gd name="connsiteY10-1344" fmla="*/ 402054 h 3032924"/>
              <a:gd name="connsiteX11-1345" fmla="*/ 2406065 w 3239999"/>
              <a:gd name="connsiteY11-1346" fmla="*/ 22 h 3032924"/>
              <a:gd name="connsiteX12-1347" fmla="*/ 2853673 w 3239999"/>
              <a:gd name="connsiteY12-1348" fmla="*/ 91100 h 3032924"/>
              <a:gd name="connsiteX13-1349" fmla="*/ 2854770 w 3239999"/>
              <a:gd name="connsiteY13-1350" fmla="*/ 430441 h 3032924"/>
              <a:gd name="connsiteX14-1351" fmla="*/ 3120669 w 3239999"/>
              <a:gd name="connsiteY14-1352" fmla="*/ 428517 h 3032924"/>
              <a:gd name="connsiteX15-1353" fmla="*/ 3120669 w 3239999"/>
              <a:gd name="connsiteY15-1354" fmla="*/ 738345 h 3032924"/>
              <a:gd name="connsiteX16-1355" fmla="*/ 3239999 w 3239999"/>
              <a:gd name="connsiteY16-1356" fmla="*/ 738345 h 3032924"/>
              <a:gd name="connsiteX17-1357" fmla="*/ 3239999 w 3239999"/>
              <a:gd name="connsiteY17-1358" fmla="*/ 3032924 h 3032924"/>
              <a:gd name="connsiteX18-1359" fmla="*/ 0 w 3239999"/>
              <a:gd name="connsiteY18-1360" fmla="*/ 3032924 h 3032924"/>
              <a:gd name="connsiteX19-1361" fmla="*/ 0 w 3239999"/>
              <a:gd name="connsiteY19-1362" fmla="*/ 738345 h 3032924"/>
              <a:gd name="connsiteX20-1363" fmla="*/ 102477 w 3239999"/>
              <a:gd name="connsiteY20-1364" fmla="*/ 738345 h 3032924"/>
              <a:gd name="connsiteX21-1365" fmla="*/ 102477 w 3239999"/>
              <a:gd name="connsiteY21-1366" fmla="*/ 428517 h 3032924"/>
              <a:gd name="connsiteX22-1367" fmla="*/ 385229 w 3239999"/>
              <a:gd name="connsiteY22-1368" fmla="*/ 430441 h 3032924"/>
              <a:gd name="connsiteX23-1369" fmla="*/ 386326 w 3239999"/>
              <a:gd name="connsiteY23-1370" fmla="*/ 91100 h 3032924"/>
              <a:gd name="connsiteX24-1371" fmla="*/ 833935 w 3239999"/>
              <a:gd name="connsiteY24-1372" fmla="*/ 22 h 3032924"/>
              <a:gd name="connsiteX25-1373" fmla="*/ 1576606 w 3239999"/>
              <a:gd name="connsiteY25-1374" fmla="*/ 402054 h 3032924"/>
              <a:gd name="connsiteX26-1375" fmla="*/ 1576606 w 3239999"/>
              <a:gd name="connsiteY26-1376" fmla="*/ 430441 h 3032924"/>
              <a:gd name="connsiteX27-1377" fmla="*/ 1576606 w 3239999"/>
              <a:gd name="connsiteY27-1378" fmla="*/ 526981 h 3032924"/>
              <a:gd name="connsiteX28-1379" fmla="*/ 1576606 w 3239999"/>
              <a:gd name="connsiteY28-1380" fmla="*/ 2765302 h 3032924"/>
              <a:gd name="connsiteX29-1381" fmla="*/ 378630 w 3239999"/>
              <a:gd name="connsiteY29-1382" fmla="*/ 2472117 h 3032924"/>
              <a:gd name="connsiteX30-1383" fmla="*/ 384918 w 3239999"/>
              <a:gd name="connsiteY30-1384" fmla="*/ 526981 h 3032924"/>
              <a:gd name="connsiteX31-1385" fmla="*/ 239143 w 3239999"/>
              <a:gd name="connsiteY31-1386" fmla="*/ 526981 h 3032924"/>
              <a:gd name="connsiteX32-1387" fmla="*/ 229618 w 3239999"/>
              <a:gd name="connsiteY32-1388" fmla="*/ 2690698 h 3032924"/>
              <a:gd name="connsiteX33-1389" fmla="*/ 1576606 w 3239999"/>
              <a:gd name="connsiteY33-1390" fmla="*/ 2776423 h 3032924"/>
              <a:gd name="connsiteX0-1391" fmla="*/ 1576606 w 3239999"/>
              <a:gd name="connsiteY0-1392" fmla="*/ 2778202 h 3032924"/>
              <a:gd name="connsiteX1-1393" fmla="*/ 1663394 w 3239999"/>
              <a:gd name="connsiteY1-1394" fmla="*/ 2778202 h 3032924"/>
              <a:gd name="connsiteX2-1395" fmla="*/ 1663394 w 3239999"/>
              <a:gd name="connsiteY2-1396" fmla="*/ 2776423 h 3032924"/>
              <a:gd name="connsiteX3-1397" fmla="*/ 2991331 w 3239999"/>
              <a:gd name="connsiteY3-1398" fmla="*/ 2709748 h 3032924"/>
              <a:gd name="connsiteX4-1399" fmla="*/ 3000856 w 3239999"/>
              <a:gd name="connsiteY4-1400" fmla="*/ 526981 h 3032924"/>
              <a:gd name="connsiteX5-1401" fmla="*/ 2855082 w 3239999"/>
              <a:gd name="connsiteY5-1402" fmla="*/ 526981 h 3032924"/>
              <a:gd name="connsiteX6-1403" fmla="*/ 2861369 w 3239999"/>
              <a:gd name="connsiteY6-1404" fmla="*/ 2472117 h 3032924"/>
              <a:gd name="connsiteX7-1405" fmla="*/ 1663394 w 3239999"/>
              <a:gd name="connsiteY7-1406" fmla="*/ 2765302 h 3032924"/>
              <a:gd name="connsiteX8-1407" fmla="*/ 1663394 w 3239999"/>
              <a:gd name="connsiteY8-1408" fmla="*/ 526981 h 3032924"/>
              <a:gd name="connsiteX9-1409" fmla="*/ 1663394 w 3239999"/>
              <a:gd name="connsiteY9-1410" fmla="*/ 430441 h 3032924"/>
              <a:gd name="connsiteX10-1411" fmla="*/ 1663394 w 3239999"/>
              <a:gd name="connsiteY10-1412" fmla="*/ 402054 h 3032924"/>
              <a:gd name="connsiteX11-1413" fmla="*/ 2406065 w 3239999"/>
              <a:gd name="connsiteY11-1414" fmla="*/ 22 h 3032924"/>
              <a:gd name="connsiteX12-1415" fmla="*/ 2853673 w 3239999"/>
              <a:gd name="connsiteY12-1416" fmla="*/ 91100 h 3032924"/>
              <a:gd name="connsiteX13-1417" fmla="*/ 2854770 w 3239999"/>
              <a:gd name="connsiteY13-1418" fmla="*/ 430441 h 3032924"/>
              <a:gd name="connsiteX14-1419" fmla="*/ 3120669 w 3239999"/>
              <a:gd name="connsiteY14-1420" fmla="*/ 428517 h 3032924"/>
              <a:gd name="connsiteX15-1421" fmla="*/ 3120669 w 3239999"/>
              <a:gd name="connsiteY15-1422" fmla="*/ 738345 h 3032924"/>
              <a:gd name="connsiteX16-1423" fmla="*/ 3239999 w 3239999"/>
              <a:gd name="connsiteY16-1424" fmla="*/ 738345 h 3032924"/>
              <a:gd name="connsiteX17-1425" fmla="*/ 3239999 w 3239999"/>
              <a:gd name="connsiteY17-1426" fmla="*/ 3032924 h 3032924"/>
              <a:gd name="connsiteX18-1427" fmla="*/ 0 w 3239999"/>
              <a:gd name="connsiteY18-1428" fmla="*/ 3032924 h 3032924"/>
              <a:gd name="connsiteX19-1429" fmla="*/ 0 w 3239999"/>
              <a:gd name="connsiteY19-1430" fmla="*/ 738345 h 3032924"/>
              <a:gd name="connsiteX20-1431" fmla="*/ 102477 w 3239999"/>
              <a:gd name="connsiteY20-1432" fmla="*/ 738345 h 3032924"/>
              <a:gd name="connsiteX21-1433" fmla="*/ 102477 w 3239999"/>
              <a:gd name="connsiteY21-1434" fmla="*/ 428517 h 3032924"/>
              <a:gd name="connsiteX22-1435" fmla="*/ 385229 w 3239999"/>
              <a:gd name="connsiteY22-1436" fmla="*/ 430441 h 3032924"/>
              <a:gd name="connsiteX23-1437" fmla="*/ 386326 w 3239999"/>
              <a:gd name="connsiteY23-1438" fmla="*/ 91100 h 3032924"/>
              <a:gd name="connsiteX24-1439" fmla="*/ 833935 w 3239999"/>
              <a:gd name="connsiteY24-1440" fmla="*/ 22 h 3032924"/>
              <a:gd name="connsiteX25-1441" fmla="*/ 1576606 w 3239999"/>
              <a:gd name="connsiteY25-1442" fmla="*/ 402054 h 3032924"/>
              <a:gd name="connsiteX26-1443" fmla="*/ 1576606 w 3239999"/>
              <a:gd name="connsiteY26-1444" fmla="*/ 430441 h 3032924"/>
              <a:gd name="connsiteX27-1445" fmla="*/ 1576606 w 3239999"/>
              <a:gd name="connsiteY27-1446" fmla="*/ 526981 h 3032924"/>
              <a:gd name="connsiteX28-1447" fmla="*/ 1576606 w 3239999"/>
              <a:gd name="connsiteY28-1448" fmla="*/ 2765302 h 3032924"/>
              <a:gd name="connsiteX29-1449" fmla="*/ 378630 w 3239999"/>
              <a:gd name="connsiteY29-1450" fmla="*/ 2472117 h 3032924"/>
              <a:gd name="connsiteX30-1451" fmla="*/ 384918 w 3239999"/>
              <a:gd name="connsiteY30-1452" fmla="*/ 526981 h 3032924"/>
              <a:gd name="connsiteX31-1453" fmla="*/ 239143 w 3239999"/>
              <a:gd name="connsiteY31-1454" fmla="*/ 526981 h 3032924"/>
              <a:gd name="connsiteX32-1455" fmla="*/ 229618 w 3239999"/>
              <a:gd name="connsiteY32-1456" fmla="*/ 2690698 h 3032924"/>
              <a:gd name="connsiteX33-1457" fmla="*/ 1576606 w 3239999"/>
              <a:gd name="connsiteY33-1458" fmla="*/ 2776423 h 30329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endParaRPr>
          </a:p>
        </p:txBody>
      </p:sp>
      <p:pic>
        <p:nvPicPr>
          <p:cNvPr id="21" name="Picture 4" descr="Khám phá bí ẩn về tảng băng trôi lớn nhất thế giới - Báo Kiến Thứ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70681"/>
            <a:ext cx="9144000" cy="5087319"/>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7481529" y="3486805"/>
            <a:ext cx="2905937" cy="492443"/>
          </a:xfrm>
          <a:prstGeom prst="rect">
            <a:avLst/>
          </a:prstGeom>
        </p:spPr>
        <p:txBody>
          <a:bodyPr wrap="square">
            <a:spAutoFit/>
          </a:bodyPr>
          <a:lstStyle/>
          <a:p>
            <a:pPr eaLnBrk="0" fontAlgn="base" hangingPunct="0">
              <a:spcBef>
                <a:spcPct val="0"/>
              </a:spcBef>
              <a:spcAft>
                <a:spcPct val="0"/>
              </a:spcAft>
              <a:tabLst>
                <a:tab pos="228600" algn="l"/>
              </a:tabLst>
            </a:pPr>
            <a:r>
              <a:rPr lang="en-US" sz="2600" dirty="0">
                <a:solidFill>
                  <a:srgbClr val="FF0000"/>
                </a:solidFill>
                <a:latin typeface="Times New Roman" panose="02020603050405020304" pitchFamily="18" charset="0"/>
                <a:cs typeface="Times New Roman" panose="02020603050405020304" pitchFamily="18" charset="0"/>
              </a:rPr>
              <a:t>D</a:t>
            </a:r>
            <a:r>
              <a:rPr lang="vi-VN" sz="2600" dirty="0" smtClean="0">
                <a:solidFill>
                  <a:srgbClr val="FF0000"/>
                </a:solidFill>
                <a:latin typeface="Times New Roman" panose="02020603050405020304" pitchFamily="18" charset="0"/>
                <a:cs typeface="Times New Roman" panose="02020603050405020304" pitchFamily="18" charset="0"/>
              </a:rPr>
              <a:t>ễ </a:t>
            </a:r>
            <a:r>
              <a:rPr lang="vi-VN" sz="2600" dirty="0">
                <a:solidFill>
                  <a:srgbClr val="FF0000"/>
                </a:solidFill>
                <a:latin typeface="Times New Roman" panose="02020603050405020304" pitchFamily="18" charset="0"/>
                <a:cs typeface="Times New Roman" panose="02020603050405020304" pitchFamily="18" charset="0"/>
              </a:rPr>
              <a:t>thay đổi</a:t>
            </a:r>
            <a:endParaRPr lang="vi-VN" altLang="en-US" sz="260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23" name="Rectangle 22"/>
          <p:cNvSpPr/>
          <p:nvPr/>
        </p:nvSpPr>
        <p:spPr>
          <a:xfrm>
            <a:off x="7579631" y="1949253"/>
            <a:ext cx="1476329" cy="892552"/>
          </a:xfrm>
          <a:prstGeom prst="rect">
            <a:avLst/>
          </a:prstGeom>
        </p:spPr>
        <p:txBody>
          <a:bodyPr wrap="square">
            <a:spAutoFit/>
          </a:bodyPr>
          <a:lstStyle/>
          <a:p>
            <a:pPr eaLnBrk="0" fontAlgn="base" hangingPunct="0">
              <a:spcBef>
                <a:spcPct val="0"/>
              </a:spcBef>
              <a:spcAft>
                <a:spcPct val="0"/>
              </a:spcAft>
              <a:tabLst>
                <a:tab pos="228600" algn="l"/>
              </a:tabLst>
            </a:pPr>
            <a:r>
              <a:rPr lang="en-US" sz="2600" dirty="0" smtClean="0">
                <a:solidFill>
                  <a:srgbClr val="FF0000"/>
                </a:solidFill>
                <a:latin typeface="Times New Roman" panose="02020603050405020304" pitchFamily="18" charset="0"/>
                <a:cs typeface="Times New Roman" panose="02020603050405020304" pitchFamily="18" charset="0"/>
              </a:rPr>
              <a:t>D</a:t>
            </a:r>
            <a:r>
              <a:rPr lang="vi-VN" sz="2600" dirty="0" smtClean="0">
                <a:solidFill>
                  <a:srgbClr val="FF0000"/>
                </a:solidFill>
                <a:latin typeface="Times New Roman" panose="02020603050405020304" pitchFamily="18" charset="0"/>
                <a:cs typeface="Times New Roman" panose="02020603050405020304" pitchFamily="18" charset="0"/>
              </a:rPr>
              <a:t>ễ </a:t>
            </a:r>
            <a:r>
              <a:rPr lang="vi-VN" sz="2600" dirty="0">
                <a:solidFill>
                  <a:srgbClr val="FF0000"/>
                </a:solidFill>
                <a:latin typeface="Times New Roman" panose="02020603050405020304" pitchFamily="18" charset="0"/>
                <a:cs typeface="Times New Roman" panose="02020603050405020304" pitchFamily="18" charset="0"/>
              </a:rPr>
              <a:t>quan sát được </a:t>
            </a:r>
            <a:endParaRPr lang="vi-VN" altLang="en-US" sz="260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24" name="Rectangle 23"/>
          <p:cNvSpPr/>
          <p:nvPr/>
        </p:nvSpPr>
        <p:spPr>
          <a:xfrm>
            <a:off x="3336830" y="1822956"/>
            <a:ext cx="1951156" cy="1292662"/>
          </a:xfrm>
          <a:prstGeom prst="rect">
            <a:avLst/>
          </a:prstGeom>
        </p:spPr>
        <p:txBody>
          <a:bodyPr wrap="square">
            <a:spAutoFit/>
          </a:bodyPr>
          <a:lstStyle/>
          <a:p>
            <a:pPr algn="ctr" eaLnBrk="0" fontAlgn="base" hangingPunct="0">
              <a:spcBef>
                <a:spcPct val="0"/>
              </a:spcBef>
              <a:spcAft>
                <a:spcPct val="0"/>
              </a:spcAft>
              <a:tabLst>
                <a:tab pos="228600" algn="l"/>
              </a:tabLst>
            </a:pPr>
            <a:r>
              <a:rPr lang="en-US" sz="2600" dirty="0">
                <a:solidFill>
                  <a:srgbClr val="FF0000"/>
                </a:solidFill>
                <a:latin typeface="Times New Roman" panose="02020603050405020304" pitchFamily="18" charset="0"/>
                <a:cs typeface="Times New Roman" panose="02020603050405020304" pitchFamily="18" charset="0"/>
              </a:rPr>
              <a:t>N</a:t>
            </a:r>
            <a:r>
              <a:rPr lang="vi-VN" sz="2600" dirty="0" smtClean="0">
                <a:solidFill>
                  <a:srgbClr val="FF0000"/>
                </a:solidFill>
                <a:latin typeface="Times New Roman" panose="02020603050405020304" pitchFamily="18" charset="0"/>
                <a:cs typeface="Times New Roman" panose="02020603050405020304" pitchFamily="18" charset="0"/>
              </a:rPr>
              <a:t>hững </a:t>
            </a:r>
            <a:r>
              <a:rPr lang="vi-VN" sz="2600" dirty="0">
                <a:solidFill>
                  <a:srgbClr val="FF0000"/>
                </a:solidFill>
                <a:latin typeface="Times New Roman" panose="02020603050405020304" pitchFamily="18" charset="0"/>
                <a:cs typeface="Times New Roman" panose="02020603050405020304" pitchFamily="18" charset="0"/>
              </a:rPr>
              <a:t>thành tố dễ nhìn thấy</a:t>
            </a:r>
            <a:endParaRPr lang="vi-VN" altLang="en-US" sz="260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25" name="Rectangle 24"/>
          <p:cNvSpPr/>
          <p:nvPr/>
        </p:nvSpPr>
        <p:spPr>
          <a:xfrm>
            <a:off x="5287986" y="2264937"/>
            <a:ext cx="2291645" cy="1292662"/>
          </a:xfrm>
          <a:prstGeom prst="rect">
            <a:avLst/>
          </a:prstGeom>
        </p:spPr>
        <p:txBody>
          <a:bodyPr wrap="square">
            <a:spAutoFit/>
          </a:bodyPr>
          <a:lstStyle/>
          <a:p>
            <a:pPr algn="ctr" fontAlgn="base">
              <a:spcBef>
                <a:spcPct val="0"/>
              </a:spcBef>
              <a:spcAft>
                <a:spcPct val="0"/>
              </a:spcAft>
              <a:tabLst>
                <a:tab pos="228600" algn="l"/>
              </a:tabLst>
            </a:pPr>
            <a:r>
              <a:rPr lang="vi-VN" altLang="en-US" sz="2600" b="1" dirty="0" smtClean="0">
                <a:latin typeface="Times New Roman" panose="02020603050405020304" pitchFamily="18" charset="0"/>
                <a:ea typeface="Cambria" panose="02040503050406030204" pitchFamily="18" charset="0"/>
                <a:cs typeface="Times New Roman" panose="02020603050405020304" pitchFamily="18" charset="0"/>
              </a:rPr>
              <a:t>PHẦN </a:t>
            </a:r>
            <a:r>
              <a:rPr lang="en-US" altLang="en-US" sz="2600" b="1" dirty="0" smtClean="0">
                <a:latin typeface="Times New Roman" panose="02020603050405020304" pitchFamily="18" charset="0"/>
                <a:ea typeface="Cambria" panose="02040503050406030204" pitchFamily="18" charset="0"/>
                <a:cs typeface="Times New Roman" panose="02020603050405020304" pitchFamily="18" charset="0"/>
              </a:rPr>
              <a:t>NỔI</a:t>
            </a:r>
            <a:r>
              <a:rPr lang="vi-VN" altLang="en-US" sz="2600" b="1" dirty="0" smtClean="0">
                <a:latin typeface="Times New Roman" panose="02020603050405020304" pitchFamily="18" charset="0"/>
                <a:ea typeface="Cambria" panose="02040503050406030204" pitchFamily="18" charset="0"/>
                <a:cs typeface="Times New Roman" panose="02020603050405020304" pitchFamily="18" charset="0"/>
              </a:rPr>
              <a:t> CỦA TẢNG BĂNG</a:t>
            </a:r>
            <a:endParaRPr lang="vi-VN" altLang="en-US" sz="2600" b="1"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27" name="TextBox 20"/>
          <p:cNvSpPr txBox="1"/>
          <p:nvPr/>
        </p:nvSpPr>
        <p:spPr>
          <a:xfrm>
            <a:off x="316235" y="3232619"/>
            <a:ext cx="1462485" cy="461665"/>
          </a:xfrm>
          <a:prstGeom prst="rect">
            <a:avLst/>
          </a:prstGeom>
          <a:noFill/>
          <a:ln w="9525">
            <a:solidFill>
              <a:schemeClr val="accent6">
                <a:lumMod val="50000"/>
              </a:schemeClr>
            </a:solidFill>
            <a:prstDash val="dash"/>
          </a:ln>
        </p:spPr>
        <p:txBody>
          <a:bodyPr wrap="square" rtlCol="0" anchor="ctr">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defTabSz="914400" eaLnBrk="0" fontAlgn="base" hangingPunct="0">
              <a:spcBef>
                <a:spcPct val="0"/>
              </a:spcBef>
              <a:spcAft>
                <a:spcPct val="0"/>
              </a:spcAft>
              <a:tabLst>
                <a:tab pos="228600" algn="l"/>
              </a:tabLst>
            </a:pPr>
            <a:r>
              <a:rPr lang="vi-VN" altLang="en-US" sz="2400"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Giá </a:t>
            </a:r>
            <a:r>
              <a:rPr lang="vi-VN" altLang="en-US" sz="240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trị</a:t>
            </a:r>
            <a:endParaRPr lang="vi-VN" altLang="en-US" sz="2400" dirty="0">
              <a:solidFill>
                <a:schemeClr val="bg1"/>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28" name="TextBox 24"/>
          <p:cNvSpPr txBox="1"/>
          <p:nvPr/>
        </p:nvSpPr>
        <p:spPr>
          <a:xfrm>
            <a:off x="181254" y="5958799"/>
            <a:ext cx="1965061" cy="461665"/>
          </a:xfrm>
          <a:prstGeom prst="rect">
            <a:avLst/>
          </a:prstGeom>
          <a:noFill/>
          <a:ln w="9525">
            <a:solidFill>
              <a:schemeClr val="accent6">
                <a:lumMod val="50000"/>
              </a:schemeClr>
            </a:solidFill>
            <a:prstDash val="dash"/>
          </a:ln>
        </p:spPr>
        <p:txBody>
          <a:bodyPr wrap="square" rtlCol="0" anchor="ctr">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defTabSz="914400" eaLnBrk="0" fontAlgn="base" hangingPunct="0">
              <a:spcBef>
                <a:spcPct val="0"/>
              </a:spcBef>
              <a:spcAft>
                <a:spcPct val="0"/>
              </a:spcAft>
              <a:tabLst>
                <a:tab pos="228600" algn="l"/>
              </a:tabLst>
            </a:pPr>
            <a:r>
              <a:rPr lang="en-US" altLang="en-US" sz="2400" dirty="0" err="1">
                <a:solidFill>
                  <a:schemeClr val="bg1"/>
                </a:solidFill>
                <a:latin typeface="Times New Roman" panose="02020603050405020304" pitchFamily="18" charset="0"/>
                <a:ea typeface="Cambria" panose="02040503050406030204" pitchFamily="18" charset="0"/>
                <a:cs typeface="Times New Roman" panose="02020603050405020304" pitchFamily="18" charset="0"/>
              </a:rPr>
              <a:t>N</a:t>
            </a:r>
            <a:r>
              <a:rPr lang="en-US" altLang="en-US" sz="240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iềm</a:t>
            </a:r>
            <a:r>
              <a:rPr lang="en-US" altLang="en-US" sz="240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tin</a:t>
            </a:r>
            <a:endParaRPr lang="vi-VN" altLang="en-US" sz="2400" dirty="0">
              <a:solidFill>
                <a:schemeClr val="bg1"/>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29" name="TextBox 28"/>
          <p:cNvSpPr txBox="1"/>
          <p:nvPr/>
        </p:nvSpPr>
        <p:spPr>
          <a:xfrm>
            <a:off x="3586803" y="5618682"/>
            <a:ext cx="3751492" cy="1200329"/>
          </a:xfrm>
          <a:prstGeom prst="rect">
            <a:avLst/>
          </a:prstGeom>
          <a:noFill/>
          <a:ln w="9525">
            <a:solidFill>
              <a:schemeClr val="accent6">
                <a:lumMod val="50000"/>
              </a:schemeClr>
            </a:solidFill>
            <a:prstDash val="dash"/>
          </a:ln>
        </p:spPr>
        <p:txBody>
          <a:bodyPr wrap="square" rtlCol="0" anchor="ctr">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defTabSz="914400" eaLnBrk="0" fontAlgn="base" hangingPunct="0">
              <a:spcBef>
                <a:spcPct val="0"/>
              </a:spcBef>
              <a:spcAft>
                <a:spcPct val="0"/>
              </a:spcAft>
              <a:tabLst>
                <a:tab pos="228600" algn="l"/>
              </a:tabLst>
            </a:pPr>
            <a:r>
              <a:rPr lang="en-US" altLang="en-US" sz="240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Cảm</a:t>
            </a:r>
            <a:r>
              <a:rPr lang="en-US" altLang="en-US" sz="240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40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nghĩ</a:t>
            </a:r>
            <a:r>
              <a:rPr lang="en-US" altLang="en-US" sz="240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40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của</a:t>
            </a:r>
            <a:r>
              <a:rPr lang="en-US" altLang="en-US" sz="240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con </a:t>
            </a:r>
            <a:r>
              <a:rPr lang="en-US" altLang="en-US" sz="240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người</a:t>
            </a:r>
            <a:r>
              <a:rPr lang="en-US" altLang="en-US" sz="240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40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mà</a:t>
            </a:r>
            <a:r>
              <a:rPr lang="en-US" altLang="en-US" sz="240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40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chúng</a:t>
            </a:r>
            <a:r>
              <a:rPr lang="en-US" altLang="en-US" sz="240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ta </a:t>
            </a:r>
            <a:r>
              <a:rPr lang="en-US" altLang="en-US" sz="240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khó</a:t>
            </a:r>
            <a:r>
              <a:rPr lang="en-US" altLang="en-US" sz="240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40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quan</a:t>
            </a:r>
            <a:r>
              <a:rPr lang="en-US" altLang="en-US" sz="240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40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sát</a:t>
            </a:r>
            <a:r>
              <a:rPr lang="en-US" altLang="en-US" sz="240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40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được</a:t>
            </a:r>
            <a:r>
              <a:rPr lang="en-US" altLang="en-US" sz="240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40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hoặc</a:t>
            </a:r>
            <a:r>
              <a:rPr lang="en-US" altLang="en-US" sz="240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40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khó</a:t>
            </a:r>
            <a:r>
              <a:rPr lang="en-US" altLang="en-US" sz="240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40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thay</a:t>
            </a:r>
            <a:r>
              <a:rPr lang="en-US" altLang="en-US" sz="240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altLang="en-US" sz="240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đổi</a:t>
            </a:r>
            <a:endParaRPr lang="vi-VN" altLang="en-US" sz="2400" dirty="0">
              <a:solidFill>
                <a:schemeClr val="bg1"/>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31" name="Rectangle 30"/>
          <p:cNvSpPr/>
          <p:nvPr/>
        </p:nvSpPr>
        <p:spPr>
          <a:xfrm>
            <a:off x="519337" y="5124786"/>
            <a:ext cx="5036187" cy="492443"/>
          </a:xfrm>
          <a:prstGeom prst="rect">
            <a:avLst/>
          </a:prstGeom>
        </p:spPr>
        <p:txBody>
          <a:bodyPr wrap="none">
            <a:spAutoFit/>
          </a:bodyPr>
          <a:lstStyle/>
          <a:p>
            <a:pPr algn="ctr" fontAlgn="base">
              <a:spcBef>
                <a:spcPct val="0"/>
              </a:spcBef>
              <a:spcAft>
                <a:spcPct val="0"/>
              </a:spcAft>
              <a:tabLst>
                <a:tab pos="228600" algn="l"/>
              </a:tabLst>
            </a:pPr>
            <a:r>
              <a:rPr lang="vi-VN" altLang="en-US" sz="2600" b="1"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PHẦN CHÌM CỦA TẢNG BĂNG</a:t>
            </a:r>
            <a:endParaRPr lang="vi-VN" altLang="en-US" sz="2600" b="1" dirty="0">
              <a:solidFill>
                <a:schemeClr val="bg1"/>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16" name="Date Placeholder 5"/>
          <p:cNvSpPr>
            <a:spLocks noGrp="1"/>
          </p:cNvSpPr>
          <p:nvPr>
            <p:ph type="dt" sz="quarter" idx="4294967295"/>
          </p:nvPr>
        </p:nvSpPr>
        <p:spPr>
          <a:xfrm>
            <a:off x="6883201" y="6325212"/>
            <a:ext cx="2133600" cy="476250"/>
          </a:xfrm>
          <a:prstGeom prst="rect">
            <a:avLst/>
          </a:prstGeom>
        </p:spPr>
        <p:txBody>
          <a:bodyPr/>
          <a:lstStyle/>
          <a:p>
            <a:pPr algn="r">
              <a:defRPr/>
            </a:pPr>
            <a:fld id="{9E5C560E-1B57-4FD8-946C-4FAFCE8919F6}" type="datetime1">
              <a:rPr lang="en-US">
                <a:solidFill>
                  <a:srgbClr val="FF0000"/>
                </a:solidFill>
              </a:rPr>
              <a:pPr algn="r">
                <a:defRPr/>
              </a:pPr>
              <a:t>1/16/2021</a:t>
            </a:fld>
            <a:endParaRPr lang="en-US" dirty="0">
              <a:solidFill>
                <a:srgbClr val="FF0000"/>
              </a:solidFill>
            </a:endParaRPr>
          </a:p>
        </p:txBody>
      </p:sp>
    </p:spTree>
    <p:extLst>
      <p:ext uri="{BB962C8B-B14F-4D97-AF65-F5344CB8AC3E}">
        <p14:creationId xmlns:p14="http://schemas.microsoft.com/office/powerpoint/2010/main" val="13921655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93368" y="265612"/>
            <a:ext cx="8654689" cy="6153150"/>
            <a:chOff x="990600" y="762000"/>
            <a:chExt cx="6855731" cy="4553336"/>
          </a:xfrm>
        </p:grpSpPr>
        <p:sp>
          <p:nvSpPr>
            <p:cNvPr id="5" name="Rounded Rectangle 4"/>
            <p:cNvSpPr/>
            <p:nvPr/>
          </p:nvSpPr>
          <p:spPr>
            <a:xfrm>
              <a:off x="2057400" y="4191000"/>
              <a:ext cx="5788931" cy="912789"/>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600" b="1" dirty="0">
                  <a:solidFill>
                    <a:schemeClr val="tx1"/>
                  </a:solidFill>
                  <a:latin typeface="Times New Roman" panose="02020603050405020304" pitchFamily="18" charset="0"/>
                  <a:cs typeface="Times New Roman" panose="02020603050405020304" pitchFamily="18" charset="0"/>
                </a:rPr>
                <a:t>Q</a:t>
              </a:r>
              <a:r>
                <a:rPr lang="vi-VN" sz="2600" b="1" dirty="0">
                  <a:solidFill>
                    <a:schemeClr val="tx1"/>
                  </a:solidFill>
                  <a:latin typeface="Times New Roman" panose="02020603050405020304" pitchFamily="18" charset="0"/>
                  <a:cs typeface="Times New Roman" panose="02020603050405020304" pitchFamily="18" charset="0"/>
                </a:rPr>
                <a:t>uản lý xây dựng văn hóa trường cao đẳng</a:t>
              </a:r>
              <a:endParaRPr lang="en-US" sz="2600" b="1" dirty="0">
                <a:solidFill>
                  <a:schemeClr val="tx1"/>
                </a:solidFill>
                <a:latin typeface="Times New Roman" panose="02020603050405020304" pitchFamily="18" charset="0"/>
                <a:cs typeface="Times New Roman" panose="02020603050405020304" pitchFamily="18" charset="0"/>
              </a:endParaRPr>
            </a:p>
          </p:txBody>
        </p:sp>
        <p:sp>
          <p:nvSpPr>
            <p:cNvPr id="6" name="Rounded Rectangle 5"/>
            <p:cNvSpPr/>
            <p:nvPr/>
          </p:nvSpPr>
          <p:spPr>
            <a:xfrm>
              <a:off x="2934430" y="2667023"/>
              <a:ext cx="4384172" cy="912789"/>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600" b="1" dirty="0" err="1">
                  <a:solidFill>
                    <a:schemeClr val="tx1"/>
                  </a:solidFill>
                  <a:latin typeface="Times New Roman" panose="02020603050405020304" pitchFamily="18" charset="0"/>
                  <a:cs typeface="Times New Roman" panose="02020603050405020304" pitchFamily="18" charset="0"/>
                </a:rPr>
                <a:t>Xây</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dựng</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thương</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hiệu</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nhà</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smtClean="0">
                  <a:solidFill>
                    <a:schemeClr val="tx1"/>
                  </a:solidFill>
                  <a:latin typeface="Times New Roman" panose="02020603050405020304" pitchFamily="18" charset="0"/>
                  <a:cs typeface="Times New Roman" panose="02020603050405020304" pitchFamily="18" charset="0"/>
                </a:rPr>
                <a:t>trường</a:t>
              </a:r>
              <a:r>
                <a:rPr lang="en-US" sz="2600" b="1" dirty="0" smtClean="0">
                  <a:solidFill>
                    <a:schemeClr val="tx1"/>
                  </a:solidFill>
                  <a:latin typeface="Times New Roman" panose="02020603050405020304" pitchFamily="18" charset="0"/>
                  <a:cs typeface="Times New Roman" panose="02020603050405020304" pitchFamily="18" charset="0"/>
                </a:rPr>
                <a:t> </a:t>
              </a:r>
              <a:r>
                <a:rPr lang="en-US" sz="2600" b="1" dirty="0" err="1" smtClean="0">
                  <a:solidFill>
                    <a:schemeClr val="tx1"/>
                  </a:solidFill>
                  <a:latin typeface="Times New Roman" panose="02020603050405020304" pitchFamily="18" charset="0"/>
                  <a:cs typeface="Times New Roman" panose="02020603050405020304" pitchFamily="18" charset="0"/>
                </a:rPr>
                <a:t>cao</a:t>
              </a:r>
              <a:r>
                <a:rPr lang="en-US" sz="2600" b="1" dirty="0" smtClean="0">
                  <a:solidFill>
                    <a:schemeClr val="tx1"/>
                  </a:solidFill>
                  <a:latin typeface="Times New Roman" panose="02020603050405020304" pitchFamily="18" charset="0"/>
                  <a:cs typeface="Times New Roman" panose="02020603050405020304" pitchFamily="18" charset="0"/>
                </a:rPr>
                <a:t> </a:t>
              </a:r>
              <a:r>
                <a:rPr lang="en-US" sz="2600" b="1" dirty="0" err="1" smtClean="0">
                  <a:solidFill>
                    <a:schemeClr val="tx1"/>
                  </a:solidFill>
                  <a:latin typeface="Times New Roman" panose="02020603050405020304" pitchFamily="18" charset="0"/>
                  <a:cs typeface="Times New Roman" panose="02020603050405020304" pitchFamily="18" charset="0"/>
                </a:rPr>
                <a:t>đẳng</a:t>
              </a:r>
              <a:endParaRPr lang="en-US" sz="2600" b="1" dirty="0">
                <a:solidFill>
                  <a:schemeClr val="tx1"/>
                </a:solidFill>
                <a:latin typeface="Times New Roman" panose="02020603050405020304" pitchFamily="18" charset="0"/>
                <a:cs typeface="Times New Roman" panose="02020603050405020304" pitchFamily="18" charset="0"/>
              </a:endParaRPr>
            </a:p>
          </p:txBody>
        </p:sp>
        <p:sp>
          <p:nvSpPr>
            <p:cNvPr id="7" name="Rounded Rectangle 6"/>
            <p:cNvSpPr/>
            <p:nvPr/>
          </p:nvSpPr>
          <p:spPr>
            <a:xfrm>
              <a:off x="2379129" y="1066800"/>
              <a:ext cx="5032602" cy="916011"/>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600" b="1" dirty="0" err="1">
                  <a:solidFill>
                    <a:schemeClr val="tx1"/>
                  </a:solidFill>
                  <a:latin typeface="Times New Roman" panose="02020603050405020304" pitchFamily="18" charset="0"/>
                  <a:cs typeface="Times New Roman" panose="02020603050405020304" pitchFamily="18" charset="0"/>
                </a:rPr>
                <a:t>Xây</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dựng</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văn</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hóa</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nhà</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smtClean="0">
                  <a:solidFill>
                    <a:schemeClr val="tx1"/>
                  </a:solidFill>
                  <a:latin typeface="Times New Roman" panose="02020603050405020304" pitchFamily="18" charset="0"/>
                  <a:cs typeface="Times New Roman" panose="02020603050405020304" pitchFamily="18" charset="0"/>
                </a:rPr>
                <a:t>trường</a:t>
              </a:r>
              <a:r>
                <a:rPr lang="en-US" sz="2600" b="1" dirty="0" smtClean="0">
                  <a:solidFill>
                    <a:schemeClr val="tx1"/>
                  </a:solidFill>
                  <a:latin typeface="Times New Roman" panose="02020603050405020304" pitchFamily="18" charset="0"/>
                  <a:cs typeface="Times New Roman" panose="02020603050405020304" pitchFamily="18" charset="0"/>
                </a:rPr>
                <a:t> </a:t>
              </a:r>
              <a:r>
                <a:rPr lang="en-US" sz="2600" b="1" dirty="0" err="1" smtClean="0">
                  <a:solidFill>
                    <a:schemeClr val="tx1"/>
                  </a:solidFill>
                  <a:latin typeface="Times New Roman" panose="02020603050405020304" pitchFamily="18" charset="0"/>
                  <a:cs typeface="Times New Roman" panose="02020603050405020304" pitchFamily="18" charset="0"/>
                </a:rPr>
                <a:t>cao</a:t>
              </a:r>
              <a:r>
                <a:rPr lang="en-US" sz="2600" b="1" dirty="0" smtClean="0">
                  <a:solidFill>
                    <a:schemeClr val="tx1"/>
                  </a:solidFill>
                  <a:latin typeface="Times New Roman" panose="02020603050405020304" pitchFamily="18" charset="0"/>
                  <a:cs typeface="Times New Roman" panose="02020603050405020304" pitchFamily="18" charset="0"/>
                </a:rPr>
                <a:t> </a:t>
              </a:r>
              <a:r>
                <a:rPr lang="en-US" sz="2600" b="1" dirty="0" err="1" smtClean="0">
                  <a:solidFill>
                    <a:schemeClr val="tx1"/>
                  </a:solidFill>
                  <a:latin typeface="Times New Roman" panose="02020603050405020304" pitchFamily="18" charset="0"/>
                  <a:cs typeface="Times New Roman" panose="02020603050405020304" pitchFamily="18" charset="0"/>
                </a:rPr>
                <a:t>đẳng</a:t>
              </a:r>
              <a:endParaRPr lang="en-US" sz="2600" b="1" dirty="0">
                <a:solidFill>
                  <a:schemeClr val="tx1"/>
                </a:solidFill>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63406"/>
            <a:stretch/>
          </p:blipFill>
          <p:spPr>
            <a:xfrm>
              <a:off x="990600" y="762000"/>
              <a:ext cx="1664019" cy="4553336"/>
            </a:xfrm>
            <a:prstGeom prst="rect">
              <a:avLst/>
            </a:prstGeom>
          </p:spPr>
        </p:pic>
        <p:sp>
          <p:nvSpPr>
            <p:cNvPr id="9" name="Oval 8"/>
            <p:cNvSpPr/>
            <p:nvPr/>
          </p:nvSpPr>
          <p:spPr>
            <a:xfrm>
              <a:off x="1335558" y="844958"/>
              <a:ext cx="1266863" cy="127787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rgbClr val="C00000"/>
                  </a:solidFill>
                  <a:latin typeface="Times New Roman" panose="02020603050405020304" pitchFamily="18" charset="0"/>
                  <a:cs typeface="Times New Roman" panose="02020603050405020304" pitchFamily="18" charset="0"/>
                </a:rPr>
                <a:t>1</a:t>
              </a:r>
            </a:p>
          </p:txBody>
        </p:sp>
        <p:sp>
          <p:nvSpPr>
            <p:cNvPr id="10" name="Oval 9"/>
            <p:cNvSpPr/>
            <p:nvPr/>
          </p:nvSpPr>
          <p:spPr>
            <a:xfrm>
              <a:off x="1857338" y="2405982"/>
              <a:ext cx="1266863" cy="127787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rgbClr val="C00000"/>
                  </a:solidFill>
                  <a:latin typeface="Times New Roman" panose="02020603050405020304" pitchFamily="18" charset="0"/>
                  <a:cs typeface="Times New Roman" panose="02020603050405020304" pitchFamily="18" charset="0"/>
                </a:rPr>
                <a:t>2</a:t>
              </a:r>
            </a:p>
          </p:txBody>
        </p:sp>
        <p:sp>
          <p:nvSpPr>
            <p:cNvPr id="11" name="Oval 10"/>
            <p:cNvSpPr/>
            <p:nvPr/>
          </p:nvSpPr>
          <p:spPr>
            <a:xfrm>
              <a:off x="1171539" y="3881412"/>
              <a:ext cx="1266863" cy="127787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dirty="0">
                  <a:solidFill>
                    <a:srgbClr val="C00000"/>
                  </a:solidFill>
                  <a:latin typeface="Times New Roman" panose="02020603050405020304" pitchFamily="18" charset="0"/>
                  <a:cs typeface="Times New Roman" panose="02020603050405020304" pitchFamily="18" charset="0"/>
                </a:rPr>
                <a:t>3</a:t>
              </a:r>
            </a:p>
          </p:txBody>
        </p:sp>
      </p:grpSp>
      <p:sp>
        <p:nvSpPr>
          <p:cNvPr id="12" name="Date Placeholder 5"/>
          <p:cNvSpPr>
            <a:spLocks noGrp="1"/>
          </p:cNvSpPr>
          <p:nvPr>
            <p:ph type="dt" sz="quarter" idx="4294967295"/>
          </p:nvPr>
        </p:nvSpPr>
        <p:spPr>
          <a:xfrm>
            <a:off x="457200" y="6245225"/>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1019020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a:endCxn id="9" idx="4"/>
          </p:cNvCxnSpPr>
          <p:nvPr/>
        </p:nvCxnSpPr>
        <p:spPr>
          <a:xfrm flipH="1" flipV="1">
            <a:off x="4753545" y="4806550"/>
            <a:ext cx="221312" cy="1104198"/>
          </a:xfrm>
          <a:prstGeom prst="line">
            <a:avLst/>
          </a:prstGeom>
          <a:ln w="38100">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5" name="Straight Connector 4"/>
          <p:cNvCxnSpPr>
            <a:endCxn id="8" idx="5"/>
          </p:cNvCxnSpPr>
          <p:nvPr/>
        </p:nvCxnSpPr>
        <p:spPr>
          <a:xfrm flipH="1" flipV="1">
            <a:off x="3764314" y="5327540"/>
            <a:ext cx="1156992" cy="583206"/>
          </a:xfrm>
          <a:prstGeom prst="line">
            <a:avLst/>
          </a:prstGeom>
          <a:ln w="38100">
            <a:solidFill>
              <a:schemeClr val="accent4"/>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p:cNvCxnSpPr>
            <a:endCxn id="7" idx="6"/>
          </p:cNvCxnSpPr>
          <p:nvPr/>
        </p:nvCxnSpPr>
        <p:spPr>
          <a:xfrm flipH="1" flipV="1">
            <a:off x="2596123" y="5669571"/>
            <a:ext cx="2325181" cy="241176"/>
          </a:xfrm>
          <a:prstGeom prst="line">
            <a:avLst/>
          </a:prstGeom>
          <a:ln w="38100">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1732027" y="5237523"/>
            <a:ext cx="864096" cy="864096"/>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endParaRPr>
          </a:p>
        </p:txBody>
      </p:sp>
      <p:sp>
        <p:nvSpPr>
          <p:cNvPr id="8" name="Oval 7"/>
          <p:cNvSpPr/>
          <p:nvPr/>
        </p:nvSpPr>
        <p:spPr>
          <a:xfrm>
            <a:off x="3026762" y="4589988"/>
            <a:ext cx="864096" cy="864096"/>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endParaRPr>
          </a:p>
        </p:txBody>
      </p:sp>
      <p:sp>
        <p:nvSpPr>
          <p:cNvPr id="9" name="Oval 8"/>
          <p:cNvSpPr/>
          <p:nvPr/>
        </p:nvSpPr>
        <p:spPr>
          <a:xfrm>
            <a:off x="4321497" y="3942454"/>
            <a:ext cx="864096" cy="864096"/>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endParaRPr>
          </a:p>
        </p:txBody>
      </p:sp>
      <p:sp>
        <p:nvSpPr>
          <p:cNvPr id="10" name="Parallelogram 15"/>
          <p:cNvSpPr/>
          <p:nvPr/>
        </p:nvSpPr>
        <p:spPr>
          <a:xfrm rot="16200000">
            <a:off x="4549092" y="4153189"/>
            <a:ext cx="408905" cy="442625"/>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prstClr val="white"/>
              </a:solidFill>
            </a:endParaRPr>
          </a:p>
        </p:txBody>
      </p:sp>
      <p:sp>
        <p:nvSpPr>
          <p:cNvPr id="11" name="Rectangle 16"/>
          <p:cNvSpPr/>
          <p:nvPr/>
        </p:nvSpPr>
        <p:spPr>
          <a:xfrm rot="2700000">
            <a:off x="3325849" y="4783663"/>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endParaRPr>
          </a:p>
        </p:txBody>
      </p:sp>
      <p:sp>
        <p:nvSpPr>
          <p:cNvPr id="12" name="Rectangle 9"/>
          <p:cNvSpPr/>
          <p:nvPr/>
        </p:nvSpPr>
        <p:spPr>
          <a:xfrm>
            <a:off x="1984012" y="5469841"/>
            <a:ext cx="360125" cy="337109"/>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1" fmla="*/ 833935 w 3239999"/>
              <a:gd name="connsiteY0-2" fmla="*/ 22 h 3032924"/>
              <a:gd name="connsiteX1-3" fmla="*/ 1576606 w 3239999"/>
              <a:gd name="connsiteY1-4" fmla="*/ 402054 h 3032924"/>
              <a:gd name="connsiteX2-5" fmla="*/ 1576606 w 3239999"/>
              <a:gd name="connsiteY2-6" fmla="*/ 430441 h 3032924"/>
              <a:gd name="connsiteX3-7" fmla="*/ 1576606 w 3239999"/>
              <a:gd name="connsiteY3-8" fmla="*/ 526981 h 3032924"/>
              <a:gd name="connsiteX4-9" fmla="*/ 1576606 w 3239999"/>
              <a:gd name="connsiteY4-10" fmla="*/ 2765302 h 3032924"/>
              <a:gd name="connsiteX5-11" fmla="*/ 378630 w 3239999"/>
              <a:gd name="connsiteY5-12" fmla="*/ 2472117 h 3032924"/>
              <a:gd name="connsiteX6-13" fmla="*/ 384918 w 3239999"/>
              <a:gd name="connsiteY6-14" fmla="*/ 526981 h 3032924"/>
              <a:gd name="connsiteX7-15" fmla="*/ 239143 w 3239999"/>
              <a:gd name="connsiteY7-16" fmla="*/ 526981 h 3032924"/>
              <a:gd name="connsiteX8-17" fmla="*/ 239143 w 3239999"/>
              <a:gd name="connsiteY8-18" fmla="*/ 2776423 h 3032924"/>
              <a:gd name="connsiteX9-19" fmla="*/ 1576606 w 3239999"/>
              <a:gd name="connsiteY9-20" fmla="*/ 2776423 h 3032924"/>
              <a:gd name="connsiteX10-21" fmla="*/ 1576606 w 3239999"/>
              <a:gd name="connsiteY10-22" fmla="*/ 2778202 h 3032924"/>
              <a:gd name="connsiteX11-23" fmla="*/ 1663394 w 3239999"/>
              <a:gd name="connsiteY11-24" fmla="*/ 2778202 h 3032924"/>
              <a:gd name="connsiteX12-25" fmla="*/ 1663394 w 3239999"/>
              <a:gd name="connsiteY12-26" fmla="*/ 2776423 h 3032924"/>
              <a:gd name="connsiteX13-27" fmla="*/ 3000856 w 3239999"/>
              <a:gd name="connsiteY13-28" fmla="*/ 2776423 h 3032924"/>
              <a:gd name="connsiteX14-29" fmla="*/ 3000856 w 3239999"/>
              <a:gd name="connsiteY14-30" fmla="*/ 526981 h 3032924"/>
              <a:gd name="connsiteX15-31" fmla="*/ 2855082 w 3239999"/>
              <a:gd name="connsiteY15-32" fmla="*/ 526981 h 3032924"/>
              <a:gd name="connsiteX16-33" fmla="*/ 2861369 w 3239999"/>
              <a:gd name="connsiteY16-34" fmla="*/ 2472117 h 3032924"/>
              <a:gd name="connsiteX17-35" fmla="*/ 1663394 w 3239999"/>
              <a:gd name="connsiteY17-36" fmla="*/ 2765302 h 3032924"/>
              <a:gd name="connsiteX18-37" fmla="*/ 1663394 w 3239999"/>
              <a:gd name="connsiteY18-38" fmla="*/ 526981 h 3032924"/>
              <a:gd name="connsiteX19-39" fmla="*/ 1663394 w 3239999"/>
              <a:gd name="connsiteY19-40" fmla="*/ 430441 h 3032924"/>
              <a:gd name="connsiteX20-41" fmla="*/ 1663394 w 3239999"/>
              <a:gd name="connsiteY20-42" fmla="*/ 402054 h 3032924"/>
              <a:gd name="connsiteX21-43" fmla="*/ 2406065 w 3239999"/>
              <a:gd name="connsiteY21-44" fmla="*/ 22 h 3032924"/>
              <a:gd name="connsiteX22-45" fmla="*/ 2853673 w 3239999"/>
              <a:gd name="connsiteY22-46" fmla="*/ 91100 h 3032924"/>
              <a:gd name="connsiteX23-47" fmla="*/ 2854770 w 3239999"/>
              <a:gd name="connsiteY23-48" fmla="*/ 430441 h 3032924"/>
              <a:gd name="connsiteX24-49" fmla="*/ 3120669 w 3239999"/>
              <a:gd name="connsiteY24-50" fmla="*/ 428517 h 3032924"/>
              <a:gd name="connsiteX25-51" fmla="*/ 3120669 w 3239999"/>
              <a:gd name="connsiteY25-52" fmla="*/ 738345 h 3032924"/>
              <a:gd name="connsiteX26-53" fmla="*/ 3239999 w 3239999"/>
              <a:gd name="connsiteY26-54" fmla="*/ 738345 h 3032924"/>
              <a:gd name="connsiteX27-55" fmla="*/ 3239999 w 3239999"/>
              <a:gd name="connsiteY27-56" fmla="*/ 3032924 h 3032924"/>
              <a:gd name="connsiteX28-57" fmla="*/ 0 w 3239999"/>
              <a:gd name="connsiteY28-58" fmla="*/ 3032924 h 3032924"/>
              <a:gd name="connsiteX29-59" fmla="*/ 0 w 3239999"/>
              <a:gd name="connsiteY29-60" fmla="*/ 738345 h 3032924"/>
              <a:gd name="connsiteX30-61" fmla="*/ 102477 w 3239999"/>
              <a:gd name="connsiteY30-62" fmla="*/ 738345 h 3032924"/>
              <a:gd name="connsiteX31-63" fmla="*/ 102477 w 3239999"/>
              <a:gd name="connsiteY31-64" fmla="*/ 428517 h 3032924"/>
              <a:gd name="connsiteX32-65" fmla="*/ 385229 w 3239999"/>
              <a:gd name="connsiteY32-66" fmla="*/ 430441 h 3032924"/>
              <a:gd name="connsiteX33-67" fmla="*/ 386326 w 3239999"/>
              <a:gd name="connsiteY33-68" fmla="*/ 91100 h 3032924"/>
              <a:gd name="connsiteX34-69" fmla="*/ 833935 w 3239999"/>
              <a:gd name="connsiteY34-70" fmla="*/ 22 h 3032924"/>
              <a:gd name="connsiteX0-71" fmla="*/ 833935 w 3239999"/>
              <a:gd name="connsiteY0-72" fmla="*/ 22 h 3032924"/>
              <a:gd name="connsiteX1-73" fmla="*/ 1576606 w 3239999"/>
              <a:gd name="connsiteY1-74" fmla="*/ 402054 h 3032924"/>
              <a:gd name="connsiteX2-75" fmla="*/ 1576606 w 3239999"/>
              <a:gd name="connsiteY2-76" fmla="*/ 430441 h 3032924"/>
              <a:gd name="connsiteX3-77" fmla="*/ 1576606 w 3239999"/>
              <a:gd name="connsiteY3-78" fmla="*/ 526981 h 3032924"/>
              <a:gd name="connsiteX4-79" fmla="*/ 1576606 w 3239999"/>
              <a:gd name="connsiteY4-80" fmla="*/ 2765302 h 3032924"/>
              <a:gd name="connsiteX5-81" fmla="*/ 378630 w 3239999"/>
              <a:gd name="connsiteY5-82" fmla="*/ 2472117 h 3032924"/>
              <a:gd name="connsiteX6-83" fmla="*/ 384918 w 3239999"/>
              <a:gd name="connsiteY6-84" fmla="*/ 526981 h 3032924"/>
              <a:gd name="connsiteX7-85" fmla="*/ 239143 w 3239999"/>
              <a:gd name="connsiteY7-86" fmla="*/ 526981 h 3032924"/>
              <a:gd name="connsiteX8-87" fmla="*/ 239143 w 3239999"/>
              <a:gd name="connsiteY8-88" fmla="*/ 2776423 h 3032924"/>
              <a:gd name="connsiteX9-89" fmla="*/ 1576606 w 3239999"/>
              <a:gd name="connsiteY9-90" fmla="*/ 2776423 h 3032924"/>
              <a:gd name="connsiteX10-91" fmla="*/ 1576606 w 3239999"/>
              <a:gd name="connsiteY10-92" fmla="*/ 2778202 h 3032924"/>
              <a:gd name="connsiteX11-93" fmla="*/ 1663394 w 3239999"/>
              <a:gd name="connsiteY11-94" fmla="*/ 2778202 h 3032924"/>
              <a:gd name="connsiteX12-95" fmla="*/ 1663394 w 3239999"/>
              <a:gd name="connsiteY12-96" fmla="*/ 2776423 h 3032924"/>
              <a:gd name="connsiteX13-97" fmla="*/ 3000856 w 3239999"/>
              <a:gd name="connsiteY13-98" fmla="*/ 2776423 h 3032924"/>
              <a:gd name="connsiteX14-99" fmla="*/ 3000856 w 3239999"/>
              <a:gd name="connsiteY14-100" fmla="*/ 526981 h 3032924"/>
              <a:gd name="connsiteX15-101" fmla="*/ 2855082 w 3239999"/>
              <a:gd name="connsiteY15-102" fmla="*/ 526981 h 3032924"/>
              <a:gd name="connsiteX16-103" fmla="*/ 2861369 w 3239999"/>
              <a:gd name="connsiteY16-104" fmla="*/ 2472117 h 3032924"/>
              <a:gd name="connsiteX17-105" fmla="*/ 1663394 w 3239999"/>
              <a:gd name="connsiteY17-106" fmla="*/ 2765302 h 3032924"/>
              <a:gd name="connsiteX18-107" fmla="*/ 1663394 w 3239999"/>
              <a:gd name="connsiteY18-108" fmla="*/ 526981 h 3032924"/>
              <a:gd name="connsiteX19-109" fmla="*/ 1663394 w 3239999"/>
              <a:gd name="connsiteY19-110" fmla="*/ 430441 h 3032924"/>
              <a:gd name="connsiteX20-111" fmla="*/ 1663394 w 3239999"/>
              <a:gd name="connsiteY20-112" fmla="*/ 402054 h 3032924"/>
              <a:gd name="connsiteX21-113" fmla="*/ 2406065 w 3239999"/>
              <a:gd name="connsiteY21-114" fmla="*/ 22 h 3032924"/>
              <a:gd name="connsiteX22-115" fmla="*/ 2853673 w 3239999"/>
              <a:gd name="connsiteY22-116" fmla="*/ 91100 h 3032924"/>
              <a:gd name="connsiteX23-117" fmla="*/ 2854770 w 3239999"/>
              <a:gd name="connsiteY23-118" fmla="*/ 430441 h 3032924"/>
              <a:gd name="connsiteX24-119" fmla="*/ 3120669 w 3239999"/>
              <a:gd name="connsiteY24-120" fmla="*/ 428517 h 3032924"/>
              <a:gd name="connsiteX25-121" fmla="*/ 3120669 w 3239999"/>
              <a:gd name="connsiteY25-122" fmla="*/ 738345 h 3032924"/>
              <a:gd name="connsiteX26-123" fmla="*/ 3239999 w 3239999"/>
              <a:gd name="connsiteY26-124" fmla="*/ 738345 h 3032924"/>
              <a:gd name="connsiteX27-125" fmla="*/ 3239999 w 3239999"/>
              <a:gd name="connsiteY27-126" fmla="*/ 3032924 h 3032924"/>
              <a:gd name="connsiteX28-127" fmla="*/ 0 w 3239999"/>
              <a:gd name="connsiteY28-128" fmla="*/ 3032924 h 3032924"/>
              <a:gd name="connsiteX29-129" fmla="*/ 0 w 3239999"/>
              <a:gd name="connsiteY29-130" fmla="*/ 738345 h 3032924"/>
              <a:gd name="connsiteX30-131" fmla="*/ 102477 w 3239999"/>
              <a:gd name="connsiteY30-132" fmla="*/ 738345 h 3032924"/>
              <a:gd name="connsiteX31-133" fmla="*/ 102477 w 3239999"/>
              <a:gd name="connsiteY31-134" fmla="*/ 428517 h 3032924"/>
              <a:gd name="connsiteX32-135" fmla="*/ 385229 w 3239999"/>
              <a:gd name="connsiteY32-136" fmla="*/ 430441 h 3032924"/>
              <a:gd name="connsiteX33-137" fmla="*/ 386326 w 3239999"/>
              <a:gd name="connsiteY33-138" fmla="*/ 91100 h 3032924"/>
              <a:gd name="connsiteX34-139" fmla="*/ 833935 w 3239999"/>
              <a:gd name="connsiteY34-140" fmla="*/ 22 h 3032924"/>
              <a:gd name="connsiteX0-141" fmla="*/ 1576606 w 3239999"/>
              <a:gd name="connsiteY0-142" fmla="*/ 2778202 h 3032924"/>
              <a:gd name="connsiteX1-143" fmla="*/ 1663394 w 3239999"/>
              <a:gd name="connsiteY1-144" fmla="*/ 2778202 h 3032924"/>
              <a:gd name="connsiteX2-145" fmla="*/ 1663394 w 3239999"/>
              <a:gd name="connsiteY2-146" fmla="*/ 2776423 h 3032924"/>
              <a:gd name="connsiteX3-147" fmla="*/ 3000856 w 3239999"/>
              <a:gd name="connsiteY3-148" fmla="*/ 2776423 h 3032924"/>
              <a:gd name="connsiteX4-149" fmla="*/ 3000856 w 3239999"/>
              <a:gd name="connsiteY4-150" fmla="*/ 526981 h 3032924"/>
              <a:gd name="connsiteX5-151" fmla="*/ 2855082 w 3239999"/>
              <a:gd name="connsiteY5-152" fmla="*/ 526981 h 3032924"/>
              <a:gd name="connsiteX6-153" fmla="*/ 2861369 w 3239999"/>
              <a:gd name="connsiteY6-154" fmla="*/ 2472117 h 3032924"/>
              <a:gd name="connsiteX7-155" fmla="*/ 1663394 w 3239999"/>
              <a:gd name="connsiteY7-156" fmla="*/ 2765302 h 3032924"/>
              <a:gd name="connsiteX8-157" fmla="*/ 1663394 w 3239999"/>
              <a:gd name="connsiteY8-158" fmla="*/ 526981 h 3032924"/>
              <a:gd name="connsiteX9-159" fmla="*/ 1663394 w 3239999"/>
              <a:gd name="connsiteY9-160" fmla="*/ 430441 h 3032924"/>
              <a:gd name="connsiteX10-161" fmla="*/ 1663394 w 3239999"/>
              <a:gd name="connsiteY10-162" fmla="*/ 402054 h 3032924"/>
              <a:gd name="connsiteX11-163" fmla="*/ 2406065 w 3239999"/>
              <a:gd name="connsiteY11-164" fmla="*/ 22 h 3032924"/>
              <a:gd name="connsiteX12-165" fmla="*/ 2853673 w 3239999"/>
              <a:gd name="connsiteY12-166" fmla="*/ 91100 h 3032924"/>
              <a:gd name="connsiteX13-167" fmla="*/ 2854770 w 3239999"/>
              <a:gd name="connsiteY13-168" fmla="*/ 430441 h 3032924"/>
              <a:gd name="connsiteX14-169" fmla="*/ 3120669 w 3239999"/>
              <a:gd name="connsiteY14-170" fmla="*/ 428517 h 3032924"/>
              <a:gd name="connsiteX15-171" fmla="*/ 3120669 w 3239999"/>
              <a:gd name="connsiteY15-172" fmla="*/ 738345 h 3032924"/>
              <a:gd name="connsiteX16-173" fmla="*/ 3239999 w 3239999"/>
              <a:gd name="connsiteY16-174" fmla="*/ 738345 h 3032924"/>
              <a:gd name="connsiteX17-175" fmla="*/ 3239999 w 3239999"/>
              <a:gd name="connsiteY17-176" fmla="*/ 3032924 h 3032924"/>
              <a:gd name="connsiteX18-177" fmla="*/ 0 w 3239999"/>
              <a:gd name="connsiteY18-178" fmla="*/ 3032924 h 3032924"/>
              <a:gd name="connsiteX19-179" fmla="*/ 0 w 3239999"/>
              <a:gd name="connsiteY19-180" fmla="*/ 738345 h 3032924"/>
              <a:gd name="connsiteX20-181" fmla="*/ 102477 w 3239999"/>
              <a:gd name="connsiteY20-182" fmla="*/ 738345 h 3032924"/>
              <a:gd name="connsiteX21-183" fmla="*/ 102477 w 3239999"/>
              <a:gd name="connsiteY21-184" fmla="*/ 428517 h 3032924"/>
              <a:gd name="connsiteX22-185" fmla="*/ 385229 w 3239999"/>
              <a:gd name="connsiteY22-186" fmla="*/ 430441 h 3032924"/>
              <a:gd name="connsiteX23-187" fmla="*/ 386326 w 3239999"/>
              <a:gd name="connsiteY23-188" fmla="*/ 91100 h 3032924"/>
              <a:gd name="connsiteX24-189" fmla="*/ 833935 w 3239999"/>
              <a:gd name="connsiteY24-190" fmla="*/ 22 h 3032924"/>
              <a:gd name="connsiteX25-191" fmla="*/ 1576606 w 3239999"/>
              <a:gd name="connsiteY25-192" fmla="*/ 402054 h 3032924"/>
              <a:gd name="connsiteX26-193" fmla="*/ 1576606 w 3239999"/>
              <a:gd name="connsiteY26-194" fmla="*/ 430441 h 3032924"/>
              <a:gd name="connsiteX27-195" fmla="*/ 1576606 w 3239999"/>
              <a:gd name="connsiteY27-196" fmla="*/ 526981 h 3032924"/>
              <a:gd name="connsiteX28-197" fmla="*/ 1576606 w 3239999"/>
              <a:gd name="connsiteY28-198" fmla="*/ 2765302 h 3032924"/>
              <a:gd name="connsiteX29-199" fmla="*/ 378630 w 3239999"/>
              <a:gd name="connsiteY29-200" fmla="*/ 2472117 h 3032924"/>
              <a:gd name="connsiteX30-201" fmla="*/ 384918 w 3239999"/>
              <a:gd name="connsiteY30-202" fmla="*/ 526981 h 3032924"/>
              <a:gd name="connsiteX31-203" fmla="*/ 239143 w 3239999"/>
              <a:gd name="connsiteY31-204" fmla="*/ 526981 h 3032924"/>
              <a:gd name="connsiteX32-205" fmla="*/ 239143 w 3239999"/>
              <a:gd name="connsiteY32-206" fmla="*/ 2776423 h 3032924"/>
              <a:gd name="connsiteX33-207" fmla="*/ 1576606 w 3239999"/>
              <a:gd name="connsiteY33-208" fmla="*/ 2776423 h 3032924"/>
              <a:gd name="connsiteX34-209" fmla="*/ 1668046 w 3239999"/>
              <a:gd name="connsiteY34-210" fmla="*/ 2869642 h 3032924"/>
              <a:gd name="connsiteX0-211" fmla="*/ 1576606 w 3239999"/>
              <a:gd name="connsiteY0-212" fmla="*/ 2778202 h 3032924"/>
              <a:gd name="connsiteX1-213" fmla="*/ 1663394 w 3239999"/>
              <a:gd name="connsiteY1-214" fmla="*/ 2778202 h 3032924"/>
              <a:gd name="connsiteX2-215" fmla="*/ 1663394 w 3239999"/>
              <a:gd name="connsiteY2-216" fmla="*/ 2776423 h 3032924"/>
              <a:gd name="connsiteX3-217" fmla="*/ 3000856 w 3239999"/>
              <a:gd name="connsiteY3-218" fmla="*/ 2776423 h 3032924"/>
              <a:gd name="connsiteX4-219" fmla="*/ 3000856 w 3239999"/>
              <a:gd name="connsiteY4-220" fmla="*/ 526981 h 3032924"/>
              <a:gd name="connsiteX5-221" fmla="*/ 2855082 w 3239999"/>
              <a:gd name="connsiteY5-222" fmla="*/ 526981 h 3032924"/>
              <a:gd name="connsiteX6-223" fmla="*/ 2861369 w 3239999"/>
              <a:gd name="connsiteY6-224" fmla="*/ 2472117 h 3032924"/>
              <a:gd name="connsiteX7-225" fmla="*/ 1663394 w 3239999"/>
              <a:gd name="connsiteY7-226" fmla="*/ 2765302 h 3032924"/>
              <a:gd name="connsiteX8-227" fmla="*/ 1663394 w 3239999"/>
              <a:gd name="connsiteY8-228" fmla="*/ 526981 h 3032924"/>
              <a:gd name="connsiteX9-229" fmla="*/ 1663394 w 3239999"/>
              <a:gd name="connsiteY9-230" fmla="*/ 430441 h 3032924"/>
              <a:gd name="connsiteX10-231" fmla="*/ 1663394 w 3239999"/>
              <a:gd name="connsiteY10-232" fmla="*/ 402054 h 3032924"/>
              <a:gd name="connsiteX11-233" fmla="*/ 2406065 w 3239999"/>
              <a:gd name="connsiteY11-234" fmla="*/ 22 h 3032924"/>
              <a:gd name="connsiteX12-235" fmla="*/ 2853673 w 3239999"/>
              <a:gd name="connsiteY12-236" fmla="*/ 91100 h 3032924"/>
              <a:gd name="connsiteX13-237" fmla="*/ 2854770 w 3239999"/>
              <a:gd name="connsiteY13-238" fmla="*/ 430441 h 3032924"/>
              <a:gd name="connsiteX14-239" fmla="*/ 3120669 w 3239999"/>
              <a:gd name="connsiteY14-240" fmla="*/ 428517 h 3032924"/>
              <a:gd name="connsiteX15-241" fmla="*/ 3120669 w 3239999"/>
              <a:gd name="connsiteY15-242" fmla="*/ 738345 h 3032924"/>
              <a:gd name="connsiteX16-243" fmla="*/ 3239999 w 3239999"/>
              <a:gd name="connsiteY16-244" fmla="*/ 738345 h 3032924"/>
              <a:gd name="connsiteX17-245" fmla="*/ 3239999 w 3239999"/>
              <a:gd name="connsiteY17-246" fmla="*/ 3032924 h 3032924"/>
              <a:gd name="connsiteX18-247" fmla="*/ 0 w 3239999"/>
              <a:gd name="connsiteY18-248" fmla="*/ 3032924 h 3032924"/>
              <a:gd name="connsiteX19-249" fmla="*/ 0 w 3239999"/>
              <a:gd name="connsiteY19-250" fmla="*/ 738345 h 3032924"/>
              <a:gd name="connsiteX20-251" fmla="*/ 102477 w 3239999"/>
              <a:gd name="connsiteY20-252" fmla="*/ 738345 h 3032924"/>
              <a:gd name="connsiteX21-253" fmla="*/ 102477 w 3239999"/>
              <a:gd name="connsiteY21-254" fmla="*/ 428517 h 3032924"/>
              <a:gd name="connsiteX22-255" fmla="*/ 385229 w 3239999"/>
              <a:gd name="connsiteY22-256" fmla="*/ 430441 h 3032924"/>
              <a:gd name="connsiteX23-257" fmla="*/ 386326 w 3239999"/>
              <a:gd name="connsiteY23-258" fmla="*/ 91100 h 3032924"/>
              <a:gd name="connsiteX24-259" fmla="*/ 833935 w 3239999"/>
              <a:gd name="connsiteY24-260" fmla="*/ 22 h 3032924"/>
              <a:gd name="connsiteX25-261" fmla="*/ 1576606 w 3239999"/>
              <a:gd name="connsiteY25-262" fmla="*/ 402054 h 3032924"/>
              <a:gd name="connsiteX26-263" fmla="*/ 1576606 w 3239999"/>
              <a:gd name="connsiteY26-264" fmla="*/ 430441 h 3032924"/>
              <a:gd name="connsiteX27-265" fmla="*/ 1576606 w 3239999"/>
              <a:gd name="connsiteY27-266" fmla="*/ 526981 h 3032924"/>
              <a:gd name="connsiteX28-267" fmla="*/ 1576606 w 3239999"/>
              <a:gd name="connsiteY28-268" fmla="*/ 2765302 h 3032924"/>
              <a:gd name="connsiteX29-269" fmla="*/ 378630 w 3239999"/>
              <a:gd name="connsiteY29-270" fmla="*/ 2472117 h 3032924"/>
              <a:gd name="connsiteX30-271" fmla="*/ 384918 w 3239999"/>
              <a:gd name="connsiteY30-272" fmla="*/ 526981 h 3032924"/>
              <a:gd name="connsiteX31-273" fmla="*/ 239143 w 3239999"/>
              <a:gd name="connsiteY31-274" fmla="*/ 526981 h 3032924"/>
              <a:gd name="connsiteX32-275" fmla="*/ 239143 w 3239999"/>
              <a:gd name="connsiteY32-276" fmla="*/ 2776423 h 3032924"/>
              <a:gd name="connsiteX33-277" fmla="*/ 1576606 w 3239999"/>
              <a:gd name="connsiteY33-278" fmla="*/ 2776423 h 3032924"/>
              <a:gd name="connsiteX34-279" fmla="*/ 1668046 w 3239999"/>
              <a:gd name="connsiteY34-280" fmla="*/ 2869642 h 3032924"/>
              <a:gd name="connsiteX0-281" fmla="*/ 1576606 w 3239999"/>
              <a:gd name="connsiteY0-282" fmla="*/ 2778202 h 3032924"/>
              <a:gd name="connsiteX1-283" fmla="*/ 1663394 w 3239999"/>
              <a:gd name="connsiteY1-284" fmla="*/ 2778202 h 3032924"/>
              <a:gd name="connsiteX2-285" fmla="*/ 1663394 w 3239999"/>
              <a:gd name="connsiteY2-286" fmla="*/ 2776423 h 3032924"/>
              <a:gd name="connsiteX3-287" fmla="*/ 3000856 w 3239999"/>
              <a:gd name="connsiteY3-288" fmla="*/ 2776423 h 3032924"/>
              <a:gd name="connsiteX4-289" fmla="*/ 3000856 w 3239999"/>
              <a:gd name="connsiteY4-290" fmla="*/ 526981 h 3032924"/>
              <a:gd name="connsiteX5-291" fmla="*/ 2855082 w 3239999"/>
              <a:gd name="connsiteY5-292" fmla="*/ 526981 h 3032924"/>
              <a:gd name="connsiteX6-293" fmla="*/ 2861369 w 3239999"/>
              <a:gd name="connsiteY6-294" fmla="*/ 2472117 h 3032924"/>
              <a:gd name="connsiteX7-295" fmla="*/ 1663394 w 3239999"/>
              <a:gd name="connsiteY7-296" fmla="*/ 2765302 h 3032924"/>
              <a:gd name="connsiteX8-297" fmla="*/ 1663394 w 3239999"/>
              <a:gd name="connsiteY8-298" fmla="*/ 526981 h 3032924"/>
              <a:gd name="connsiteX9-299" fmla="*/ 1663394 w 3239999"/>
              <a:gd name="connsiteY9-300" fmla="*/ 430441 h 3032924"/>
              <a:gd name="connsiteX10-301" fmla="*/ 1663394 w 3239999"/>
              <a:gd name="connsiteY10-302" fmla="*/ 402054 h 3032924"/>
              <a:gd name="connsiteX11-303" fmla="*/ 2406065 w 3239999"/>
              <a:gd name="connsiteY11-304" fmla="*/ 22 h 3032924"/>
              <a:gd name="connsiteX12-305" fmla="*/ 2853673 w 3239999"/>
              <a:gd name="connsiteY12-306" fmla="*/ 91100 h 3032924"/>
              <a:gd name="connsiteX13-307" fmla="*/ 2854770 w 3239999"/>
              <a:gd name="connsiteY13-308" fmla="*/ 430441 h 3032924"/>
              <a:gd name="connsiteX14-309" fmla="*/ 3120669 w 3239999"/>
              <a:gd name="connsiteY14-310" fmla="*/ 428517 h 3032924"/>
              <a:gd name="connsiteX15-311" fmla="*/ 3120669 w 3239999"/>
              <a:gd name="connsiteY15-312" fmla="*/ 738345 h 3032924"/>
              <a:gd name="connsiteX16-313" fmla="*/ 3239999 w 3239999"/>
              <a:gd name="connsiteY16-314" fmla="*/ 738345 h 3032924"/>
              <a:gd name="connsiteX17-315" fmla="*/ 3239999 w 3239999"/>
              <a:gd name="connsiteY17-316" fmla="*/ 3032924 h 3032924"/>
              <a:gd name="connsiteX18-317" fmla="*/ 0 w 3239999"/>
              <a:gd name="connsiteY18-318" fmla="*/ 3032924 h 3032924"/>
              <a:gd name="connsiteX19-319" fmla="*/ 0 w 3239999"/>
              <a:gd name="connsiteY19-320" fmla="*/ 738345 h 3032924"/>
              <a:gd name="connsiteX20-321" fmla="*/ 102477 w 3239999"/>
              <a:gd name="connsiteY20-322" fmla="*/ 738345 h 3032924"/>
              <a:gd name="connsiteX21-323" fmla="*/ 102477 w 3239999"/>
              <a:gd name="connsiteY21-324" fmla="*/ 428517 h 3032924"/>
              <a:gd name="connsiteX22-325" fmla="*/ 385229 w 3239999"/>
              <a:gd name="connsiteY22-326" fmla="*/ 430441 h 3032924"/>
              <a:gd name="connsiteX23-327" fmla="*/ 386326 w 3239999"/>
              <a:gd name="connsiteY23-328" fmla="*/ 91100 h 3032924"/>
              <a:gd name="connsiteX24-329" fmla="*/ 833935 w 3239999"/>
              <a:gd name="connsiteY24-330" fmla="*/ 22 h 3032924"/>
              <a:gd name="connsiteX25-331" fmla="*/ 1576606 w 3239999"/>
              <a:gd name="connsiteY25-332" fmla="*/ 402054 h 3032924"/>
              <a:gd name="connsiteX26-333" fmla="*/ 1576606 w 3239999"/>
              <a:gd name="connsiteY26-334" fmla="*/ 430441 h 3032924"/>
              <a:gd name="connsiteX27-335" fmla="*/ 1576606 w 3239999"/>
              <a:gd name="connsiteY27-336" fmla="*/ 526981 h 3032924"/>
              <a:gd name="connsiteX28-337" fmla="*/ 1576606 w 3239999"/>
              <a:gd name="connsiteY28-338" fmla="*/ 2765302 h 3032924"/>
              <a:gd name="connsiteX29-339" fmla="*/ 378630 w 3239999"/>
              <a:gd name="connsiteY29-340" fmla="*/ 2472117 h 3032924"/>
              <a:gd name="connsiteX30-341" fmla="*/ 384918 w 3239999"/>
              <a:gd name="connsiteY30-342" fmla="*/ 526981 h 3032924"/>
              <a:gd name="connsiteX31-343" fmla="*/ 239143 w 3239999"/>
              <a:gd name="connsiteY31-344" fmla="*/ 526981 h 3032924"/>
              <a:gd name="connsiteX32-345" fmla="*/ 239143 w 3239999"/>
              <a:gd name="connsiteY32-346" fmla="*/ 2776423 h 3032924"/>
              <a:gd name="connsiteX33-347" fmla="*/ 1576606 w 3239999"/>
              <a:gd name="connsiteY33-348" fmla="*/ 2776423 h 3032924"/>
              <a:gd name="connsiteX34-349" fmla="*/ 1668046 w 3239999"/>
              <a:gd name="connsiteY34-350" fmla="*/ 2869642 h 3032924"/>
              <a:gd name="connsiteX0-351" fmla="*/ 1576606 w 3239999"/>
              <a:gd name="connsiteY0-352" fmla="*/ 2778202 h 3032924"/>
              <a:gd name="connsiteX1-353" fmla="*/ 1663394 w 3239999"/>
              <a:gd name="connsiteY1-354" fmla="*/ 2778202 h 3032924"/>
              <a:gd name="connsiteX2-355" fmla="*/ 1663394 w 3239999"/>
              <a:gd name="connsiteY2-356" fmla="*/ 2776423 h 3032924"/>
              <a:gd name="connsiteX3-357" fmla="*/ 3000856 w 3239999"/>
              <a:gd name="connsiteY3-358" fmla="*/ 2776423 h 3032924"/>
              <a:gd name="connsiteX4-359" fmla="*/ 3000856 w 3239999"/>
              <a:gd name="connsiteY4-360" fmla="*/ 526981 h 3032924"/>
              <a:gd name="connsiteX5-361" fmla="*/ 2855082 w 3239999"/>
              <a:gd name="connsiteY5-362" fmla="*/ 526981 h 3032924"/>
              <a:gd name="connsiteX6-363" fmla="*/ 2861369 w 3239999"/>
              <a:gd name="connsiteY6-364" fmla="*/ 2472117 h 3032924"/>
              <a:gd name="connsiteX7-365" fmla="*/ 1663394 w 3239999"/>
              <a:gd name="connsiteY7-366" fmla="*/ 2765302 h 3032924"/>
              <a:gd name="connsiteX8-367" fmla="*/ 1663394 w 3239999"/>
              <a:gd name="connsiteY8-368" fmla="*/ 526981 h 3032924"/>
              <a:gd name="connsiteX9-369" fmla="*/ 1663394 w 3239999"/>
              <a:gd name="connsiteY9-370" fmla="*/ 430441 h 3032924"/>
              <a:gd name="connsiteX10-371" fmla="*/ 1663394 w 3239999"/>
              <a:gd name="connsiteY10-372" fmla="*/ 402054 h 3032924"/>
              <a:gd name="connsiteX11-373" fmla="*/ 2406065 w 3239999"/>
              <a:gd name="connsiteY11-374" fmla="*/ 22 h 3032924"/>
              <a:gd name="connsiteX12-375" fmla="*/ 2853673 w 3239999"/>
              <a:gd name="connsiteY12-376" fmla="*/ 91100 h 3032924"/>
              <a:gd name="connsiteX13-377" fmla="*/ 2854770 w 3239999"/>
              <a:gd name="connsiteY13-378" fmla="*/ 430441 h 3032924"/>
              <a:gd name="connsiteX14-379" fmla="*/ 3120669 w 3239999"/>
              <a:gd name="connsiteY14-380" fmla="*/ 428517 h 3032924"/>
              <a:gd name="connsiteX15-381" fmla="*/ 3120669 w 3239999"/>
              <a:gd name="connsiteY15-382" fmla="*/ 738345 h 3032924"/>
              <a:gd name="connsiteX16-383" fmla="*/ 3239999 w 3239999"/>
              <a:gd name="connsiteY16-384" fmla="*/ 738345 h 3032924"/>
              <a:gd name="connsiteX17-385" fmla="*/ 3239999 w 3239999"/>
              <a:gd name="connsiteY17-386" fmla="*/ 3032924 h 3032924"/>
              <a:gd name="connsiteX18-387" fmla="*/ 0 w 3239999"/>
              <a:gd name="connsiteY18-388" fmla="*/ 3032924 h 3032924"/>
              <a:gd name="connsiteX19-389" fmla="*/ 0 w 3239999"/>
              <a:gd name="connsiteY19-390" fmla="*/ 738345 h 3032924"/>
              <a:gd name="connsiteX20-391" fmla="*/ 102477 w 3239999"/>
              <a:gd name="connsiteY20-392" fmla="*/ 738345 h 3032924"/>
              <a:gd name="connsiteX21-393" fmla="*/ 102477 w 3239999"/>
              <a:gd name="connsiteY21-394" fmla="*/ 428517 h 3032924"/>
              <a:gd name="connsiteX22-395" fmla="*/ 385229 w 3239999"/>
              <a:gd name="connsiteY22-396" fmla="*/ 430441 h 3032924"/>
              <a:gd name="connsiteX23-397" fmla="*/ 386326 w 3239999"/>
              <a:gd name="connsiteY23-398" fmla="*/ 91100 h 3032924"/>
              <a:gd name="connsiteX24-399" fmla="*/ 833935 w 3239999"/>
              <a:gd name="connsiteY24-400" fmla="*/ 22 h 3032924"/>
              <a:gd name="connsiteX25-401" fmla="*/ 1576606 w 3239999"/>
              <a:gd name="connsiteY25-402" fmla="*/ 402054 h 3032924"/>
              <a:gd name="connsiteX26-403" fmla="*/ 1576606 w 3239999"/>
              <a:gd name="connsiteY26-404" fmla="*/ 430441 h 3032924"/>
              <a:gd name="connsiteX27-405" fmla="*/ 1576606 w 3239999"/>
              <a:gd name="connsiteY27-406" fmla="*/ 526981 h 3032924"/>
              <a:gd name="connsiteX28-407" fmla="*/ 1576606 w 3239999"/>
              <a:gd name="connsiteY28-408" fmla="*/ 2765302 h 3032924"/>
              <a:gd name="connsiteX29-409" fmla="*/ 378630 w 3239999"/>
              <a:gd name="connsiteY29-410" fmla="*/ 2472117 h 3032924"/>
              <a:gd name="connsiteX30-411" fmla="*/ 384918 w 3239999"/>
              <a:gd name="connsiteY30-412" fmla="*/ 526981 h 3032924"/>
              <a:gd name="connsiteX31-413" fmla="*/ 239143 w 3239999"/>
              <a:gd name="connsiteY31-414" fmla="*/ 526981 h 3032924"/>
              <a:gd name="connsiteX32-415" fmla="*/ 239143 w 3239999"/>
              <a:gd name="connsiteY32-416" fmla="*/ 2776423 h 3032924"/>
              <a:gd name="connsiteX33-417" fmla="*/ 1576606 w 3239999"/>
              <a:gd name="connsiteY33-418" fmla="*/ 2776423 h 3032924"/>
              <a:gd name="connsiteX34-419" fmla="*/ 1668046 w 3239999"/>
              <a:gd name="connsiteY34-420" fmla="*/ 2869642 h 3032924"/>
              <a:gd name="connsiteX0-421" fmla="*/ 1576606 w 3239999"/>
              <a:gd name="connsiteY0-422" fmla="*/ 2778202 h 3032924"/>
              <a:gd name="connsiteX1-423" fmla="*/ 1663394 w 3239999"/>
              <a:gd name="connsiteY1-424" fmla="*/ 2778202 h 3032924"/>
              <a:gd name="connsiteX2-425" fmla="*/ 1663394 w 3239999"/>
              <a:gd name="connsiteY2-426" fmla="*/ 2776423 h 3032924"/>
              <a:gd name="connsiteX3-427" fmla="*/ 3000856 w 3239999"/>
              <a:gd name="connsiteY3-428" fmla="*/ 2776423 h 3032924"/>
              <a:gd name="connsiteX4-429" fmla="*/ 3000856 w 3239999"/>
              <a:gd name="connsiteY4-430" fmla="*/ 526981 h 3032924"/>
              <a:gd name="connsiteX5-431" fmla="*/ 2855082 w 3239999"/>
              <a:gd name="connsiteY5-432" fmla="*/ 526981 h 3032924"/>
              <a:gd name="connsiteX6-433" fmla="*/ 2861369 w 3239999"/>
              <a:gd name="connsiteY6-434" fmla="*/ 2472117 h 3032924"/>
              <a:gd name="connsiteX7-435" fmla="*/ 1663394 w 3239999"/>
              <a:gd name="connsiteY7-436" fmla="*/ 2765302 h 3032924"/>
              <a:gd name="connsiteX8-437" fmla="*/ 1663394 w 3239999"/>
              <a:gd name="connsiteY8-438" fmla="*/ 526981 h 3032924"/>
              <a:gd name="connsiteX9-439" fmla="*/ 1663394 w 3239999"/>
              <a:gd name="connsiteY9-440" fmla="*/ 430441 h 3032924"/>
              <a:gd name="connsiteX10-441" fmla="*/ 1663394 w 3239999"/>
              <a:gd name="connsiteY10-442" fmla="*/ 402054 h 3032924"/>
              <a:gd name="connsiteX11-443" fmla="*/ 2406065 w 3239999"/>
              <a:gd name="connsiteY11-444" fmla="*/ 22 h 3032924"/>
              <a:gd name="connsiteX12-445" fmla="*/ 2853673 w 3239999"/>
              <a:gd name="connsiteY12-446" fmla="*/ 91100 h 3032924"/>
              <a:gd name="connsiteX13-447" fmla="*/ 2854770 w 3239999"/>
              <a:gd name="connsiteY13-448" fmla="*/ 430441 h 3032924"/>
              <a:gd name="connsiteX14-449" fmla="*/ 3120669 w 3239999"/>
              <a:gd name="connsiteY14-450" fmla="*/ 428517 h 3032924"/>
              <a:gd name="connsiteX15-451" fmla="*/ 3120669 w 3239999"/>
              <a:gd name="connsiteY15-452" fmla="*/ 738345 h 3032924"/>
              <a:gd name="connsiteX16-453" fmla="*/ 3239999 w 3239999"/>
              <a:gd name="connsiteY16-454" fmla="*/ 738345 h 3032924"/>
              <a:gd name="connsiteX17-455" fmla="*/ 3239999 w 3239999"/>
              <a:gd name="connsiteY17-456" fmla="*/ 3032924 h 3032924"/>
              <a:gd name="connsiteX18-457" fmla="*/ 0 w 3239999"/>
              <a:gd name="connsiteY18-458" fmla="*/ 3032924 h 3032924"/>
              <a:gd name="connsiteX19-459" fmla="*/ 0 w 3239999"/>
              <a:gd name="connsiteY19-460" fmla="*/ 738345 h 3032924"/>
              <a:gd name="connsiteX20-461" fmla="*/ 102477 w 3239999"/>
              <a:gd name="connsiteY20-462" fmla="*/ 738345 h 3032924"/>
              <a:gd name="connsiteX21-463" fmla="*/ 102477 w 3239999"/>
              <a:gd name="connsiteY21-464" fmla="*/ 428517 h 3032924"/>
              <a:gd name="connsiteX22-465" fmla="*/ 385229 w 3239999"/>
              <a:gd name="connsiteY22-466" fmla="*/ 430441 h 3032924"/>
              <a:gd name="connsiteX23-467" fmla="*/ 386326 w 3239999"/>
              <a:gd name="connsiteY23-468" fmla="*/ 91100 h 3032924"/>
              <a:gd name="connsiteX24-469" fmla="*/ 833935 w 3239999"/>
              <a:gd name="connsiteY24-470" fmla="*/ 22 h 3032924"/>
              <a:gd name="connsiteX25-471" fmla="*/ 1576606 w 3239999"/>
              <a:gd name="connsiteY25-472" fmla="*/ 402054 h 3032924"/>
              <a:gd name="connsiteX26-473" fmla="*/ 1576606 w 3239999"/>
              <a:gd name="connsiteY26-474" fmla="*/ 430441 h 3032924"/>
              <a:gd name="connsiteX27-475" fmla="*/ 1576606 w 3239999"/>
              <a:gd name="connsiteY27-476" fmla="*/ 526981 h 3032924"/>
              <a:gd name="connsiteX28-477" fmla="*/ 1576606 w 3239999"/>
              <a:gd name="connsiteY28-478" fmla="*/ 2765302 h 3032924"/>
              <a:gd name="connsiteX29-479" fmla="*/ 378630 w 3239999"/>
              <a:gd name="connsiteY29-480" fmla="*/ 2472117 h 3032924"/>
              <a:gd name="connsiteX30-481" fmla="*/ 384918 w 3239999"/>
              <a:gd name="connsiteY30-482" fmla="*/ 526981 h 3032924"/>
              <a:gd name="connsiteX31-483" fmla="*/ 239143 w 3239999"/>
              <a:gd name="connsiteY31-484" fmla="*/ 526981 h 3032924"/>
              <a:gd name="connsiteX32-485" fmla="*/ 239143 w 3239999"/>
              <a:gd name="connsiteY32-486" fmla="*/ 2776423 h 3032924"/>
              <a:gd name="connsiteX33-487" fmla="*/ 1576606 w 3239999"/>
              <a:gd name="connsiteY33-488" fmla="*/ 2776423 h 3032924"/>
              <a:gd name="connsiteX34-489" fmla="*/ 1668046 w 3239999"/>
              <a:gd name="connsiteY34-490" fmla="*/ 2869642 h 3032924"/>
              <a:gd name="connsiteX0-491" fmla="*/ 1576606 w 3239999"/>
              <a:gd name="connsiteY0-492" fmla="*/ 2778202 h 3032924"/>
              <a:gd name="connsiteX1-493" fmla="*/ 1663394 w 3239999"/>
              <a:gd name="connsiteY1-494" fmla="*/ 2778202 h 3032924"/>
              <a:gd name="connsiteX2-495" fmla="*/ 1663394 w 3239999"/>
              <a:gd name="connsiteY2-496" fmla="*/ 2776423 h 3032924"/>
              <a:gd name="connsiteX3-497" fmla="*/ 3000856 w 3239999"/>
              <a:gd name="connsiteY3-498" fmla="*/ 2776423 h 3032924"/>
              <a:gd name="connsiteX4-499" fmla="*/ 3000856 w 3239999"/>
              <a:gd name="connsiteY4-500" fmla="*/ 526981 h 3032924"/>
              <a:gd name="connsiteX5-501" fmla="*/ 2855082 w 3239999"/>
              <a:gd name="connsiteY5-502" fmla="*/ 526981 h 3032924"/>
              <a:gd name="connsiteX6-503" fmla="*/ 2861369 w 3239999"/>
              <a:gd name="connsiteY6-504" fmla="*/ 2472117 h 3032924"/>
              <a:gd name="connsiteX7-505" fmla="*/ 1663394 w 3239999"/>
              <a:gd name="connsiteY7-506" fmla="*/ 2765302 h 3032924"/>
              <a:gd name="connsiteX8-507" fmla="*/ 1663394 w 3239999"/>
              <a:gd name="connsiteY8-508" fmla="*/ 526981 h 3032924"/>
              <a:gd name="connsiteX9-509" fmla="*/ 1663394 w 3239999"/>
              <a:gd name="connsiteY9-510" fmla="*/ 430441 h 3032924"/>
              <a:gd name="connsiteX10-511" fmla="*/ 1663394 w 3239999"/>
              <a:gd name="connsiteY10-512" fmla="*/ 402054 h 3032924"/>
              <a:gd name="connsiteX11-513" fmla="*/ 2406065 w 3239999"/>
              <a:gd name="connsiteY11-514" fmla="*/ 22 h 3032924"/>
              <a:gd name="connsiteX12-515" fmla="*/ 2853673 w 3239999"/>
              <a:gd name="connsiteY12-516" fmla="*/ 91100 h 3032924"/>
              <a:gd name="connsiteX13-517" fmla="*/ 2854770 w 3239999"/>
              <a:gd name="connsiteY13-518" fmla="*/ 430441 h 3032924"/>
              <a:gd name="connsiteX14-519" fmla="*/ 3120669 w 3239999"/>
              <a:gd name="connsiteY14-520" fmla="*/ 428517 h 3032924"/>
              <a:gd name="connsiteX15-521" fmla="*/ 3120669 w 3239999"/>
              <a:gd name="connsiteY15-522" fmla="*/ 738345 h 3032924"/>
              <a:gd name="connsiteX16-523" fmla="*/ 3239999 w 3239999"/>
              <a:gd name="connsiteY16-524" fmla="*/ 738345 h 3032924"/>
              <a:gd name="connsiteX17-525" fmla="*/ 3239999 w 3239999"/>
              <a:gd name="connsiteY17-526" fmla="*/ 3032924 h 3032924"/>
              <a:gd name="connsiteX18-527" fmla="*/ 0 w 3239999"/>
              <a:gd name="connsiteY18-528" fmla="*/ 3032924 h 3032924"/>
              <a:gd name="connsiteX19-529" fmla="*/ 0 w 3239999"/>
              <a:gd name="connsiteY19-530" fmla="*/ 738345 h 3032924"/>
              <a:gd name="connsiteX20-531" fmla="*/ 102477 w 3239999"/>
              <a:gd name="connsiteY20-532" fmla="*/ 738345 h 3032924"/>
              <a:gd name="connsiteX21-533" fmla="*/ 102477 w 3239999"/>
              <a:gd name="connsiteY21-534" fmla="*/ 428517 h 3032924"/>
              <a:gd name="connsiteX22-535" fmla="*/ 385229 w 3239999"/>
              <a:gd name="connsiteY22-536" fmla="*/ 430441 h 3032924"/>
              <a:gd name="connsiteX23-537" fmla="*/ 386326 w 3239999"/>
              <a:gd name="connsiteY23-538" fmla="*/ 91100 h 3032924"/>
              <a:gd name="connsiteX24-539" fmla="*/ 833935 w 3239999"/>
              <a:gd name="connsiteY24-540" fmla="*/ 22 h 3032924"/>
              <a:gd name="connsiteX25-541" fmla="*/ 1576606 w 3239999"/>
              <a:gd name="connsiteY25-542" fmla="*/ 402054 h 3032924"/>
              <a:gd name="connsiteX26-543" fmla="*/ 1576606 w 3239999"/>
              <a:gd name="connsiteY26-544" fmla="*/ 430441 h 3032924"/>
              <a:gd name="connsiteX27-545" fmla="*/ 1576606 w 3239999"/>
              <a:gd name="connsiteY27-546" fmla="*/ 526981 h 3032924"/>
              <a:gd name="connsiteX28-547" fmla="*/ 1576606 w 3239999"/>
              <a:gd name="connsiteY28-548" fmla="*/ 2765302 h 3032924"/>
              <a:gd name="connsiteX29-549" fmla="*/ 378630 w 3239999"/>
              <a:gd name="connsiteY29-550" fmla="*/ 2472117 h 3032924"/>
              <a:gd name="connsiteX30-551" fmla="*/ 384918 w 3239999"/>
              <a:gd name="connsiteY30-552" fmla="*/ 526981 h 3032924"/>
              <a:gd name="connsiteX31-553" fmla="*/ 239143 w 3239999"/>
              <a:gd name="connsiteY31-554" fmla="*/ 526981 h 3032924"/>
              <a:gd name="connsiteX32-555" fmla="*/ 239143 w 3239999"/>
              <a:gd name="connsiteY32-556" fmla="*/ 2776423 h 3032924"/>
              <a:gd name="connsiteX33-557" fmla="*/ 1576606 w 3239999"/>
              <a:gd name="connsiteY33-558" fmla="*/ 2776423 h 3032924"/>
              <a:gd name="connsiteX34-559" fmla="*/ 1668046 w 3239999"/>
              <a:gd name="connsiteY34-560" fmla="*/ 2869642 h 3032924"/>
              <a:gd name="connsiteX0-561" fmla="*/ 1576606 w 3239999"/>
              <a:gd name="connsiteY0-562" fmla="*/ 2778202 h 3032924"/>
              <a:gd name="connsiteX1-563" fmla="*/ 1663394 w 3239999"/>
              <a:gd name="connsiteY1-564" fmla="*/ 2778202 h 3032924"/>
              <a:gd name="connsiteX2-565" fmla="*/ 1663394 w 3239999"/>
              <a:gd name="connsiteY2-566" fmla="*/ 2776423 h 3032924"/>
              <a:gd name="connsiteX3-567" fmla="*/ 3000856 w 3239999"/>
              <a:gd name="connsiteY3-568" fmla="*/ 2776423 h 3032924"/>
              <a:gd name="connsiteX4-569" fmla="*/ 3000856 w 3239999"/>
              <a:gd name="connsiteY4-570" fmla="*/ 526981 h 3032924"/>
              <a:gd name="connsiteX5-571" fmla="*/ 2855082 w 3239999"/>
              <a:gd name="connsiteY5-572" fmla="*/ 526981 h 3032924"/>
              <a:gd name="connsiteX6-573" fmla="*/ 2861369 w 3239999"/>
              <a:gd name="connsiteY6-574" fmla="*/ 2472117 h 3032924"/>
              <a:gd name="connsiteX7-575" fmla="*/ 1663394 w 3239999"/>
              <a:gd name="connsiteY7-576" fmla="*/ 2765302 h 3032924"/>
              <a:gd name="connsiteX8-577" fmla="*/ 1663394 w 3239999"/>
              <a:gd name="connsiteY8-578" fmla="*/ 526981 h 3032924"/>
              <a:gd name="connsiteX9-579" fmla="*/ 1663394 w 3239999"/>
              <a:gd name="connsiteY9-580" fmla="*/ 430441 h 3032924"/>
              <a:gd name="connsiteX10-581" fmla="*/ 1663394 w 3239999"/>
              <a:gd name="connsiteY10-582" fmla="*/ 402054 h 3032924"/>
              <a:gd name="connsiteX11-583" fmla="*/ 2406065 w 3239999"/>
              <a:gd name="connsiteY11-584" fmla="*/ 22 h 3032924"/>
              <a:gd name="connsiteX12-585" fmla="*/ 2853673 w 3239999"/>
              <a:gd name="connsiteY12-586" fmla="*/ 91100 h 3032924"/>
              <a:gd name="connsiteX13-587" fmla="*/ 2854770 w 3239999"/>
              <a:gd name="connsiteY13-588" fmla="*/ 430441 h 3032924"/>
              <a:gd name="connsiteX14-589" fmla="*/ 3120669 w 3239999"/>
              <a:gd name="connsiteY14-590" fmla="*/ 428517 h 3032924"/>
              <a:gd name="connsiteX15-591" fmla="*/ 3120669 w 3239999"/>
              <a:gd name="connsiteY15-592" fmla="*/ 738345 h 3032924"/>
              <a:gd name="connsiteX16-593" fmla="*/ 3239999 w 3239999"/>
              <a:gd name="connsiteY16-594" fmla="*/ 738345 h 3032924"/>
              <a:gd name="connsiteX17-595" fmla="*/ 3239999 w 3239999"/>
              <a:gd name="connsiteY17-596" fmla="*/ 3032924 h 3032924"/>
              <a:gd name="connsiteX18-597" fmla="*/ 0 w 3239999"/>
              <a:gd name="connsiteY18-598" fmla="*/ 3032924 h 3032924"/>
              <a:gd name="connsiteX19-599" fmla="*/ 0 w 3239999"/>
              <a:gd name="connsiteY19-600" fmla="*/ 738345 h 3032924"/>
              <a:gd name="connsiteX20-601" fmla="*/ 102477 w 3239999"/>
              <a:gd name="connsiteY20-602" fmla="*/ 738345 h 3032924"/>
              <a:gd name="connsiteX21-603" fmla="*/ 102477 w 3239999"/>
              <a:gd name="connsiteY21-604" fmla="*/ 428517 h 3032924"/>
              <a:gd name="connsiteX22-605" fmla="*/ 385229 w 3239999"/>
              <a:gd name="connsiteY22-606" fmla="*/ 430441 h 3032924"/>
              <a:gd name="connsiteX23-607" fmla="*/ 386326 w 3239999"/>
              <a:gd name="connsiteY23-608" fmla="*/ 91100 h 3032924"/>
              <a:gd name="connsiteX24-609" fmla="*/ 833935 w 3239999"/>
              <a:gd name="connsiteY24-610" fmla="*/ 22 h 3032924"/>
              <a:gd name="connsiteX25-611" fmla="*/ 1576606 w 3239999"/>
              <a:gd name="connsiteY25-612" fmla="*/ 402054 h 3032924"/>
              <a:gd name="connsiteX26-613" fmla="*/ 1576606 w 3239999"/>
              <a:gd name="connsiteY26-614" fmla="*/ 430441 h 3032924"/>
              <a:gd name="connsiteX27-615" fmla="*/ 1576606 w 3239999"/>
              <a:gd name="connsiteY27-616" fmla="*/ 526981 h 3032924"/>
              <a:gd name="connsiteX28-617" fmla="*/ 1576606 w 3239999"/>
              <a:gd name="connsiteY28-618" fmla="*/ 2765302 h 3032924"/>
              <a:gd name="connsiteX29-619" fmla="*/ 378630 w 3239999"/>
              <a:gd name="connsiteY29-620" fmla="*/ 2472117 h 3032924"/>
              <a:gd name="connsiteX30-621" fmla="*/ 384918 w 3239999"/>
              <a:gd name="connsiteY30-622" fmla="*/ 526981 h 3032924"/>
              <a:gd name="connsiteX31-623" fmla="*/ 239143 w 3239999"/>
              <a:gd name="connsiteY31-624" fmla="*/ 526981 h 3032924"/>
              <a:gd name="connsiteX32-625" fmla="*/ 239143 w 3239999"/>
              <a:gd name="connsiteY32-626" fmla="*/ 2776423 h 3032924"/>
              <a:gd name="connsiteX33-627" fmla="*/ 1576606 w 3239999"/>
              <a:gd name="connsiteY33-628" fmla="*/ 2776423 h 3032924"/>
              <a:gd name="connsiteX34-629" fmla="*/ 1668046 w 3239999"/>
              <a:gd name="connsiteY34-630" fmla="*/ 2869642 h 3032924"/>
              <a:gd name="connsiteX0-631" fmla="*/ 1576606 w 3239999"/>
              <a:gd name="connsiteY0-632" fmla="*/ 2778202 h 3032924"/>
              <a:gd name="connsiteX1-633" fmla="*/ 1663394 w 3239999"/>
              <a:gd name="connsiteY1-634" fmla="*/ 2778202 h 3032924"/>
              <a:gd name="connsiteX2-635" fmla="*/ 1663394 w 3239999"/>
              <a:gd name="connsiteY2-636" fmla="*/ 2776423 h 3032924"/>
              <a:gd name="connsiteX3-637" fmla="*/ 3000856 w 3239999"/>
              <a:gd name="connsiteY3-638" fmla="*/ 2776423 h 3032924"/>
              <a:gd name="connsiteX4-639" fmla="*/ 3000856 w 3239999"/>
              <a:gd name="connsiteY4-640" fmla="*/ 526981 h 3032924"/>
              <a:gd name="connsiteX5-641" fmla="*/ 2855082 w 3239999"/>
              <a:gd name="connsiteY5-642" fmla="*/ 526981 h 3032924"/>
              <a:gd name="connsiteX6-643" fmla="*/ 2861369 w 3239999"/>
              <a:gd name="connsiteY6-644" fmla="*/ 2472117 h 3032924"/>
              <a:gd name="connsiteX7-645" fmla="*/ 1663394 w 3239999"/>
              <a:gd name="connsiteY7-646" fmla="*/ 2765302 h 3032924"/>
              <a:gd name="connsiteX8-647" fmla="*/ 1663394 w 3239999"/>
              <a:gd name="connsiteY8-648" fmla="*/ 526981 h 3032924"/>
              <a:gd name="connsiteX9-649" fmla="*/ 1663394 w 3239999"/>
              <a:gd name="connsiteY9-650" fmla="*/ 430441 h 3032924"/>
              <a:gd name="connsiteX10-651" fmla="*/ 1663394 w 3239999"/>
              <a:gd name="connsiteY10-652" fmla="*/ 402054 h 3032924"/>
              <a:gd name="connsiteX11-653" fmla="*/ 2406065 w 3239999"/>
              <a:gd name="connsiteY11-654" fmla="*/ 22 h 3032924"/>
              <a:gd name="connsiteX12-655" fmla="*/ 2853673 w 3239999"/>
              <a:gd name="connsiteY12-656" fmla="*/ 91100 h 3032924"/>
              <a:gd name="connsiteX13-657" fmla="*/ 2854770 w 3239999"/>
              <a:gd name="connsiteY13-658" fmla="*/ 430441 h 3032924"/>
              <a:gd name="connsiteX14-659" fmla="*/ 3120669 w 3239999"/>
              <a:gd name="connsiteY14-660" fmla="*/ 428517 h 3032924"/>
              <a:gd name="connsiteX15-661" fmla="*/ 3120669 w 3239999"/>
              <a:gd name="connsiteY15-662" fmla="*/ 738345 h 3032924"/>
              <a:gd name="connsiteX16-663" fmla="*/ 3239999 w 3239999"/>
              <a:gd name="connsiteY16-664" fmla="*/ 738345 h 3032924"/>
              <a:gd name="connsiteX17-665" fmla="*/ 3239999 w 3239999"/>
              <a:gd name="connsiteY17-666" fmla="*/ 3032924 h 3032924"/>
              <a:gd name="connsiteX18-667" fmla="*/ 0 w 3239999"/>
              <a:gd name="connsiteY18-668" fmla="*/ 3032924 h 3032924"/>
              <a:gd name="connsiteX19-669" fmla="*/ 0 w 3239999"/>
              <a:gd name="connsiteY19-670" fmla="*/ 738345 h 3032924"/>
              <a:gd name="connsiteX20-671" fmla="*/ 102477 w 3239999"/>
              <a:gd name="connsiteY20-672" fmla="*/ 738345 h 3032924"/>
              <a:gd name="connsiteX21-673" fmla="*/ 102477 w 3239999"/>
              <a:gd name="connsiteY21-674" fmla="*/ 428517 h 3032924"/>
              <a:gd name="connsiteX22-675" fmla="*/ 385229 w 3239999"/>
              <a:gd name="connsiteY22-676" fmla="*/ 430441 h 3032924"/>
              <a:gd name="connsiteX23-677" fmla="*/ 386326 w 3239999"/>
              <a:gd name="connsiteY23-678" fmla="*/ 91100 h 3032924"/>
              <a:gd name="connsiteX24-679" fmla="*/ 833935 w 3239999"/>
              <a:gd name="connsiteY24-680" fmla="*/ 22 h 3032924"/>
              <a:gd name="connsiteX25-681" fmla="*/ 1576606 w 3239999"/>
              <a:gd name="connsiteY25-682" fmla="*/ 402054 h 3032924"/>
              <a:gd name="connsiteX26-683" fmla="*/ 1576606 w 3239999"/>
              <a:gd name="connsiteY26-684" fmla="*/ 430441 h 3032924"/>
              <a:gd name="connsiteX27-685" fmla="*/ 1576606 w 3239999"/>
              <a:gd name="connsiteY27-686" fmla="*/ 526981 h 3032924"/>
              <a:gd name="connsiteX28-687" fmla="*/ 1576606 w 3239999"/>
              <a:gd name="connsiteY28-688" fmla="*/ 2765302 h 3032924"/>
              <a:gd name="connsiteX29-689" fmla="*/ 378630 w 3239999"/>
              <a:gd name="connsiteY29-690" fmla="*/ 2472117 h 3032924"/>
              <a:gd name="connsiteX30-691" fmla="*/ 384918 w 3239999"/>
              <a:gd name="connsiteY30-692" fmla="*/ 526981 h 3032924"/>
              <a:gd name="connsiteX31-693" fmla="*/ 239143 w 3239999"/>
              <a:gd name="connsiteY31-694" fmla="*/ 526981 h 3032924"/>
              <a:gd name="connsiteX32-695" fmla="*/ 239143 w 3239999"/>
              <a:gd name="connsiteY32-696" fmla="*/ 2776423 h 3032924"/>
              <a:gd name="connsiteX33-697" fmla="*/ 1576606 w 3239999"/>
              <a:gd name="connsiteY33-698" fmla="*/ 2776423 h 3032924"/>
              <a:gd name="connsiteX34-699" fmla="*/ 1668046 w 3239999"/>
              <a:gd name="connsiteY34-700" fmla="*/ 2869642 h 3032924"/>
              <a:gd name="connsiteX0-701" fmla="*/ 1576606 w 3239999"/>
              <a:gd name="connsiteY0-702" fmla="*/ 2778202 h 3032924"/>
              <a:gd name="connsiteX1-703" fmla="*/ 1663394 w 3239999"/>
              <a:gd name="connsiteY1-704" fmla="*/ 2778202 h 3032924"/>
              <a:gd name="connsiteX2-705" fmla="*/ 1663394 w 3239999"/>
              <a:gd name="connsiteY2-706" fmla="*/ 2776423 h 3032924"/>
              <a:gd name="connsiteX3-707" fmla="*/ 3000856 w 3239999"/>
              <a:gd name="connsiteY3-708" fmla="*/ 2776423 h 3032924"/>
              <a:gd name="connsiteX4-709" fmla="*/ 3000856 w 3239999"/>
              <a:gd name="connsiteY4-710" fmla="*/ 526981 h 3032924"/>
              <a:gd name="connsiteX5-711" fmla="*/ 2855082 w 3239999"/>
              <a:gd name="connsiteY5-712" fmla="*/ 526981 h 3032924"/>
              <a:gd name="connsiteX6-713" fmla="*/ 2861369 w 3239999"/>
              <a:gd name="connsiteY6-714" fmla="*/ 2472117 h 3032924"/>
              <a:gd name="connsiteX7-715" fmla="*/ 1663394 w 3239999"/>
              <a:gd name="connsiteY7-716" fmla="*/ 2765302 h 3032924"/>
              <a:gd name="connsiteX8-717" fmla="*/ 1663394 w 3239999"/>
              <a:gd name="connsiteY8-718" fmla="*/ 526981 h 3032924"/>
              <a:gd name="connsiteX9-719" fmla="*/ 1663394 w 3239999"/>
              <a:gd name="connsiteY9-720" fmla="*/ 430441 h 3032924"/>
              <a:gd name="connsiteX10-721" fmla="*/ 1663394 w 3239999"/>
              <a:gd name="connsiteY10-722" fmla="*/ 402054 h 3032924"/>
              <a:gd name="connsiteX11-723" fmla="*/ 2406065 w 3239999"/>
              <a:gd name="connsiteY11-724" fmla="*/ 22 h 3032924"/>
              <a:gd name="connsiteX12-725" fmla="*/ 2853673 w 3239999"/>
              <a:gd name="connsiteY12-726" fmla="*/ 91100 h 3032924"/>
              <a:gd name="connsiteX13-727" fmla="*/ 2854770 w 3239999"/>
              <a:gd name="connsiteY13-728" fmla="*/ 430441 h 3032924"/>
              <a:gd name="connsiteX14-729" fmla="*/ 3120669 w 3239999"/>
              <a:gd name="connsiteY14-730" fmla="*/ 428517 h 3032924"/>
              <a:gd name="connsiteX15-731" fmla="*/ 3120669 w 3239999"/>
              <a:gd name="connsiteY15-732" fmla="*/ 738345 h 3032924"/>
              <a:gd name="connsiteX16-733" fmla="*/ 3239999 w 3239999"/>
              <a:gd name="connsiteY16-734" fmla="*/ 738345 h 3032924"/>
              <a:gd name="connsiteX17-735" fmla="*/ 3239999 w 3239999"/>
              <a:gd name="connsiteY17-736" fmla="*/ 3032924 h 3032924"/>
              <a:gd name="connsiteX18-737" fmla="*/ 0 w 3239999"/>
              <a:gd name="connsiteY18-738" fmla="*/ 3032924 h 3032924"/>
              <a:gd name="connsiteX19-739" fmla="*/ 0 w 3239999"/>
              <a:gd name="connsiteY19-740" fmla="*/ 738345 h 3032924"/>
              <a:gd name="connsiteX20-741" fmla="*/ 102477 w 3239999"/>
              <a:gd name="connsiteY20-742" fmla="*/ 738345 h 3032924"/>
              <a:gd name="connsiteX21-743" fmla="*/ 102477 w 3239999"/>
              <a:gd name="connsiteY21-744" fmla="*/ 428517 h 3032924"/>
              <a:gd name="connsiteX22-745" fmla="*/ 385229 w 3239999"/>
              <a:gd name="connsiteY22-746" fmla="*/ 430441 h 3032924"/>
              <a:gd name="connsiteX23-747" fmla="*/ 386326 w 3239999"/>
              <a:gd name="connsiteY23-748" fmla="*/ 91100 h 3032924"/>
              <a:gd name="connsiteX24-749" fmla="*/ 833935 w 3239999"/>
              <a:gd name="connsiteY24-750" fmla="*/ 22 h 3032924"/>
              <a:gd name="connsiteX25-751" fmla="*/ 1576606 w 3239999"/>
              <a:gd name="connsiteY25-752" fmla="*/ 402054 h 3032924"/>
              <a:gd name="connsiteX26-753" fmla="*/ 1576606 w 3239999"/>
              <a:gd name="connsiteY26-754" fmla="*/ 430441 h 3032924"/>
              <a:gd name="connsiteX27-755" fmla="*/ 1576606 w 3239999"/>
              <a:gd name="connsiteY27-756" fmla="*/ 526981 h 3032924"/>
              <a:gd name="connsiteX28-757" fmla="*/ 1576606 w 3239999"/>
              <a:gd name="connsiteY28-758" fmla="*/ 2765302 h 3032924"/>
              <a:gd name="connsiteX29-759" fmla="*/ 378630 w 3239999"/>
              <a:gd name="connsiteY29-760" fmla="*/ 2472117 h 3032924"/>
              <a:gd name="connsiteX30-761" fmla="*/ 384918 w 3239999"/>
              <a:gd name="connsiteY30-762" fmla="*/ 526981 h 3032924"/>
              <a:gd name="connsiteX31-763" fmla="*/ 239143 w 3239999"/>
              <a:gd name="connsiteY31-764" fmla="*/ 526981 h 3032924"/>
              <a:gd name="connsiteX32-765" fmla="*/ 239143 w 3239999"/>
              <a:gd name="connsiteY32-766" fmla="*/ 2776423 h 3032924"/>
              <a:gd name="connsiteX33-767" fmla="*/ 1576606 w 3239999"/>
              <a:gd name="connsiteY33-768" fmla="*/ 2776423 h 3032924"/>
              <a:gd name="connsiteX34-769" fmla="*/ 1668046 w 3239999"/>
              <a:gd name="connsiteY34-770" fmla="*/ 2869642 h 3032924"/>
              <a:gd name="connsiteX0-771" fmla="*/ 1576606 w 3239999"/>
              <a:gd name="connsiteY0-772" fmla="*/ 2778202 h 3032924"/>
              <a:gd name="connsiteX1-773" fmla="*/ 1663394 w 3239999"/>
              <a:gd name="connsiteY1-774" fmla="*/ 2778202 h 3032924"/>
              <a:gd name="connsiteX2-775" fmla="*/ 1663394 w 3239999"/>
              <a:gd name="connsiteY2-776" fmla="*/ 2776423 h 3032924"/>
              <a:gd name="connsiteX3-777" fmla="*/ 3000856 w 3239999"/>
              <a:gd name="connsiteY3-778" fmla="*/ 2776423 h 3032924"/>
              <a:gd name="connsiteX4-779" fmla="*/ 3000856 w 3239999"/>
              <a:gd name="connsiteY4-780" fmla="*/ 526981 h 3032924"/>
              <a:gd name="connsiteX5-781" fmla="*/ 2855082 w 3239999"/>
              <a:gd name="connsiteY5-782" fmla="*/ 526981 h 3032924"/>
              <a:gd name="connsiteX6-783" fmla="*/ 2861369 w 3239999"/>
              <a:gd name="connsiteY6-784" fmla="*/ 2472117 h 3032924"/>
              <a:gd name="connsiteX7-785" fmla="*/ 1663394 w 3239999"/>
              <a:gd name="connsiteY7-786" fmla="*/ 2765302 h 3032924"/>
              <a:gd name="connsiteX8-787" fmla="*/ 1663394 w 3239999"/>
              <a:gd name="connsiteY8-788" fmla="*/ 526981 h 3032924"/>
              <a:gd name="connsiteX9-789" fmla="*/ 1663394 w 3239999"/>
              <a:gd name="connsiteY9-790" fmla="*/ 430441 h 3032924"/>
              <a:gd name="connsiteX10-791" fmla="*/ 1663394 w 3239999"/>
              <a:gd name="connsiteY10-792" fmla="*/ 402054 h 3032924"/>
              <a:gd name="connsiteX11-793" fmla="*/ 2406065 w 3239999"/>
              <a:gd name="connsiteY11-794" fmla="*/ 22 h 3032924"/>
              <a:gd name="connsiteX12-795" fmla="*/ 2853673 w 3239999"/>
              <a:gd name="connsiteY12-796" fmla="*/ 91100 h 3032924"/>
              <a:gd name="connsiteX13-797" fmla="*/ 2854770 w 3239999"/>
              <a:gd name="connsiteY13-798" fmla="*/ 430441 h 3032924"/>
              <a:gd name="connsiteX14-799" fmla="*/ 3120669 w 3239999"/>
              <a:gd name="connsiteY14-800" fmla="*/ 428517 h 3032924"/>
              <a:gd name="connsiteX15-801" fmla="*/ 3120669 w 3239999"/>
              <a:gd name="connsiteY15-802" fmla="*/ 738345 h 3032924"/>
              <a:gd name="connsiteX16-803" fmla="*/ 3239999 w 3239999"/>
              <a:gd name="connsiteY16-804" fmla="*/ 738345 h 3032924"/>
              <a:gd name="connsiteX17-805" fmla="*/ 3239999 w 3239999"/>
              <a:gd name="connsiteY17-806" fmla="*/ 3032924 h 3032924"/>
              <a:gd name="connsiteX18-807" fmla="*/ 0 w 3239999"/>
              <a:gd name="connsiteY18-808" fmla="*/ 3032924 h 3032924"/>
              <a:gd name="connsiteX19-809" fmla="*/ 0 w 3239999"/>
              <a:gd name="connsiteY19-810" fmla="*/ 738345 h 3032924"/>
              <a:gd name="connsiteX20-811" fmla="*/ 102477 w 3239999"/>
              <a:gd name="connsiteY20-812" fmla="*/ 738345 h 3032924"/>
              <a:gd name="connsiteX21-813" fmla="*/ 102477 w 3239999"/>
              <a:gd name="connsiteY21-814" fmla="*/ 428517 h 3032924"/>
              <a:gd name="connsiteX22-815" fmla="*/ 385229 w 3239999"/>
              <a:gd name="connsiteY22-816" fmla="*/ 430441 h 3032924"/>
              <a:gd name="connsiteX23-817" fmla="*/ 386326 w 3239999"/>
              <a:gd name="connsiteY23-818" fmla="*/ 91100 h 3032924"/>
              <a:gd name="connsiteX24-819" fmla="*/ 833935 w 3239999"/>
              <a:gd name="connsiteY24-820" fmla="*/ 22 h 3032924"/>
              <a:gd name="connsiteX25-821" fmla="*/ 1576606 w 3239999"/>
              <a:gd name="connsiteY25-822" fmla="*/ 402054 h 3032924"/>
              <a:gd name="connsiteX26-823" fmla="*/ 1576606 w 3239999"/>
              <a:gd name="connsiteY26-824" fmla="*/ 430441 h 3032924"/>
              <a:gd name="connsiteX27-825" fmla="*/ 1576606 w 3239999"/>
              <a:gd name="connsiteY27-826" fmla="*/ 526981 h 3032924"/>
              <a:gd name="connsiteX28-827" fmla="*/ 1576606 w 3239999"/>
              <a:gd name="connsiteY28-828" fmla="*/ 2765302 h 3032924"/>
              <a:gd name="connsiteX29-829" fmla="*/ 378630 w 3239999"/>
              <a:gd name="connsiteY29-830" fmla="*/ 2472117 h 3032924"/>
              <a:gd name="connsiteX30-831" fmla="*/ 384918 w 3239999"/>
              <a:gd name="connsiteY30-832" fmla="*/ 526981 h 3032924"/>
              <a:gd name="connsiteX31-833" fmla="*/ 239143 w 3239999"/>
              <a:gd name="connsiteY31-834" fmla="*/ 526981 h 3032924"/>
              <a:gd name="connsiteX32-835" fmla="*/ 239143 w 3239999"/>
              <a:gd name="connsiteY32-836" fmla="*/ 2776423 h 3032924"/>
              <a:gd name="connsiteX33-837" fmla="*/ 1576606 w 3239999"/>
              <a:gd name="connsiteY33-838" fmla="*/ 2776423 h 3032924"/>
              <a:gd name="connsiteX34-839" fmla="*/ 1668046 w 3239999"/>
              <a:gd name="connsiteY34-840" fmla="*/ 2869642 h 3032924"/>
              <a:gd name="connsiteX0-841" fmla="*/ 1576606 w 3239999"/>
              <a:gd name="connsiteY0-842" fmla="*/ 2778202 h 3032924"/>
              <a:gd name="connsiteX1-843" fmla="*/ 1663394 w 3239999"/>
              <a:gd name="connsiteY1-844" fmla="*/ 2778202 h 3032924"/>
              <a:gd name="connsiteX2-845" fmla="*/ 1663394 w 3239999"/>
              <a:gd name="connsiteY2-846" fmla="*/ 2776423 h 3032924"/>
              <a:gd name="connsiteX3-847" fmla="*/ 3000856 w 3239999"/>
              <a:gd name="connsiteY3-848" fmla="*/ 2776423 h 3032924"/>
              <a:gd name="connsiteX4-849" fmla="*/ 3000856 w 3239999"/>
              <a:gd name="connsiteY4-850" fmla="*/ 526981 h 3032924"/>
              <a:gd name="connsiteX5-851" fmla="*/ 2855082 w 3239999"/>
              <a:gd name="connsiteY5-852" fmla="*/ 526981 h 3032924"/>
              <a:gd name="connsiteX6-853" fmla="*/ 2861369 w 3239999"/>
              <a:gd name="connsiteY6-854" fmla="*/ 2472117 h 3032924"/>
              <a:gd name="connsiteX7-855" fmla="*/ 1663394 w 3239999"/>
              <a:gd name="connsiteY7-856" fmla="*/ 2765302 h 3032924"/>
              <a:gd name="connsiteX8-857" fmla="*/ 1663394 w 3239999"/>
              <a:gd name="connsiteY8-858" fmla="*/ 526981 h 3032924"/>
              <a:gd name="connsiteX9-859" fmla="*/ 1663394 w 3239999"/>
              <a:gd name="connsiteY9-860" fmla="*/ 430441 h 3032924"/>
              <a:gd name="connsiteX10-861" fmla="*/ 1663394 w 3239999"/>
              <a:gd name="connsiteY10-862" fmla="*/ 402054 h 3032924"/>
              <a:gd name="connsiteX11-863" fmla="*/ 2406065 w 3239999"/>
              <a:gd name="connsiteY11-864" fmla="*/ 22 h 3032924"/>
              <a:gd name="connsiteX12-865" fmla="*/ 2853673 w 3239999"/>
              <a:gd name="connsiteY12-866" fmla="*/ 91100 h 3032924"/>
              <a:gd name="connsiteX13-867" fmla="*/ 2854770 w 3239999"/>
              <a:gd name="connsiteY13-868" fmla="*/ 430441 h 3032924"/>
              <a:gd name="connsiteX14-869" fmla="*/ 3120669 w 3239999"/>
              <a:gd name="connsiteY14-870" fmla="*/ 428517 h 3032924"/>
              <a:gd name="connsiteX15-871" fmla="*/ 3120669 w 3239999"/>
              <a:gd name="connsiteY15-872" fmla="*/ 738345 h 3032924"/>
              <a:gd name="connsiteX16-873" fmla="*/ 3239999 w 3239999"/>
              <a:gd name="connsiteY16-874" fmla="*/ 738345 h 3032924"/>
              <a:gd name="connsiteX17-875" fmla="*/ 3239999 w 3239999"/>
              <a:gd name="connsiteY17-876" fmla="*/ 3032924 h 3032924"/>
              <a:gd name="connsiteX18-877" fmla="*/ 0 w 3239999"/>
              <a:gd name="connsiteY18-878" fmla="*/ 3032924 h 3032924"/>
              <a:gd name="connsiteX19-879" fmla="*/ 0 w 3239999"/>
              <a:gd name="connsiteY19-880" fmla="*/ 738345 h 3032924"/>
              <a:gd name="connsiteX20-881" fmla="*/ 102477 w 3239999"/>
              <a:gd name="connsiteY20-882" fmla="*/ 738345 h 3032924"/>
              <a:gd name="connsiteX21-883" fmla="*/ 102477 w 3239999"/>
              <a:gd name="connsiteY21-884" fmla="*/ 428517 h 3032924"/>
              <a:gd name="connsiteX22-885" fmla="*/ 385229 w 3239999"/>
              <a:gd name="connsiteY22-886" fmla="*/ 430441 h 3032924"/>
              <a:gd name="connsiteX23-887" fmla="*/ 386326 w 3239999"/>
              <a:gd name="connsiteY23-888" fmla="*/ 91100 h 3032924"/>
              <a:gd name="connsiteX24-889" fmla="*/ 833935 w 3239999"/>
              <a:gd name="connsiteY24-890" fmla="*/ 22 h 3032924"/>
              <a:gd name="connsiteX25-891" fmla="*/ 1576606 w 3239999"/>
              <a:gd name="connsiteY25-892" fmla="*/ 402054 h 3032924"/>
              <a:gd name="connsiteX26-893" fmla="*/ 1576606 w 3239999"/>
              <a:gd name="connsiteY26-894" fmla="*/ 430441 h 3032924"/>
              <a:gd name="connsiteX27-895" fmla="*/ 1576606 w 3239999"/>
              <a:gd name="connsiteY27-896" fmla="*/ 526981 h 3032924"/>
              <a:gd name="connsiteX28-897" fmla="*/ 1576606 w 3239999"/>
              <a:gd name="connsiteY28-898" fmla="*/ 2765302 h 3032924"/>
              <a:gd name="connsiteX29-899" fmla="*/ 378630 w 3239999"/>
              <a:gd name="connsiteY29-900" fmla="*/ 2472117 h 3032924"/>
              <a:gd name="connsiteX30-901" fmla="*/ 384918 w 3239999"/>
              <a:gd name="connsiteY30-902" fmla="*/ 526981 h 3032924"/>
              <a:gd name="connsiteX31-903" fmla="*/ 239143 w 3239999"/>
              <a:gd name="connsiteY31-904" fmla="*/ 526981 h 3032924"/>
              <a:gd name="connsiteX32-905" fmla="*/ 239143 w 3239999"/>
              <a:gd name="connsiteY32-906" fmla="*/ 2776423 h 3032924"/>
              <a:gd name="connsiteX33-907" fmla="*/ 1576606 w 3239999"/>
              <a:gd name="connsiteY33-908" fmla="*/ 2776423 h 3032924"/>
              <a:gd name="connsiteX34-909" fmla="*/ 1668046 w 3239999"/>
              <a:gd name="connsiteY34-910" fmla="*/ 2869642 h 3032924"/>
              <a:gd name="connsiteX0-911" fmla="*/ 1576606 w 3239999"/>
              <a:gd name="connsiteY0-912" fmla="*/ 2778202 h 3032924"/>
              <a:gd name="connsiteX1-913" fmla="*/ 1663394 w 3239999"/>
              <a:gd name="connsiteY1-914" fmla="*/ 2778202 h 3032924"/>
              <a:gd name="connsiteX2-915" fmla="*/ 1663394 w 3239999"/>
              <a:gd name="connsiteY2-916" fmla="*/ 2776423 h 3032924"/>
              <a:gd name="connsiteX3-917" fmla="*/ 3000856 w 3239999"/>
              <a:gd name="connsiteY3-918" fmla="*/ 2776423 h 3032924"/>
              <a:gd name="connsiteX4-919" fmla="*/ 3000856 w 3239999"/>
              <a:gd name="connsiteY4-920" fmla="*/ 526981 h 3032924"/>
              <a:gd name="connsiteX5-921" fmla="*/ 2855082 w 3239999"/>
              <a:gd name="connsiteY5-922" fmla="*/ 526981 h 3032924"/>
              <a:gd name="connsiteX6-923" fmla="*/ 2861369 w 3239999"/>
              <a:gd name="connsiteY6-924" fmla="*/ 2472117 h 3032924"/>
              <a:gd name="connsiteX7-925" fmla="*/ 1663394 w 3239999"/>
              <a:gd name="connsiteY7-926" fmla="*/ 2765302 h 3032924"/>
              <a:gd name="connsiteX8-927" fmla="*/ 1663394 w 3239999"/>
              <a:gd name="connsiteY8-928" fmla="*/ 526981 h 3032924"/>
              <a:gd name="connsiteX9-929" fmla="*/ 1663394 w 3239999"/>
              <a:gd name="connsiteY9-930" fmla="*/ 430441 h 3032924"/>
              <a:gd name="connsiteX10-931" fmla="*/ 1663394 w 3239999"/>
              <a:gd name="connsiteY10-932" fmla="*/ 402054 h 3032924"/>
              <a:gd name="connsiteX11-933" fmla="*/ 2406065 w 3239999"/>
              <a:gd name="connsiteY11-934" fmla="*/ 22 h 3032924"/>
              <a:gd name="connsiteX12-935" fmla="*/ 2853673 w 3239999"/>
              <a:gd name="connsiteY12-936" fmla="*/ 91100 h 3032924"/>
              <a:gd name="connsiteX13-937" fmla="*/ 2854770 w 3239999"/>
              <a:gd name="connsiteY13-938" fmla="*/ 430441 h 3032924"/>
              <a:gd name="connsiteX14-939" fmla="*/ 3120669 w 3239999"/>
              <a:gd name="connsiteY14-940" fmla="*/ 428517 h 3032924"/>
              <a:gd name="connsiteX15-941" fmla="*/ 3120669 w 3239999"/>
              <a:gd name="connsiteY15-942" fmla="*/ 738345 h 3032924"/>
              <a:gd name="connsiteX16-943" fmla="*/ 3239999 w 3239999"/>
              <a:gd name="connsiteY16-944" fmla="*/ 738345 h 3032924"/>
              <a:gd name="connsiteX17-945" fmla="*/ 3239999 w 3239999"/>
              <a:gd name="connsiteY17-946" fmla="*/ 3032924 h 3032924"/>
              <a:gd name="connsiteX18-947" fmla="*/ 0 w 3239999"/>
              <a:gd name="connsiteY18-948" fmla="*/ 3032924 h 3032924"/>
              <a:gd name="connsiteX19-949" fmla="*/ 0 w 3239999"/>
              <a:gd name="connsiteY19-950" fmla="*/ 738345 h 3032924"/>
              <a:gd name="connsiteX20-951" fmla="*/ 102477 w 3239999"/>
              <a:gd name="connsiteY20-952" fmla="*/ 738345 h 3032924"/>
              <a:gd name="connsiteX21-953" fmla="*/ 102477 w 3239999"/>
              <a:gd name="connsiteY21-954" fmla="*/ 428517 h 3032924"/>
              <a:gd name="connsiteX22-955" fmla="*/ 385229 w 3239999"/>
              <a:gd name="connsiteY22-956" fmla="*/ 430441 h 3032924"/>
              <a:gd name="connsiteX23-957" fmla="*/ 386326 w 3239999"/>
              <a:gd name="connsiteY23-958" fmla="*/ 91100 h 3032924"/>
              <a:gd name="connsiteX24-959" fmla="*/ 833935 w 3239999"/>
              <a:gd name="connsiteY24-960" fmla="*/ 22 h 3032924"/>
              <a:gd name="connsiteX25-961" fmla="*/ 1576606 w 3239999"/>
              <a:gd name="connsiteY25-962" fmla="*/ 402054 h 3032924"/>
              <a:gd name="connsiteX26-963" fmla="*/ 1576606 w 3239999"/>
              <a:gd name="connsiteY26-964" fmla="*/ 430441 h 3032924"/>
              <a:gd name="connsiteX27-965" fmla="*/ 1576606 w 3239999"/>
              <a:gd name="connsiteY27-966" fmla="*/ 526981 h 3032924"/>
              <a:gd name="connsiteX28-967" fmla="*/ 1576606 w 3239999"/>
              <a:gd name="connsiteY28-968" fmla="*/ 2765302 h 3032924"/>
              <a:gd name="connsiteX29-969" fmla="*/ 378630 w 3239999"/>
              <a:gd name="connsiteY29-970" fmla="*/ 2472117 h 3032924"/>
              <a:gd name="connsiteX30-971" fmla="*/ 384918 w 3239999"/>
              <a:gd name="connsiteY30-972" fmla="*/ 526981 h 3032924"/>
              <a:gd name="connsiteX31-973" fmla="*/ 239143 w 3239999"/>
              <a:gd name="connsiteY31-974" fmla="*/ 526981 h 3032924"/>
              <a:gd name="connsiteX32-975" fmla="*/ 239143 w 3239999"/>
              <a:gd name="connsiteY32-976" fmla="*/ 2776423 h 3032924"/>
              <a:gd name="connsiteX33-977" fmla="*/ 1576606 w 3239999"/>
              <a:gd name="connsiteY33-978" fmla="*/ 2776423 h 3032924"/>
              <a:gd name="connsiteX34-979" fmla="*/ 1668046 w 3239999"/>
              <a:gd name="connsiteY34-980" fmla="*/ 2869642 h 3032924"/>
              <a:gd name="connsiteX0-981" fmla="*/ 1576606 w 3239999"/>
              <a:gd name="connsiteY0-982" fmla="*/ 2778202 h 3032924"/>
              <a:gd name="connsiteX1-983" fmla="*/ 1663394 w 3239999"/>
              <a:gd name="connsiteY1-984" fmla="*/ 2778202 h 3032924"/>
              <a:gd name="connsiteX2-985" fmla="*/ 1663394 w 3239999"/>
              <a:gd name="connsiteY2-986" fmla="*/ 2776423 h 3032924"/>
              <a:gd name="connsiteX3-987" fmla="*/ 3000856 w 3239999"/>
              <a:gd name="connsiteY3-988" fmla="*/ 2776423 h 3032924"/>
              <a:gd name="connsiteX4-989" fmla="*/ 3000856 w 3239999"/>
              <a:gd name="connsiteY4-990" fmla="*/ 526981 h 3032924"/>
              <a:gd name="connsiteX5-991" fmla="*/ 2855082 w 3239999"/>
              <a:gd name="connsiteY5-992" fmla="*/ 526981 h 3032924"/>
              <a:gd name="connsiteX6-993" fmla="*/ 2861369 w 3239999"/>
              <a:gd name="connsiteY6-994" fmla="*/ 2472117 h 3032924"/>
              <a:gd name="connsiteX7-995" fmla="*/ 1663394 w 3239999"/>
              <a:gd name="connsiteY7-996" fmla="*/ 2765302 h 3032924"/>
              <a:gd name="connsiteX8-997" fmla="*/ 1663394 w 3239999"/>
              <a:gd name="connsiteY8-998" fmla="*/ 526981 h 3032924"/>
              <a:gd name="connsiteX9-999" fmla="*/ 1663394 w 3239999"/>
              <a:gd name="connsiteY9-1000" fmla="*/ 430441 h 3032924"/>
              <a:gd name="connsiteX10-1001" fmla="*/ 1663394 w 3239999"/>
              <a:gd name="connsiteY10-1002" fmla="*/ 402054 h 3032924"/>
              <a:gd name="connsiteX11-1003" fmla="*/ 2406065 w 3239999"/>
              <a:gd name="connsiteY11-1004" fmla="*/ 22 h 3032924"/>
              <a:gd name="connsiteX12-1005" fmla="*/ 2853673 w 3239999"/>
              <a:gd name="connsiteY12-1006" fmla="*/ 91100 h 3032924"/>
              <a:gd name="connsiteX13-1007" fmla="*/ 2854770 w 3239999"/>
              <a:gd name="connsiteY13-1008" fmla="*/ 430441 h 3032924"/>
              <a:gd name="connsiteX14-1009" fmla="*/ 3120669 w 3239999"/>
              <a:gd name="connsiteY14-1010" fmla="*/ 428517 h 3032924"/>
              <a:gd name="connsiteX15-1011" fmla="*/ 3120669 w 3239999"/>
              <a:gd name="connsiteY15-1012" fmla="*/ 738345 h 3032924"/>
              <a:gd name="connsiteX16-1013" fmla="*/ 3239999 w 3239999"/>
              <a:gd name="connsiteY16-1014" fmla="*/ 738345 h 3032924"/>
              <a:gd name="connsiteX17-1015" fmla="*/ 3239999 w 3239999"/>
              <a:gd name="connsiteY17-1016" fmla="*/ 3032924 h 3032924"/>
              <a:gd name="connsiteX18-1017" fmla="*/ 0 w 3239999"/>
              <a:gd name="connsiteY18-1018" fmla="*/ 3032924 h 3032924"/>
              <a:gd name="connsiteX19-1019" fmla="*/ 0 w 3239999"/>
              <a:gd name="connsiteY19-1020" fmla="*/ 738345 h 3032924"/>
              <a:gd name="connsiteX20-1021" fmla="*/ 102477 w 3239999"/>
              <a:gd name="connsiteY20-1022" fmla="*/ 738345 h 3032924"/>
              <a:gd name="connsiteX21-1023" fmla="*/ 102477 w 3239999"/>
              <a:gd name="connsiteY21-1024" fmla="*/ 428517 h 3032924"/>
              <a:gd name="connsiteX22-1025" fmla="*/ 385229 w 3239999"/>
              <a:gd name="connsiteY22-1026" fmla="*/ 430441 h 3032924"/>
              <a:gd name="connsiteX23-1027" fmla="*/ 386326 w 3239999"/>
              <a:gd name="connsiteY23-1028" fmla="*/ 91100 h 3032924"/>
              <a:gd name="connsiteX24-1029" fmla="*/ 833935 w 3239999"/>
              <a:gd name="connsiteY24-1030" fmla="*/ 22 h 3032924"/>
              <a:gd name="connsiteX25-1031" fmla="*/ 1576606 w 3239999"/>
              <a:gd name="connsiteY25-1032" fmla="*/ 402054 h 3032924"/>
              <a:gd name="connsiteX26-1033" fmla="*/ 1576606 w 3239999"/>
              <a:gd name="connsiteY26-1034" fmla="*/ 430441 h 3032924"/>
              <a:gd name="connsiteX27-1035" fmla="*/ 1576606 w 3239999"/>
              <a:gd name="connsiteY27-1036" fmla="*/ 526981 h 3032924"/>
              <a:gd name="connsiteX28-1037" fmla="*/ 1576606 w 3239999"/>
              <a:gd name="connsiteY28-1038" fmla="*/ 2765302 h 3032924"/>
              <a:gd name="connsiteX29-1039" fmla="*/ 378630 w 3239999"/>
              <a:gd name="connsiteY29-1040" fmla="*/ 2472117 h 3032924"/>
              <a:gd name="connsiteX30-1041" fmla="*/ 384918 w 3239999"/>
              <a:gd name="connsiteY30-1042" fmla="*/ 526981 h 3032924"/>
              <a:gd name="connsiteX31-1043" fmla="*/ 239143 w 3239999"/>
              <a:gd name="connsiteY31-1044" fmla="*/ 526981 h 3032924"/>
              <a:gd name="connsiteX32-1045" fmla="*/ 239143 w 3239999"/>
              <a:gd name="connsiteY32-1046" fmla="*/ 2776423 h 3032924"/>
              <a:gd name="connsiteX33-1047" fmla="*/ 1576606 w 3239999"/>
              <a:gd name="connsiteY33-1048" fmla="*/ 2776423 h 3032924"/>
              <a:gd name="connsiteX34-1049" fmla="*/ 1668046 w 3239999"/>
              <a:gd name="connsiteY34-1050" fmla="*/ 2869642 h 3032924"/>
              <a:gd name="connsiteX0-1051" fmla="*/ 1576606 w 3239999"/>
              <a:gd name="connsiteY0-1052" fmla="*/ 2778202 h 3032924"/>
              <a:gd name="connsiteX1-1053" fmla="*/ 1663394 w 3239999"/>
              <a:gd name="connsiteY1-1054" fmla="*/ 2778202 h 3032924"/>
              <a:gd name="connsiteX2-1055" fmla="*/ 1663394 w 3239999"/>
              <a:gd name="connsiteY2-1056" fmla="*/ 2776423 h 3032924"/>
              <a:gd name="connsiteX3-1057" fmla="*/ 3000856 w 3239999"/>
              <a:gd name="connsiteY3-1058" fmla="*/ 2776423 h 3032924"/>
              <a:gd name="connsiteX4-1059" fmla="*/ 3000856 w 3239999"/>
              <a:gd name="connsiteY4-1060" fmla="*/ 526981 h 3032924"/>
              <a:gd name="connsiteX5-1061" fmla="*/ 2855082 w 3239999"/>
              <a:gd name="connsiteY5-1062" fmla="*/ 526981 h 3032924"/>
              <a:gd name="connsiteX6-1063" fmla="*/ 2861369 w 3239999"/>
              <a:gd name="connsiteY6-1064" fmla="*/ 2472117 h 3032924"/>
              <a:gd name="connsiteX7-1065" fmla="*/ 1663394 w 3239999"/>
              <a:gd name="connsiteY7-1066" fmla="*/ 2765302 h 3032924"/>
              <a:gd name="connsiteX8-1067" fmla="*/ 1663394 w 3239999"/>
              <a:gd name="connsiteY8-1068" fmla="*/ 526981 h 3032924"/>
              <a:gd name="connsiteX9-1069" fmla="*/ 1663394 w 3239999"/>
              <a:gd name="connsiteY9-1070" fmla="*/ 430441 h 3032924"/>
              <a:gd name="connsiteX10-1071" fmla="*/ 1663394 w 3239999"/>
              <a:gd name="connsiteY10-1072" fmla="*/ 402054 h 3032924"/>
              <a:gd name="connsiteX11-1073" fmla="*/ 2406065 w 3239999"/>
              <a:gd name="connsiteY11-1074" fmla="*/ 22 h 3032924"/>
              <a:gd name="connsiteX12-1075" fmla="*/ 2853673 w 3239999"/>
              <a:gd name="connsiteY12-1076" fmla="*/ 91100 h 3032924"/>
              <a:gd name="connsiteX13-1077" fmla="*/ 2854770 w 3239999"/>
              <a:gd name="connsiteY13-1078" fmla="*/ 430441 h 3032924"/>
              <a:gd name="connsiteX14-1079" fmla="*/ 3120669 w 3239999"/>
              <a:gd name="connsiteY14-1080" fmla="*/ 428517 h 3032924"/>
              <a:gd name="connsiteX15-1081" fmla="*/ 3120669 w 3239999"/>
              <a:gd name="connsiteY15-1082" fmla="*/ 738345 h 3032924"/>
              <a:gd name="connsiteX16-1083" fmla="*/ 3239999 w 3239999"/>
              <a:gd name="connsiteY16-1084" fmla="*/ 738345 h 3032924"/>
              <a:gd name="connsiteX17-1085" fmla="*/ 3239999 w 3239999"/>
              <a:gd name="connsiteY17-1086" fmla="*/ 3032924 h 3032924"/>
              <a:gd name="connsiteX18-1087" fmla="*/ 0 w 3239999"/>
              <a:gd name="connsiteY18-1088" fmla="*/ 3032924 h 3032924"/>
              <a:gd name="connsiteX19-1089" fmla="*/ 0 w 3239999"/>
              <a:gd name="connsiteY19-1090" fmla="*/ 738345 h 3032924"/>
              <a:gd name="connsiteX20-1091" fmla="*/ 102477 w 3239999"/>
              <a:gd name="connsiteY20-1092" fmla="*/ 738345 h 3032924"/>
              <a:gd name="connsiteX21-1093" fmla="*/ 102477 w 3239999"/>
              <a:gd name="connsiteY21-1094" fmla="*/ 428517 h 3032924"/>
              <a:gd name="connsiteX22-1095" fmla="*/ 385229 w 3239999"/>
              <a:gd name="connsiteY22-1096" fmla="*/ 430441 h 3032924"/>
              <a:gd name="connsiteX23-1097" fmla="*/ 386326 w 3239999"/>
              <a:gd name="connsiteY23-1098" fmla="*/ 91100 h 3032924"/>
              <a:gd name="connsiteX24-1099" fmla="*/ 833935 w 3239999"/>
              <a:gd name="connsiteY24-1100" fmla="*/ 22 h 3032924"/>
              <a:gd name="connsiteX25-1101" fmla="*/ 1576606 w 3239999"/>
              <a:gd name="connsiteY25-1102" fmla="*/ 402054 h 3032924"/>
              <a:gd name="connsiteX26-1103" fmla="*/ 1576606 w 3239999"/>
              <a:gd name="connsiteY26-1104" fmla="*/ 430441 h 3032924"/>
              <a:gd name="connsiteX27-1105" fmla="*/ 1576606 w 3239999"/>
              <a:gd name="connsiteY27-1106" fmla="*/ 526981 h 3032924"/>
              <a:gd name="connsiteX28-1107" fmla="*/ 1576606 w 3239999"/>
              <a:gd name="connsiteY28-1108" fmla="*/ 2765302 h 3032924"/>
              <a:gd name="connsiteX29-1109" fmla="*/ 378630 w 3239999"/>
              <a:gd name="connsiteY29-1110" fmla="*/ 2472117 h 3032924"/>
              <a:gd name="connsiteX30-1111" fmla="*/ 384918 w 3239999"/>
              <a:gd name="connsiteY30-1112" fmla="*/ 526981 h 3032924"/>
              <a:gd name="connsiteX31-1113" fmla="*/ 239143 w 3239999"/>
              <a:gd name="connsiteY31-1114" fmla="*/ 526981 h 3032924"/>
              <a:gd name="connsiteX32-1115" fmla="*/ 239143 w 3239999"/>
              <a:gd name="connsiteY32-1116" fmla="*/ 2776423 h 3032924"/>
              <a:gd name="connsiteX33-1117" fmla="*/ 1576606 w 3239999"/>
              <a:gd name="connsiteY33-1118" fmla="*/ 2776423 h 3032924"/>
              <a:gd name="connsiteX0-1119" fmla="*/ 1576606 w 3239999"/>
              <a:gd name="connsiteY0-1120" fmla="*/ 2778202 h 3032924"/>
              <a:gd name="connsiteX1-1121" fmla="*/ 1663394 w 3239999"/>
              <a:gd name="connsiteY1-1122" fmla="*/ 2778202 h 3032924"/>
              <a:gd name="connsiteX2-1123" fmla="*/ 1663394 w 3239999"/>
              <a:gd name="connsiteY2-1124" fmla="*/ 2776423 h 3032924"/>
              <a:gd name="connsiteX3-1125" fmla="*/ 3000856 w 3239999"/>
              <a:gd name="connsiteY3-1126" fmla="*/ 2776423 h 3032924"/>
              <a:gd name="connsiteX4-1127" fmla="*/ 3000856 w 3239999"/>
              <a:gd name="connsiteY4-1128" fmla="*/ 526981 h 3032924"/>
              <a:gd name="connsiteX5-1129" fmla="*/ 2855082 w 3239999"/>
              <a:gd name="connsiteY5-1130" fmla="*/ 526981 h 3032924"/>
              <a:gd name="connsiteX6-1131" fmla="*/ 2861369 w 3239999"/>
              <a:gd name="connsiteY6-1132" fmla="*/ 2472117 h 3032924"/>
              <a:gd name="connsiteX7-1133" fmla="*/ 1663394 w 3239999"/>
              <a:gd name="connsiteY7-1134" fmla="*/ 2765302 h 3032924"/>
              <a:gd name="connsiteX8-1135" fmla="*/ 1663394 w 3239999"/>
              <a:gd name="connsiteY8-1136" fmla="*/ 526981 h 3032924"/>
              <a:gd name="connsiteX9-1137" fmla="*/ 1663394 w 3239999"/>
              <a:gd name="connsiteY9-1138" fmla="*/ 430441 h 3032924"/>
              <a:gd name="connsiteX10-1139" fmla="*/ 1663394 w 3239999"/>
              <a:gd name="connsiteY10-1140" fmla="*/ 402054 h 3032924"/>
              <a:gd name="connsiteX11-1141" fmla="*/ 2406065 w 3239999"/>
              <a:gd name="connsiteY11-1142" fmla="*/ 22 h 3032924"/>
              <a:gd name="connsiteX12-1143" fmla="*/ 2853673 w 3239999"/>
              <a:gd name="connsiteY12-1144" fmla="*/ 91100 h 3032924"/>
              <a:gd name="connsiteX13-1145" fmla="*/ 2854770 w 3239999"/>
              <a:gd name="connsiteY13-1146" fmla="*/ 430441 h 3032924"/>
              <a:gd name="connsiteX14-1147" fmla="*/ 3120669 w 3239999"/>
              <a:gd name="connsiteY14-1148" fmla="*/ 428517 h 3032924"/>
              <a:gd name="connsiteX15-1149" fmla="*/ 3120669 w 3239999"/>
              <a:gd name="connsiteY15-1150" fmla="*/ 738345 h 3032924"/>
              <a:gd name="connsiteX16-1151" fmla="*/ 3239999 w 3239999"/>
              <a:gd name="connsiteY16-1152" fmla="*/ 738345 h 3032924"/>
              <a:gd name="connsiteX17-1153" fmla="*/ 3239999 w 3239999"/>
              <a:gd name="connsiteY17-1154" fmla="*/ 3032924 h 3032924"/>
              <a:gd name="connsiteX18-1155" fmla="*/ 0 w 3239999"/>
              <a:gd name="connsiteY18-1156" fmla="*/ 3032924 h 3032924"/>
              <a:gd name="connsiteX19-1157" fmla="*/ 0 w 3239999"/>
              <a:gd name="connsiteY19-1158" fmla="*/ 738345 h 3032924"/>
              <a:gd name="connsiteX20-1159" fmla="*/ 102477 w 3239999"/>
              <a:gd name="connsiteY20-1160" fmla="*/ 738345 h 3032924"/>
              <a:gd name="connsiteX21-1161" fmla="*/ 102477 w 3239999"/>
              <a:gd name="connsiteY21-1162" fmla="*/ 428517 h 3032924"/>
              <a:gd name="connsiteX22-1163" fmla="*/ 385229 w 3239999"/>
              <a:gd name="connsiteY22-1164" fmla="*/ 430441 h 3032924"/>
              <a:gd name="connsiteX23-1165" fmla="*/ 386326 w 3239999"/>
              <a:gd name="connsiteY23-1166" fmla="*/ 91100 h 3032924"/>
              <a:gd name="connsiteX24-1167" fmla="*/ 833935 w 3239999"/>
              <a:gd name="connsiteY24-1168" fmla="*/ 22 h 3032924"/>
              <a:gd name="connsiteX25-1169" fmla="*/ 1576606 w 3239999"/>
              <a:gd name="connsiteY25-1170" fmla="*/ 402054 h 3032924"/>
              <a:gd name="connsiteX26-1171" fmla="*/ 1576606 w 3239999"/>
              <a:gd name="connsiteY26-1172" fmla="*/ 430441 h 3032924"/>
              <a:gd name="connsiteX27-1173" fmla="*/ 1576606 w 3239999"/>
              <a:gd name="connsiteY27-1174" fmla="*/ 526981 h 3032924"/>
              <a:gd name="connsiteX28-1175" fmla="*/ 1576606 w 3239999"/>
              <a:gd name="connsiteY28-1176" fmla="*/ 2765302 h 3032924"/>
              <a:gd name="connsiteX29-1177" fmla="*/ 378630 w 3239999"/>
              <a:gd name="connsiteY29-1178" fmla="*/ 2472117 h 3032924"/>
              <a:gd name="connsiteX30-1179" fmla="*/ 384918 w 3239999"/>
              <a:gd name="connsiteY30-1180" fmla="*/ 526981 h 3032924"/>
              <a:gd name="connsiteX31-1181" fmla="*/ 239143 w 3239999"/>
              <a:gd name="connsiteY31-1182" fmla="*/ 526981 h 3032924"/>
              <a:gd name="connsiteX32-1183" fmla="*/ 239143 w 3239999"/>
              <a:gd name="connsiteY32-1184" fmla="*/ 2776423 h 3032924"/>
              <a:gd name="connsiteX33-1185" fmla="*/ 1576606 w 3239999"/>
              <a:gd name="connsiteY33-1186" fmla="*/ 2776423 h 3032924"/>
              <a:gd name="connsiteX0-1187" fmla="*/ 1576606 w 3239999"/>
              <a:gd name="connsiteY0-1188" fmla="*/ 2778202 h 3032924"/>
              <a:gd name="connsiteX1-1189" fmla="*/ 1663394 w 3239999"/>
              <a:gd name="connsiteY1-1190" fmla="*/ 2778202 h 3032924"/>
              <a:gd name="connsiteX2-1191" fmla="*/ 1663394 w 3239999"/>
              <a:gd name="connsiteY2-1192" fmla="*/ 2776423 h 3032924"/>
              <a:gd name="connsiteX3-1193" fmla="*/ 3000856 w 3239999"/>
              <a:gd name="connsiteY3-1194" fmla="*/ 2776423 h 3032924"/>
              <a:gd name="connsiteX4-1195" fmla="*/ 3000856 w 3239999"/>
              <a:gd name="connsiteY4-1196" fmla="*/ 526981 h 3032924"/>
              <a:gd name="connsiteX5-1197" fmla="*/ 2855082 w 3239999"/>
              <a:gd name="connsiteY5-1198" fmla="*/ 526981 h 3032924"/>
              <a:gd name="connsiteX6-1199" fmla="*/ 2861369 w 3239999"/>
              <a:gd name="connsiteY6-1200" fmla="*/ 2472117 h 3032924"/>
              <a:gd name="connsiteX7-1201" fmla="*/ 1663394 w 3239999"/>
              <a:gd name="connsiteY7-1202" fmla="*/ 2765302 h 3032924"/>
              <a:gd name="connsiteX8-1203" fmla="*/ 1663394 w 3239999"/>
              <a:gd name="connsiteY8-1204" fmla="*/ 526981 h 3032924"/>
              <a:gd name="connsiteX9-1205" fmla="*/ 1663394 w 3239999"/>
              <a:gd name="connsiteY9-1206" fmla="*/ 430441 h 3032924"/>
              <a:gd name="connsiteX10-1207" fmla="*/ 1663394 w 3239999"/>
              <a:gd name="connsiteY10-1208" fmla="*/ 402054 h 3032924"/>
              <a:gd name="connsiteX11-1209" fmla="*/ 2406065 w 3239999"/>
              <a:gd name="connsiteY11-1210" fmla="*/ 22 h 3032924"/>
              <a:gd name="connsiteX12-1211" fmla="*/ 2853673 w 3239999"/>
              <a:gd name="connsiteY12-1212" fmla="*/ 91100 h 3032924"/>
              <a:gd name="connsiteX13-1213" fmla="*/ 2854770 w 3239999"/>
              <a:gd name="connsiteY13-1214" fmla="*/ 430441 h 3032924"/>
              <a:gd name="connsiteX14-1215" fmla="*/ 3120669 w 3239999"/>
              <a:gd name="connsiteY14-1216" fmla="*/ 428517 h 3032924"/>
              <a:gd name="connsiteX15-1217" fmla="*/ 3120669 w 3239999"/>
              <a:gd name="connsiteY15-1218" fmla="*/ 738345 h 3032924"/>
              <a:gd name="connsiteX16-1219" fmla="*/ 3239999 w 3239999"/>
              <a:gd name="connsiteY16-1220" fmla="*/ 738345 h 3032924"/>
              <a:gd name="connsiteX17-1221" fmla="*/ 3239999 w 3239999"/>
              <a:gd name="connsiteY17-1222" fmla="*/ 3032924 h 3032924"/>
              <a:gd name="connsiteX18-1223" fmla="*/ 0 w 3239999"/>
              <a:gd name="connsiteY18-1224" fmla="*/ 3032924 h 3032924"/>
              <a:gd name="connsiteX19-1225" fmla="*/ 0 w 3239999"/>
              <a:gd name="connsiteY19-1226" fmla="*/ 738345 h 3032924"/>
              <a:gd name="connsiteX20-1227" fmla="*/ 102477 w 3239999"/>
              <a:gd name="connsiteY20-1228" fmla="*/ 738345 h 3032924"/>
              <a:gd name="connsiteX21-1229" fmla="*/ 102477 w 3239999"/>
              <a:gd name="connsiteY21-1230" fmla="*/ 428517 h 3032924"/>
              <a:gd name="connsiteX22-1231" fmla="*/ 385229 w 3239999"/>
              <a:gd name="connsiteY22-1232" fmla="*/ 430441 h 3032924"/>
              <a:gd name="connsiteX23-1233" fmla="*/ 386326 w 3239999"/>
              <a:gd name="connsiteY23-1234" fmla="*/ 91100 h 3032924"/>
              <a:gd name="connsiteX24-1235" fmla="*/ 833935 w 3239999"/>
              <a:gd name="connsiteY24-1236" fmla="*/ 22 h 3032924"/>
              <a:gd name="connsiteX25-1237" fmla="*/ 1576606 w 3239999"/>
              <a:gd name="connsiteY25-1238" fmla="*/ 402054 h 3032924"/>
              <a:gd name="connsiteX26-1239" fmla="*/ 1576606 w 3239999"/>
              <a:gd name="connsiteY26-1240" fmla="*/ 430441 h 3032924"/>
              <a:gd name="connsiteX27-1241" fmla="*/ 1576606 w 3239999"/>
              <a:gd name="connsiteY27-1242" fmla="*/ 526981 h 3032924"/>
              <a:gd name="connsiteX28-1243" fmla="*/ 1576606 w 3239999"/>
              <a:gd name="connsiteY28-1244" fmla="*/ 2765302 h 3032924"/>
              <a:gd name="connsiteX29-1245" fmla="*/ 378630 w 3239999"/>
              <a:gd name="connsiteY29-1246" fmla="*/ 2472117 h 3032924"/>
              <a:gd name="connsiteX30-1247" fmla="*/ 384918 w 3239999"/>
              <a:gd name="connsiteY30-1248" fmla="*/ 526981 h 3032924"/>
              <a:gd name="connsiteX31-1249" fmla="*/ 239143 w 3239999"/>
              <a:gd name="connsiteY31-1250" fmla="*/ 526981 h 3032924"/>
              <a:gd name="connsiteX32-1251" fmla="*/ 239143 w 3239999"/>
              <a:gd name="connsiteY32-1252" fmla="*/ 2776423 h 3032924"/>
              <a:gd name="connsiteX33-1253" fmla="*/ 1576606 w 3239999"/>
              <a:gd name="connsiteY33-1254" fmla="*/ 2776423 h 3032924"/>
              <a:gd name="connsiteX0-1255" fmla="*/ 1576606 w 3239999"/>
              <a:gd name="connsiteY0-1256" fmla="*/ 2778202 h 3032924"/>
              <a:gd name="connsiteX1-1257" fmla="*/ 1663394 w 3239999"/>
              <a:gd name="connsiteY1-1258" fmla="*/ 2778202 h 3032924"/>
              <a:gd name="connsiteX2-1259" fmla="*/ 1663394 w 3239999"/>
              <a:gd name="connsiteY2-1260" fmla="*/ 2776423 h 3032924"/>
              <a:gd name="connsiteX3-1261" fmla="*/ 3000856 w 3239999"/>
              <a:gd name="connsiteY3-1262" fmla="*/ 2776423 h 3032924"/>
              <a:gd name="connsiteX4-1263" fmla="*/ 3000856 w 3239999"/>
              <a:gd name="connsiteY4-1264" fmla="*/ 526981 h 3032924"/>
              <a:gd name="connsiteX5-1265" fmla="*/ 2855082 w 3239999"/>
              <a:gd name="connsiteY5-1266" fmla="*/ 526981 h 3032924"/>
              <a:gd name="connsiteX6-1267" fmla="*/ 2861369 w 3239999"/>
              <a:gd name="connsiteY6-1268" fmla="*/ 2472117 h 3032924"/>
              <a:gd name="connsiteX7-1269" fmla="*/ 1663394 w 3239999"/>
              <a:gd name="connsiteY7-1270" fmla="*/ 2765302 h 3032924"/>
              <a:gd name="connsiteX8-1271" fmla="*/ 1663394 w 3239999"/>
              <a:gd name="connsiteY8-1272" fmla="*/ 526981 h 3032924"/>
              <a:gd name="connsiteX9-1273" fmla="*/ 1663394 w 3239999"/>
              <a:gd name="connsiteY9-1274" fmla="*/ 430441 h 3032924"/>
              <a:gd name="connsiteX10-1275" fmla="*/ 1663394 w 3239999"/>
              <a:gd name="connsiteY10-1276" fmla="*/ 402054 h 3032924"/>
              <a:gd name="connsiteX11-1277" fmla="*/ 2406065 w 3239999"/>
              <a:gd name="connsiteY11-1278" fmla="*/ 22 h 3032924"/>
              <a:gd name="connsiteX12-1279" fmla="*/ 2853673 w 3239999"/>
              <a:gd name="connsiteY12-1280" fmla="*/ 91100 h 3032924"/>
              <a:gd name="connsiteX13-1281" fmla="*/ 2854770 w 3239999"/>
              <a:gd name="connsiteY13-1282" fmla="*/ 430441 h 3032924"/>
              <a:gd name="connsiteX14-1283" fmla="*/ 3120669 w 3239999"/>
              <a:gd name="connsiteY14-1284" fmla="*/ 428517 h 3032924"/>
              <a:gd name="connsiteX15-1285" fmla="*/ 3120669 w 3239999"/>
              <a:gd name="connsiteY15-1286" fmla="*/ 738345 h 3032924"/>
              <a:gd name="connsiteX16-1287" fmla="*/ 3239999 w 3239999"/>
              <a:gd name="connsiteY16-1288" fmla="*/ 738345 h 3032924"/>
              <a:gd name="connsiteX17-1289" fmla="*/ 3239999 w 3239999"/>
              <a:gd name="connsiteY17-1290" fmla="*/ 3032924 h 3032924"/>
              <a:gd name="connsiteX18-1291" fmla="*/ 0 w 3239999"/>
              <a:gd name="connsiteY18-1292" fmla="*/ 3032924 h 3032924"/>
              <a:gd name="connsiteX19-1293" fmla="*/ 0 w 3239999"/>
              <a:gd name="connsiteY19-1294" fmla="*/ 738345 h 3032924"/>
              <a:gd name="connsiteX20-1295" fmla="*/ 102477 w 3239999"/>
              <a:gd name="connsiteY20-1296" fmla="*/ 738345 h 3032924"/>
              <a:gd name="connsiteX21-1297" fmla="*/ 102477 w 3239999"/>
              <a:gd name="connsiteY21-1298" fmla="*/ 428517 h 3032924"/>
              <a:gd name="connsiteX22-1299" fmla="*/ 385229 w 3239999"/>
              <a:gd name="connsiteY22-1300" fmla="*/ 430441 h 3032924"/>
              <a:gd name="connsiteX23-1301" fmla="*/ 386326 w 3239999"/>
              <a:gd name="connsiteY23-1302" fmla="*/ 91100 h 3032924"/>
              <a:gd name="connsiteX24-1303" fmla="*/ 833935 w 3239999"/>
              <a:gd name="connsiteY24-1304" fmla="*/ 22 h 3032924"/>
              <a:gd name="connsiteX25-1305" fmla="*/ 1576606 w 3239999"/>
              <a:gd name="connsiteY25-1306" fmla="*/ 402054 h 3032924"/>
              <a:gd name="connsiteX26-1307" fmla="*/ 1576606 w 3239999"/>
              <a:gd name="connsiteY26-1308" fmla="*/ 430441 h 3032924"/>
              <a:gd name="connsiteX27-1309" fmla="*/ 1576606 w 3239999"/>
              <a:gd name="connsiteY27-1310" fmla="*/ 526981 h 3032924"/>
              <a:gd name="connsiteX28-1311" fmla="*/ 1576606 w 3239999"/>
              <a:gd name="connsiteY28-1312" fmla="*/ 2765302 h 3032924"/>
              <a:gd name="connsiteX29-1313" fmla="*/ 378630 w 3239999"/>
              <a:gd name="connsiteY29-1314" fmla="*/ 2472117 h 3032924"/>
              <a:gd name="connsiteX30-1315" fmla="*/ 384918 w 3239999"/>
              <a:gd name="connsiteY30-1316" fmla="*/ 526981 h 3032924"/>
              <a:gd name="connsiteX31-1317" fmla="*/ 239143 w 3239999"/>
              <a:gd name="connsiteY31-1318" fmla="*/ 526981 h 3032924"/>
              <a:gd name="connsiteX32-1319" fmla="*/ 239143 w 3239999"/>
              <a:gd name="connsiteY32-1320" fmla="*/ 2776423 h 3032924"/>
              <a:gd name="connsiteX33-1321" fmla="*/ 1576606 w 3239999"/>
              <a:gd name="connsiteY33-1322" fmla="*/ 2776423 h 3032924"/>
              <a:gd name="connsiteX0-1323" fmla="*/ 1576606 w 3239999"/>
              <a:gd name="connsiteY0-1324" fmla="*/ 2778202 h 3032924"/>
              <a:gd name="connsiteX1-1325" fmla="*/ 1663394 w 3239999"/>
              <a:gd name="connsiteY1-1326" fmla="*/ 2778202 h 3032924"/>
              <a:gd name="connsiteX2-1327" fmla="*/ 1663394 w 3239999"/>
              <a:gd name="connsiteY2-1328" fmla="*/ 2776423 h 3032924"/>
              <a:gd name="connsiteX3-1329" fmla="*/ 3000856 w 3239999"/>
              <a:gd name="connsiteY3-1330" fmla="*/ 2776423 h 3032924"/>
              <a:gd name="connsiteX4-1331" fmla="*/ 3000856 w 3239999"/>
              <a:gd name="connsiteY4-1332" fmla="*/ 526981 h 3032924"/>
              <a:gd name="connsiteX5-1333" fmla="*/ 2855082 w 3239999"/>
              <a:gd name="connsiteY5-1334" fmla="*/ 526981 h 3032924"/>
              <a:gd name="connsiteX6-1335" fmla="*/ 2861369 w 3239999"/>
              <a:gd name="connsiteY6-1336" fmla="*/ 2472117 h 3032924"/>
              <a:gd name="connsiteX7-1337" fmla="*/ 1663394 w 3239999"/>
              <a:gd name="connsiteY7-1338" fmla="*/ 2765302 h 3032924"/>
              <a:gd name="connsiteX8-1339" fmla="*/ 1663394 w 3239999"/>
              <a:gd name="connsiteY8-1340" fmla="*/ 526981 h 3032924"/>
              <a:gd name="connsiteX9-1341" fmla="*/ 1663394 w 3239999"/>
              <a:gd name="connsiteY9-1342" fmla="*/ 430441 h 3032924"/>
              <a:gd name="connsiteX10-1343" fmla="*/ 1663394 w 3239999"/>
              <a:gd name="connsiteY10-1344" fmla="*/ 402054 h 3032924"/>
              <a:gd name="connsiteX11-1345" fmla="*/ 2406065 w 3239999"/>
              <a:gd name="connsiteY11-1346" fmla="*/ 22 h 3032924"/>
              <a:gd name="connsiteX12-1347" fmla="*/ 2853673 w 3239999"/>
              <a:gd name="connsiteY12-1348" fmla="*/ 91100 h 3032924"/>
              <a:gd name="connsiteX13-1349" fmla="*/ 2854770 w 3239999"/>
              <a:gd name="connsiteY13-1350" fmla="*/ 430441 h 3032924"/>
              <a:gd name="connsiteX14-1351" fmla="*/ 3120669 w 3239999"/>
              <a:gd name="connsiteY14-1352" fmla="*/ 428517 h 3032924"/>
              <a:gd name="connsiteX15-1353" fmla="*/ 3120669 w 3239999"/>
              <a:gd name="connsiteY15-1354" fmla="*/ 738345 h 3032924"/>
              <a:gd name="connsiteX16-1355" fmla="*/ 3239999 w 3239999"/>
              <a:gd name="connsiteY16-1356" fmla="*/ 738345 h 3032924"/>
              <a:gd name="connsiteX17-1357" fmla="*/ 3239999 w 3239999"/>
              <a:gd name="connsiteY17-1358" fmla="*/ 3032924 h 3032924"/>
              <a:gd name="connsiteX18-1359" fmla="*/ 0 w 3239999"/>
              <a:gd name="connsiteY18-1360" fmla="*/ 3032924 h 3032924"/>
              <a:gd name="connsiteX19-1361" fmla="*/ 0 w 3239999"/>
              <a:gd name="connsiteY19-1362" fmla="*/ 738345 h 3032924"/>
              <a:gd name="connsiteX20-1363" fmla="*/ 102477 w 3239999"/>
              <a:gd name="connsiteY20-1364" fmla="*/ 738345 h 3032924"/>
              <a:gd name="connsiteX21-1365" fmla="*/ 102477 w 3239999"/>
              <a:gd name="connsiteY21-1366" fmla="*/ 428517 h 3032924"/>
              <a:gd name="connsiteX22-1367" fmla="*/ 385229 w 3239999"/>
              <a:gd name="connsiteY22-1368" fmla="*/ 430441 h 3032924"/>
              <a:gd name="connsiteX23-1369" fmla="*/ 386326 w 3239999"/>
              <a:gd name="connsiteY23-1370" fmla="*/ 91100 h 3032924"/>
              <a:gd name="connsiteX24-1371" fmla="*/ 833935 w 3239999"/>
              <a:gd name="connsiteY24-1372" fmla="*/ 22 h 3032924"/>
              <a:gd name="connsiteX25-1373" fmla="*/ 1576606 w 3239999"/>
              <a:gd name="connsiteY25-1374" fmla="*/ 402054 h 3032924"/>
              <a:gd name="connsiteX26-1375" fmla="*/ 1576606 w 3239999"/>
              <a:gd name="connsiteY26-1376" fmla="*/ 430441 h 3032924"/>
              <a:gd name="connsiteX27-1377" fmla="*/ 1576606 w 3239999"/>
              <a:gd name="connsiteY27-1378" fmla="*/ 526981 h 3032924"/>
              <a:gd name="connsiteX28-1379" fmla="*/ 1576606 w 3239999"/>
              <a:gd name="connsiteY28-1380" fmla="*/ 2765302 h 3032924"/>
              <a:gd name="connsiteX29-1381" fmla="*/ 378630 w 3239999"/>
              <a:gd name="connsiteY29-1382" fmla="*/ 2472117 h 3032924"/>
              <a:gd name="connsiteX30-1383" fmla="*/ 384918 w 3239999"/>
              <a:gd name="connsiteY30-1384" fmla="*/ 526981 h 3032924"/>
              <a:gd name="connsiteX31-1385" fmla="*/ 239143 w 3239999"/>
              <a:gd name="connsiteY31-1386" fmla="*/ 526981 h 3032924"/>
              <a:gd name="connsiteX32-1387" fmla="*/ 229618 w 3239999"/>
              <a:gd name="connsiteY32-1388" fmla="*/ 2690698 h 3032924"/>
              <a:gd name="connsiteX33-1389" fmla="*/ 1576606 w 3239999"/>
              <a:gd name="connsiteY33-1390" fmla="*/ 2776423 h 3032924"/>
              <a:gd name="connsiteX0-1391" fmla="*/ 1576606 w 3239999"/>
              <a:gd name="connsiteY0-1392" fmla="*/ 2778202 h 3032924"/>
              <a:gd name="connsiteX1-1393" fmla="*/ 1663394 w 3239999"/>
              <a:gd name="connsiteY1-1394" fmla="*/ 2778202 h 3032924"/>
              <a:gd name="connsiteX2-1395" fmla="*/ 1663394 w 3239999"/>
              <a:gd name="connsiteY2-1396" fmla="*/ 2776423 h 3032924"/>
              <a:gd name="connsiteX3-1397" fmla="*/ 2991331 w 3239999"/>
              <a:gd name="connsiteY3-1398" fmla="*/ 2709748 h 3032924"/>
              <a:gd name="connsiteX4-1399" fmla="*/ 3000856 w 3239999"/>
              <a:gd name="connsiteY4-1400" fmla="*/ 526981 h 3032924"/>
              <a:gd name="connsiteX5-1401" fmla="*/ 2855082 w 3239999"/>
              <a:gd name="connsiteY5-1402" fmla="*/ 526981 h 3032924"/>
              <a:gd name="connsiteX6-1403" fmla="*/ 2861369 w 3239999"/>
              <a:gd name="connsiteY6-1404" fmla="*/ 2472117 h 3032924"/>
              <a:gd name="connsiteX7-1405" fmla="*/ 1663394 w 3239999"/>
              <a:gd name="connsiteY7-1406" fmla="*/ 2765302 h 3032924"/>
              <a:gd name="connsiteX8-1407" fmla="*/ 1663394 w 3239999"/>
              <a:gd name="connsiteY8-1408" fmla="*/ 526981 h 3032924"/>
              <a:gd name="connsiteX9-1409" fmla="*/ 1663394 w 3239999"/>
              <a:gd name="connsiteY9-1410" fmla="*/ 430441 h 3032924"/>
              <a:gd name="connsiteX10-1411" fmla="*/ 1663394 w 3239999"/>
              <a:gd name="connsiteY10-1412" fmla="*/ 402054 h 3032924"/>
              <a:gd name="connsiteX11-1413" fmla="*/ 2406065 w 3239999"/>
              <a:gd name="connsiteY11-1414" fmla="*/ 22 h 3032924"/>
              <a:gd name="connsiteX12-1415" fmla="*/ 2853673 w 3239999"/>
              <a:gd name="connsiteY12-1416" fmla="*/ 91100 h 3032924"/>
              <a:gd name="connsiteX13-1417" fmla="*/ 2854770 w 3239999"/>
              <a:gd name="connsiteY13-1418" fmla="*/ 430441 h 3032924"/>
              <a:gd name="connsiteX14-1419" fmla="*/ 3120669 w 3239999"/>
              <a:gd name="connsiteY14-1420" fmla="*/ 428517 h 3032924"/>
              <a:gd name="connsiteX15-1421" fmla="*/ 3120669 w 3239999"/>
              <a:gd name="connsiteY15-1422" fmla="*/ 738345 h 3032924"/>
              <a:gd name="connsiteX16-1423" fmla="*/ 3239999 w 3239999"/>
              <a:gd name="connsiteY16-1424" fmla="*/ 738345 h 3032924"/>
              <a:gd name="connsiteX17-1425" fmla="*/ 3239999 w 3239999"/>
              <a:gd name="connsiteY17-1426" fmla="*/ 3032924 h 3032924"/>
              <a:gd name="connsiteX18-1427" fmla="*/ 0 w 3239999"/>
              <a:gd name="connsiteY18-1428" fmla="*/ 3032924 h 3032924"/>
              <a:gd name="connsiteX19-1429" fmla="*/ 0 w 3239999"/>
              <a:gd name="connsiteY19-1430" fmla="*/ 738345 h 3032924"/>
              <a:gd name="connsiteX20-1431" fmla="*/ 102477 w 3239999"/>
              <a:gd name="connsiteY20-1432" fmla="*/ 738345 h 3032924"/>
              <a:gd name="connsiteX21-1433" fmla="*/ 102477 w 3239999"/>
              <a:gd name="connsiteY21-1434" fmla="*/ 428517 h 3032924"/>
              <a:gd name="connsiteX22-1435" fmla="*/ 385229 w 3239999"/>
              <a:gd name="connsiteY22-1436" fmla="*/ 430441 h 3032924"/>
              <a:gd name="connsiteX23-1437" fmla="*/ 386326 w 3239999"/>
              <a:gd name="connsiteY23-1438" fmla="*/ 91100 h 3032924"/>
              <a:gd name="connsiteX24-1439" fmla="*/ 833935 w 3239999"/>
              <a:gd name="connsiteY24-1440" fmla="*/ 22 h 3032924"/>
              <a:gd name="connsiteX25-1441" fmla="*/ 1576606 w 3239999"/>
              <a:gd name="connsiteY25-1442" fmla="*/ 402054 h 3032924"/>
              <a:gd name="connsiteX26-1443" fmla="*/ 1576606 w 3239999"/>
              <a:gd name="connsiteY26-1444" fmla="*/ 430441 h 3032924"/>
              <a:gd name="connsiteX27-1445" fmla="*/ 1576606 w 3239999"/>
              <a:gd name="connsiteY27-1446" fmla="*/ 526981 h 3032924"/>
              <a:gd name="connsiteX28-1447" fmla="*/ 1576606 w 3239999"/>
              <a:gd name="connsiteY28-1448" fmla="*/ 2765302 h 3032924"/>
              <a:gd name="connsiteX29-1449" fmla="*/ 378630 w 3239999"/>
              <a:gd name="connsiteY29-1450" fmla="*/ 2472117 h 3032924"/>
              <a:gd name="connsiteX30-1451" fmla="*/ 384918 w 3239999"/>
              <a:gd name="connsiteY30-1452" fmla="*/ 526981 h 3032924"/>
              <a:gd name="connsiteX31-1453" fmla="*/ 239143 w 3239999"/>
              <a:gd name="connsiteY31-1454" fmla="*/ 526981 h 3032924"/>
              <a:gd name="connsiteX32-1455" fmla="*/ 229618 w 3239999"/>
              <a:gd name="connsiteY32-1456" fmla="*/ 2690698 h 3032924"/>
              <a:gd name="connsiteX33-1457" fmla="*/ 1576606 w 3239999"/>
              <a:gd name="connsiteY33-1458" fmla="*/ 2776423 h 30329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endParaRPr>
          </a:p>
        </p:txBody>
      </p:sp>
      <p:sp>
        <p:nvSpPr>
          <p:cNvPr id="13" name="Rectangle 12"/>
          <p:cNvSpPr/>
          <p:nvPr/>
        </p:nvSpPr>
        <p:spPr>
          <a:xfrm>
            <a:off x="5533002" y="5814615"/>
            <a:ext cx="2291645" cy="492443"/>
          </a:xfrm>
          <a:prstGeom prst="rect">
            <a:avLst/>
          </a:prstGeom>
        </p:spPr>
        <p:txBody>
          <a:bodyPr wrap="square">
            <a:spAutoFit/>
          </a:bodyPr>
          <a:lstStyle/>
          <a:p>
            <a:pPr algn="ctr" fontAlgn="base">
              <a:spcBef>
                <a:spcPct val="0"/>
              </a:spcBef>
              <a:spcAft>
                <a:spcPct val="0"/>
              </a:spcAft>
              <a:tabLst>
                <a:tab pos="228600" algn="l"/>
              </a:tabLst>
            </a:pPr>
            <a:r>
              <a:rPr lang="en-US" alt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PHẦN NỔI</a:t>
            </a:r>
            <a:endParaRPr lang="vi-VN" altLang="en-US" sz="2600" dirty="0">
              <a:solidFill>
                <a:srgbClr val="C0000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14" name="Rectangle 13"/>
          <p:cNvSpPr/>
          <p:nvPr/>
        </p:nvSpPr>
        <p:spPr>
          <a:xfrm>
            <a:off x="4532232" y="3007658"/>
            <a:ext cx="2905937" cy="1015663"/>
          </a:xfrm>
          <a:prstGeom prst="rect">
            <a:avLst/>
          </a:prstGeom>
        </p:spPr>
        <p:txBody>
          <a:bodyPr wrap="square">
            <a:spAutoFit/>
          </a:bodyPr>
          <a:lstStyle/>
          <a:p>
            <a:pPr eaLnBrk="0" fontAlgn="base" hangingPunct="0">
              <a:spcBef>
                <a:spcPct val="0"/>
              </a:spcBef>
              <a:spcAft>
                <a:spcPct val="0"/>
              </a:spcAft>
              <a:tabLst>
                <a:tab pos="228600" algn="l"/>
              </a:tabLst>
            </a:pPr>
            <a:r>
              <a:rPr lang="en-US" sz="2000" dirty="0" err="1">
                <a:latin typeface="Times New Roman" panose="02020603050405020304" pitchFamily="18" charset="0"/>
                <a:cs typeface="Times New Roman" panose="02020603050405020304" pitchFamily="18" charset="0"/>
              </a:rPr>
              <a:t>Kỉ</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luật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nề</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nếp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nhà</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trường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hoạt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động</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của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nhà</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trường</a:t>
            </a:r>
            <a:r>
              <a:rPr lang="en-US" sz="2000" dirty="0" smtClean="0">
                <a:latin typeface="Times New Roman" panose="02020603050405020304" pitchFamily="18" charset="0"/>
                <a:cs typeface="Times New Roman" panose="02020603050405020304" pitchFamily="18" charset="0"/>
              </a:rPr>
              <a:t>…</a:t>
            </a:r>
            <a:endParaRPr lang="vi-VN" altLang="en-US" sz="20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15" name="Rectangle 14"/>
          <p:cNvSpPr/>
          <p:nvPr/>
        </p:nvSpPr>
        <p:spPr>
          <a:xfrm>
            <a:off x="2443979" y="3619668"/>
            <a:ext cx="1982885" cy="1015663"/>
          </a:xfrm>
          <a:prstGeom prst="rect">
            <a:avLst/>
          </a:prstGeom>
        </p:spPr>
        <p:txBody>
          <a:bodyPr wrap="square">
            <a:spAutoFit/>
          </a:bodyPr>
          <a:lstStyle/>
          <a:p>
            <a:pPr eaLnBrk="0" fontAlgn="base" hangingPunct="0">
              <a:spcBef>
                <a:spcPct val="0"/>
              </a:spcBef>
              <a:spcAft>
                <a:spcPct val="0"/>
              </a:spcAft>
              <a:tabLst>
                <a:tab pos="228600" algn="l"/>
              </a:tabLst>
            </a:pPr>
            <a:r>
              <a:rPr lang="en-US" sz="2000" dirty="0" err="1">
                <a:latin typeface="Times New Roman" panose="02020603050405020304" pitchFamily="18" charset="0"/>
                <a:cs typeface="Times New Roman" panose="02020603050405020304" pitchFamily="18" charset="0"/>
              </a:rPr>
              <a:t>Sứ</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mệnh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tầm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nhìn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trường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cao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đẳng</a:t>
            </a:r>
            <a:endParaRPr lang="vi-VN" altLang="en-US" sz="20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16" name="Rectangle 15"/>
          <p:cNvSpPr/>
          <p:nvPr/>
        </p:nvSpPr>
        <p:spPr>
          <a:xfrm>
            <a:off x="465179" y="4315107"/>
            <a:ext cx="1873432" cy="1323439"/>
          </a:xfrm>
          <a:prstGeom prst="rect">
            <a:avLst/>
          </a:prstGeom>
        </p:spPr>
        <p:txBody>
          <a:bodyPr wrap="square">
            <a:spAutoFit/>
          </a:bodyPr>
          <a:lstStyle/>
          <a:p>
            <a:pPr eaLnBrk="0" fontAlgn="base" hangingPunct="0">
              <a:spcBef>
                <a:spcPct val="0"/>
              </a:spcBef>
              <a:spcAft>
                <a:spcPct val="0"/>
              </a:spcAft>
              <a:tabLst>
                <a:tab pos="228600" algn="l"/>
              </a:tabLst>
            </a:pP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yếu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tố</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ngoại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cảnh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trường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cao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đẳng</a:t>
            </a:r>
            <a:endParaRPr lang="vi-VN" altLang="en-US" sz="20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endParaRPr>
          </a:p>
        </p:txBody>
      </p:sp>
      <p:cxnSp>
        <p:nvCxnSpPr>
          <p:cNvPr id="17" name="Straight Connector 16"/>
          <p:cNvCxnSpPr/>
          <p:nvPr/>
        </p:nvCxnSpPr>
        <p:spPr>
          <a:xfrm flipV="1">
            <a:off x="5059049" y="4858840"/>
            <a:ext cx="1148130" cy="1007983"/>
          </a:xfrm>
          <a:prstGeom prst="line">
            <a:avLst/>
          </a:prstGeom>
          <a:ln w="38100">
            <a:solidFill>
              <a:schemeClr val="accent4"/>
            </a:solidFill>
            <a:prstDash val="sysDot"/>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4248081" y="5237523"/>
            <a:ext cx="1346448" cy="13464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endParaRPr>
          </a:p>
        </p:txBody>
      </p:sp>
      <p:sp>
        <p:nvSpPr>
          <p:cNvPr id="19" name="Parallelogram 15"/>
          <p:cNvSpPr/>
          <p:nvPr/>
        </p:nvSpPr>
        <p:spPr>
          <a:xfrm rot="16200000">
            <a:off x="4648955" y="5615938"/>
            <a:ext cx="544699" cy="589617"/>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a:solidFill>
                <a:prstClr val="white"/>
              </a:solidFill>
            </a:endParaRPr>
          </a:p>
        </p:txBody>
      </p:sp>
      <p:sp>
        <p:nvSpPr>
          <p:cNvPr id="20" name="Oval 19"/>
          <p:cNvSpPr/>
          <p:nvPr/>
        </p:nvSpPr>
        <p:spPr>
          <a:xfrm>
            <a:off x="5739486" y="4494191"/>
            <a:ext cx="864096" cy="864096"/>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endParaRPr>
          </a:p>
        </p:txBody>
      </p:sp>
      <p:sp>
        <p:nvSpPr>
          <p:cNvPr id="21" name="Rectangle 16"/>
          <p:cNvSpPr/>
          <p:nvPr/>
        </p:nvSpPr>
        <p:spPr>
          <a:xfrm rot="2700000">
            <a:off x="6038573" y="4687866"/>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endParaRPr>
          </a:p>
        </p:txBody>
      </p:sp>
      <p:sp>
        <p:nvSpPr>
          <p:cNvPr id="22" name="Rectangle 21"/>
          <p:cNvSpPr/>
          <p:nvPr/>
        </p:nvSpPr>
        <p:spPr>
          <a:xfrm>
            <a:off x="6556198" y="3725576"/>
            <a:ext cx="2160346" cy="1323439"/>
          </a:xfrm>
          <a:prstGeom prst="rect">
            <a:avLst/>
          </a:prstGeom>
        </p:spPr>
        <p:txBody>
          <a:bodyPr wrap="square">
            <a:spAutoFit/>
          </a:bodyPr>
          <a:lstStyle/>
          <a:p>
            <a:pPr indent="431800" algn="just">
              <a:spcBef>
                <a:spcPts val="600"/>
              </a:spcBef>
              <a:spcAft>
                <a:spcPts val="0"/>
              </a:spcAft>
            </a:pPr>
            <a:r>
              <a:rPr lang="en-US" sz="2000">
                <a:latin typeface="Times New Roman" panose="02020603050405020304" pitchFamily="18" charset="0"/>
                <a:ea typeface="Times New Roman" panose="02020603050405020304" pitchFamily="18" charset="0"/>
              </a:rPr>
              <a:t>Thái</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độ</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hành</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động</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liên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quan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đến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trách</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nhiệm</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của</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cán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bộ</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giáo</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viên</a:t>
            </a:r>
            <a:r>
              <a:rPr lang="en-US" sz="2000" dirty="0">
                <a:latin typeface="Times New Roman" panose="02020603050405020304" pitchFamily="18" charset="0"/>
                <a:ea typeface="Times New Roman" panose="02020603050405020304" pitchFamily="18" charset="0"/>
              </a:rPr>
              <a:t>.</a:t>
            </a:r>
          </a:p>
        </p:txBody>
      </p:sp>
      <p:sp>
        <p:nvSpPr>
          <p:cNvPr id="23" name="Rectangle 22"/>
          <p:cNvSpPr/>
          <p:nvPr/>
        </p:nvSpPr>
        <p:spPr>
          <a:xfrm>
            <a:off x="838267" y="352673"/>
            <a:ext cx="7576457" cy="2169825"/>
          </a:xfrm>
          <a:prstGeom prst="rect">
            <a:avLst/>
          </a:prstGeom>
        </p:spPr>
        <p:txBody>
          <a:bodyPr wrap="square">
            <a:spAutoFit/>
          </a:bodyPr>
          <a:lstStyle/>
          <a:p>
            <a:pPr indent="431800" algn="just">
              <a:spcBef>
                <a:spcPts val="600"/>
              </a:spcBef>
              <a:spcAft>
                <a:spcPts val="0"/>
              </a:spcAft>
            </a:pPr>
            <a:r>
              <a:rPr lang="en-US" sz="2600" b="1" spc="10" dirty="0" smtClean="0">
                <a:latin typeface="Times New Roman" panose="02020603050405020304" pitchFamily="18" charset="0"/>
                <a:cs typeface="Times New Roman" panose="02020603050405020304" pitchFamily="18" charset="0"/>
              </a:rPr>
              <a:t>- </a:t>
            </a:r>
            <a:r>
              <a:rPr lang="en-US" sz="2600" b="1" spc="10" dirty="0" err="1" smtClean="0">
                <a:latin typeface="Times New Roman" panose="02020603050405020304" pitchFamily="18" charset="0"/>
                <a:cs typeface="Times New Roman" panose="02020603050405020304" pitchFamily="18" charset="0"/>
              </a:rPr>
              <a:t>Mô</a:t>
            </a:r>
            <a:r>
              <a:rPr lang="en-US" sz="2600" b="1" spc="10" dirty="0" smtClean="0">
                <a:latin typeface="Times New Roman" panose="02020603050405020304" pitchFamily="18" charset="0"/>
                <a:cs typeface="Times New Roman" panose="02020603050405020304" pitchFamily="18" charset="0"/>
              </a:rPr>
              <a:t> </a:t>
            </a:r>
            <a:r>
              <a:rPr lang="en-US" sz="2600" b="1" spc="30" dirty="0" err="1" smtClean="0">
                <a:latin typeface="Times New Roman" panose="02020603050405020304" pitchFamily="18" charset="0"/>
                <a:cs typeface="Times New Roman" panose="02020603050405020304" pitchFamily="18" charset="0"/>
              </a:rPr>
              <a:t>hình</a:t>
            </a:r>
            <a:r>
              <a:rPr lang="en-US" sz="2600" b="1" spc="30" dirty="0" smtClean="0">
                <a:latin typeface="Times New Roman" panose="02020603050405020304" pitchFamily="18" charset="0"/>
                <a:cs typeface="Times New Roman" panose="02020603050405020304" pitchFamily="18" charset="0"/>
              </a:rPr>
              <a:t> </a:t>
            </a:r>
            <a:r>
              <a:rPr lang="en-US" sz="2600" b="1" spc="30" dirty="0" err="1" smtClean="0">
                <a:latin typeface="Times New Roman" panose="02020603050405020304" pitchFamily="18" charset="0"/>
                <a:cs typeface="Times New Roman" panose="02020603050405020304" pitchFamily="18" charset="0"/>
              </a:rPr>
              <a:t>tảng</a:t>
            </a:r>
            <a:r>
              <a:rPr lang="en-US" sz="2600" b="1" spc="30" dirty="0">
                <a:latin typeface="Times New Roman" panose="02020603050405020304" pitchFamily="18" charset="0"/>
                <a:cs typeface="Times New Roman" panose="02020603050405020304" pitchFamily="18" charset="0"/>
              </a:rPr>
              <a:t> </a:t>
            </a:r>
            <a:r>
              <a:rPr lang="en-US" sz="2600" b="1" spc="30" dirty="0" err="1" smtClean="0">
                <a:latin typeface="Times New Roman" panose="02020603050405020304" pitchFamily="18" charset="0"/>
                <a:cs typeface="Times New Roman" panose="02020603050405020304" pitchFamily="18" charset="0"/>
              </a:rPr>
              <a:t>băng</a:t>
            </a:r>
            <a:r>
              <a:rPr lang="en-US" sz="2600" b="1" spc="30" dirty="0" smtClean="0">
                <a:latin typeface="Times New Roman" panose="02020603050405020304" pitchFamily="18" charset="0"/>
                <a:cs typeface="Times New Roman" panose="02020603050405020304" pitchFamily="18" charset="0"/>
              </a:rPr>
              <a:t> </a:t>
            </a:r>
            <a:r>
              <a:rPr lang="vi-VN" sz="2600" b="1" dirty="0" smtClean="0">
                <a:latin typeface="Times New Roman" panose="02020603050405020304" pitchFamily="18" charset="0"/>
                <a:ea typeface="Times New Roman" panose="02020603050405020304" pitchFamily="18" charset="0"/>
                <a:cs typeface="Times New Roman" panose="02020603050405020304" pitchFamily="18" charset="0"/>
              </a:rPr>
              <a:t>nhiều </a:t>
            </a:r>
            <a:r>
              <a:rPr lang="vi-VN" sz="2600" b="1" dirty="0">
                <a:latin typeface="Times New Roman" panose="02020603050405020304" pitchFamily="18" charset="0"/>
                <a:ea typeface="Times New Roman" panose="02020603050405020304" pitchFamily="18" charset="0"/>
                <a:cs typeface="Times New Roman" panose="02020603050405020304" pitchFamily="18" charset="0"/>
              </a:rPr>
              <a:t>nhà nghiên cứu của Việt Nam sử dụng khi bàn về cấu trúc văn hóa nhà </a:t>
            </a:r>
            <a:r>
              <a:rPr lang="vi-VN" sz="2600" b="1" dirty="0" smtClean="0">
                <a:latin typeface="Times New Roman" panose="02020603050405020304" pitchFamily="18" charset="0"/>
                <a:ea typeface="Times New Roman" panose="02020603050405020304" pitchFamily="18" charset="0"/>
                <a:cs typeface="Times New Roman" panose="02020603050405020304" pitchFamily="18" charset="0"/>
              </a:rPr>
              <a:t>trường</a:t>
            </a:r>
            <a:endParaRPr lang="en-US" sz="2600" b="1" dirty="0" smtClean="0">
              <a:latin typeface="Times New Roman" panose="02020603050405020304" pitchFamily="18" charset="0"/>
              <a:ea typeface="Times New Roman" panose="02020603050405020304" pitchFamily="18" charset="0"/>
              <a:cs typeface="Times New Roman" panose="02020603050405020304" pitchFamily="18" charset="0"/>
            </a:endParaRPr>
          </a:p>
          <a:p>
            <a:pPr indent="431800" algn="just">
              <a:spcBef>
                <a:spcPts val="600"/>
              </a:spcBef>
              <a:spcAft>
                <a:spcPts val="0"/>
              </a:spcAft>
            </a:pP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Theo </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mô hình này</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văn </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hóa nhà trường giống như tảng băng, bao gồm phần nổi và phần chìm:</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4"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3441604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flipH="1" flipV="1">
            <a:off x="19587" y="4402347"/>
            <a:ext cx="9163605" cy="52626"/>
          </a:xfrm>
          <a:prstGeom prst="line">
            <a:avLst/>
          </a:prstGeom>
          <a:ln w="38100">
            <a:solidFill>
              <a:srgbClr val="006699"/>
            </a:solidFill>
            <a:headEnd type="triangle"/>
            <a:tailEnd type="ova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870414" y="4428660"/>
            <a:ext cx="0" cy="914400"/>
          </a:xfrm>
          <a:prstGeom prst="line">
            <a:avLst/>
          </a:prstGeom>
          <a:ln w="38100">
            <a:solidFill>
              <a:srgbClr val="0066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3373329" y="4418334"/>
            <a:ext cx="0" cy="914400"/>
          </a:xfrm>
          <a:prstGeom prst="line">
            <a:avLst/>
          </a:prstGeom>
          <a:ln w="38100">
            <a:solidFill>
              <a:srgbClr val="0066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928498" y="4402347"/>
            <a:ext cx="0" cy="914400"/>
          </a:xfrm>
          <a:prstGeom prst="line">
            <a:avLst/>
          </a:prstGeom>
          <a:ln w="38100">
            <a:solidFill>
              <a:srgbClr val="0066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056556" y="3452233"/>
            <a:ext cx="0" cy="914400"/>
          </a:xfrm>
          <a:prstGeom prst="line">
            <a:avLst/>
          </a:prstGeom>
          <a:ln w="38100">
            <a:solidFill>
              <a:srgbClr val="0066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742353" y="3477280"/>
            <a:ext cx="0" cy="914400"/>
          </a:xfrm>
          <a:prstGeom prst="line">
            <a:avLst/>
          </a:prstGeom>
          <a:ln w="38100">
            <a:solidFill>
              <a:srgbClr val="0066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268132" y="3028023"/>
            <a:ext cx="2014444" cy="1323439"/>
          </a:xfrm>
          <a:prstGeom prst="rect">
            <a:avLst/>
          </a:prstGeom>
          <a:noFill/>
          <a:ln w="9525">
            <a:solidFill>
              <a:schemeClr val="accent6">
                <a:lumMod val="50000"/>
              </a:schemeClr>
            </a:solidFill>
            <a:prstDash val="dash"/>
          </a:ln>
        </p:spPr>
        <p:txBody>
          <a:bodyPr wrap="square" rtlCol="0" anchor="ctr">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defTabSz="914400" eaLnBrk="0" fontAlgn="base" hangingPunct="0">
              <a:spcBef>
                <a:spcPct val="0"/>
              </a:spcBef>
              <a:spcAft>
                <a:spcPct val="0"/>
              </a:spcAft>
              <a:tabLst>
                <a:tab pos="228600" algn="l"/>
              </a:tabLst>
            </a:pPr>
            <a:r>
              <a:rPr lang="en-US" sz="2000" dirty="0" err="1">
                <a:solidFill>
                  <a:schemeClr val="accent1">
                    <a:lumMod val="50000"/>
                  </a:schemeClr>
                </a:solidFill>
                <a:latin typeface="Times New Roman" panose="02020603050405020304" pitchFamily="18" charset="0"/>
                <a:cs typeface="Times New Roman" panose="02020603050405020304" pitchFamily="18" charset="0"/>
              </a:rPr>
              <a:t>Mong</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muốn</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cá</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nhân</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của</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các</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thành</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viên</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nhà</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trường</a:t>
            </a:r>
            <a:endParaRPr lang="vi-VN" altLang="en-US" sz="2000" dirty="0">
              <a:solidFill>
                <a:schemeClr val="accent1">
                  <a:lumMod val="50000"/>
                </a:schemeClr>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11" name="TextBox 16"/>
          <p:cNvSpPr txBox="1"/>
          <p:nvPr/>
        </p:nvSpPr>
        <p:spPr>
          <a:xfrm>
            <a:off x="4942025" y="3624553"/>
            <a:ext cx="1520716" cy="707886"/>
          </a:xfrm>
          <a:prstGeom prst="rect">
            <a:avLst/>
          </a:prstGeom>
          <a:noFill/>
          <a:ln w="9525">
            <a:solidFill>
              <a:schemeClr val="accent6">
                <a:lumMod val="50000"/>
              </a:schemeClr>
            </a:solidFill>
            <a:prstDash val="sysDash"/>
          </a:ln>
        </p:spPr>
        <p:txBody>
          <a:bodyPr wrap="square" rtlCol="0" anchor="ctr">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defTabSz="914400" eaLnBrk="0" fontAlgn="base" hangingPunct="0">
              <a:spcBef>
                <a:spcPct val="0"/>
              </a:spcBef>
              <a:spcAft>
                <a:spcPct val="0"/>
              </a:spcAft>
              <a:tabLst>
                <a:tab pos="228600" algn="l"/>
              </a:tabLst>
            </a:pPr>
            <a:r>
              <a:rPr lang="de-DE" altLang="en-US" sz="20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Ca</a:t>
            </a:r>
            <a:r>
              <a:rPr lang="vi-VN" altLang="en-US" sz="20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̣nh tranh và hợp tác</a:t>
            </a:r>
          </a:p>
        </p:txBody>
      </p:sp>
      <p:sp>
        <p:nvSpPr>
          <p:cNvPr id="12" name="TextBox 20"/>
          <p:cNvSpPr txBox="1"/>
          <p:nvPr/>
        </p:nvSpPr>
        <p:spPr>
          <a:xfrm>
            <a:off x="7292368" y="3344649"/>
            <a:ext cx="1775438" cy="1015663"/>
          </a:xfrm>
          <a:prstGeom prst="rect">
            <a:avLst/>
          </a:prstGeom>
          <a:noFill/>
          <a:ln w="9525">
            <a:solidFill>
              <a:schemeClr val="accent6">
                <a:lumMod val="50000"/>
              </a:schemeClr>
            </a:solidFill>
            <a:prstDash val="dash"/>
          </a:ln>
        </p:spPr>
        <p:txBody>
          <a:bodyPr wrap="square" rtlCol="0" anchor="ctr">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defTabSz="914400" eaLnBrk="0" fontAlgn="base" hangingPunct="0">
              <a:spcBef>
                <a:spcPct val="0"/>
              </a:spcBef>
              <a:spcAft>
                <a:spcPct val="0"/>
              </a:spcAft>
              <a:tabLst>
                <a:tab pos="228600" algn="l"/>
              </a:tabLst>
            </a:pPr>
            <a:r>
              <a:rPr lang="vi-VN" altLang="en-US" sz="20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Giá trị cá nhân</a:t>
            </a:r>
          </a:p>
          <a:p>
            <a:pPr defTabSz="914400" eaLnBrk="0" fontAlgn="base" hangingPunct="0">
              <a:spcBef>
                <a:spcPct val="0"/>
              </a:spcBef>
              <a:spcAft>
                <a:spcPct val="0"/>
              </a:spcAft>
              <a:tabLst>
                <a:tab pos="228600" algn="l"/>
              </a:tabLst>
            </a:pPr>
            <a:r>
              <a:rPr lang="pt-BR" altLang="en-US" sz="20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k</a:t>
            </a:r>
            <a:r>
              <a:rPr lang="pt-BR" altLang="en-US" sz="2000" dirty="0" smtClean="0">
                <a:solidFill>
                  <a:srgbClr val="002060"/>
                </a:solidFill>
                <a:latin typeface="Times New Roman" panose="02020603050405020304" pitchFamily="18" charset="0"/>
                <a:ea typeface="Cambria" panose="02040503050406030204" pitchFamily="18" charset="0"/>
                <a:cs typeface="Times New Roman" panose="02020603050405020304" pitchFamily="18" charset="0"/>
              </a:rPr>
              <a:t>i</a:t>
            </a:r>
            <a:r>
              <a:rPr lang="vi-VN" altLang="en-US" sz="20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 năng và năng lực</a:t>
            </a:r>
          </a:p>
        </p:txBody>
      </p:sp>
      <p:sp>
        <p:nvSpPr>
          <p:cNvPr id="13" name="TextBox 24"/>
          <p:cNvSpPr txBox="1"/>
          <p:nvPr/>
        </p:nvSpPr>
        <p:spPr>
          <a:xfrm>
            <a:off x="1151037" y="4526002"/>
            <a:ext cx="1965061" cy="1323439"/>
          </a:xfrm>
          <a:prstGeom prst="rect">
            <a:avLst/>
          </a:prstGeom>
          <a:noFill/>
          <a:ln w="9525">
            <a:solidFill>
              <a:schemeClr val="accent6">
                <a:lumMod val="50000"/>
              </a:schemeClr>
            </a:solidFill>
            <a:prstDash val="dash"/>
          </a:ln>
        </p:spPr>
        <p:txBody>
          <a:bodyPr wrap="square" rtlCol="0" anchor="ctr">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defTabSz="914400" eaLnBrk="0" fontAlgn="base" hangingPunct="0">
              <a:spcBef>
                <a:spcPct val="0"/>
              </a:spcBef>
              <a:spcAft>
                <a:spcPct val="0"/>
              </a:spcAft>
              <a:tabLst>
                <a:tab pos="228600" algn="l"/>
              </a:tabLst>
            </a:pPr>
            <a:r>
              <a:rPr lang="en-US" sz="2000" dirty="0" err="1">
                <a:solidFill>
                  <a:schemeClr val="accent1">
                    <a:lumMod val="50000"/>
                  </a:schemeClr>
                </a:solidFill>
                <a:latin typeface="Times New Roman" panose="02020603050405020304" pitchFamily="18" charset="0"/>
                <a:cs typeface="Times New Roman" panose="02020603050405020304" pitchFamily="18" charset="0"/>
              </a:rPr>
              <a:t>Nhu</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cầu</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cá</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nhân</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của</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các</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thành</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viên</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trong</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nhà</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trường</a:t>
            </a:r>
            <a:endParaRPr lang="vi-VN" altLang="en-US" sz="2000" dirty="0">
              <a:solidFill>
                <a:schemeClr val="accent1">
                  <a:lumMod val="50000"/>
                </a:schemeClr>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14" name="TextBox 28"/>
          <p:cNvSpPr txBox="1"/>
          <p:nvPr/>
        </p:nvSpPr>
        <p:spPr>
          <a:xfrm>
            <a:off x="3593848" y="4495547"/>
            <a:ext cx="1820189" cy="1015663"/>
          </a:xfrm>
          <a:prstGeom prst="rect">
            <a:avLst/>
          </a:prstGeom>
          <a:noFill/>
          <a:ln w="9525">
            <a:solidFill>
              <a:schemeClr val="accent6">
                <a:lumMod val="50000"/>
              </a:schemeClr>
            </a:solidFill>
            <a:prstDash val="dash"/>
          </a:ln>
        </p:spPr>
        <p:txBody>
          <a:bodyPr wrap="square" rtlCol="0" anchor="ctr">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defTabSz="914400" eaLnBrk="0" fontAlgn="base" hangingPunct="0">
              <a:spcBef>
                <a:spcPct val="0"/>
              </a:spcBef>
              <a:spcAft>
                <a:spcPct val="0"/>
              </a:spcAft>
              <a:tabLst>
                <a:tab pos="228600" algn="l"/>
              </a:tabLst>
            </a:pPr>
            <a:r>
              <a:rPr lang="en-US" sz="2000" dirty="0" err="1">
                <a:solidFill>
                  <a:schemeClr val="accent1">
                    <a:lumMod val="50000"/>
                  </a:schemeClr>
                </a:solidFill>
                <a:latin typeface="Times New Roman" panose="02020603050405020304" pitchFamily="18" charset="0"/>
                <a:cs typeface="Times New Roman" panose="02020603050405020304" pitchFamily="18" charset="0"/>
              </a:rPr>
              <a:t>Sự</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phân</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bổ</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quyền</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lực</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trong</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nhà</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trường</a:t>
            </a:r>
            <a:r>
              <a:rPr lang="en-US" sz="2000" dirty="0">
                <a:solidFill>
                  <a:schemeClr val="accent1">
                    <a:lumMod val="50000"/>
                  </a:schemeClr>
                </a:solidFill>
                <a:latin typeface="Times New Roman" panose="02020603050405020304" pitchFamily="18" charset="0"/>
                <a:cs typeface="Times New Roman" panose="02020603050405020304" pitchFamily="18" charset="0"/>
              </a:rPr>
              <a:t>.</a:t>
            </a:r>
            <a:endParaRPr lang="vi-VN" altLang="en-US" sz="2000" dirty="0">
              <a:solidFill>
                <a:schemeClr val="accent1">
                  <a:lumMod val="50000"/>
                </a:schemeClr>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15" name="TextBox 32"/>
          <p:cNvSpPr txBox="1"/>
          <p:nvPr/>
        </p:nvSpPr>
        <p:spPr>
          <a:xfrm>
            <a:off x="6035332" y="4538220"/>
            <a:ext cx="3032473" cy="1631216"/>
          </a:xfrm>
          <a:prstGeom prst="rect">
            <a:avLst/>
          </a:prstGeom>
          <a:noFill/>
          <a:ln w="9525">
            <a:solidFill>
              <a:schemeClr val="accent6">
                <a:lumMod val="50000"/>
              </a:schemeClr>
            </a:solidFill>
            <a:prstDash val="dash"/>
          </a:ln>
        </p:spPr>
        <p:txBody>
          <a:bodyPr wrap="square" rtlCol="0" anchor="ctr">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r>
              <a:rPr lang="en-US" sz="2000" dirty="0" err="1">
                <a:solidFill>
                  <a:schemeClr val="accent1">
                    <a:lumMod val="50000"/>
                  </a:schemeClr>
                </a:solidFill>
                <a:latin typeface="Times New Roman" panose="02020603050405020304" pitchFamily="18" charset="0"/>
                <a:cs typeface="Times New Roman" panose="02020603050405020304" pitchFamily="18" charset="0"/>
              </a:rPr>
              <a:t>Các</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giá</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trị</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trong</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mối</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quan</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hệ</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giữa</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các</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thành</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viên</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trong</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nhà</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trường</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sự</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chân</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thật</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sự</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cởi</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mở</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sự</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tôn</a:t>
            </a:r>
            <a:r>
              <a:rPr lang="en-US" sz="2000" dirty="0">
                <a:solidFill>
                  <a:schemeClr val="accent1">
                    <a:lumMod val="50000"/>
                  </a:schemeClr>
                </a:solidFill>
                <a:latin typeface="Times New Roman" panose="02020603050405020304" pitchFamily="18" charset="0"/>
                <a:cs typeface="Times New Roman" panose="02020603050405020304" pitchFamily="18" charset="0"/>
              </a:rPr>
              <a:t>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trọng</a:t>
            </a:r>
            <a:r>
              <a:rPr lang="en-US" sz="2000" dirty="0">
                <a:solidFill>
                  <a:schemeClr val="accent1">
                    <a:lumMod val="50000"/>
                  </a:schemeClr>
                </a:solidFill>
                <a:latin typeface="Times New Roman" panose="02020603050405020304" pitchFamily="18" charset="0"/>
                <a:cs typeface="Times New Roman" panose="02020603050405020304" pitchFamily="18" charset="0"/>
              </a:rPr>
              <a:t>, tin </a:t>
            </a:r>
            <a:r>
              <a:rPr lang="en-US" sz="2000" dirty="0" err="1">
                <a:solidFill>
                  <a:schemeClr val="accent1">
                    <a:lumMod val="50000"/>
                  </a:schemeClr>
                </a:solidFill>
                <a:latin typeface="Times New Roman" panose="02020603050405020304" pitchFamily="18" charset="0"/>
                <a:cs typeface="Times New Roman" panose="02020603050405020304" pitchFamily="18" charset="0"/>
              </a:rPr>
              <a:t>tưởng</a:t>
            </a:r>
            <a:r>
              <a:rPr lang="en-US" sz="2000" dirty="0">
                <a:solidFill>
                  <a:schemeClr val="accent1">
                    <a:lumMod val="50000"/>
                  </a:schemeClr>
                </a:solidFill>
                <a:latin typeface="Times New Roman" panose="02020603050405020304" pitchFamily="18" charset="0"/>
                <a:cs typeface="Times New Roman" panose="02020603050405020304" pitchFamily="18" charset="0"/>
              </a:rPr>
              <a:t>…</a:t>
            </a:r>
          </a:p>
        </p:txBody>
      </p:sp>
      <p:sp>
        <p:nvSpPr>
          <p:cNvPr id="16" name="Rectangle 15"/>
          <p:cNvSpPr/>
          <p:nvPr/>
        </p:nvSpPr>
        <p:spPr>
          <a:xfrm>
            <a:off x="732384" y="646304"/>
            <a:ext cx="7738009" cy="1692771"/>
          </a:xfrm>
          <a:prstGeom prst="rect">
            <a:avLst/>
          </a:prstGeom>
        </p:spPr>
        <p:txBody>
          <a:bodyPr wrap="square">
            <a:spAutoFit/>
          </a:bodyPr>
          <a:lstStyle/>
          <a:p>
            <a:pPr indent="431800" algn="just">
              <a:spcBef>
                <a:spcPts val="600"/>
              </a:spcBef>
              <a:spcAft>
                <a:spcPts val="0"/>
              </a:spcAft>
            </a:pPr>
            <a:r>
              <a:rPr lang="en-US" sz="2600" dirty="0" err="1" smtClean="0">
                <a:latin typeface="Times New Roman" panose="02020603050405020304" pitchFamily="18" charset="0"/>
                <a:ea typeface="Times New Roman" panose="02020603050405020304" pitchFamily="18" charset="0"/>
              </a:rPr>
              <a:t>Phần</a:t>
            </a:r>
            <a:r>
              <a:rPr lang="en-US" sz="2600" dirty="0" smtClean="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chìm</a:t>
            </a:r>
            <a:r>
              <a:rPr lang="en-US" sz="2600" dirty="0" smtClean="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của</a:t>
            </a:r>
            <a:r>
              <a:rPr lang="en-US" sz="2600" dirty="0" smtClean="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văn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hóa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trường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cao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đẳng</a:t>
            </a:r>
            <a:r>
              <a:rPr lang="en-US" sz="2600" dirty="0">
                <a:latin typeface="Times New Roman" panose="02020603050405020304" pitchFamily="18" charset="0"/>
                <a:ea typeface="Times New Roman" panose="02020603050405020304" pitchFamily="18" charset="0"/>
              </a:rPr>
              <a:t> </a:t>
            </a:r>
            <a:r>
              <a:rPr lang="en-US" sz="2600" dirty="0" smtClean="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những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yếu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tố</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không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trực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tiếp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quan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được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phải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trực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tiếp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trải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nghiệm</a:t>
            </a:r>
            <a:r>
              <a:rPr lang="en-US" sz="2600" dirty="0">
                <a:latin typeface="Times New Roman" panose="02020603050405020304" pitchFamily="18" charset="0"/>
                <a:ea typeface="Times New Roman" panose="02020603050405020304" pitchFamily="18" charset="0"/>
              </a:rPr>
              <a:t> ở </a:t>
            </a:r>
            <a:r>
              <a:rPr lang="en-US" sz="2600" dirty="0" err="1">
                <a:latin typeface="Times New Roman" panose="02020603050405020304" pitchFamily="18" charset="0"/>
                <a:ea typeface="Times New Roman" panose="02020603050405020304" pitchFamily="18" charset="0"/>
              </a:rPr>
              <a:t>trong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trường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cao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đẳng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yếu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tố</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bề</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sâu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văn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hóa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trường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bao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gồm</a:t>
            </a:r>
            <a:r>
              <a:rPr lang="en-US" sz="2600" dirty="0">
                <a:latin typeface="Times New Roman" panose="02020603050405020304" pitchFamily="18" charset="0"/>
                <a:ea typeface="Times New Roman" panose="02020603050405020304" pitchFamily="18" charset="0"/>
              </a:rPr>
              <a:t>:</a:t>
            </a:r>
          </a:p>
        </p:txBody>
      </p:sp>
      <p:cxnSp>
        <p:nvCxnSpPr>
          <p:cNvPr id="17" name="Straight Connector 16"/>
          <p:cNvCxnSpPr/>
          <p:nvPr/>
        </p:nvCxnSpPr>
        <p:spPr>
          <a:xfrm>
            <a:off x="7154628" y="3452233"/>
            <a:ext cx="0" cy="914400"/>
          </a:xfrm>
          <a:prstGeom prst="line">
            <a:avLst/>
          </a:prstGeom>
          <a:ln w="38100">
            <a:solidFill>
              <a:srgbClr val="0066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30803811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44794" y="383569"/>
            <a:ext cx="8124886" cy="1292662"/>
          </a:xfrm>
          <a:prstGeom prst="rect">
            <a:avLst/>
          </a:prstGeom>
        </p:spPr>
        <p:txBody>
          <a:bodyPr wrap="square">
            <a:spAutoFit/>
          </a:bodyPr>
          <a:lstStyle/>
          <a:p>
            <a:r>
              <a:rPr lang="en-US" sz="2600" b="1"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1.2.2. </a:t>
            </a:r>
            <a:r>
              <a:rPr lang="vi-VN" sz="2600" b="1"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Ba </a:t>
            </a:r>
            <a:r>
              <a:rPr lang="vi-VN" sz="2600" b="1"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tầng bậc văn </a:t>
            </a:r>
            <a:r>
              <a:rPr lang="vi-VN" sz="2600" b="1"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ho</a:t>
            </a:r>
            <a:r>
              <a:rPr lang="en-US" sz="2600" b="1"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á</a:t>
            </a:r>
            <a:r>
              <a:rPr lang="vi-VN" sz="2600" b="1"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b="1"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nhà </a:t>
            </a:r>
            <a:r>
              <a:rPr lang="vi-VN" sz="2600" b="1" i="1"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trường </a:t>
            </a:r>
            <a:endParaRPr lang="en-US" sz="2600" b="1" i="1"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endParaRPr>
          </a:p>
          <a:p>
            <a:r>
              <a:rPr lang="en-US" sz="2600" dirty="0">
                <a:latin typeface="Times New Roman" panose="02020603050405020304" pitchFamily="18" charset="0"/>
                <a:cs typeface="Times New Roman" panose="02020603050405020304" pitchFamily="18" charset="0"/>
              </a:rPr>
              <a:t>B</a:t>
            </a:r>
            <a:r>
              <a:rPr lang="vi-VN" sz="2600" dirty="0" smtClean="0">
                <a:latin typeface="Times New Roman" panose="02020603050405020304" pitchFamily="18" charset="0"/>
                <a:cs typeface="Times New Roman" panose="02020603050405020304" pitchFamily="18" charset="0"/>
              </a:rPr>
              <a:t>a </a:t>
            </a:r>
            <a:r>
              <a:rPr lang="vi-VN" sz="2600" dirty="0">
                <a:latin typeface="Times New Roman" panose="02020603050405020304" pitchFamily="18" charset="0"/>
                <a:cs typeface="Times New Roman" panose="02020603050405020304" pitchFamily="18" charset="0"/>
              </a:rPr>
              <a:t>tầng bậc (cấp độ): </a:t>
            </a:r>
            <a:r>
              <a:rPr lang="vi-VN" sz="2600" dirty="0" smtClean="0">
                <a:latin typeface="Times New Roman" panose="02020603050405020304" pitchFamily="18" charset="0"/>
                <a:cs typeface="Times New Roman" panose="02020603050405020304" pitchFamily="18" charset="0"/>
              </a:rPr>
              <a:t>tầng </a:t>
            </a:r>
            <a:r>
              <a:rPr lang="vi-VN" sz="2600" dirty="0">
                <a:latin typeface="Times New Roman" panose="02020603050405020304" pitchFamily="18" charset="0"/>
                <a:cs typeface="Times New Roman" panose="02020603050405020304" pitchFamily="18" charset="0"/>
              </a:rPr>
              <a:t>bề mặt</a:t>
            </a:r>
            <a:r>
              <a:rPr lang="vi-VN" sz="2600" dirty="0" smtClean="0">
                <a:latin typeface="Times New Roman" panose="02020603050405020304" pitchFamily="18" charset="0"/>
                <a:cs typeface="Times New Roman" panose="02020603050405020304" pitchFamily="18" charset="0"/>
              </a:rPr>
              <a:t>,</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tầng</a:t>
            </a:r>
            <a:r>
              <a:rPr lang="vi-VN" sz="2600" dirty="0" smtClean="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cộng hưởng và </a:t>
            </a:r>
            <a:r>
              <a:rPr lang="vi-VN" sz="2600" dirty="0" smtClean="0">
                <a:latin typeface="Times New Roman" panose="02020603050405020304" pitchFamily="18" charset="0"/>
                <a:cs typeface="Times New Roman" panose="02020603050405020304" pitchFamily="18" charset="0"/>
              </a:rPr>
              <a:t>t</a:t>
            </a:r>
            <a:r>
              <a:rPr lang="en-US" sz="2600" dirty="0" err="1" smtClean="0">
                <a:latin typeface="Times New Roman" panose="02020603050405020304" pitchFamily="18" charset="0"/>
                <a:cs typeface="Times New Roman" panose="02020603050405020304" pitchFamily="18" charset="0"/>
              </a:rPr>
              <a:t>ầng</a:t>
            </a:r>
            <a:r>
              <a:rPr lang="vi-VN" sz="2600" dirty="0" smtClean="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nền </a:t>
            </a:r>
            <a:r>
              <a:rPr lang="vi-VN" sz="2600" dirty="0" smtClean="0">
                <a:latin typeface="Times New Roman" panose="02020603050405020304" pitchFamily="18" charset="0"/>
                <a:cs typeface="Times New Roman" panose="02020603050405020304" pitchFamily="18" charset="0"/>
              </a:rPr>
              <a:t>tảng</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pic>
        <p:nvPicPr>
          <p:cNvPr id="8" name="Picture 7" descr="C:\Users\dell\AppData\Local\Temp\FineReader11\media\image9.png"/>
          <p:cNvPicPr/>
          <p:nvPr/>
        </p:nvPicPr>
        <p:blipFill>
          <a:blip r:embed="rId2">
            <a:extLst>
              <a:ext uri="{28A0092B-C50C-407E-A947-70E740481C1C}">
                <a14:useLocalDpi xmlns:a14="http://schemas.microsoft.com/office/drawing/2010/main" val="0"/>
              </a:ext>
            </a:extLst>
          </a:blip>
          <a:srcRect/>
          <a:stretch>
            <a:fillRect/>
          </a:stretch>
        </p:blipFill>
        <p:spPr bwMode="auto">
          <a:xfrm>
            <a:off x="4401002" y="1776547"/>
            <a:ext cx="3959225" cy="4692357"/>
          </a:xfrm>
          <a:prstGeom prst="rect">
            <a:avLst/>
          </a:prstGeom>
          <a:noFill/>
        </p:spPr>
      </p:pic>
      <p:sp>
        <p:nvSpPr>
          <p:cNvPr id="7" name="Rectangle 6"/>
          <p:cNvSpPr/>
          <p:nvPr/>
        </p:nvSpPr>
        <p:spPr>
          <a:xfrm>
            <a:off x="431074" y="1933304"/>
            <a:ext cx="3482020" cy="1107996"/>
          </a:xfrm>
          <a:prstGeom prst="rect">
            <a:avLst/>
          </a:prstGeom>
        </p:spPr>
        <p:txBody>
          <a:bodyPr wrap="square">
            <a:spAutoFit/>
          </a:bodyPr>
          <a:lstStyle/>
          <a:p>
            <a:pPr algn="ctr"/>
            <a:r>
              <a:rPr lang="en-US" sz="2600" dirty="0" err="1" smtClean="0">
                <a:latin typeface="Times New Roman" panose="02020603050405020304" pitchFamily="18" charset="0"/>
                <a:cs typeface="Times New Roman" panose="02020603050405020304" pitchFamily="18" charset="0"/>
              </a:rPr>
              <a:t>Cấp</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độ</a:t>
            </a:r>
            <a:r>
              <a:rPr lang="vi-VN" sz="2600" dirty="0" smtClean="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bề </a:t>
            </a:r>
            <a:r>
              <a:rPr lang="vi-VN" sz="2600" dirty="0" smtClean="0">
                <a:latin typeface="Times New Roman" panose="02020603050405020304" pitchFamily="18" charset="0"/>
                <a:cs typeface="Times New Roman" panose="02020603050405020304" pitchFamily="18" charset="0"/>
              </a:rPr>
              <a:t>mặt</a:t>
            </a:r>
            <a:endParaRPr lang="en-US" sz="2600" dirty="0" smtClean="0">
              <a:latin typeface="Times New Roman" panose="02020603050405020304" pitchFamily="18" charset="0"/>
              <a:cs typeface="Times New Roman" panose="02020603050405020304" pitchFamily="18" charset="0"/>
            </a:endParaRPr>
          </a:p>
          <a:p>
            <a:pPr algn="just"/>
            <a:r>
              <a:rPr lang="en-US" sz="2000" dirty="0" smtClean="0">
                <a:latin typeface="Times New Roman" panose="02020603050405020304" pitchFamily="18" charset="0"/>
                <a:cs typeface="Times New Roman" panose="02020603050405020304" pitchFamily="18" charset="0"/>
              </a:rPr>
              <a:t>K</a:t>
            </a:r>
            <a:r>
              <a:rPr lang="vi-VN" sz="2000" dirty="0" smtClean="0">
                <a:latin typeface="Times New Roman" panose="02020603050405020304" pitchFamily="18" charset="0"/>
                <a:cs typeface="Times New Roman" panose="02020603050405020304" pitchFamily="18" charset="0"/>
              </a:rPr>
              <a:t>iến </a:t>
            </a:r>
            <a:r>
              <a:rPr lang="vi-VN" sz="2000" dirty="0">
                <a:latin typeface="Times New Roman" panose="02020603050405020304" pitchFamily="18" charset="0"/>
                <a:cs typeface="Times New Roman" panose="02020603050405020304" pitchFamily="18" charset="0"/>
              </a:rPr>
              <a:t>trúc các toà nhà, cách bài trí ỉớp học, phòng chức </a:t>
            </a:r>
            <a:r>
              <a:rPr lang="vi-VN" sz="2000" dirty="0" smtClean="0">
                <a:latin typeface="Times New Roman" panose="02020603050405020304" pitchFamily="18" charset="0"/>
                <a:cs typeface="Times New Roman" panose="02020603050405020304" pitchFamily="18" charset="0"/>
              </a:rPr>
              <a:t>năn</a:t>
            </a:r>
            <a:r>
              <a:rPr lang="en-US" sz="2000" dirty="0" smtClean="0">
                <a:latin typeface="Times New Roman" panose="02020603050405020304" pitchFamily="18" charset="0"/>
                <a:cs typeface="Times New Roman" panose="02020603050405020304" pitchFamily="18" charset="0"/>
              </a:rPr>
              <a:t>g...</a:t>
            </a:r>
            <a:endParaRPr lang="en-US" sz="2000" dirty="0">
              <a:latin typeface="Times New Roman" panose="02020603050405020304" pitchFamily="18" charset="0"/>
              <a:cs typeface="Times New Roman" panose="02020603050405020304" pitchFamily="18" charset="0"/>
            </a:endParaRPr>
          </a:p>
        </p:txBody>
      </p:sp>
      <p:sp>
        <p:nvSpPr>
          <p:cNvPr id="9" name="Rectangle 8"/>
          <p:cNvSpPr/>
          <p:nvPr/>
        </p:nvSpPr>
        <p:spPr>
          <a:xfrm>
            <a:off x="243103" y="3517949"/>
            <a:ext cx="3998057" cy="1415772"/>
          </a:xfrm>
          <a:prstGeom prst="rect">
            <a:avLst/>
          </a:prstGeom>
        </p:spPr>
        <p:txBody>
          <a:bodyPr wrap="square">
            <a:spAutoFit/>
          </a:bodyPr>
          <a:lstStyle/>
          <a:p>
            <a:pPr algn="ctr"/>
            <a:r>
              <a:rPr lang="en-US" sz="2600" dirty="0" err="1">
                <a:latin typeface="Times New Roman" panose="02020603050405020304" pitchFamily="18" charset="0"/>
                <a:cs typeface="Times New Roman" panose="02020603050405020304" pitchFamily="18" charset="0"/>
              </a:rPr>
              <a:t>Cấp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a:t>
            </a:r>
            <a:r>
              <a:rPr lang="vi-VN" sz="2600" dirty="0" smtClean="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cộng </a:t>
            </a:r>
            <a:r>
              <a:rPr lang="vi-VN" sz="2600" dirty="0" smtClean="0">
                <a:latin typeface="Times New Roman" panose="02020603050405020304" pitchFamily="18" charset="0"/>
                <a:cs typeface="Times New Roman" panose="02020603050405020304" pitchFamily="18" charset="0"/>
              </a:rPr>
              <a:t>hưởng</a:t>
            </a:r>
            <a:endParaRPr lang="en-US" sz="2600" dirty="0" smtClean="0">
              <a:latin typeface="Times New Roman" panose="02020603050405020304" pitchFamily="18" charset="0"/>
              <a:cs typeface="Times New Roman" panose="02020603050405020304" pitchFamily="18" charset="0"/>
            </a:endParaRPr>
          </a:p>
          <a:p>
            <a:pPr algn="just"/>
            <a:r>
              <a:rPr lang="vi-VN" sz="2000" dirty="0">
                <a:latin typeface="Times New Roman" panose="02020603050405020304" pitchFamily="18" charset="0"/>
                <a:cs typeface="Times New Roman" panose="02020603050405020304" pitchFamily="18" charset="0"/>
              </a:rPr>
              <a:t>các giá trị hay các niềm </a:t>
            </a:r>
            <a:r>
              <a:rPr lang="en-US" sz="2000" dirty="0" smtClean="0">
                <a:latin typeface="Times New Roman" panose="02020603050405020304" pitchFamily="18" charset="0"/>
                <a:cs typeface="Times New Roman" panose="02020603050405020304" pitchFamily="18" charset="0"/>
              </a:rPr>
              <a:t>t</a:t>
            </a:r>
            <a:r>
              <a:rPr lang="vi-VN" sz="2000" dirty="0" smtClean="0">
                <a:latin typeface="Times New Roman" panose="02020603050405020304" pitchFamily="18" charset="0"/>
                <a:cs typeface="Times New Roman" panose="02020603050405020304" pitchFamily="18" charset="0"/>
              </a:rPr>
              <a:t>in </a:t>
            </a:r>
            <a:r>
              <a:rPr lang="vi-VN" sz="2000" dirty="0">
                <a:latin typeface="Times New Roman" panose="02020603050405020304" pitchFamily="18" charset="0"/>
                <a:cs typeface="Times New Roman" panose="02020603050405020304" pitchFamily="18" charset="0"/>
              </a:rPr>
              <a:t>do một cá nhân khởi xướng và được các </a:t>
            </a:r>
            <a:r>
              <a:rPr lang="vi-VN" sz="2000" dirty="0" smtClean="0">
                <a:latin typeface="Times New Roman" panose="02020603050405020304" pitchFamily="18" charset="0"/>
                <a:cs typeface="Times New Roman" panose="02020603050405020304" pitchFamily="18" charset="0"/>
              </a:rPr>
              <a:t>thành</a:t>
            </a:r>
            <a:r>
              <a:rPr lang="en-US" sz="2000" dirty="0" smtClean="0">
                <a:latin typeface="Times New Roman" panose="02020603050405020304" pitchFamily="18" charset="0"/>
                <a:cs typeface="Times New Roman" panose="02020603050405020304" pitchFamily="18" charset="0"/>
              </a:rPr>
              <a:t> </a:t>
            </a:r>
            <a:r>
              <a:rPr lang="vi-VN" sz="2000" dirty="0" smtClean="0">
                <a:latin typeface="Times New Roman" panose="02020603050405020304" pitchFamily="18" charset="0"/>
                <a:cs typeface="Times New Roman" panose="02020603050405020304" pitchFamily="18" charset="0"/>
              </a:rPr>
              <a:t>viên </a:t>
            </a:r>
            <a:r>
              <a:rPr lang="vi-VN" sz="2000" dirty="0">
                <a:latin typeface="Times New Roman" panose="02020603050405020304" pitchFamily="18" charset="0"/>
                <a:cs typeface="Times New Roman" panose="02020603050405020304" pitchFamily="18" charset="0"/>
              </a:rPr>
              <a:t>trong nhà trường hưởng </a:t>
            </a:r>
            <a:r>
              <a:rPr lang="vi-VN" sz="2000" dirty="0" smtClean="0">
                <a:latin typeface="Times New Roman" panose="02020603050405020304" pitchFamily="18" charset="0"/>
                <a:cs typeface="Times New Roman" panose="02020603050405020304" pitchFamily="18" charset="0"/>
              </a:rPr>
              <a:t>ứng</a:t>
            </a:r>
            <a:r>
              <a:rPr lang="en-US" sz="2000" baseline="-25000" dirty="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sp>
        <p:nvSpPr>
          <p:cNvPr id="10" name="Rectangle 9"/>
          <p:cNvSpPr/>
          <p:nvPr/>
        </p:nvSpPr>
        <p:spPr>
          <a:xfrm>
            <a:off x="389676" y="5051890"/>
            <a:ext cx="3851484" cy="1723549"/>
          </a:xfrm>
          <a:prstGeom prst="rect">
            <a:avLst/>
          </a:prstGeom>
        </p:spPr>
        <p:txBody>
          <a:bodyPr wrap="square">
            <a:spAutoFit/>
          </a:bodyPr>
          <a:lstStyle/>
          <a:p>
            <a:pPr algn="ctr"/>
            <a:r>
              <a:rPr lang="en-US" sz="2600" dirty="0" err="1">
                <a:latin typeface="Times New Roman" panose="02020603050405020304" pitchFamily="18" charset="0"/>
                <a:cs typeface="Times New Roman" panose="02020603050405020304" pitchFamily="18" charset="0"/>
              </a:rPr>
              <a:t>Cấp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a:t>
            </a:r>
            <a:r>
              <a:rPr lang="vi-VN" sz="2600" dirty="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nền t</a:t>
            </a:r>
            <a:r>
              <a:rPr lang="en-US" sz="2600" dirty="0" err="1" smtClean="0">
                <a:latin typeface="Times New Roman" panose="02020603050405020304" pitchFamily="18" charset="0"/>
                <a:cs typeface="Times New Roman" panose="02020603050405020304" pitchFamily="18" charset="0"/>
              </a:rPr>
              <a:t>ảng</a:t>
            </a:r>
            <a:endParaRPr lang="en-US" sz="2600" dirty="0" smtClean="0">
              <a:latin typeface="Times New Roman" panose="02020603050405020304" pitchFamily="18" charset="0"/>
              <a:cs typeface="Times New Roman" panose="02020603050405020304" pitchFamily="18" charset="0"/>
            </a:endParaRPr>
          </a:p>
          <a:p>
            <a:pPr algn="just"/>
            <a:r>
              <a:rPr lang="vi-VN" sz="2000" dirty="0">
                <a:latin typeface="Times New Roman" panose="02020603050405020304" pitchFamily="18" charset="0"/>
                <a:cs typeface="Times New Roman" panose="02020603050405020304" pitchFamily="18" charset="0"/>
              </a:rPr>
              <a:t>các giá trị giúp một nhà trường lặp lại các thành công và làm cho các thành viên trong nhà trường tin ràng đó là </a:t>
            </a:r>
            <a:r>
              <a:rPr lang="vi-VN" sz="2000" dirty="0" smtClean="0">
                <a:latin typeface="Times New Roman" panose="02020603050405020304" pitchFamily="18" charset="0"/>
                <a:cs typeface="Times New Roman" panose="02020603050405020304" pitchFamily="18" charset="0"/>
              </a:rPr>
              <a:t>s</a:t>
            </a:r>
            <a:r>
              <a:rPr lang="en-US" sz="2000" dirty="0" smtClean="0">
                <a:latin typeface="Times New Roman" panose="02020603050405020304" pitchFamily="18" charset="0"/>
                <a:cs typeface="Times New Roman" panose="02020603050405020304" pitchFamily="18" charset="0"/>
              </a:rPr>
              <a:t>ự</a:t>
            </a:r>
            <a:r>
              <a:rPr lang="vi-VN" sz="2000" dirty="0" smtClean="0">
                <a:latin typeface="Times New Roman" panose="02020603050405020304" pitchFamily="18" charset="0"/>
                <a:cs typeface="Times New Roman" panose="02020603050405020304" pitchFamily="18" charset="0"/>
              </a:rPr>
              <a:t> </a:t>
            </a:r>
            <a:r>
              <a:rPr lang="vi-VN" sz="2000" dirty="0">
                <a:latin typeface="Times New Roman" panose="02020603050405020304" pitchFamily="18" charset="0"/>
                <a:cs typeface="Times New Roman" panose="02020603050405020304" pitchFamily="18" charset="0"/>
              </a:rPr>
              <a:t>vận </a:t>
            </a:r>
            <a:r>
              <a:rPr lang="en-US" sz="2000" dirty="0">
                <a:latin typeface="Times New Roman" panose="02020603050405020304" pitchFamily="18" charset="0"/>
                <a:cs typeface="Times New Roman" panose="02020603050405020304" pitchFamily="18" charset="0"/>
              </a:rPr>
              <a:t>đ</a:t>
            </a:r>
            <a:r>
              <a:rPr lang="vi-VN" sz="2000" dirty="0" smtClean="0">
                <a:latin typeface="Times New Roman" panose="02020603050405020304" pitchFamily="18" charset="0"/>
                <a:cs typeface="Times New Roman" panose="02020603050405020304" pitchFamily="18" charset="0"/>
              </a:rPr>
              <a:t>ộng </a:t>
            </a:r>
            <a:r>
              <a:rPr lang="vi-VN" sz="2000" dirty="0">
                <a:latin typeface="Times New Roman" panose="02020603050405020304" pitchFamily="18" charset="0"/>
                <a:cs typeface="Times New Roman" panose="02020603050405020304" pitchFamily="18" charset="0"/>
              </a:rPr>
              <a:t>tự </a:t>
            </a:r>
            <a:r>
              <a:rPr lang="vi-VN" sz="2000" dirty="0" smtClean="0">
                <a:latin typeface="Times New Roman" panose="02020603050405020304" pitchFamily="18" charset="0"/>
                <a:cs typeface="Times New Roman" panose="02020603050405020304" pitchFamily="18" charset="0"/>
              </a:rPr>
              <a:t>nhiên</a:t>
            </a: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sp>
        <p:nvSpPr>
          <p:cNvPr id="11" name="Date Placeholder 5"/>
          <p:cNvSpPr>
            <a:spLocks noGrp="1"/>
          </p:cNvSpPr>
          <p:nvPr>
            <p:ph type="dt" sz="quarter" idx="4294967295"/>
          </p:nvPr>
        </p:nvSpPr>
        <p:spPr>
          <a:xfrm>
            <a:off x="6883201" y="6468905"/>
            <a:ext cx="2133600" cy="476250"/>
          </a:xfrm>
          <a:prstGeom prst="rect">
            <a:avLst/>
          </a:prstGeom>
        </p:spPr>
        <p:txBody>
          <a:bodyPr/>
          <a:lstStyle/>
          <a:p>
            <a:pPr algn="r">
              <a:defRPr/>
            </a:pPr>
            <a:fld id="{9E5C560E-1B57-4FD8-946C-4FAFCE8919F6}" type="datetime1">
              <a:rPr lang="en-US"/>
              <a:pPr algn="r">
                <a:defRPr/>
              </a:pPr>
              <a:t>1/16/2021</a:t>
            </a:fld>
            <a:endParaRPr lang="en-US" dirty="0"/>
          </a:p>
        </p:txBody>
      </p:sp>
    </p:spTree>
    <p:extLst>
      <p:ext uri="{BB962C8B-B14F-4D97-AF65-F5344CB8AC3E}">
        <p14:creationId xmlns:p14="http://schemas.microsoft.com/office/powerpoint/2010/main" val="11713891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270052605"/>
              </p:ext>
            </p:extLst>
          </p:nvPr>
        </p:nvGraphicFramePr>
        <p:xfrm>
          <a:off x="-1" y="1292662"/>
          <a:ext cx="9144000" cy="5565337"/>
        </p:xfrm>
        <a:graphic>
          <a:graphicData uri="http://schemas.openxmlformats.org/drawingml/2006/table">
            <a:tbl>
              <a:tblPr firstRow="1" firstCol="1" bandRow="1">
                <a:effectLst>
                  <a:innerShdw blurRad="63500" dist="50800" dir="5400000">
                    <a:prstClr val="black">
                      <a:alpha val="50000"/>
                    </a:prstClr>
                  </a:innerShdw>
                </a:effectLst>
                <a:tableStyleId>{5C22544A-7EE6-4342-B048-85BDC9FD1C3A}</a:tableStyleId>
              </a:tblPr>
              <a:tblGrid>
                <a:gridCol w="2429691">
                  <a:extLst>
                    <a:ext uri="{9D8B030D-6E8A-4147-A177-3AD203B41FA5}">
                      <a16:colId xmlns:a16="http://schemas.microsoft.com/office/drawing/2014/main" val="3643941367"/>
                    </a:ext>
                  </a:extLst>
                </a:gridCol>
                <a:gridCol w="6714309">
                  <a:extLst>
                    <a:ext uri="{9D8B030D-6E8A-4147-A177-3AD203B41FA5}">
                      <a16:colId xmlns:a16="http://schemas.microsoft.com/office/drawing/2014/main" val="592539758"/>
                    </a:ext>
                  </a:extLst>
                </a:gridCol>
              </a:tblGrid>
              <a:tr h="1054485">
                <a:tc>
                  <a:txBody>
                    <a:bodyPr/>
                    <a:lstStyle/>
                    <a:p>
                      <a:pPr algn="ctr">
                        <a:lnSpc>
                          <a:spcPct val="100000"/>
                        </a:lnSpc>
                        <a:spcBef>
                          <a:spcPts val="0"/>
                        </a:spcBef>
                        <a:spcAft>
                          <a:spcPts val="0"/>
                        </a:spcAft>
                      </a:pPr>
                      <a:r>
                        <a:rPr lang="it-IT" sz="2000" dirty="0" smtClean="0">
                          <a:solidFill>
                            <a:srgbClr val="FFFF00"/>
                          </a:solidFill>
                          <a:effectLst/>
                          <a:latin typeface="Times New Roman" panose="02020603050405020304" pitchFamily="18" charset="0"/>
                          <a:cs typeface="Times New Roman" panose="02020603050405020304" pitchFamily="18" charset="0"/>
                        </a:rPr>
                        <a:t>Ba cấp</a:t>
                      </a:r>
                      <a:r>
                        <a:rPr lang="it-IT" sz="2000" baseline="0" dirty="0" smtClean="0">
                          <a:solidFill>
                            <a:srgbClr val="FFFF00"/>
                          </a:solidFill>
                          <a:effectLst/>
                          <a:latin typeface="Times New Roman" panose="02020603050405020304" pitchFamily="18" charset="0"/>
                          <a:cs typeface="Times New Roman" panose="02020603050405020304" pitchFamily="18" charset="0"/>
                        </a:rPr>
                        <a:t> độ của văn hóa nhà trường cao đẳng</a:t>
                      </a:r>
                      <a:endParaRPr lang="en-US" sz="2000" dirty="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2000" dirty="0" smtClean="0">
                          <a:solidFill>
                            <a:srgbClr val="FFFF00"/>
                          </a:solidFill>
                          <a:effectLst/>
                          <a:latin typeface="Times New Roman" panose="02020603050405020304" pitchFamily="18" charset="0"/>
                          <a:cs typeface="Times New Roman" panose="02020603050405020304" pitchFamily="18" charset="0"/>
                        </a:rPr>
                        <a:t>Văn</a:t>
                      </a:r>
                      <a:r>
                        <a:rPr lang="it-IT" sz="2000" baseline="0" dirty="0" smtClean="0">
                          <a:solidFill>
                            <a:srgbClr val="FFFF00"/>
                          </a:solidFill>
                          <a:effectLst/>
                          <a:latin typeface="Times New Roman" panose="02020603050405020304" pitchFamily="18" charset="0"/>
                          <a:cs typeface="Times New Roman" panose="02020603050405020304" pitchFamily="18" charset="0"/>
                        </a:rPr>
                        <a:t> hóa nhà trường cao đẳng</a:t>
                      </a:r>
                      <a:endParaRPr lang="en-US" sz="2000" dirty="0" smtClean="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Bef>
                          <a:spcPts val="0"/>
                        </a:spcBef>
                        <a:spcAft>
                          <a:spcPts val="0"/>
                        </a:spcAft>
                      </a:pPr>
                      <a:r>
                        <a:rPr lang="it-IT" sz="2000" baseline="0" dirty="0" smtClean="0">
                          <a:solidFill>
                            <a:srgbClr val="FFFF00"/>
                          </a:solidFill>
                          <a:effectLst/>
                          <a:latin typeface="Times New Roman" panose="02020603050405020304" pitchFamily="18" charset="0"/>
                          <a:cs typeface="Times New Roman" panose="02020603050405020304" pitchFamily="18" charset="0"/>
                        </a:rPr>
                        <a:t> khuyến khích SV học tập, nghiên cứu</a:t>
                      </a:r>
                      <a:endParaRPr lang="en-US" sz="2000" dirty="0">
                        <a:solidFill>
                          <a:srgbClr val="FFFF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extLst>
                  <a:ext uri="{0D108BD9-81ED-4DB2-BD59-A6C34878D82A}">
                    <a16:rowId xmlns:a16="http://schemas.microsoft.com/office/drawing/2014/main" val="1299143781"/>
                  </a:ext>
                </a:extLst>
              </a:tr>
              <a:tr h="96661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smtClean="0">
                        <a:latin typeface="Times New Roman" panose="02020603050405020304" pitchFamily="18" charset="0"/>
                        <a:cs typeface="Times New Roman" panose="02020603050405020304"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err="1" smtClean="0">
                          <a:latin typeface="Times New Roman" panose="02020603050405020304" pitchFamily="18" charset="0"/>
                          <a:cs typeface="Times New Roman" panose="02020603050405020304" pitchFamily="18" charset="0"/>
                        </a:rPr>
                        <a:t>Cấp</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độ</a:t>
                      </a:r>
                      <a:r>
                        <a:rPr lang="vi-VN" sz="2000" dirty="0" smtClean="0">
                          <a:latin typeface="Times New Roman" panose="02020603050405020304" pitchFamily="18" charset="0"/>
                          <a:cs typeface="Times New Roman" panose="02020603050405020304" pitchFamily="18" charset="0"/>
                        </a:rPr>
                        <a:t> nền t</a:t>
                      </a:r>
                      <a:r>
                        <a:rPr lang="en-US" sz="2000" dirty="0" err="1" smtClean="0">
                          <a:latin typeface="Times New Roman" panose="02020603050405020304" pitchFamily="18" charset="0"/>
                          <a:cs typeface="Times New Roman" panose="02020603050405020304" pitchFamily="18" charset="0"/>
                        </a:rPr>
                        <a:t>ảng</a:t>
                      </a:r>
                      <a:endParaRPr lang="en-US" sz="2000" dirty="0" smtClean="0">
                        <a:latin typeface="Times New Roman" panose="02020603050405020304" pitchFamily="18" charset="0"/>
                        <a:cs typeface="Times New Roman" panose="02020603050405020304" pitchFamily="18" charset="0"/>
                      </a:endParaRPr>
                    </a:p>
                    <a:p>
                      <a:pPr algn="ctr">
                        <a:lnSpc>
                          <a:spcPct val="100000"/>
                        </a:lnSpc>
                        <a:spcBef>
                          <a:spcPts val="0"/>
                        </a:spcBef>
                        <a:spcAft>
                          <a:spcPts val="0"/>
                        </a:spcAft>
                      </a:pP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solidFill>
                      <a:srgbClr val="FF0000"/>
                    </a:solidFill>
                  </a:tcPr>
                </a:tc>
                <a:tc>
                  <a:txBody>
                    <a:bodyPr/>
                    <a:lstStyle/>
                    <a:p>
                      <a:pPr marL="0" indent="0" algn="just">
                        <a:lnSpc>
                          <a:spcPct val="100000"/>
                        </a:lnSpc>
                        <a:spcBef>
                          <a:spcPts val="0"/>
                        </a:spcBef>
                        <a:spcAft>
                          <a:spcPts val="0"/>
                        </a:spcAft>
                        <a:buNone/>
                      </a:pPr>
                      <a:r>
                        <a:rPr lang="it-IT" sz="2000" dirty="0" smtClean="0">
                          <a:effectLst/>
                          <a:latin typeface="Times New Roman" panose="02020603050405020304" pitchFamily="18" charset="0"/>
                          <a:cs typeface="Times New Roman" panose="02020603050405020304" pitchFamily="18" charset="0"/>
                        </a:rPr>
                        <a:t>- Mọi</a:t>
                      </a:r>
                      <a:r>
                        <a:rPr lang="it-IT" sz="2000" baseline="0" dirty="0" smtClean="0">
                          <a:effectLst/>
                          <a:latin typeface="Times New Roman" panose="02020603050405020304" pitchFamily="18" charset="0"/>
                          <a:cs typeface="Times New Roman" panose="02020603050405020304" pitchFamily="18" charset="0"/>
                        </a:rPr>
                        <a:t> SV đều có khả năng học tập, nghiên cứu.</a:t>
                      </a:r>
                    </a:p>
                    <a:p>
                      <a:pPr marL="0" indent="0" algn="just">
                        <a:lnSpc>
                          <a:spcPct val="100000"/>
                        </a:lnSpc>
                        <a:spcBef>
                          <a:spcPts val="0"/>
                        </a:spcBef>
                        <a:spcAft>
                          <a:spcPts val="0"/>
                        </a:spcAft>
                        <a:buNone/>
                      </a:pPr>
                      <a:r>
                        <a:rPr lang="it-IT"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Nhà trường là môi trường thuận lợi nhất để Sv phát huy tối đa khả năng học tập, nghiên cứu của mình</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solidFill>
                      <a:srgbClr val="00B0F0"/>
                    </a:solidFill>
                  </a:tcPr>
                </a:tc>
                <a:extLst>
                  <a:ext uri="{0D108BD9-81ED-4DB2-BD59-A6C34878D82A}">
                    <a16:rowId xmlns:a16="http://schemas.microsoft.com/office/drawing/2014/main" val="3124881407"/>
                  </a:ext>
                </a:extLst>
              </a:tr>
              <a:tr h="966611">
                <a:tc>
                  <a:txBody>
                    <a:bodyPr/>
                    <a:lstStyle/>
                    <a:p>
                      <a:pPr algn="ctr"/>
                      <a:endParaRPr lang="en-US" sz="2000" dirty="0" smtClean="0">
                        <a:latin typeface="Times New Roman" panose="02020603050405020304" pitchFamily="18" charset="0"/>
                        <a:cs typeface="Times New Roman" panose="02020603050405020304" pitchFamily="18" charset="0"/>
                      </a:endParaRPr>
                    </a:p>
                    <a:p>
                      <a:pPr algn="ctr"/>
                      <a:r>
                        <a:rPr lang="en-US" sz="2000" dirty="0" err="1" smtClean="0">
                          <a:latin typeface="Times New Roman" panose="02020603050405020304" pitchFamily="18" charset="0"/>
                          <a:cs typeface="Times New Roman" panose="02020603050405020304" pitchFamily="18" charset="0"/>
                        </a:rPr>
                        <a:t>Cấp</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độ</a:t>
                      </a:r>
                      <a:r>
                        <a:rPr lang="vi-VN" sz="2000" dirty="0" smtClean="0">
                          <a:latin typeface="Times New Roman" panose="02020603050405020304" pitchFamily="18" charset="0"/>
                          <a:cs typeface="Times New Roman" panose="02020603050405020304" pitchFamily="18" charset="0"/>
                        </a:rPr>
                        <a:t> cộng hưởng</a:t>
                      </a:r>
                      <a:endParaRPr lang="en-US" sz="2000" dirty="0" smtClean="0">
                        <a:latin typeface="Times New Roman" panose="02020603050405020304" pitchFamily="18" charset="0"/>
                        <a:cs typeface="Times New Roman" panose="02020603050405020304" pitchFamily="18" charset="0"/>
                      </a:endParaRPr>
                    </a:p>
                  </a:txBody>
                  <a:tcPr marL="66602" marR="66602" marT="0" marB="0"/>
                </a:tc>
                <a:tc>
                  <a:txBody>
                    <a:bodyPr/>
                    <a:lstStyle/>
                    <a:p>
                      <a:pPr algn="just">
                        <a:lnSpc>
                          <a:spcPct val="100000"/>
                        </a:lnSpc>
                        <a:spcBef>
                          <a:spcPts val="0"/>
                        </a:spcBef>
                        <a:spcAft>
                          <a:spcPts val="0"/>
                        </a:spcAft>
                      </a:pPr>
                      <a:r>
                        <a:rPr lang="it-IT" sz="2000" dirty="0" smtClean="0">
                          <a:effectLst/>
                          <a:latin typeface="Times New Roman" panose="02020603050405020304" pitchFamily="18" charset="0"/>
                          <a:cs typeface="Times New Roman" panose="02020603050405020304" pitchFamily="18" charset="0"/>
                        </a:rPr>
                        <a:t>- Tin tưởng,</a:t>
                      </a:r>
                      <a:r>
                        <a:rPr lang="it-IT" sz="2000" baseline="0" dirty="0" smtClean="0">
                          <a:effectLst/>
                          <a:latin typeface="Times New Roman" panose="02020603050405020304" pitchFamily="18" charset="0"/>
                          <a:cs typeface="Times New Roman" panose="02020603050405020304" pitchFamily="18" charset="0"/>
                        </a:rPr>
                        <a:t> yêu cầu cao với người học.</a:t>
                      </a:r>
                    </a:p>
                    <a:p>
                      <a:pPr algn="just">
                        <a:lnSpc>
                          <a:spcPct val="100000"/>
                        </a:lnSpc>
                        <a:spcBef>
                          <a:spcPts val="0"/>
                        </a:spcBef>
                        <a:spcAft>
                          <a:spcPts val="0"/>
                        </a:spcAft>
                      </a:pPr>
                      <a:r>
                        <a:rPr lang="it-IT"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Các giá trị phổ biến trong nhà trường: hỗ trợ, hợp tác, chia sẻ, sáng tạo, trung thực, đổi mới...</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extLst>
                  <a:ext uri="{0D108BD9-81ED-4DB2-BD59-A6C34878D82A}">
                    <a16:rowId xmlns:a16="http://schemas.microsoft.com/office/drawing/2014/main" val="3054121553"/>
                  </a:ext>
                </a:extLst>
              </a:tr>
              <a:tr h="257763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smtClean="0">
                        <a:latin typeface="Times New Roman" panose="02020603050405020304" pitchFamily="18" charset="0"/>
                        <a:cs typeface="Times New Roman" panose="02020603050405020304"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smtClean="0">
                        <a:solidFill>
                          <a:srgbClr val="FF0000"/>
                        </a:solidFill>
                        <a:latin typeface="Times New Roman" panose="02020603050405020304" pitchFamily="18" charset="0"/>
                        <a:cs typeface="Times New Roman" panose="02020603050405020304"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smtClean="0">
                        <a:solidFill>
                          <a:srgbClr val="FF0000"/>
                        </a:solidFill>
                        <a:latin typeface="Times New Roman" panose="02020603050405020304" pitchFamily="18" charset="0"/>
                        <a:cs typeface="Times New Roman" panose="02020603050405020304"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err="1" smtClean="0">
                          <a:solidFill>
                            <a:srgbClr val="FF0000"/>
                          </a:solidFill>
                          <a:latin typeface="Times New Roman" panose="02020603050405020304" pitchFamily="18" charset="0"/>
                          <a:cs typeface="Times New Roman" panose="02020603050405020304" pitchFamily="18" charset="0"/>
                        </a:rPr>
                        <a:t>Cấp</a:t>
                      </a:r>
                      <a:r>
                        <a:rPr lang="en-US" sz="2000" dirty="0" smtClean="0">
                          <a:solidFill>
                            <a:srgbClr val="FF0000"/>
                          </a:solidFill>
                          <a:latin typeface="Times New Roman" panose="02020603050405020304" pitchFamily="18" charset="0"/>
                          <a:cs typeface="Times New Roman" panose="02020603050405020304" pitchFamily="18" charset="0"/>
                        </a:rPr>
                        <a:t> </a:t>
                      </a:r>
                      <a:r>
                        <a:rPr lang="en-US" sz="2000" dirty="0" err="1" smtClean="0">
                          <a:solidFill>
                            <a:srgbClr val="FF0000"/>
                          </a:solidFill>
                          <a:latin typeface="Times New Roman" panose="02020603050405020304" pitchFamily="18" charset="0"/>
                          <a:cs typeface="Times New Roman" panose="02020603050405020304" pitchFamily="18" charset="0"/>
                        </a:rPr>
                        <a:t>độ</a:t>
                      </a:r>
                      <a:r>
                        <a:rPr lang="vi-VN" sz="2000" dirty="0" smtClean="0">
                          <a:solidFill>
                            <a:srgbClr val="FF0000"/>
                          </a:solidFill>
                          <a:latin typeface="Times New Roman" panose="02020603050405020304" pitchFamily="18" charset="0"/>
                          <a:cs typeface="Times New Roman" panose="02020603050405020304" pitchFamily="18" charset="0"/>
                        </a:rPr>
                        <a:t> bề mặt</a:t>
                      </a:r>
                      <a:endParaRPr lang="en-US" sz="2000" dirty="0" smtClean="0">
                        <a:solidFill>
                          <a:srgbClr val="FF0000"/>
                        </a:solidFill>
                        <a:latin typeface="Times New Roman" panose="02020603050405020304" pitchFamily="18" charset="0"/>
                        <a:cs typeface="Times New Roman" panose="02020603050405020304" pitchFamily="18" charset="0"/>
                      </a:endParaRPr>
                    </a:p>
                    <a:p>
                      <a:pPr algn="ctr">
                        <a:lnSpc>
                          <a:spcPct val="100000"/>
                        </a:lnSpc>
                        <a:spcBef>
                          <a:spcPts val="0"/>
                        </a:spcBef>
                        <a:spcAft>
                          <a:spcPts val="0"/>
                        </a:spcAft>
                      </a:pPr>
                      <a:endParaRPr lang="en-US" sz="20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solidFill>
                      <a:srgbClr val="FFFF00"/>
                    </a:solidFill>
                  </a:tcPr>
                </a:tc>
                <a:tc>
                  <a:txBody>
                    <a:bodyPr/>
                    <a:lstStyle/>
                    <a:p>
                      <a:pPr algn="just">
                        <a:lnSpc>
                          <a:spcPct val="100000"/>
                        </a:lnSpc>
                        <a:spcBef>
                          <a:spcPts val="0"/>
                        </a:spcBef>
                        <a:spcAft>
                          <a:spcPts val="0"/>
                        </a:spcAft>
                      </a:pPr>
                      <a:endParaRPr lang="en-US" sz="20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en-US" sz="2000" dirty="0" smtClean="0">
                          <a:effectLst/>
                          <a:latin typeface="Times New Roman" panose="02020603050405020304" pitchFamily="18" charset="0"/>
                          <a:ea typeface="Times New Roman" panose="02020603050405020304" pitchFamily="18" charset="0"/>
                          <a:cs typeface="Times New Roman" panose="02020603050405020304" pitchFamily="18" charset="0"/>
                        </a:rPr>
                        <a:t>- SV</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tích</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cực</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chủ</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động</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hoạt</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động</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NCKH.</a:t>
                      </a:r>
                    </a:p>
                    <a:p>
                      <a:pPr algn="just">
                        <a:lnSpc>
                          <a:spcPct val="100000"/>
                        </a:lnSpc>
                        <a:spcBef>
                          <a:spcPts val="0"/>
                        </a:spcBef>
                        <a:spcAft>
                          <a:spcPts val="0"/>
                        </a:spcAft>
                      </a:pP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GV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tích</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cực</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giúp</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đỡ</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tạo</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diều</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SV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nghiên</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cứu</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00000"/>
                        </a:lnSpc>
                        <a:spcBef>
                          <a:spcPts val="0"/>
                        </a:spcBef>
                        <a:spcAft>
                          <a:spcPts val="0"/>
                        </a:spcAft>
                      </a:pP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nhiều</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sinh</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hoạt</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thuật</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nhiều</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sản</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phẩm</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khoa</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nhận</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SV.</a:t>
                      </a:r>
                    </a:p>
                    <a:p>
                      <a:pPr algn="just">
                        <a:lnSpc>
                          <a:spcPct val="100000"/>
                        </a:lnSpc>
                        <a:spcBef>
                          <a:spcPts val="0"/>
                        </a:spcBef>
                        <a:spcAft>
                          <a:spcPts val="0"/>
                        </a:spcAft>
                      </a:pP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đáp</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ứng</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tốt</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ĐK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cơ</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sở</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chất</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trang</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thiết</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bị</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phụ</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vụ</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nghiên</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aseline="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cứu</a:t>
                      </a:r>
                      <a:r>
                        <a:rPr lang="en-US" sz="2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602" marR="66602" marT="0" marB="0"/>
                </a:tc>
                <a:extLst>
                  <a:ext uri="{0D108BD9-81ED-4DB2-BD59-A6C34878D82A}">
                    <a16:rowId xmlns:a16="http://schemas.microsoft.com/office/drawing/2014/main" val="4278399687"/>
                  </a:ext>
                </a:extLst>
              </a:tr>
            </a:tbl>
          </a:graphicData>
        </a:graphic>
      </p:graphicFrame>
      <p:sp>
        <p:nvSpPr>
          <p:cNvPr id="5" name="Rectangle 4"/>
          <p:cNvSpPr/>
          <p:nvPr/>
        </p:nvSpPr>
        <p:spPr>
          <a:xfrm>
            <a:off x="463731" y="0"/>
            <a:ext cx="8216537" cy="1292662"/>
          </a:xfrm>
          <a:prstGeom prst="rect">
            <a:avLst/>
          </a:prstGeom>
        </p:spPr>
        <p:txBody>
          <a:bodyPr wrap="square">
            <a:spAutoFit/>
          </a:bodyPr>
          <a:lstStyle/>
          <a:p>
            <a:pPr algn="just">
              <a:defRPr/>
            </a:pP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Ba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cấp</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độ</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của</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văn</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hóa</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nhà</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trường</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cao</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đẳng</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có</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mối</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quan</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hệ</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thống</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nhất</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bền</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vững</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a:t>
            </a:r>
          </a:p>
          <a:p>
            <a:pPr algn="just">
              <a:defRPr/>
            </a:pPr>
            <a:r>
              <a:rPr lang="en-US" sz="2600" dirty="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srgbClr val="C00000"/>
                </a:solidFill>
                <a:latin typeface="Times New Roman" panose="02020603050405020304" pitchFamily="18" charset="0"/>
                <a:ea typeface="Cambria" panose="02040503050406030204" pitchFamily="18" charset="0"/>
                <a:cs typeface="Times New Roman" panose="02020603050405020304" pitchFamily="18" charset="0"/>
              </a:rPr>
              <a:t>V</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í</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dụ</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về</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mối</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quan</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hệ</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giữa</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ba</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cấp</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độ</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như</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sau</a:t>
            </a:r>
            <a:r>
              <a:rPr lang="en-US" sz="2600"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a:t>
            </a:r>
            <a:endParaRPr lang="en-US" sz="2600" dirty="0">
              <a:solidFill>
                <a:srgbClr val="C00000"/>
              </a:solidFill>
              <a:latin typeface="Times New Roman" panose="020206030504050203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20489559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4814" y="412072"/>
            <a:ext cx="7601225" cy="769441"/>
          </a:xfrm>
          <a:prstGeom prst="rect">
            <a:avLst/>
          </a:prstGeom>
        </p:spPr>
        <p:txBody>
          <a:bodyPr wrap="square">
            <a:spAutoFit/>
          </a:bodyPr>
          <a:lstStyle/>
          <a:p>
            <a:pPr>
              <a:defRPr/>
            </a:pPr>
            <a:r>
              <a:rPr lang="en-US" sz="2200" b="1"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1.2.3. MÔI </a:t>
            </a:r>
            <a:r>
              <a:rPr lang="en-US" sz="2200" b="1" dirty="0">
                <a:solidFill>
                  <a:srgbClr val="C00000"/>
                </a:solidFill>
                <a:latin typeface="Times New Roman" panose="02020603050405020304" pitchFamily="18" charset="0"/>
                <a:ea typeface="Cambria" panose="02040503050406030204" pitchFamily="18" charset="0"/>
                <a:cs typeface="Times New Roman" panose="02020603050405020304" pitchFamily="18" charset="0"/>
              </a:rPr>
              <a:t>TRƯỜNG VĂN HÓA TRONG CƠ SỞ </a:t>
            </a:r>
            <a:r>
              <a:rPr lang="en-US" sz="2200" b="1"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GD CAO ĐẲNG </a:t>
            </a:r>
            <a:r>
              <a:rPr lang="en-US" sz="2200" b="1" dirty="0">
                <a:solidFill>
                  <a:srgbClr val="C00000"/>
                </a:solidFill>
                <a:latin typeface="Times New Roman" panose="02020603050405020304" pitchFamily="18" charset="0"/>
                <a:ea typeface="Cambria" panose="02040503050406030204" pitchFamily="18" charset="0"/>
                <a:cs typeface="Times New Roman" panose="02020603050405020304" pitchFamily="18" charset="0"/>
              </a:rPr>
              <a:t>LÀ GÌ?</a:t>
            </a:r>
          </a:p>
        </p:txBody>
      </p:sp>
      <p:grpSp>
        <p:nvGrpSpPr>
          <p:cNvPr id="5" name="Group 4"/>
          <p:cNvGrpSpPr/>
          <p:nvPr/>
        </p:nvGrpSpPr>
        <p:grpSpPr>
          <a:xfrm>
            <a:off x="31589" y="1454981"/>
            <a:ext cx="5853982" cy="1600127"/>
            <a:chOff x="1717556" y="3794223"/>
            <a:chExt cx="3470971" cy="1985126"/>
          </a:xfrm>
        </p:grpSpPr>
        <p:sp>
          <p:nvSpPr>
            <p:cNvPr id="6" name="TextBox 46"/>
            <p:cNvSpPr txBox="1"/>
            <p:nvPr/>
          </p:nvSpPr>
          <p:spPr>
            <a:xfrm>
              <a:off x="1717556" y="4290214"/>
              <a:ext cx="3445420" cy="1489135"/>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r">
                <a:defRPr/>
              </a:pP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Được</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xây</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dựng</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một</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cách</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khoa</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học</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nhân</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văn</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đáp</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ứng</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các</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chuẩn</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mực</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xã</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hội</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thời</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đại</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nhu</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cầu</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các</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thành</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viên</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trong</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tổ</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chức</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a:t>
              </a:r>
            </a:p>
          </p:txBody>
        </p:sp>
        <p:sp>
          <p:nvSpPr>
            <p:cNvPr id="7" name="TextBox 47"/>
            <p:cNvSpPr txBox="1"/>
            <p:nvPr/>
          </p:nvSpPr>
          <p:spPr>
            <a:xfrm>
              <a:off x="2387849" y="3794223"/>
              <a:ext cx="2800678" cy="572744"/>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Xây</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dựng</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văn</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hóa</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của</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tổ</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chức</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a:t>
              </a:r>
              <a:endParaRPr lang="ko-KR" altLang="en-US" sz="2400" b="1" dirty="0">
                <a:solidFill>
                  <a:prstClr val="black">
                    <a:lumMod val="75000"/>
                    <a:lumOff val="25000"/>
                  </a:prstClr>
                </a:solidFill>
                <a:latin typeface="Times New Roman" panose="02020603050405020304" pitchFamily="18" charset="0"/>
                <a:cs typeface="Times New Roman" panose="02020603050405020304" pitchFamily="18" charset="0"/>
              </a:endParaRPr>
            </a:p>
          </p:txBody>
        </p:sp>
      </p:grpSp>
      <p:grpSp>
        <p:nvGrpSpPr>
          <p:cNvPr id="8" name="Group 7"/>
          <p:cNvGrpSpPr/>
          <p:nvPr/>
        </p:nvGrpSpPr>
        <p:grpSpPr>
          <a:xfrm>
            <a:off x="-19442" y="3369770"/>
            <a:ext cx="5021250" cy="1285740"/>
            <a:chOff x="2578356" y="4065882"/>
            <a:chExt cx="2495860" cy="1595097"/>
          </a:xfrm>
        </p:grpSpPr>
        <p:sp>
          <p:nvSpPr>
            <p:cNvPr id="9" name="TextBox 49"/>
            <p:cNvSpPr txBox="1"/>
            <p:nvPr/>
          </p:nvSpPr>
          <p:spPr>
            <a:xfrm>
              <a:off x="2578356" y="4630039"/>
              <a:ext cx="2378821" cy="1030940"/>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r">
                <a:defRPr/>
              </a:pP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Vào</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cuộc</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sống</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thực</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tiễn</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của</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hoạt</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động</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giáo</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dục</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và</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dạy</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học</a:t>
              </a:r>
              <a:endPar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10" name="TextBox 50"/>
            <p:cNvSpPr txBox="1"/>
            <p:nvPr/>
          </p:nvSpPr>
          <p:spPr>
            <a:xfrm>
              <a:off x="3062990" y="4065882"/>
              <a:ext cx="2011226" cy="572744"/>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Vận</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dụng</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văn</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hóa</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tổ</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chức</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a:t>
              </a:r>
              <a:endParaRPr lang="ko-KR" altLang="en-US" sz="2400" b="1" dirty="0">
                <a:solidFill>
                  <a:prstClr val="black">
                    <a:lumMod val="75000"/>
                    <a:lumOff val="25000"/>
                  </a:prstClr>
                </a:solidFill>
                <a:latin typeface="Times New Roman" panose="02020603050405020304" pitchFamily="18" charset="0"/>
                <a:cs typeface="Times New Roman" panose="02020603050405020304" pitchFamily="18" charset="0"/>
              </a:endParaRPr>
            </a:p>
          </p:txBody>
        </p:sp>
      </p:grpSp>
      <p:grpSp>
        <p:nvGrpSpPr>
          <p:cNvPr id="11" name="Group 10"/>
          <p:cNvGrpSpPr/>
          <p:nvPr/>
        </p:nvGrpSpPr>
        <p:grpSpPr>
          <a:xfrm>
            <a:off x="876569" y="5161484"/>
            <a:ext cx="4396477" cy="1330371"/>
            <a:chOff x="2894130" y="3994566"/>
            <a:chExt cx="2606780" cy="1650466"/>
          </a:xfrm>
        </p:grpSpPr>
        <p:sp>
          <p:nvSpPr>
            <p:cNvPr id="12" name="TextBox 52"/>
            <p:cNvSpPr txBox="1"/>
            <p:nvPr/>
          </p:nvSpPr>
          <p:spPr>
            <a:xfrm>
              <a:off x="2894130" y="4614092"/>
              <a:ext cx="2606780" cy="1030940"/>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Cho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phù</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hợp</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với</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tổ</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chức</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và</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đáp</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ứng</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yêu</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cầu</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xã</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hội</a:t>
              </a:r>
              <a:r>
                <a:rPr lang="en-US" sz="24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a:t>
              </a:r>
              <a:endParaRPr lang="en-US" altLang="ko-KR" sz="2400" dirty="0">
                <a:solidFill>
                  <a:prstClr val="black">
                    <a:lumMod val="75000"/>
                    <a:lumOff val="25000"/>
                  </a:prstClr>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13" name="TextBox 53"/>
            <p:cNvSpPr txBox="1"/>
            <p:nvPr/>
          </p:nvSpPr>
          <p:spPr>
            <a:xfrm>
              <a:off x="3063413" y="3994566"/>
              <a:ext cx="2427310" cy="572744"/>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Điều</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chỉnh</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văn</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hóa</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tổ</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400" b="1" i="1"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chức</a:t>
              </a:r>
              <a:r>
                <a:rPr lang="en-US" sz="2400" b="1" i="1"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a:t>
              </a:r>
              <a:endParaRPr lang="ko-KR" altLang="en-US" sz="2400" b="1" dirty="0">
                <a:solidFill>
                  <a:prstClr val="black">
                    <a:lumMod val="75000"/>
                    <a:lumOff val="25000"/>
                  </a:prstClr>
                </a:solidFill>
                <a:latin typeface="Times New Roman" panose="02020603050405020304" pitchFamily="18" charset="0"/>
                <a:cs typeface="Times New Roman" panose="02020603050405020304" pitchFamily="18" charset="0"/>
              </a:endParaRPr>
            </a:p>
          </p:txBody>
        </p:sp>
      </p:grpSp>
      <p:grpSp>
        <p:nvGrpSpPr>
          <p:cNvPr id="14" name="Group 13"/>
          <p:cNvGrpSpPr/>
          <p:nvPr/>
        </p:nvGrpSpPr>
        <p:grpSpPr>
          <a:xfrm>
            <a:off x="5118438" y="1431444"/>
            <a:ext cx="4019408" cy="5426556"/>
            <a:chOff x="5432494" y="1587502"/>
            <a:chExt cx="3396927" cy="4586151"/>
          </a:xfrm>
        </p:grpSpPr>
        <p:sp>
          <p:nvSpPr>
            <p:cNvPr id="15" name="Block Arc 14"/>
            <p:cNvSpPr/>
            <p:nvPr/>
          </p:nvSpPr>
          <p:spPr>
            <a:xfrm rot="5400000">
              <a:off x="5432494" y="2432627"/>
              <a:ext cx="3002400" cy="3002400"/>
            </a:xfrm>
            <a:prstGeom prst="blockArc">
              <a:avLst>
                <a:gd name="adj1" fmla="val 10735117"/>
                <a:gd name="adj2" fmla="val 16074287"/>
                <a:gd name="adj3" fmla="val 25807"/>
              </a:avLst>
            </a:prstGeom>
            <a:gradFill flip="none" rotWithShape="1">
              <a:gsLst>
                <a:gs pos="0">
                  <a:srgbClr val="564A44"/>
                </a:gs>
                <a:gs pos="100000">
                  <a:srgbClr val="564A44">
                    <a:lumMod val="80000"/>
                  </a:srgbClr>
                </a:gs>
              </a:gsLst>
              <a:lin ang="0" scaled="1"/>
              <a:tileRect/>
            </a:gra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dirty="0">
                <a:solidFill>
                  <a:sysClr val="windowText" lastClr="000000"/>
                </a:solidFill>
              </a:endParaRPr>
            </a:p>
          </p:txBody>
        </p:sp>
        <p:sp>
          <p:nvSpPr>
            <p:cNvPr id="16" name="Rectangle 15"/>
            <p:cNvSpPr/>
            <p:nvPr/>
          </p:nvSpPr>
          <p:spPr>
            <a:xfrm>
              <a:off x="7660182" y="3855008"/>
              <a:ext cx="781200" cy="2318645"/>
            </a:xfrm>
            <a:prstGeom prst="rect">
              <a:avLst/>
            </a:prstGeom>
            <a:solidFill>
              <a:srgbClr val="006666"/>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a:solidFill>
                  <a:sysClr val="windowText" lastClr="000000"/>
                </a:solidFill>
              </a:endParaRPr>
            </a:p>
          </p:txBody>
        </p:sp>
        <p:sp>
          <p:nvSpPr>
            <p:cNvPr id="17" name="Block Arc 3"/>
            <p:cNvSpPr/>
            <p:nvPr/>
          </p:nvSpPr>
          <p:spPr>
            <a:xfrm rot="10800000">
              <a:off x="6587604" y="1587502"/>
              <a:ext cx="2241817" cy="3840220"/>
            </a:xfrm>
            <a:custGeom>
              <a:avLst/>
              <a:gdLst/>
              <a:ahLst/>
              <a:cxnLst/>
              <a:rect l="l" t="t" r="r" b="b"/>
              <a:pathLst>
                <a:path w="2105549" h="4800940">
                  <a:moveTo>
                    <a:pt x="1010388" y="1501213"/>
                  </a:moveTo>
                  <a:lnTo>
                    <a:pt x="232767" y="1501213"/>
                  </a:lnTo>
                  <a:cubicBezTo>
                    <a:pt x="232767" y="1037585"/>
                    <a:pt x="446990" y="599968"/>
                    <a:pt x="813157" y="315587"/>
                  </a:cubicBezTo>
                  <a:cubicBezTo>
                    <a:pt x="1179324" y="31205"/>
                    <a:pt x="1656348" y="-68031"/>
                    <a:pt x="2105549" y="46728"/>
                  </a:cubicBezTo>
                  <a:lnTo>
                    <a:pt x="1913069" y="800151"/>
                  </a:lnTo>
                  <a:cubicBezTo>
                    <a:pt x="1696554" y="744837"/>
                    <a:pt x="1466629" y="792669"/>
                    <a:pt x="1290136" y="929741"/>
                  </a:cubicBezTo>
                  <a:cubicBezTo>
                    <a:pt x="1113644" y="1066813"/>
                    <a:pt x="1010388" y="1277744"/>
                    <a:pt x="1010388" y="1501213"/>
                  </a:cubicBezTo>
                  <a:close/>
                  <a:moveTo>
                    <a:pt x="1013533" y="3726917"/>
                  </a:moveTo>
                  <a:lnTo>
                    <a:pt x="232333" y="3726917"/>
                  </a:lnTo>
                  <a:lnTo>
                    <a:pt x="232333" y="1501328"/>
                  </a:lnTo>
                  <a:lnTo>
                    <a:pt x="1013533" y="1501328"/>
                  </a:lnTo>
                  <a:close/>
                  <a:moveTo>
                    <a:pt x="622933" y="4800940"/>
                  </a:moveTo>
                  <a:lnTo>
                    <a:pt x="0" y="3726918"/>
                  </a:lnTo>
                  <a:lnTo>
                    <a:pt x="1245866" y="3726918"/>
                  </a:lnTo>
                  <a:close/>
                </a:path>
              </a:pathLst>
            </a:custGeom>
            <a:solidFill>
              <a:srgbClr val="3F573C"/>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a:solidFill>
                  <a:sysClr val="windowText" lastClr="000000"/>
                </a:solidFill>
              </a:endParaRPr>
            </a:p>
          </p:txBody>
        </p:sp>
        <p:sp>
          <p:nvSpPr>
            <p:cNvPr id="18" name="Block Arc 17"/>
            <p:cNvSpPr/>
            <p:nvPr/>
          </p:nvSpPr>
          <p:spPr>
            <a:xfrm rot="17100000">
              <a:off x="5432494" y="2432625"/>
              <a:ext cx="3002400" cy="3002400"/>
            </a:xfrm>
            <a:prstGeom prst="blockArc">
              <a:avLst>
                <a:gd name="adj1" fmla="val 10815410"/>
                <a:gd name="adj2" fmla="val 13831376"/>
                <a:gd name="adj3" fmla="val 26044"/>
              </a:avLst>
            </a:prstGeom>
            <a:solidFill>
              <a:srgbClr val="537152"/>
            </a:solidFill>
            <a:ln>
              <a:noFill/>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defRPr/>
              </a:pPr>
              <a:endParaRPr lang="ko-KR" altLang="en-US" sz="2700">
                <a:solidFill>
                  <a:sysClr val="windowText" lastClr="000000"/>
                </a:solidFill>
              </a:endParaRPr>
            </a:p>
          </p:txBody>
        </p:sp>
        <p:sp>
          <p:nvSpPr>
            <p:cNvPr id="19" name="Block Arc 18"/>
            <p:cNvSpPr/>
            <p:nvPr/>
          </p:nvSpPr>
          <p:spPr>
            <a:xfrm rot="20219398">
              <a:off x="5432494" y="2432625"/>
              <a:ext cx="3002400" cy="3002400"/>
            </a:xfrm>
            <a:prstGeom prst="blockArc">
              <a:avLst>
                <a:gd name="adj1" fmla="val 10804147"/>
                <a:gd name="adj2" fmla="val 14189823"/>
                <a:gd name="adj3" fmla="val 26226"/>
              </a:avLst>
            </a:prstGeom>
            <a:solidFill>
              <a:srgbClr val="638564"/>
            </a:solidFill>
            <a:ln>
              <a:noFill/>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defRPr/>
              </a:pPr>
              <a:endParaRPr lang="ko-KR" altLang="en-US" sz="2700">
                <a:solidFill>
                  <a:sysClr val="windowText" lastClr="000000"/>
                </a:solidFill>
              </a:endParaRPr>
            </a:p>
          </p:txBody>
        </p:sp>
        <p:sp>
          <p:nvSpPr>
            <p:cNvPr id="20" name="Block Arc 19"/>
            <p:cNvSpPr/>
            <p:nvPr/>
          </p:nvSpPr>
          <p:spPr>
            <a:xfrm rot="2161546">
              <a:off x="5434375" y="2432626"/>
              <a:ext cx="3002400" cy="3002400"/>
            </a:xfrm>
            <a:prstGeom prst="blockArc">
              <a:avLst>
                <a:gd name="adj1" fmla="val 10735117"/>
                <a:gd name="adj2" fmla="val 13869755"/>
                <a:gd name="adj3" fmla="val 25921"/>
              </a:avLst>
            </a:prstGeom>
            <a:solidFill>
              <a:srgbClr val="759774"/>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a:solidFill>
                  <a:sysClr val="windowText" lastClr="000000"/>
                </a:solidFill>
              </a:endParaRPr>
            </a:p>
          </p:txBody>
        </p:sp>
      </p:grpSp>
      <p:sp>
        <p:nvSpPr>
          <p:cNvPr id="21" name="TextBox 60"/>
          <p:cNvSpPr txBox="1"/>
          <p:nvPr/>
        </p:nvSpPr>
        <p:spPr>
          <a:xfrm>
            <a:off x="5729358" y="2835776"/>
            <a:ext cx="1015444" cy="584775"/>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ctr"/>
            <a:r>
              <a:rPr lang="en-US" altLang="ko-KR" sz="3200" b="1" dirty="0">
                <a:solidFill>
                  <a:prstClr val="white"/>
                </a:solidFill>
                <a:cs typeface="Arial" panose="020B0604020202020204" pitchFamily="34" charset="0"/>
              </a:rPr>
              <a:t>01</a:t>
            </a:r>
            <a:endParaRPr lang="ko-KR" altLang="en-US" sz="3200" b="1" dirty="0">
              <a:solidFill>
                <a:prstClr val="white"/>
              </a:solidFill>
              <a:cs typeface="Arial" panose="020B0604020202020204" pitchFamily="34" charset="0"/>
            </a:endParaRPr>
          </a:p>
        </p:txBody>
      </p:sp>
      <p:sp>
        <p:nvSpPr>
          <p:cNvPr id="22" name="TextBox 61"/>
          <p:cNvSpPr txBox="1"/>
          <p:nvPr/>
        </p:nvSpPr>
        <p:spPr>
          <a:xfrm>
            <a:off x="5050826" y="3766420"/>
            <a:ext cx="1015444" cy="584775"/>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ctr"/>
            <a:r>
              <a:rPr lang="en-US" altLang="ko-KR" sz="3200" b="1" dirty="0">
                <a:solidFill>
                  <a:prstClr val="white"/>
                </a:solidFill>
                <a:cs typeface="Arial" panose="020B0604020202020204" pitchFamily="34" charset="0"/>
              </a:rPr>
              <a:t>02</a:t>
            </a:r>
            <a:endParaRPr lang="ko-KR" altLang="en-US" sz="3200" b="1" dirty="0">
              <a:solidFill>
                <a:prstClr val="white"/>
              </a:solidFill>
              <a:cs typeface="Arial" panose="020B0604020202020204" pitchFamily="34" charset="0"/>
            </a:endParaRPr>
          </a:p>
        </p:txBody>
      </p:sp>
      <p:sp>
        <p:nvSpPr>
          <p:cNvPr id="23" name="TextBox 62"/>
          <p:cNvSpPr txBox="1"/>
          <p:nvPr/>
        </p:nvSpPr>
        <p:spPr>
          <a:xfrm>
            <a:off x="5476897" y="4849113"/>
            <a:ext cx="1015444" cy="584775"/>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ctr"/>
            <a:r>
              <a:rPr lang="en-US" altLang="ko-KR" sz="3200" b="1" dirty="0">
                <a:solidFill>
                  <a:prstClr val="white"/>
                </a:solidFill>
                <a:cs typeface="Arial" panose="020B0604020202020204" pitchFamily="34" charset="0"/>
              </a:rPr>
              <a:t>03</a:t>
            </a:r>
            <a:endParaRPr lang="ko-KR" altLang="en-US" sz="3200" b="1" dirty="0">
              <a:solidFill>
                <a:prstClr val="white"/>
              </a:solidFill>
              <a:cs typeface="Arial" panose="020B0604020202020204" pitchFamily="34" charset="0"/>
            </a:endParaRPr>
          </a:p>
        </p:txBody>
      </p:sp>
      <p:sp>
        <p:nvSpPr>
          <p:cNvPr id="24" name="Date Placeholder 5"/>
          <p:cNvSpPr>
            <a:spLocks noGrp="1"/>
          </p:cNvSpPr>
          <p:nvPr>
            <p:ph type="dt" sz="quarter" idx="4294967295"/>
          </p:nvPr>
        </p:nvSpPr>
        <p:spPr>
          <a:xfrm>
            <a:off x="331235" y="6239473"/>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3577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1722" y="357313"/>
            <a:ext cx="7447067" cy="892552"/>
          </a:xfrm>
          <a:prstGeom prst="rect">
            <a:avLst/>
          </a:prstGeom>
        </p:spPr>
        <p:txBody>
          <a:bodyPr wrap="square">
            <a:spAutoFit/>
          </a:bodyPr>
          <a:lstStyle/>
          <a:p>
            <a:pPr>
              <a:defRPr/>
            </a:pPr>
            <a:r>
              <a:rPr lang="en-US" sz="2600" b="1"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1.2.4. VAI </a:t>
            </a:r>
            <a:r>
              <a:rPr lang="en-US" sz="2600" b="1" dirty="0">
                <a:solidFill>
                  <a:srgbClr val="C00000"/>
                </a:solidFill>
                <a:latin typeface="Times New Roman" panose="02020603050405020304" pitchFamily="18" charset="0"/>
                <a:ea typeface="Cambria" panose="02040503050406030204" pitchFamily="18" charset="0"/>
                <a:cs typeface="Times New Roman" panose="02020603050405020304" pitchFamily="18" charset="0"/>
              </a:rPr>
              <a:t>TRÒ CỦA MÔI TRƯỜNG VĂN HÓA TRONG CƠ SỞ GD </a:t>
            </a:r>
            <a:r>
              <a:rPr lang="en-US" sz="2600" b="1" dirty="0" smtClean="0">
                <a:solidFill>
                  <a:srgbClr val="C00000"/>
                </a:solidFill>
                <a:latin typeface="Times New Roman" panose="02020603050405020304" pitchFamily="18" charset="0"/>
                <a:ea typeface="Cambria" panose="02040503050406030204" pitchFamily="18" charset="0"/>
                <a:cs typeface="Times New Roman" panose="02020603050405020304" pitchFamily="18" charset="0"/>
              </a:rPr>
              <a:t>CĐ </a:t>
            </a:r>
            <a:r>
              <a:rPr lang="en-US" sz="2600" b="1" dirty="0">
                <a:solidFill>
                  <a:srgbClr val="C00000"/>
                </a:solidFill>
                <a:latin typeface="Times New Roman" panose="02020603050405020304" pitchFamily="18" charset="0"/>
                <a:ea typeface="Cambria" panose="02040503050406030204" pitchFamily="18" charset="0"/>
                <a:cs typeface="Times New Roman" panose="02020603050405020304" pitchFamily="18" charset="0"/>
              </a:rPr>
              <a:t>LÀ GÌ?</a:t>
            </a:r>
          </a:p>
        </p:txBody>
      </p:sp>
      <p:sp>
        <p:nvSpPr>
          <p:cNvPr id="5" name="Rectangle 14"/>
          <p:cNvSpPr/>
          <p:nvPr/>
        </p:nvSpPr>
        <p:spPr>
          <a:xfrm>
            <a:off x="3881177" y="1910325"/>
            <a:ext cx="5029530" cy="1197511"/>
          </a:xfrm>
          <a:custGeom>
            <a:avLst/>
            <a:gdLst>
              <a:gd name="connsiteX0" fmla="*/ 0 w 5029530"/>
              <a:gd name="connsiteY0" fmla="*/ 0 h 1188719"/>
              <a:gd name="connsiteX1" fmla="*/ 5029530 w 5029530"/>
              <a:gd name="connsiteY1" fmla="*/ 0 h 1188719"/>
              <a:gd name="connsiteX2" fmla="*/ 5029530 w 5029530"/>
              <a:gd name="connsiteY2" fmla="*/ 1188719 h 1188719"/>
              <a:gd name="connsiteX3" fmla="*/ 0 w 5029530"/>
              <a:gd name="connsiteY3" fmla="*/ 1188719 h 1188719"/>
              <a:gd name="connsiteX4" fmla="*/ 0 w 5029530"/>
              <a:gd name="connsiteY4" fmla="*/ 0 h 1188719"/>
              <a:gd name="connsiteX0-1" fmla="*/ 0 w 5029530"/>
              <a:gd name="connsiteY0-2" fmla="*/ 0 h 1197511"/>
              <a:gd name="connsiteX1-3" fmla="*/ 5029530 w 5029530"/>
              <a:gd name="connsiteY1-4" fmla="*/ 0 h 1197511"/>
              <a:gd name="connsiteX2-5" fmla="*/ 5029530 w 5029530"/>
              <a:gd name="connsiteY2-6" fmla="*/ 1188719 h 1197511"/>
              <a:gd name="connsiteX3-7" fmla="*/ 131885 w 5029530"/>
              <a:gd name="connsiteY3-8" fmla="*/ 1197511 h 1197511"/>
              <a:gd name="connsiteX4-9" fmla="*/ 0 w 5029530"/>
              <a:gd name="connsiteY4-10" fmla="*/ 0 h 1197511"/>
              <a:gd name="connsiteX0-11" fmla="*/ 0 w 5029530"/>
              <a:gd name="connsiteY0-12" fmla="*/ 0 h 1188719"/>
              <a:gd name="connsiteX1-13" fmla="*/ 5029530 w 5029530"/>
              <a:gd name="connsiteY1-14" fmla="*/ 0 h 1188719"/>
              <a:gd name="connsiteX2-15" fmla="*/ 5029530 w 5029530"/>
              <a:gd name="connsiteY2-16" fmla="*/ 1188719 h 1188719"/>
              <a:gd name="connsiteX3-17" fmla="*/ 123093 w 5029530"/>
              <a:gd name="connsiteY3-18" fmla="*/ 1179926 h 1188719"/>
              <a:gd name="connsiteX4-19" fmla="*/ 0 w 5029530"/>
              <a:gd name="connsiteY4-20" fmla="*/ 0 h 1188719"/>
              <a:gd name="connsiteX0-21" fmla="*/ 0 w 5029530"/>
              <a:gd name="connsiteY0-22" fmla="*/ 0 h 1197511"/>
              <a:gd name="connsiteX1-23" fmla="*/ 5029530 w 5029530"/>
              <a:gd name="connsiteY1-24" fmla="*/ 0 h 1197511"/>
              <a:gd name="connsiteX2-25" fmla="*/ 5029530 w 5029530"/>
              <a:gd name="connsiteY2-26" fmla="*/ 1188719 h 1197511"/>
              <a:gd name="connsiteX3-27" fmla="*/ 131885 w 5029530"/>
              <a:gd name="connsiteY3-28" fmla="*/ 1197511 h 1197511"/>
              <a:gd name="connsiteX4-29" fmla="*/ 0 w 5029530"/>
              <a:gd name="connsiteY4-30" fmla="*/ 0 h 1197511"/>
              <a:gd name="connsiteX0-31" fmla="*/ 0 w 5029530"/>
              <a:gd name="connsiteY0-32" fmla="*/ 0 h 1197511"/>
              <a:gd name="connsiteX1-33" fmla="*/ 5029530 w 5029530"/>
              <a:gd name="connsiteY1-34" fmla="*/ 0 h 1197511"/>
              <a:gd name="connsiteX2-35" fmla="*/ 5029530 w 5029530"/>
              <a:gd name="connsiteY2-36" fmla="*/ 1188719 h 1197511"/>
              <a:gd name="connsiteX3-37" fmla="*/ 131885 w 5029530"/>
              <a:gd name="connsiteY3-38" fmla="*/ 1197511 h 1197511"/>
              <a:gd name="connsiteX4-39" fmla="*/ 0 w 5029530"/>
              <a:gd name="connsiteY4-40" fmla="*/ 0 h 119751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029530" h="1197511">
                <a:moveTo>
                  <a:pt x="0" y="0"/>
                </a:moveTo>
                <a:lnTo>
                  <a:pt x="5029530" y="0"/>
                </a:lnTo>
                <a:lnTo>
                  <a:pt x="5029530" y="1188719"/>
                </a:lnTo>
                <a:lnTo>
                  <a:pt x="131885" y="1197511"/>
                </a:lnTo>
                <a:lnTo>
                  <a:pt x="0" y="0"/>
                </a:lnTo>
                <a:close/>
              </a:path>
            </a:pathLst>
          </a:custGeom>
          <a:solidFill>
            <a:srgbClr val="92D050">
              <a:alpha val="70000"/>
            </a:srgbClr>
          </a:solidFill>
          <a:ln w="12700" cap="flat" cmpd="sng" algn="ctr">
            <a:noFill/>
            <a:prstDash val="solid"/>
            <a:miter lim="800000"/>
          </a:ln>
          <a:effectLst/>
        </p:spPr>
        <p:txBody>
          <a:bodyPr rtlCol="0" anchor="ctr"/>
          <a:lstStyle/>
          <a:p>
            <a:pPr algn="ctr" defTabSz="913765">
              <a:defRPr/>
            </a:pPr>
            <a:endParaRPr lang="en-US" kern="0">
              <a:solidFill>
                <a:prstClr val="white"/>
              </a:solidFill>
            </a:endParaRPr>
          </a:p>
        </p:txBody>
      </p:sp>
      <p:sp>
        <p:nvSpPr>
          <p:cNvPr id="6" name="Rectangle 16"/>
          <p:cNvSpPr/>
          <p:nvPr/>
        </p:nvSpPr>
        <p:spPr>
          <a:xfrm>
            <a:off x="3881177" y="4753569"/>
            <a:ext cx="5029530" cy="1197513"/>
          </a:xfrm>
          <a:custGeom>
            <a:avLst/>
            <a:gdLst>
              <a:gd name="connsiteX0" fmla="*/ 0 w 5029530"/>
              <a:gd name="connsiteY0" fmla="*/ 0 h 1188720"/>
              <a:gd name="connsiteX1" fmla="*/ 5029530 w 5029530"/>
              <a:gd name="connsiteY1" fmla="*/ 0 h 1188720"/>
              <a:gd name="connsiteX2" fmla="*/ 5029530 w 5029530"/>
              <a:gd name="connsiteY2" fmla="*/ 1188720 h 1188720"/>
              <a:gd name="connsiteX3" fmla="*/ 0 w 5029530"/>
              <a:gd name="connsiteY3" fmla="*/ 1188720 h 1188720"/>
              <a:gd name="connsiteX4" fmla="*/ 0 w 5029530"/>
              <a:gd name="connsiteY4" fmla="*/ 0 h 1188720"/>
              <a:gd name="connsiteX0-1" fmla="*/ 131884 w 5029530"/>
              <a:gd name="connsiteY0-2" fmla="*/ 0 h 1197513"/>
              <a:gd name="connsiteX1-3" fmla="*/ 5029530 w 5029530"/>
              <a:gd name="connsiteY1-4" fmla="*/ 8793 h 1197513"/>
              <a:gd name="connsiteX2-5" fmla="*/ 5029530 w 5029530"/>
              <a:gd name="connsiteY2-6" fmla="*/ 1197513 h 1197513"/>
              <a:gd name="connsiteX3-7" fmla="*/ 0 w 5029530"/>
              <a:gd name="connsiteY3-8" fmla="*/ 1197513 h 1197513"/>
              <a:gd name="connsiteX4-9" fmla="*/ 131884 w 5029530"/>
              <a:gd name="connsiteY4-10" fmla="*/ 0 h 119751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029530" h="1197513">
                <a:moveTo>
                  <a:pt x="131884" y="0"/>
                </a:moveTo>
                <a:lnTo>
                  <a:pt x="5029530" y="8793"/>
                </a:lnTo>
                <a:lnTo>
                  <a:pt x="5029530" y="1197513"/>
                </a:lnTo>
                <a:lnTo>
                  <a:pt x="0" y="1197513"/>
                </a:lnTo>
                <a:lnTo>
                  <a:pt x="131884" y="0"/>
                </a:lnTo>
                <a:close/>
              </a:path>
            </a:pathLst>
          </a:custGeom>
          <a:solidFill>
            <a:srgbClr val="FFFF00">
              <a:alpha val="70000"/>
            </a:srgbClr>
          </a:solidFill>
          <a:ln w="12700" cap="flat" cmpd="sng" algn="ctr">
            <a:noFill/>
            <a:prstDash val="solid"/>
            <a:miter lim="800000"/>
          </a:ln>
          <a:effectLst/>
        </p:spPr>
        <p:txBody>
          <a:bodyPr rtlCol="0" anchor="ctr"/>
          <a:lstStyle/>
          <a:p>
            <a:pPr algn="ctr" defTabSz="913765">
              <a:defRPr/>
            </a:pPr>
            <a:endParaRPr lang="en-US" sz="2600" kern="0">
              <a:solidFill>
                <a:prstClr val="white"/>
              </a:solidFill>
              <a:latin typeface="Times New Roman" panose="02020603050405020304" pitchFamily="18" charset="0"/>
              <a:cs typeface="Times New Roman" panose="02020603050405020304" pitchFamily="18" charset="0"/>
            </a:endParaRPr>
          </a:p>
        </p:txBody>
      </p:sp>
      <p:grpSp>
        <p:nvGrpSpPr>
          <p:cNvPr id="7" name="Group 6"/>
          <p:cNvGrpSpPr/>
          <p:nvPr/>
        </p:nvGrpSpPr>
        <p:grpSpPr>
          <a:xfrm>
            <a:off x="79969" y="1494692"/>
            <a:ext cx="4859214" cy="4859216"/>
            <a:chOff x="7071794" y="2076295"/>
            <a:chExt cx="3953917" cy="3953917"/>
          </a:xfrm>
          <a:solidFill>
            <a:srgbClr val="006666"/>
          </a:solidFill>
        </p:grpSpPr>
        <p:sp>
          <p:nvSpPr>
            <p:cNvPr id="8" name="Block Arc 7"/>
            <p:cNvSpPr/>
            <p:nvPr/>
          </p:nvSpPr>
          <p:spPr>
            <a:xfrm>
              <a:off x="7071794" y="2076295"/>
              <a:ext cx="3953917" cy="3953917"/>
            </a:xfrm>
            <a:prstGeom prst="blockArc">
              <a:avLst>
                <a:gd name="adj1" fmla="val 18257751"/>
                <a:gd name="adj2" fmla="val 20385997"/>
                <a:gd name="adj3" fmla="val 15553"/>
              </a:avLst>
            </a:prstGeom>
            <a:grpFill/>
            <a:ln w="12700" cap="flat" cmpd="sng" algn="ctr">
              <a:noFill/>
              <a:prstDash val="solid"/>
              <a:miter lim="800000"/>
            </a:ln>
            <a:effectLst/>
          </p:spPr>
          <p:txBody>
            <a:bodyPr rtlCol="0" anchor="ctr"/>
            <a:lstStyle/>
            <a:p>
              <a:pPr algn="ctr" defTabSz="913765">
                <a:defRPr/>
              </a:pPr>
              <a:endParaRPr lang="ko-KR" altLang="en-US" sz="2700" kern="0">
                <a:solidFill>
                  <a:prstClr val="black">
                    <a:lumMod val="75000"/>
                    <a:lumOff val="25000"/>
                  </a:prstClr>
                </a:solidFill>
              </a:endParaRPr>
            </a:p>
          </p:txBody>
        </p:sp>
        <p:sp>
          <p:nvSpPr>
            <p:cNvPr id="9" name="Block Arc 8"/>
            <p:cNvSpPr/>
            <p:nvPr/>
          </p:nvSpPr>
          <p:spPr>
            <a:xfrm>
              <a:off x="7071794" y="2076295"/>
              <a:ext cx="3953917" cy="3953917"/>
            </a:xfrm>
            <a:prstGeom prst="blockArc">
              <a:avLst>
                <a:gd name="adj1" fmla="val 20558746"/>
                <a:gd name="adj2" fmla="val 1045932"/>
                <a:gd name="adj3" fmla="val 15398"/>
              </a:avLst>
            </a:prstGeom>
            <a:grpFill/>
            <a:ln w="12700" cap="flat" cmpd="sng" algn="ctr">
              <a:noFill/>
              <a:prstDash val="solid"/>
              <a:miter lim="800000"/>
            </a:ln>
            <a:effectLst/>
          </p:spPr>
          <p:txBody>
            <a:bodyPr rtlCol="0" anchor="ctr"/>
            <a:lstStyle/>
            <a:p>
              <a:pPr algn="ctr" defTabSz="913765">
                <a:defRPr/>
              </a:pPr>
              <a:endParaRPr lang="ko-KR" altLang="en-US" sz="2700" kern="0">
                <a:solidFill>
                  <a:prstClr val="black">
                    <a:lumMod val="75000"/>
                    <a:lumOff val="25000"/>
                  </a:prstClr>
                </a:solidFill>
              </a:endParaRPr>
            </a:p>
          </p:txBody>
        </p:sp>
        <p:sp>
          <p:nvSpPr>
            <p:cNvPr id="10" name="Block Arc 9"/>
            <p:cNvSpPr/>
            <p:nvPr/>
          </p:nvSpPr>
          <p:spPr>
            <a:xfrm>
              <a:off x="7071794" y="2076295"/>
              <a:ext cx="3953917" cy="3953917"/>
            </a:xfrm>
            <a:prstGeom prst="blockArc">
              <a:avLst>
                <a:gd name="adj1" fmla="val 1222556"/>
                <a:gd name="adj2" fmla="val 3386058"/>
                <a:gd name="adj3" fmla="val 15438"/>
              </a:avLst>
            </a:prstGeom>
            <a:grpFill/>
            <a:ln w="12700" cap="flat" cmpd="sng" algn="ctr">
              <a:noFill/>
              <a:prstDash val="solid"/>
              <a:miter lim="800000"/>
            </a:ln>
            <a:effectLst/>
          </p:spPr>
          <p:txBody>
            <a:bodyPr rtlCol="0" anchor="ctr"/>
            <a:lstStyle/>
            <a:p>
              <a:pPr algn="ctr" defTabSz="913765">
                <a:defRPr/>
              </a:pPr>
              <a:endParaRPr lang="ko-KR" altLang="en-US" sz="2700" kern="0" dirty="0">
                <a:solidFill>
                  <a:prstClr val="black">
                    <a:lumMod val="75000"/>
                    <a:lumOff val="25000"/>
                  </a:prstClr>
                </a:solidFill>
              </a:endParaRPr>
            </a:p>
          </p:txBody>
        </p:sp>
      </p:grpSp>
      <p:sp>
        <p:nvSpPr>
          <p:cNvPr id="11" name="Isosceles Triangle 10"/>
          <p:cNvSpPr/>
          <p:nvPr/>
        </p:nvSpPr>
        <p:spPr>
          <a:xfrm rot="13500000">
            <a:off x="3393504" y="2727941"/>
            <a:ext cx="116839" cy="1097280"/>
          </a:xfrm>
          <a:prstGeom prst="triangle">
            <a:avLst/>
          </a:prstGeom>
          <a:solidFill>
            <a:srgbClr val="638564"/>
          </a:solidFill>
          <a:ln w="12700" cap="flat" cmpd="sng" algn="ctr">
            <a:noFill/>
            <a:prstDash val="solid"/>
            <a:miter lim="800000"/>
          </a:ln>
          <a:effectLst/>
        </p:spPr>
        <p:txBody>
          <a:bodyPr rtlCol="0" anchor="ctr"/>
          <a:lstStyle/>
          <a:p>
            <a:pPr algn="ctr" defTabSz="913765">
              <a:defRPr/>
            </a:pPr>
            <a:endParaRPr lang="en-US" kern="0">
              <a:solidFill>
                <a:prstClr val="white"/>
              </a:solidFill>
            </a:endParaRPr>
          </a:p>
        </p:txBody>
      </p:sp>
      <p:sp>
        <p:nvSpPr>
          <p:cNvPr id="12" name="Isosceles Triangle 11"/>
          <p:cNvSpPr/>
          <p:nvPr/>
        </p:nvSpPr>
        <p:spPr>
          <a:xfrm rot="16200000">
            <a:off x="3537945" y="3247832"/>
            <a:ext cx="116839" cy="1371600"/>
          </a:xfrm>
          <a:prstGeom prst="triangle">
            <a:avLst/>
          </a:prstGeom>
          <a:solidFill>
            <a:srgbClr val="759774"/>
          </a:solidFill>
          <a:ln w="12700" cap="flat" cmpd="sng" algn="ctr">
            <a:noFill/>
            <a:prstDash val="solid"/>
            <a:miter lim="800000"/>
          </a:ln>
          <a:effectLst/>
        </p:spPr>
        <p:txBody>
          <a:bodyPr rtlCol="0" anchor="ctr"/>
          <a:lstStyle/>
          <a:p>
            <a:pPr algn="ctr" defTabSz="913765">
              <a:defRPr/>
            </a:pPr>
            <a:endParaRPr lang="en-US" kern="0">
              <a:solidFill>
                <a:prstClr val="white"/>
              </a:solidFill>
            </a:endParaRPr>
          </a:p>
        </p:txBody>
      </p:sp>
      <p:sp>
        <p:nvSpPr>
          <p:cNvPr id="13" name="Isosceles Triangle 12"/>
          <p:cNvSpPr/>
          <p:nvPr/>
        </p:nvSpPr>
        <p:spPr>
          <a:xfrm rot="18600000">
            <a:off x="3380411" y="4094200"/>
            <a:ext cx="116839" cy="1097280"/>
          </a:xfrm>
          <a:prstGeom prst="triangle">
            <a:avLst/>
          </a:prstGeom>
          <a:solidFill>
            <a:srgbClr val="564A44"/>
          </a:solidFill>
          <a:ln w="12700" cap="flat" cmpd="sng" algn="ctr">
            <a:noFill/>
            <a:prstDash val="solid"/>
            <a:miter lim="800000"/>
          </a:ln>
          <a:effectLst/>
        </p:spPr>
        <p:txBody>
          <a:bodyPr rtlCol="0" anchor="ctr"/>
          <a:lstStyle/>
          <a:p>
            <a:pPr algn="ctr" defTabSz="913765">
              <a:defRPr/>
            </a:pPr>
            <a:endParaRPr lang="en-US" kern="0">
              <a:solidFill>
                <a:prstClr val="white"/>
              </a:solidFill>
            </a:endParaRPr>
          </a:p>
        </p:txBody>
      </p:sp>
      <p:sp>
        <p:nvSpPr>
          <p:cNvPr id="14" name="Parallelogram 30"/>
          <p:cNvSpPr/>
          <p:nvPr/>
        </p:nvSpPr>
        <p:spPr>
          <a:xfrm flipH="1">
            <a:off x="3947196" y="5040254"/>
            <a:ext cx="351685" cy="352555"/>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dirty="0">
              <a:solidFill>
                <a:prstClr val="white"/>
              </a:solidFill>
            </a:endParaRPr>
          </a:p>
        </p:txBody>
      </p:sp>
      <p:sp>
        <p:nvSpPr>
          <p:cNvPr id="15" name="Oval 7"/>
          <p:cNvSpPr/>
          <p:nvPr/>
        </p:nvSpPr>
        <p:spPr>
          <a:xfrm>
            <a:off x="3911881" y="2486051"/>
            <a:ext cx="361277" cy="361277"/>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dirty="0">
              <a:solidFill>
                <a:prstClr val="white"/>
              </a:solidFill>
            </a:endParaRPr>
          </a:p>
        </p:txBody>
      </p:sp>
      <p:sp>
        <p:nvSpPr>
          <p:cNvPr id="16" name="Donut 24"/>
          <p:cNvSpPr/>
          <p:nvPr/>
        </p:nvSpPr>
        <p:spPr>
          <a:xfrm>
            <a:off x="4382504" y="3720984"/>
            <a:ext cx="395217" cy="398434"/>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ysClr val="window" lastClr="FFFFFF"/>
          </a:solidFill>
          <a:ln w="12700" cap="flat" cmpd="sng" algn="ctr">
            <a:noFill/>
            <a:prstDash val="solid"/>
            <a:miter lim="800000"/>
          </a:ln>
          <a:effectLst/>
        </p:spPr>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defRPr/>
            </a:pPr>
            <a:endParaRPr lang="ko-KR" altLang="en-US" dirty="0">
              <a:solidFill>
                <a:prstClr val="black"/>
              </a:solidFill>
            </a:endParaRPr>
          </a:p>
        </p:txBody>
      </p:sp>
      <p:sp>
        <p:nvSpPr>
          <p:cNvPr id="18" name="Rectangle 17"/>
          <p:cNvSpPr/>
          <p:nvPr/>
        </p:nvSpPr>
        <p:spPr>
          <a:xfrm>
            <a:off x="4927639" y="1996290"/>
            <a:ext cx="3751550" cy="892552"/>
          </a:xfrm>
          <a:prstGeom prst="rect">
            <a:avLst/>
          </a:prstGeom>
        </p:spPr>
        <p:txBody>
          <a:bodyPr wrap="square">
            <a:spAutoFit/>
          </a:bodyPr>
          <a:lstStyle/>
          <a:p>
            <a:pPr algn="ctr">
              <a:defRPr/>
            </a:pP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Định</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hướng</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giáo</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dục</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nhân</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cách</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cho</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người</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học</a:t>
            </a:r>
            <a:endPar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19" name="Rectangle 18"/>
          <p:cNvSpPr/>
          <p:nvPr/>
        </p:nvSpPr>
        <p:spPr>
          <a:xfrm>
            <a:off x="4878057" y="3223129"/>
            <a:ext cx="4048908" cy="1292662"/>
          </a:xfrm>
          <a:prstGeom prst="rect">
            <a:avLst/>
          </a:prstGeom>
          <a:solidFill>
            <a:schemeClr val="accent1">
              <a:lumMod val="60000"/>
              <a:lumOff val="40000"/>
            </a:schemeClr>
          </a:solidFill>
        </p:spPr>
        <p:txBody>
          <a:bodyPr wrap="square">
            <a:spAutoFit/>
          </a:bodyPr>
          <a:lstStyle/>
          <a:p>
            <a:pPr algn="ctr">
              <a:defRPr/>
            </a:pP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Định</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hướng</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điều</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chỉnh</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nhận</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thức</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thái</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độ</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niềm</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tin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và</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hành</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vi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của</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giảng</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viên</a:t>
            </a:r>
            <a:endPar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endParaRPr>
          </a:p>
        </p:txBody>
      </p:sp>
      <p:sp>
        <p:nvSpPr>
          <p:cNvPr id="20" name="Rectangle 19"/>
          <p:cNvSpPr/>
          <p:nvPr/>
        </p:nvSpPr>
        <p:spPr>
          <a:xfrm>
            <a:off x="4775636" y="4769313"/>
            <a:ext cx="4011059" cy="892552"/>
          </a:xfrm>
          <a:prstGeom prst="rect">
            <a:avLst/>
          </a:prstGeom>
        </p:spPr>
        <p:txBody>
          <a:bodyPr wrap="square">
            <a:spAutoFit/>
          </a:bodyPr>
          <a:lstStyle/>
          <a:p>
            <a:pPr algn="ctr">
              <a:defRPr/>
            </a:pP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Xây</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dựng</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môi</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trường</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tích</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cực</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bản</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sắc</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và</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hội</a:t>
            </a:r>
            <a:r>
              <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en-US" sz="26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nhập</a:t>
            </a:r>
            <a:endParaRPr lang="en-US" sz="26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endParaRPr>
          </a:p>
        </p:txBody>
      </p:sp>
      <p:grpSp>
        <p:nvGrpSpPr>
          <p:cNvPr id="24" name="Group 23"/>
          <p:cNvGrpSpPr/>
          <p:nvPr/>
        </p:nvGrpSpPr>
        <p:grpSpPr>
          <a:xfrm>
            <a:off x="821722" y="2681047"/>
            <a:ext cx="2885878" cy="2622015"/>
            <a:chOff x="3860031" y="4628834"/>
            <a:chExt cx="1440000" cy="1454400"/>
          </a:xfrm>
        </p:grpSpPr>
        <p:sp>
          <p:nvSpPr>
            <p:cNvPr id="25" name="Oval 24"/>
            <p:cNvSpPr/>
            <p:nvPr/>
          </p:nvSpPr>
          <p:spPr>
            <a:xfrm>
              <a:off x="3860031" y="4628834"/>
              <a:ext cx="1440000" cy="1454400"/>
            </a:xfrm>
            <a:prstGeom prst="ellipse">
              <a:avLst/>
            </a:prstGeom>
            <a:solidFill>
              <a:srgbClr val="9C9493">
                <a:alpha val="50000"/>
              </a:srgbClr>
            </a:solidFill>
            <a:ln w="12700" cap="flat" cmpd="sng" algn="ctr">
              <a:noFill/>
              <a:prstDash val="solid"/>
              <a:miter lim="800000"/>
            </a:ln>
            <a:effectLst/>
          </p:spPr>
          <p:txBody>
            <a:bodyPr rtlCol="0" anchor="ctr"/>
            <a:lstStyle/>
            <a:p>
              <a:pPr algn="ctr" defTabSz="913765">
                <a:defRPr/>
              </a:pPr>
              <a:endParaRPr lang="ko-KR" altLang="en-US" sz="2700" kern="0" dirty="0">
                <a:solidFill>
                  <a:prstClr val="white"/>
                </a:solidFill>
              </a:endParaRPr>
            </a:p>
          </p:txBody>
        </p:sp>
        <p:sp>
          <p:nvSpPr>
            <p:cNvPr id="26" name="Oval 25"/>
            <p:cNvSpPr/>
            <p:nvPr/>
          </p:nvSpPr>
          <p:spPr>
            <a:xfrm>
              <a:off x="3932031" y="4700834"/>
              <a:ext cx="1296000" cy="1296000"/>
            </a:xfrm>
            <a:prstGeom prst="ellipse">
              <a:avLst/>
            </a:prstGeom>
            <a:solidFill>
              <a:srgbClr val="9C9493"/>
            </a:solidFill>
            <a:ln w="12700" cap="flat" cmpd="sng" algn="ctr">
              <a:noFill/>
              <a:prstDash val="solid"/>
              <a:miter lim="800000"/>
            </a:ln>
            <a:effectLst/>
          </p:spPr>
          <p:txBody>
            <a:bodyPr rtlCol="0" anchor="ctr"/>
            <a:lstStyle/>
            <a:p>
              <a:pPr algn="ctr" defTabSz="913765">
                <a:defRPr/>
              </a:pPr>
              <a:endParaRPr lang="ko-KR" altLang="en-US" sz="2700" kern="0" dirty="0">
                <a:solidFill>
                  <a:prstClr val="white"/>
                </a:solidFill>
              </a:endParaRPr>
            </a:p>
          </p:txBody>
        </p:sp>
      </p:grpSp>
      <p:sp>
        <p:nvSpPr>
          <p:cNvPr id="27" name="Oval 50"/>
          <p:cNvSpPr>
            <a:spLocks noChangeAspect="1"/>
          </p:cNvSpPr>
          <p:nvPr/>
        </p:nvSpPr>
        <p:spPr>
          <a:xfrm>
            <a:off x="1376274" y="2928903"/>
            <a:ext cx="1859636" cy="2100341"/>
          </a:xfrm>
          <a:custGeom>
            <a:avLst/>
            <a:gdLst/>
            <a:ahLst/>
            <a:cxnLst/>
            <a:rect l="l" t="t" r="r" b="b"/>
            <a:pathLst>
              <a:path w="2868687" h="3240000">
                <a:moveTo>
                  <a:pt x="1433799" y="2290728"/>
                </a:moveTo>
                <a:cubicBezTo>
                  <a:pt x="1317650" y="2346839"/>
                  <a:pt x="1203301" y="2394700"/>
                  <a:pt x="1093028" y="2434329"/>
                </a:cubicBezTo>
                <a:cubicBezTo>
                  <a:pt x="1167481" y="2812207"/>
                  <a:pt x="1292592" y="3060000"/>
                  <a:pt x="1434343" y="3060000"/>
                </a:cubicBezTo>
                <a:cubicBezTo>
                  <a:pt x="1576138" y="3060000"/>
                  <a:pt x="1701284" y="2812053"/>
                  <a:pt x="1774025" y="2433735"/>
                </a:cubicBezTo>
                <a:cubicBezTo>
                  <a:pt x="1663854" y="2394452"/>
                  <a:pt x="1549823" y="2346469"/>
                  <a:pt x="1433799" y="2290728"/>
                </a:cubicBezTo>
                <a:close/>
                <a:moveTo>
                  <a:pt x="1824954" y="2078037"/>
                </a:moveTo>
                <a:cubicBezTo>
                  <a:pt x="1794480" y="2097450"/>
                  <a:pt x="1763147" y="2116057"/>
                  <a:pt x="1731343" y="2134419"/>
                </a:cubicBezTo>
                <a:lnTo>
                  <a:pt x="1635415" y="2187161"/>
                </a:lnTo>
                <a:cubicBezTo>
                  <a:pt x="1691788" y="2215044"/>
                  <a:pt x="1747931" y="2239109"/>
                  <a:pt x="1803378" y="2259350"/>
                </a:cubicBezTo>
                <a:cubicBezTo>
                  <a:pt x="1812120" y="2201101"/>
                  <a:pt x="1819148" y="2140526"/>
                  <a:pt x="1824954" y="2078037"/>
                </a:cubicBezTo>
                <a:close/>
                <a:moveTo>
                  <a:pt x="1042306" y="2077178"/>
                </a:moveTo>
                <a:cubicBezTo>
                  <a:pt x="1047949" y="2140175"/>
                  <a:pt x="1055328" y="2201182"/>
                  <a:pt x="1063873" y="2259905"/>
                </a:cubicBezTo>
                <a:cubicBezTo>
                  <a:pt x="1119365" y="2238275"/>
                  <a:pt x="1176217" y="2214355"/>
                  <a:pt x="1233887" y="2187801"/>
                </a:cubicBezTo>
                <a:cubicBezTo>
                  <a:pt x="1201538" y="2170955"/>
                  <a:pt x="1169452" y="2152957"/>
                  <a:pt x="1137343" y="2134419"/>
                </a:cubicBezTo>
                <a:close/>
                <a:moveTo>
                  <a:pt x="559768" y="1732679"/>
                </a:moveTo>
                <a:cubicBezTo>
                  <a:pt x="268524" y="1984850"/>
                  <a:pt x="116369" y="2217202"/>
                  <a:pt x="187266" y="2340000"/>
                </a:cubicBezTo>
                <a:cubicBezTo>
                  <a:pt x="258144" y="2462764"/>
                  <a:pt x="535307" y="2447213"/>
                  <a:pt x="899736" y="2322555"/>
                </a:cubicBezTo>
                <a:cubicBezTo>
                  <a:pt x="878937" y="2207297"/>
                  <a:pt x="863223" y="2084405"/>
                  <a:pt x="853746" y="1955834"/>
                </a:cubicBezTo>
                <a:cubicBezTo>
                  <a:pt x="747454" y="1883220"/>
                  <a:pt x="648878" y="1808453"/>
                  <a:pt x="559768" y="1732679"/>
                </a:cubicBezTo>
                <a:close/>
                <a:moveTo>
                  <a:pt x="2309048" y="1730507"/>
                </a:moveTo>
                <a:cubicBezTo>
                  <a:pt x="2220666" y="1807660"/>
                  <a:pt x="2121792" y="1882664"/>
                  <a:pt x="2015235" y="1955625"/>
                </a:cubicBezTo>
                <a:cubicBezTo>
                  <a:pt x="2005364" y="2084180"/>
                  <a:pt x="1989894" y="2207119"/>
                  <a:pt x="1967330" y="2322070"/>
                </a:cubicBezTo>
                <a:lnTo>
                  <a:pt x="2081685" y="2358048"/>
                </a:lnTo>
                <a:cubicBezTo>
                  <a:pt x="2116015" y="2320492"/>
                  <a:pt x="2165526" y="2297468"/>
                  <a:pt x="2220415" y="2297468"/>
                </a:cubicBezTo>
                <a:cubicBezTo>
                  <a:pt x="2302230" y="2297468"/>
                  <a:pt x="2372097" y="2348622"/>
                  <a:pt x="2399287" y="2420880"/>
                </a:cubicBezTo>
                <a:cubicBezTo>
                  <a:pt x="2542053" y="2432945"/>
                  <a:pt x="2642630" y="2407186"/>
                  <a:pt x="2681420" y="2340000"/>
                </a:cubicBezTo>
                <a:cubicBezTo>
                  <a:pt x="2752393" y="2217071"/>
                  <a:pt x="2599836" y="1984353"/>
                  <a:pt x="2309048" y="1730507"/>
                </a:cubicBezTo>
                <a:close/>
                <a:moveTo>
                  <a:pt x="2026056" y="1510554"/>
                </a:moveTo>
                <a:cubicBezTo>
                  <a:pt x="2027893" y="1546708"/>
                  <a:pt x="2028343" y="1583211"/>
                  <a:pt x="2028343" y="1620000"/>
                </a:cubicBezTo>
                <a:lnTo>
                  <a:pt x="2024251" y="1730716"/>
                </a:lnTo>
                <a:lnTo>
                  <a:pt x="2173722" y="1619092"/>
                </a:lnTo>
                <a:cubicBezTo>
                  <a:pt x="2127526" y="1582190"/>
                  <a:pt x="2078507" y="1545517"/>
                  <a:pt x="2026056" y="1510554"/>
                </a:cubicBezTo>
                <a:close/>
                <a:moveTo>
                  <a:pt x="844436" y="1509285"/>
                </a:moveTo>
                <a:lnTo>
                  <a:pt x="694964" y="1620908"/>
                </a:lnTo>
                <a:cubicBezTo>
                  <a:pt x="741160" y="1657811"/>
                  <a:pt x="790179" y="1694484"/>
                  <a:pt x="842630" y="1729447"/>
                </a:cubicBezTo>
                <a:cubicBezTo>
                  <a:pt x="840793" y="1693293"/>
                  <a:pt x="840343" y="1656790"/>
                  <a:pt x="840343" y="1620000"/>
                </a:cubicBezTo>
                <a:close/>
                <a:moveTo>
                  <a:pt x="1434343" y="1361184"/>
                </a:moveTo>
                <a:cubicBezTo>
                  <a:pt x="1573534" y="1361184"/>
                  <a:pt x="1686371" y="1474021"/>
                  <a:pt x="1686371" y="1613212"/>
                </a:cubicBezTo>
                <a:cubicBezTo>
                  <a:pt x="1686371" y="1752403"/>
                  <a:pt x="1573534" y="1865240"/>
                  <a:pt x="1434343" y="1865240"/>
                </a:cubicBezTo>
                <a:cubicBezTo>
                  <a:pt x="1295152" y="1865240"/>
                  <a:pt x="1182315" y="1752403"/>
                  <a:pt x="1182315" y="1613212"/>
                </a:cubicBezTo>
                <a:cubicBezTo>
                  <a:pt x="1182315" y="1474021"/>
                  <a:pt x="1295152" y="1361184"/>
                  <a:pt x="1434343" y="1361184"/>
                </a:cubicBezTo>
                <a:close/>
                <a:moveTo>
                  <a:pt x="1433770" y="1149513"/>
                </a:moveTo>
                <a:cubicBezTo>
                  <a:pt x="1365445" y="1183896"/>
                  <a:pt x="1296585" y="1221489"/>
                  <a:pt x="1227343" y="1261466"/>
                </a:cubicBezTo>
                <a:lnTo>
                  <a:pt x="1027157" y="1384911"/>
                </a:lnTo>
                <a:cubicBezTo>
                  <a:pt x="1022222" y="1461370"/>
                  <a:pt x="1020343" y="1539922"/>
                  <a:pt x="1020343" y="1620000"/>
                </a:cubicBezTo>
                <a:lnTo>
                  <a:pt x="1028287" y="1855786"/>
                </a:lnTo>
                <a:cubicBezTo>
                  <a:pt x="1091680" y="1898065"/>
                  <a:pt x="1158394" y="1938727"/>
                  <a:pt x="1227343" y="1978535"/>
                </a:cubicBezTo>
                <a:lnTo>
                  <a:pt x="1434916" y="2090488"/>
                </a:lnTo>
                <a:cubicBezTo>
                  <a:pt x="1503241" y="2056105"/>
                  <a:pt x="1572101" y="2018511"/>
                  <a:pt x="1641343" y="1978535"/>
                </a:cubicBezTo>
                <a:lnTo>
                  <a:pt x="1841530" y="1855090"/>
                </a:lnTo>
                <a:cubicBezTo>
                  <a:pt x="1846464" y="1778631"/>
                  <a:pt x="1848343" y="1700079"/>
                  <a:pt x="1848343" y="1620000"/>
                </a:cubicBezTo>
                <a:lnTo>
                  <a:pt x="1840399" y="1384214"/>
                </a:lnTo>
                <a:cubicBezTo>
                  <a:pt x="1777006" y="1341936"/>
                  <a:pt x="1710293" y="1301274"/>
                  <a:pt x="1641343" y="1261466"/>
                </a:cubicBezTo>
                <a:close/>
                <a:moveTo>
                  <a:pt x="1065308" y="980650"/>
                </a:moveTo>
                <a:cubicBezTo>
                  <a:pt x="1056566" y="1038899"/>
                  <a:pt x="1049538" y="1099475"/>
                  <a:pt x="1043732" y="1161964"/>
                </a:cubicBezTo>
                <a:cubicBezTo>
                  <a:pt x="1074206" y="1142551"/>
                  <a:pt x="1105539" y="1123943"/>
                  <a:pt x="1137343" y="1105581"/>
                </a:cubicBezTo>
                <a:lnTo>
                  <a:pt x="1233271" y="1052839"/>
                </a:lnTo>
                <a:cubicBezTo>
                  <a:pt x="1176898" y="1024957"/>
                  <a:pt x="1120756" y="1000892"/>
                  <a:pt x="1065308" y="980650"/>
                </a:cubicBezTo>
                <a:close/>
                <a:moveTo>
                  <a:pt x="1804814" y="980095"/>
                </a:moveTo>
                <a:cubicBezTo>
                  <a:pt x="1749321" y="1001726"/>
                  <a:pt x="1692469" y="1025646"/>
                  <a:pt x="1634800" y="1052200"/>
                </a:cubicBezTo>
                <a:cubicBezTo>
                  <a:pt x="1667149" y="1069046"/>
                  <a:pt x="1699234" y="1087043"/>
                  <a:pt x="1731343" y="1105581"/>
                </a:cubicBezTo>
                <a:lnTo>
                  <a:pt x="1826380" y="1162822"/>
                </a:lnTo>
                <a:cubicBezTo>
                  <a:pt x="1820738" y="1099825"/>
                  <a:pt x="1813359" y="1038819"/>
                  <a:pt x="1804814" y="980095"/>
                </a:cubicBezTo>
                <a:close/>
                <a:moveTo>
                  <a:pt x="2432236" y="816002"/>
                </a:moveTo>
                <a:cubicBezTo>
                  <a:pt x="2308930" y="820546"/>
                  <a:pt x="2149627" y="855445"/>
                  <a:pt x="1968950" y="917446"/>
                </a:cubicBezTo>
                <a:cubicBezTo>
                  <a:pt x="1989749" y="1032703"/>
                  <a:pt x="2005463" y="1155596"/>
                  <a:pt x="2014941" y="1284167"/>
                </a:cubicBezTo>
                <a:cubicBezTo>
                  <a:pt x="2121232" y="1356780"/>
                  <a:pt x="2219808" y="1431548"/>
                  <a:pt x="2308918" y="1507322"/>
                </a:cubicBezTo>
                <a:cubicBezTo>
                  <a:pt x="2600162" y="1255150"/>
                  <a:pt x="2752317" y="1022798"/>
                  <a:pt x="2681420" y="900000"/>
                </a:cubicBezTo>
                <a:cubicBezTo>
                  <a:pt x="2645694" y="838121"/>
                  <a:pt x="2557557" y="811383"/>
                  <a:pt x="2432236" y="816002"/>
                </a:cubicBezTo>
                <a:close/>
                <a:moveTo>
                  <a:pt x="436450" y="816001"/>
                </a:moveTo>
                <a:cubicBezTo>
                  <a:pt x="311129" y="811383"/>
                  <a:pt x="222992" y="838121"/>
                  <a:pt x="187266" y="900000"/>
                </a:cubicBezTo>
                <a:cubicBezTo>
                  <a:pt x="158404" y="949991"/>
                  <a:pt x="166508" y="1018139"/>
                  <a:pt x="206887" y="1097970"/>
                </a:cubicBezTo>
                <a:cubicBezTo>
                  <a:pt x="213842" y="1096217"/>
                  <a:pt x="221021" y="1095812"/>
                  <a:pt x="228294" y="1095812"/>
                </a:cubicBezTo>
                <a:cubicBezTo>
                  <a:pt x="334372" y="1095812"/>
                  <a:pt x="420366" y="1181806"/>
                  <a:pt x="420366" y="1287884"/>
                </a:cubicBezTo>
                <a:cubicBezTo>
                  <a:pt x="420366" y="1314219"/>
                  <a:pt x="415066" y="1339317"/>
                  <a:pt x="405427" y="1362148"/>
                </a:cubicBezTo>
                <a:cubicBezTo>
                  <a:pt x="450585" y="1410442"/>
                  <a:pt x="502437" y="1459559"/>
                  <a:pt x="559639" y="1509493"/>
                </a:cubicBezTo>
                <a:cubicBezTo>
                  <a:pt x="648020" y="1432341"/>
                  <a:pt x="746894" y="1357336"/>
                  <a:pt x="853451" y="1284376"/>
                </a:cubicBezTo>
                <a:cubicBezTo>
                  <a:pt x="863322" y="1155820"/>
                  <a:pt x="878792" y="1032881"/>
                  <a:pt x="901357" y="917930"/>
                </a:cubicBezTo>
                <a:cubicBezTo>
                  <a:pt x="719999" y="855651"/>
                  <a:pt x="560119" y="820559"/>
                  <a:pt x="436450" y="816001"/>
                </a:cubicBezTo>
                <a:close/>
                <a:moveTo>
                  <a:pt x="1434343" y="180000"/>
                </a:moveTo>
                <a:cubicBezTo>
                  <a:pt x="1292548" y="180000"/>
                  <a:pt x="1167402" y="427948"/>
                  <a:pt x="1094661" y="806265"/>
                </a:cubicBezTo>
                <a:cubicBezTo>
                  <a:pt x="1204832" y="845548"/>
                  <a:pt x="1318864" y="893532"/>
                  <a:pt x="1434887" y="949272"/>
                </a:cubicBezTo>
                <a:cubicBezTo>
                  <a:pt x="1551037" y="893162"/>
                  <a:pt x="1665385" y="845301"/>
                  <a:pt x="1775658" y="805671"/>
                </a:cubicBezTo>
                <a:cubicBezTo>
                  <a:pt x="1751860" y="684885"/>
                  <a:pt x="1722886" y="577390"/>
                  <a:pt x="1688823" y="487405"/>
                </a:cubicBezTo>
                <a:cubicBezTo>
                  <a:pt x="1688009" y="487647"/>
                  <a:pt x="1687191" y="487652"/>
                  <a:pt x="1686371" y="487652"/>
                </a:cubicBezTo>
                <a:cubicBezTo>
                  <a:pt x="1580293" y="487652"/>
                  <a:pt x="1494299" y="401658"/>
                  <a:pt x="1494299" y="295580"/>
                </a:cubicBezTo>
                <a:cubicBezTo>
                  <a:pt x="1494299" y="264819"/>
                  <a:pt x="1501530" y="235747"/>
                  <a:pt x="1516122" y="210837"/>
                </a:cubicBezTo>
                <a:cubicBezTo>
                  <a:pt x="1490583" y="189985"/>
                  <a:pt x="1462798" y="180000"/>
                  <a:pt x="1434343" y="180000"/>
                </a:cubicBezTo>
                <a:close/>
                <a:moveTo>
                  <a:pt x="1434343" y="0"/>
                </a:moveTo>
                <a:cubicBezTo>
                  <a:pt x="1509303" y="0"/>
                  <a:pt x="1581019" y="37868"/>
                  <a:pt x="1646062" y="107907"/>
                </a:cubicBezTo>
                <a:cubicBezTo>
                  <a:pt x="1659037" y="104972"/>
                  <a:pt x="1672533" y="103508"/>
                  <a:pt x="1686371" y="103508"/>
                </a:cubicBezTo>
                <a:cubicBezTo>
                  <a:pt x="1792449" y="103508"/>
                  <a:pt x="1878443" y="189502"/>
                  <a:pt x="1878443" y="295580"/>
                </a:cubicBezTo>
                <a:cubicBezTo>
                  <a:pt x="1878443" y="342831"/>
                  <a:pt x="1861381" y="386097"/>
                  <a:pt x="1831228" y="417985"/>
                </a:cubicBezTo>
                <a:cubicBezTo>
                  <a:pt x="1871860" y="515668"/>
                  <a:pt x="1906636" y="628220"/>
                  <a:pt x="1935357" y="752219"/>
                </a:cubicBezTo>
                <a:cubicBezTo>
                  <a:pt x="2379384" y="616814"/>
                  <a:pt x="2731816" y="627289"/>
                  <a:pt x="2837304" y="810000"/>
                </a:cubicBezTo>
                <a:cubicBezTo>
                  <a:pt x="2942793" y="992711"/>
                  <a:pt x="2775650" y="1303161"/>
                  <a:pt x="2436521" y="1620139"/>
                </a:cubicBezTo>
                <a:cubicBezTo>
                  <a:pt x="2775698" y="1936928"/>
                  <a:pt x="2942777" y="2247316"/>
                  <a:pt x="2837304" y="2430000"/>
                </a:cubicBezTo>
                <a:cubicBezTo>
                  <a:pt x="2771439" y="2544083"/>
                  <a:pt x="2609300" y="2591017"/>
                  <a:pt x="2388706" y="2577188"/>
                </a:cubicBezTo>
                <a:cubicBezTo>
                  <a:pt x="2358753" y="2639691"/>
                  <a:pt x="2294480" y="2681612"/>
                  <a:pt x="2220415" y="2681612"/>
                </a:cubicBezTo>
                <a:cubicBezTo>
                  <a:pt x="2122541" y="2681612"/>
                  <a:pt x="2041764" y="2608405"/>
                  <a:pt x="2030773" y="2513644"/>
                </a:cubicBezTo>
                <a:cubicBezTo>
                  <a:pt x="1999304" y="2506661"/>
                  <a:pt x="1967635" y="2497623"/>
                  <a:pt x="1935485" y="2487821"/>
                </a:cubicBezTo>
                <a:cubicBezTo>
                  <a:pt x="1830610" y="2940018"/>
                  <a:pt x="1645322" y="3240000"/>
                  <a:pt x="1434343" y="3240000"/>
                </a:cubicBezTo>
                <a:cubicBezTo>
                  <a:pt x="1223366" y="3240000"/>
                  <a:pt x="1038079" y="2940023"/>
                  <a:pt x="933330" y="2487781"/>
                </a:cubicBezTo>
                <a:cubicBezTo>
                  <a:pt x="489302" y="2623186"/>
                  <a:pt x="136870" y="2612712"/>
                  <a:pt x="31382" y="2430000"/>
                </a:cubicBezTo>
                <a:cubicBezTo>
                  <a:pt x="-74106" y="2247290"/>
                  <a:pt x="93037" y="1936840"/>
                  <a:pt x="432165" y="1619862"/>
                </a:cubicBezTo>
                <a:cubicBezTo>
                  <a:pt x="378689" y="1569916"/>
                  <a:pt x="329491" y="1520128"/>
                  <a:pt x="285801" y="1470219"/>
                </a:cubicBezTo>
                <a:cubicBezTo>
                  <a:pt x="267844" y="1476857"/>
                  <a:pt x="248431" y="1479956"/>
                  <a:pt x="228294" y="1479956"/>
                </a:cubicBezTo>
                <a:cubicBezTo>
                  <a:pt x="122216" y="1479956"/>
                  <a:pt x="36222" y="1393962"/>
                  <a:pt x="36222" y="1287884"/>
                </a:cubicBezTo>
                <a:cubicBezTo>
                  <a:pt x="36222" y="1246866"/>
                  <a:pt x="49080" y="1208850"/>
                  <a:pt x="73868" y="1179672"/>
                </a:cubicBezTo>
                <a:cubicBezTo>
                  <a:pt x="-4733" y="1033688"/>
                  <a:pt x="-23287" y="904690"/>
                  <a:pt x="31382" y="810000"/>
                </a:cubicBezTo>
                <a:cubicBezTo>
                  <a:pt x="136860" y="627306"/>
                  <a:pt x="489234" y="616816"/>
                  <a:pt x="933201" y="752179"/>
                </a:cubicBezTo>
                <a:cubicBezTo>
                  <a:pt x="1038076" y="299982"/>
                  <a:pt x="1223365" y="0"/>
                  <a:pt x="1434343" y="0"/>
                </a:cubicBezTo>
                <a:close/>
              </a:path>
            </a:pathLst>
          </a:custGeom>
          <a:solidFill>
            <a:srgbClr val="638564"/>
          </a:solidFill>
          <a:ln w="12700" cap="flat" cmpd="sng" algn="ctr">
            <a:noFill/>
            <a:prstDash val="solid"/>
            <a:miter lim="800000"/>
          </a:ln>
          <a:effectLst/>
        </p:spPr>
        <p:txBody>
          <a:bodyPr rtlCol="0" anchor="ctr"/>
          <a:lstStyle/>
          <a:p>
            <a:pPr algn="ctr" defTabSz="913765">
              <a:defRPr/>
            </a:pPr>
            <a:endParaRPr lang="ko-KR" altLang="en-US" sz="2700" kern="0">
              <a:solidFill>
                <a:prstClr val="white"/>
              </a:solidFill>
            </a:endParaRPr>
          </a:p>
        </p:txBody>
      </p:sp>
      <p:sp>
        <p:nvSpPr>
          <p:cNvPr id="22"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34056564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1872" y="692333"/>
            <a:ext cx="8212790" cy="492443"/>
          </a:xfrm>
          <a:prstGeom prst="rect">
            <a:avLst/>
          </a:prstGeom>
          <a:noFill/>
        </p:spPr>
        <p:txBody>
          <a:bodyPr wrap="square" rtlCol="0">
            <a:spAutoFit/>
          </a:bodyPr>
          <a:lstStyle/>
          <a:p>
            <a:pPr algn="ctr"/>
            <a:r>
              <a:rPr lang="en-US" sz="2600" b="1" dirty="0" smtClean="0">
                <a:solidFill>
                  <a:srgbClr val="C00000"/>
                </a:solidFill>
                <a:latin typeface="Times New Roman" panose="02020603050405020304" pitchFamily="18" charset="0"/>
                <a:cs typeface="Times New Roman" panose="02020603050405020304" pitchFamily="18" charset="0"/>
              </a:rPr>
              <a:t>1.2.5. BẢN </a:t>
            </a:r>
            <a:r>
              <a:rPr lang="en-US" sz="2600" b="1" dirty="0">
                <a:solidFill>
                  <a:srgbClr val="C00000"/>
                </a:solidFill>
                <a:latin typeface="Times New Roman" panose="02020603050405020304" pitchFamily="18" charset="0"/>
                <a:cs typeface="Times New Roman" panose="02020603050405020304" pitchFamily="18" charset="0"/>
              </a:rPr>
              <a:t>CHẤT CỦA VĂN HÓA NHÀ TRƯỜNG</a:t>
            </a:r>
          </a:p>
        </p:txBody>
      </p:sp>
      <p:grpSp>
        <p:nvGrpSpPr>
          <p:cNvPr id="14" name="Group 13"/>
          <p:cNvGrpSpPr/>
          <p:nvPr/>
        </p:nvGrpSpPr>
        <p:grpSpPr>
          <a:xfrm>
            <a:off x="1549958" y="1618816"/>
            <a:ext cx="6135015" cy="1975838"/>
            <a:chOff x="2233997" y="2388417"/>
            <a:chExt cx="6135015" cy="1975838"/>
          </a:xfrm>
        </p:grpSpPr>
        <p:sp>
          <p:nvSpPr>
            <p:cNvPr id="11" name="Rectangle 10"/>
            <p:cNvSpPr/>
            <p:nvPr/>
          </p:nvSpPr>
          <p:spPr>
            <a:xfrm>
              <a:off x="2233997" y="3139612"/>
              <a:ext cx="1814151" cy="492443"/>
            </a:xfrm>
            <a:prstGeom prst="rect">
              <a:avLst/>
            </a:prstGeom>
          </p:spPr>
          <p:txBody>
            <a:bodyPr wrap="none">
              <a:spAutoFit/>
            </a:bodyPr>
            <a:lstStyle/>
            <a:p>
              <a:r>
                <a:rPr lang="en-US" sz="2600" b="1" dirty="0">
                  <a:latin typeface="Times New Roman" panose="02020603050405020304" pitchFamily="18" charset="0"/>
                  <a:cs typeface="Times New Roman" panose="02020603050405020304" pitchFamily="18" charset="0"/>
                </a:rPr>
                <a:t>VĂN HÓA </a:t>
              </a:r>
              <a:endParaRPr lang="en-US" sz="2600" dirty="0"/>
            </a:p>
          </p:txBody>
        </p:sp>
        <p:sp>
          <p:nvSpPr>
            <p:cNvPr id="12" name="Rectangle 11"/>
            <p:cNvSpPr/>
            <p:nvPr/>
          </p:nvSpPr>
          <p:spPr>
            <a:xfrm>
              <a:off x="6249521" y="2388417"/>
              <a:ext cx="2119491" cy="492443"/>
            </a:xfrm>
            <a:prstGeom prst="rect">
              <a:avLst/>
            </a:prstGeom>
          </p:spPr>
          <p:txBody>
            <a:bodyPr wrap="none">
              <a:spAutoFit/>
            </a:bodyPr>
            <a:lstStyle/>
            <a:p>
              <a:r>
                <a:rPr lang="en-US" sz="2600" b="1" dirty="0">
                  <a:solidFill>
                    <a:srgbClr val="C00000"/>
                  </a:solidFill>
                  <a:latin typeface="Times New Roman" panose="02020603050405020304" pitchFamily="18" charset="0"/>
                  <a:cs typeface="Times New Roman" panose="02020603050405020304" pitchFamily="18" charset="0"/>
                </a:rPr>
                <a:t>GIẢNG DẠY</a:t>
              </a:r>
              <a:endParaRPr lang="en-US" sz="2600" dirty="0">
                <a:solidFill>
                  <a:srgbClr val="C00000"/>
                </a:solidFill>
              </a:endParaRPr>
            </a:p>
          </p:txBody>
        </p:sp>
        <p:sp>
          <p:nvSpPr>
            <p:cNvPr id="13" name="Rectangle 12"/>
            <p:cNvSpPr/>
            <p:nvPr/>
          </p:nvSpPr>
          <p:spPr>
            <a:xfrm>
              <a:off x="6249520" y="3139612"/>
              <a:ext cx="1688667" cy="492443"/>
            </a:xfrm>
            <a:prstGeom prst="rect">
              <a:avLst/>
            </a:prstGeom>
          </p:spPr>
          <p:txBody>
            <a:bodyPr wrap="none">
              <a:spAutoFit/>
            </a:bodyPr>
            <a:lstStyle/>
            <a:p>
              <a:r>
                <a:rPr lang="en-US" sz="2600" b="1" dirty="0">
                  <a:solidFill>
                    <a:srgbClr val="C00000"/>
                  </a:solidFill>
                  <a:latin typeface="Times New Roman" panose="02020603050405020304" pitchFamily="18" charset="0"/>
                  <a:cs typeface="Times New Roman" panose="02020603050405020304" pitchFamily="18" charset="0"/>
                </a:rPr>
                <a:t>HỌC TẬP</a:t>
              </a:r>
              <a:endParaRPr lang="en-US" sz="2600" dirty="0">
                <a:solidFill>
                  <a:srgbClr val="C00000"/>
                </a:solidFill>
              </a:endParaRPr>
            </a:p>
          </p:txBody>
        </p:sp>
        <p:sp>
          <p:nvSpPr>
            <p:cNvPr id="15" name="Rectangle 14"/>
            <p:cNvSpPr/>
            <p:nvPr/>
          </p:nvSpPr>
          <p:spPr>
            <a:xfrm>
              <a:off x="6335806" y="3871812"/>
              <a:ext cx="1601721" cy="492443"/>
            </a:xfrm>
            <a:prstGeom prst="rect">
              <a:avLst/>
            </a:prstGeom>
          </p:spPr>
          <p:txBody>
            <a:bodyPr wrap="none">
              <a:spAutoFit/>
            </a:bodyPr>
            <a:lstStyle/>
            <a:p>
              <a:r>
                <a:rPr lang="en-US" sz="2600" b="1" dirty="0">
                  <a:solidFill>
                    <a:srgbClr val="C00000"/>
                  </a:solidFill>
                  <a:latin typeface="Times New Roman" panose="02020603050405020304" pitchFamily="18" charset="0"/>
                  <a:cs typeface="Times New Roman" panose="02020603050405020304" pitchFamily="18" charset="0"/>
                </a:rPr>
                <a:t>QUẢN LÍ</a:t>
              </a:r>
              <a:endParaRPr lang="en-US" sz="2600" dirty="0">
                <a:solidFill>
                  <a:srgbClr val="C00000"/>
                </a:solidFill>
              </a:endParaRPr>
            </a:p>
          </p:txBody>
        </p:sp>
        <p:cxnSp>
          <p:nvCxnSpPr>
            <p:cNvPr id="17" name="Straight Arrow Connector 16"/>
            <p:cNvCxnSpPr>
              <a:stCxn id="11" idx="3"/>
              <a:endCxn id="12" idx="1"/>
            </p:cNvCxnSpPr>
            <p:nvPr/>
          </p:nvCxnSpPr>
          <p:spPr>
            <a:xfrm flipV="1">
              <a:off x="4048148" y="2634639"/>
              <a:ext cx="2201373" cy="7511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3"/>
              <a:endCxn id="13" idx="1"/>
            </p:cNvCxnSpPr>
            <p:nvPr/>
          </p:nvCxnSpPr>
          <p:spPr>
            <a:xfrm>
              <a:off x="4048148" y="3385834"/>
              <a:ext cx="220137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1" idx="3"/>
              <a:endCxn id="15" idx="1"/>
            </p:cNvCxnSpPr>
            <p:nvPr/>
          </p:nvCxnSpPr>
          <p:spPr>
            <a:xfrm>
              <a:off x="4048148" y="3385834"/>
              <a:ext cx="2287658" cy="732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18" name="Rectangle 17"/>
          <p:cNvSpPr/>
          <p:nvPr/>
        </p:nvSpPr>
        <p:spPr>
          <a:xfrm>
            <a:off x="1316646" y="4210243"/>
            <a:ext cx="6808451" cy="1692771"/>
          </a:xfrm>
          <a:prstGeom prst="rect">
            <a:avLst/>
          </a:prstGeom>
        </p:spPr>
        <p:txBody>
          <a:bodyPr wrap="square">
            <a:spAutoFit/>
          </a:bodyPr>
          <a:lstStyle/>
          <a:p>
            <a:pPr indent="431800" algn="just">
              <a:spcBef>
                <a:spcPts val="600"/>
              </a:spcBef>
              <a:spcAft>
                <a:spcPts val="0"/>
              </a:spcAft>
            </a:pPr>
            <a:r>
              <a:rPr lang="es-ES" sz="2600" dirty="0" err="1" smtClean="0">
                <a:latin typeface="Times New Roman" panose="02020603050405020304" pitchFamily="18" charset="0"/>
                <a:ea typeface="Times New Roman" panose="02020603050405020304" pitchFamily="18" charset="0"/>
                <a:cs typeface="Times New Roman" panose="02020603050405020304" pitchFamily="18" charset="0"/>
              </a:rPr>
              <a:t>Một</a:t>
            </a:r>
            <a:r>
              <a:rPr lang="es-E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nhà</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smtClean="0">
                <a:latin typeface="Times New Roman" panose="02020603050405020304" pitchFamily="18" charset="0"/>
                <a:ea typeface="Times New Roman" panose="02020603050405020304" pitchFamily="18" charset="0"/>
                <a:cs typeface="Times New Roman" panose="02020603050405020304" pitchFamily="18" charset="0"/>
              </a:rPr>
              <a:t>trường</a:t>
            </a:r>
            <a:r>
              <a:rPr lang="es-ES" sz="2600" dirty="0" smtClean="0">
                <a:latin typeface="Times New Roman" panose="02020603050405020304" pitchFamily="18" charset="0"/>
                <a:ea typeface="Times New Roman" panose="02020603050405020304" pitchFamily="18" charset="0"/>
                <a:cs typeface="Times New Roman" panose="02020603050405020304" pitchFamily="18" charset="0"/>
              </a:rPr>
              <a:t> cao </a:t>
            </a:r>
            <a:r>
              <a:rPr lang="es-ES" sz="2600" dirty="0" err="1" smtClean="0">
                <a:latin typeface="Times New Roman" panose="02020603050405020304" pitchFamily="18" charset="0"/>
                <a:ea typeface="Times New Roman" panose="02020603050405020304" pitchFamily="18" charset="0"/>
                <a:cs typeface="Times New Roman" panose="02020603050405020304" pitchFamily="18" charset="0"/>
              </a:rPr>
              <a:t>đẳng</a:t>
            </a:r>
            <a:r>
              <a:rPr lang="es-E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tốt</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chuẩn</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chất</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lượng</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cao,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kì</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vọng</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cao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đối</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với</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sinh</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viên</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môi</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smtClean="0">
                <a:latin typeface="Times New Roman" panose="02020603050405020304" pitchFamily="18" charset="0"/>
                <a:ea typeface="Times New Roman" panose="02020603050405020304" pitchFamily="18" charset="0"/>
                <a:cs typeface="Times New Roman" panose="02020603050405020304" pitchFamily="18" charset="0"/>
              </a:rPr>
              <a:t>trường</a:t>
            </a:r>
            <a:r>
              <a:rPr lang="es-E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smtClean="0">
                <a:latin typeface="Times New Roman" panose="02020603050405020304" pitchFamily="18" charset="0"/>
                <a:ea typeface="Times New Roman" panose="02020603050405020304" pitchFamily="18" charset="0"/>
                <a:cs typeface="Times New Roman" panose="02020603050405020304" pitchFamily="18" charset="0"/>
              </a:rPr>
              <a:t>quản</a:t>
            </a:r>
            <a:r>
              <a:rPr lang="es-E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smtClean="0">
                <a:latin typeface="Times New Roman" panose="02020603050405020304" pitchFamily="18" charset="0"/>
                <a:ea typeface="Times New Roman" panose="02020603050405020304" pitchFamily="18" charset="0"/>
                <a:cs typeface="Times New Roman" panose="02020603050405020304" pitchFamily="18" charset="0"/>
              </a:rPr>
              <a:t>lý</a:t>
            </a:r>
            <a:r>
              <a:rPr lang="es-E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giảng</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dạy</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tập</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tốt</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hay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nói</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cách</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khác</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văn</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hóa</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nhà</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Times New Roman" panose="02020603050405020304" pitchFamily="18" charset="0"/>
              </a:rPr>
              <a:t>trường</a:t>
            </a:r>
            <a:r>
              <a:rPr lang="es-E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600" dirty="0" err="1" smtClean="0">
                <a:latin typeface="Times New Roman" panose="02020603050405020304" pitchFamily="18" charset="0"/>
                <a:ea typeface="Times New Roman" panose="02020603050405020304" pitchFamily="18" charset="0"/>
                <a:cs typeface="Times New Roman" panose="02020603050405020304" pitchFamily="18" charset="0"/>
              </a:rPr>
              <a:t>tốt</a:t>
            </a:r>
            <a:r>
              <a:rPr lang="es-ES" sz="260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786009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3"/>
          <p:cNvGrpSpPr/>
          <p:nvPr/>
        </p:nvGrpSpPr>
        <p:grpSpPr>
          <a:xfrm>
            <a:off x="2567303" y="2037390"/>
            <a:ext cx="3828098" cy="3525209"/>
            <a:chOff x="2890832" y="2128832"/>
            <a:chExt cx="3286760" cy="3362960"/>
          </a:xfrm>
        </p:grpSpPr>
        <p:sp>
          <p:nvSpPr>
            <p:cNvPr id="4" name="object 4"/>
            <p:cNvSpPr/>
            <p:nvPr/>
          </p:nvSpPr>
          <p:spPr>
            <a:xfrm>
              <a:off x="2895599" y="2133599"/>
              <a:ext cx="3276600" cy="3352800"/>
            </a:xfrm>
            <a:custGeom>
              <a:avLst/>
              <a:gdLst/>
              <a:ahLst/>
              <a:cxnLst/>
              <a:rect l="l" t="t" r="r" b="b"/>
              <a:pathLst>
                <a:path w="3276600" h="3352800">
                  <a:moveTo>
                    <a:pt x="1638300" y="0"/>
                  </a:moveTo>
                  <a:lnTo>
                    <a:pt x="1251585" y="1280667"/>
                  </a:lnTo>
                  <a:lnTo>
                    <a:pt x="0" y="1280667"/>
                  </a:lnTo>
                  <a:lnTo>
                    <a:pt x="1012571" y="2072132"/>
                  </a:lnTo>
                  <a:lnTo>
                    <a:pt x="625728" y="3352800"/>
                  </a:lnTo>
                  <a:lnTo>
                    <a:pt x="1638300" y="2561336"/>
                  </a:lnTo>
                  <a:lnTo>
                    <a:pt x="2650871" y="3352800"/>
                  </a:lnTo>
                  <a:lnTo>
                    <a:pt x="2264029" y="2072132"/>
                  </a:lnTo>
                  <a:lnTo>
                    <a:pt x="3276600" y="1280667"/>
                  </a:lnTo>
                  <a:lnTo>
                    <a:pt x="2025014" y="1280667"/>
                  </a:lnTo>
                  <a:lnTo>
                    <a:pt x="1638300" y="0"/>
                  </a:lnTo>
                  <a:close/>
                </a:path>
              </a:pathLst>
            </a:custGeom>
            <a:solidFill>
              <a:srgbClr val="FFFF00"/>
            </a:solidFill>
          </p:spPr>
          <p:txBody>
            <a:bodyPr wrap="square" lIns="0" tIns="0" rIns="0" bIns="0" rtlCol="0"/>
            <a:lstStyle/>
            <a:p>
              <a:endParaRPr b="1" i="1"/>
            </a:p>
          </p:txBody>
        </p:sp>
        <p:sp>
          <p:nvSpPr>
            <p:cNvPr id="5" name="object 5"/>
            <p:cNvSpPr/>
            <p:nvPr/>
          </p:nvSpPr>
          <p:spPr>
            <a:xfrm>
              <a:off x="2895599" y="2133599"/>
              <a:ext cx="3276600" cy="3352800"/>
            </a:xfrm>
            <a:custGeom>
              <a:avLst/>
              <a:gdLst/>
              <a:ahLst/>
              <a:cxnLst/>
              <a:rect l="l" t="t" r="r" b="b"/>
              <a:pathLst>
                <a:path w="3276600" h="3352800">
                  <a:moveTo>
                    <a:pt x="0" y="1280667"/>
                  </a:moveTo>
                  <a:lnTo>
                    <a:pt x="1251585" y="1280667"/>
                  </a:lnTo>
                  <a:lnTo>
                    <a:pt x="1638300" y="0"/>
                  </a:lnTo>
                  <a:lnTo>
                    <a:pt x="2025014" y="1280667"/>
                  </a:lnTo>
                  <a:lnTo>
                    <a:pt x="3276600" y="1280667"/>
                  </a:lnTo>
                  <a:lnTo>
                    <a:pt x="2264029" y="2072132"/>
                  </a:lnTo>
                  <a:lnTo>
                    <a:pt x="2650871" y="3352800"/>
                  </a:lnTo>
                  <a:lnTo>
                    <a:pt x="1638300" y="2561336"/>
                  </a:lnTo>
                  <a:lnTo>
                    <a:pt x="625728" y="3352800"/>
                  </a:lnTo>
                  <a:lnTo>
                    <a:pt x="1012571" y="2072132"/>
                  </a:lnTo>
                  <a:lnTo>
                    <a:pt x="0" y="1280667"/>
                  </a:lnTo>
                  <a:close/>
                </a:path>
              </a:pathLst>
            </a:custGeom>
            <a:ln w="9534">
              <a:solidFill>
                <a:srgbClr val="FFFF00"/>
              </a:solidFill>
            </a:ln>
          </p:spPr>
          <p:txBody>
            <a:bodyPr wrap="square" lIns="0" tIns="0" rIns="0" bIns="0" rtlCol="0"/>
            <a:lstStyle/>
            <a:p>
              <a:endParaRPr b="1" i="1"/>
            </a:p>
          </p:txBody>
        </p:sp>
      </p:grpSp>
      <p:sp>
        <p:nvSpPr>
          <p:cNvPr id="6" name="object 6"/>
          <p:cNvSpPr txBox="1"/>
          <p:nvPr/>
        </p:nvSpPr>
        <p:spPr>
          <a:xfrm>
            <a:off x="3551919" y="3239814"/>
            <a:ext cx="1703704" cy="1119537"/>
          </a:xfrm>
          <a:prstGeom prst="rect">
            <a:avLst/>
          </a:prstGeom>
        </p:spPr>
        <p:txBody>
          <a:bodyPr vert="horz" wrap="square" lIns="0" tIns="11430" rIns="0" bIns="0" rtlCol="0">
            <a:spAutoFit/>
          </a:bodyPr>
          <a:lstStyle/>
          <a:p>
            <a:pPr indent="431800" algn="ctr">
              <a:spcAft>
                <a:spcPts val="0"/>
              </a:spcAft>
            </a:pPr>
            <a:r>
              <a:rPr lang="it-IT" sz="2400" dirty="0">
                <a:latin typeface="Times New Roman" panose="02020603050405020304" pitchFamily="18" charset="0"/>
                <a:ea typeface="Times New Roman" panose="02020603050405020304" pitchFamily="18" charset="0"/>
                <a:cs typeface="Arial" panose="020B0604020202020204" pitchFamily="34" charset="0"/>
              </a:rPr>
              <a:t>Văn hóa giảng dạy của giảng viên</a:t>
            </a:r>
            <a:endParaRPr lang="en-US" sz="2400"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7" name="object 7"/>
          <p:cNvSpPr txBox="1"/>
          <p:nvPr/>
        </p:nvSpPr>
        <p:spPr>
          <a:xfrm>
            <a:off x="6248400" y="2436812"/>
            <a:ext cx="1676400" cy="889987"/>
          </a:xfrm>
          <a:prstGeom prst="rect">
            <a:avLst/>
          </a:prstGeom>
          <a:solidFill>
            <a:srgbClr val="CCFF33"/>
          </a:solidFill>
        </p:spPr>
        <p:txBody>
          <a:bodyPr vert="horz" wrap="square" lIns="0" tIns="43180" rIns="0" bIns="0" rtlCol="0">
            <a:spAutoFit/>
          </a:bodyPr>
          <a:lstStyle/>
          <a:p>
            <a:pPr marL="19050" algn="ctr">
              <a:lnSpc>
                <a:spcPct val="100000"/>
              </a:lnSpc>
            </a:pPr>
            <a:r>
              <a:rPr sz="2750" b="1" spc="30" dirty="0">
                <a:solidFill>
                  <a:srgbClr val="FF0000"/>
                </a:solidFill>
                <a:latin typeface="Times New Roman"/>
                <a:cs typeface="Times New Roman"/>
              </a:rPr>
              <a:t>Đạo</a:t>
            </a:r>
            <a:r>
              <a:rPr sz="2750" b="1" spc="-10" dirty="0">
                <a:solidFill>
                  <a:srgbClr val="FF0000"/>
                </a:solidFill>
                <a:latin typeface="Times New Roman"/>
                <a:cs typeface="Times New Roman"/>
              </a:rPr>
              <a:t> </a:t>
            </a:r>
            <a:r>
              <a:rPr sz="2750" b="1" spc="15" dirty="0">
                <a:solidFill>
                  <a:srgbClr val="FF0000"/>
                </a:solidFill>
                <a:latin typeface="Times New Roman"/>
                <a:cs typeface="Times New Roman"/>
              </a:rPr>
              <a:t>đức</a:t>
            </a:r>
            <a:endParaRPr sz="2750" dirty="0">
              <a:latin typeface="Times New Roman"/>
              <a:cs typeface="Times New Roman"/>
            </a:endParaRPr>
          </a:p>
          <a:p>
            <a:pPr marL="19685" algn="ctr">
              <a:lnSpc>
                <a:spcPct val="100000"/>
              </a:lnSpc>
            </a:pPr>
            <a:r>
              <a:rPr sz="2750" b="1" spc="30" dirty="0">
                <a:solidFill>
                  <a:srgbClr val="FF0000"/>
                </a:solidFill>
                <a:latin typeface="Times New Roman"/>
                <a:cs typeface="Times New Roman"/>
              </a:rPr>
              <a:t>nghề</a:t>
            </a:r>
            <a:endParaRPr sz="2750" dirty="0">
              <a:latin typeface="Times New Roman"/>
              <a:cs typeface="Times New Roman"/>
            </a:endParaRPr>
          </a:p>
        </p:txBody>
      </p:sp>
      <p:sp>
        <p:nvSpPr>
          <p:cNvPr id="8" name="object 8"/>
          <p:cNvSpPr/>
          <p:nvPr/>
        </p:nvSpPr>
        <p:spPr>
          <a:xfrm>
            <a:off x="951410" y="3554959"/>
            <a:ext cx="1713411" cy="954405"/>
          </a:xfrm>
          <a:custGeom>
            <a:avLst/>
            <a:gdLst/>
            <a:ahLst/>
            <a:cxnLst/>
            <a:rect l="l" t="t" r="r" b="b"/>
            <a:pathLst>
              <a:path w="1828800" h="954404">
                <a:moveTo>
                  <a:pt x="1828800" y="0"/>
                </a:moveTo>
                <a:lnTo>
                  <a:pt x="0" y="0"/>
                </a:lnTo>
                <a:lnTo>
                  <a:pt x="0" y="954087"/>
                </a:lnTo>
                <a:lnTo>
                  <a:pt x="1828800" y="954087"/>
                </a:lnTo>
                <a:lnTo>
                  <a:pt x="1828800" y="0"/>
                </a:lnTo>
                <a:close/>
              </a:path>
            </a:pathLst>
          </a:custGeom>
          <a:solidFill>
            <a:srgbClr val="00B0F0"/>
          </a:solidFill>
        </p:spPr>
        <p:txBody>
          <a:bodyPr wrap="square" lIns="0" tIns="0" rIns="0" bIns="0" rtlCol="0"/>
          <a:lstStyle/>
          <a:p>
            <a:endParaRPr/>
          </a:p>
        </p:txBody>
      </p:sp>
      <p:sp>
        <p:nvSpPr>
          <p:cNvPr id="9" name="object 9"/>
          <p:cNvSpPr txBox="1"/>
          <p:nvPr/>
        </p:nvSpPr>
        <p:spPr>
          <a:xfrm>
            <a:off x="1139370" y="3528006"/>
            <a:ext cx="1200785" cy="853438"/>
          </a:xfrm>
          <a:prstGeom prst="rect">
            <a:avLst/>
          </a:prstGeom>
        </p:spPr>
        <p:txBody>
          <a:bodyPr vert="horz" wrap="square" lIns="0" tIns="113664" rIns="0" bIns="0" rtlCol="0">
            <a:spAutoFit/>
          </a:bodyPr>
          <a:lstStyle/>
          <a:p>
            <a:pPr algn="ctr">
              <a:lnSpc>
                <a:spcPct val="100000"/>
              </a:lnSpc>
            </a:pPr>
            <a:r>
              <a:rPr sz="2400" b="1" dirty="0">
                <a:latin typeface="Times New Roman"/>
                <a:cs typeface="Times New Roman"/>
              </a:rPr>
              <a:t>Năng</a:t>
            </a:r>
            <a:r>
              <a:rPr sz="2400" b="1" spc="-75" dirty="0">
                <a:latin typeface="Times New Roman"/>
                <a:cs typeface="Times New Roman"/>
              </a:rPr>
              <a:t> </a:t>
            </a:r>
            <a:r>
              <a:rPr sz="2400" b="1" spc="-5" dirty="0">
                <a:latin typeface="Times New Roman"/>
                <a:cs typeface="Times New Roman"/>
              </a:rPr>
              <a:t>lực</a:t>
            </a:r>
            <a:endParaRPr sz="2400" dirty="0">
              <a:latin typeface="Times New Roman"/>
              <a:cs typeface="Times New Roman"/>
            </a:endParaRPr>
          </a:p>
          <a:p>
            <a:pPr marR="2540" algn="ctr">
              <a:lnSpc>
                <a:spcPct val="100000"/>
              </a:lnSpc>
            </a:pPr>
            <a:r>
              <a:rPr sz="2400" b="1" spc="5" dirty="0">
                <a:latin typeface="Times New Roman"/>
                <a:cs typeface="Times New Roman"/>
              </a:rPr>
              <a:t>nghề</a:t>
            </a:r>
            <a:endParaRPr sz="2400" dirty="0">
              <a:latin typeface="Times New Roman"/>
              <a:cs typeface="Times New Roman"/>
            </a:endParaRPr>
          </a:p>
        </p:txBody>
      </p:sp>
      <p:sp>
        <p:nvSpPr>
          <p:cNvPr id="10" name="object 10"/>
          <p:cNvSpPr txBox="1"/>
          <p:nvPr/>
        </p:nvSpPr>
        <p:spPr>
          <a:xfrm>
            <a:off x="4800600" y="5656219"/>
            <a:ext cx="1828800" cy="830580"/>
          </a:xfrm>
          <a:prstGeom prst="rect">
            <a:avLst/>
          </a:prstGeom>
          <a:solidFill>
            <a:srgbClr val="FFCCFF"/>
          </a:solidFill>
        </p:spPr>
        <p:txBody>
          <a:bodyPr vert="horz" wrap="square" lIns="0" tIns="43815" rIns="0" bIns="0" rtlCol="0">
            <a:spAutoFit/>
          </a:bodyPr>
          <a:lstStyle/>
          <a:p>
            <a:pPr marL="1270" algn="ctr">
              <a:lnSpc>
                <a:spcPts val="2870"/>
              </a:lnSpc>
              <a:spcBef>
                <a:spcPts val="345"/>
              </a:spcBef>
            </a:pPr>
            <a:r>
              <a:rPr sz="2400" b="1" spc="30" dirty="0">
                <a:latin typeface="Times New Roman"/>
                <a:cs typeface="Times New Roman"/>
              </a:rPr>
              <a:t>Khí</a:t>
            </a:r>
            <a:r>
              <a:rPr sz="2400" b="1" spc="-160" dirty="0">
                <a:latin typeface="Times New Roman"/>
                <a:cs typeface="Times New Roman"/>
              </a:rPr>
              <a:t> </a:t>
            </a:r>
            <a:r>
              <a:rPr sz="2400" b="1" spc="-5" dirty="0">
                <a:latin typeface="Times New Roman"/>
                <a:cs typeface="Times New Roman"/>
              </a:rPr>
              <a:t>chất</a:t>
            </a:r>
            <a:endParaRPr sz="2400">
              <a:latin typeface="Times New Roman"/>
              <a:cs typeface="Times New Roman"/>
            </a:endParaRPr>
          </a:p>
          <a:p>
            <a:pPr marL="6985" algn="ctr">
              <a:lnSpc>
                <a:spcPts val="2870"/>
              </a:lnSpc>
            </a:pPr>
            <a:r>
              <a:rPr sz="2400" b="1" spc="5" dirty="0">
                <a:latin typeface="Times New Roman"/>
                <a:cs typeface="Times New Roman"/>
              </a:rPr>
              <a:t>nghề</a:t>
            </a:r>
            <a:endParaRPr sz="2400">
              <a:latin typeface="Times New Roman"/>
              <a:cs typeface="Times New Roman"/>
            </a:endParaRPr>
          </a:p>
        </p:txBody>
      </p:sp>
      <p:sp>
        <p:nvSpPr>
          <p:cNvPr id="11" name="object 11"/>
          <p:cNvSpPr/>
          <p:nvPr/>
        </p:nvSpPr>
        <p:spPr>
          <a:xfrm>
            <a:off x="2514600" y="1141412"/>
            <a:ext cx="1905000" cy="1078230"/>
          </a:xfrm>
          <a:custGeom>
            <a:avLst/>
            <a:gdLst/>
            <a:ahLst/>
            <a:cxnLst/>
            <a:rect l="l" t="t" r="r" b="b"/>
            <a:pathLst>
              <a:path w="1905000" h="1078230">
                <a:moveTo>
                  <a:pt x="1905000" y="0"/>
                </a:moveTo>
                <a:lnTo>
                  <a:pt x="0" y="0"/>
                </a:lnTo>
                <a:lnTo>
                  <a:pt x="0" y="1077912"/>
                </a:lnTo>
                <a:lnTo>
                  <a:pt x="1905000" y="1077912"/>
                </a:lnTo>
                <a:lnTo>
                  <a:pt x="1905000" y="0"/>
                </a:lnTo>
                <a:close/>
              </a:path>
            </a:pathLst>
          </a:custGeom>
          <a:solidFill>
            <a:srgbClr val="00FFCC"/>
          </a:solidFill>
        </p:spPr>
        <p:txBody>
          <a:bodyPr wrap="square" lIns="0" tIns="0" rIns="0" bIns="0" rtlCol="0"/>
          <a:lstStyle/>
          <a:p>
            <a:endParaRPr/>
          </a:p>
        </p:txBody>
      </p:sp>
      <p:sp>
        <p:nvSpPr>
          <p:cNvPr id="12" name="object 12"/>
          <p:cNvSpPr txBox="1"/>
          <p:nvPr/>
        </p:nvSpPr>
        <p:spPr>
          <a:xfrm>
            <a:off x="2743200" y="1194550"/>
            <a:ext cx="1544320" cy="857927"/>
          </a:xfrm>
          <a:prstGeom prst="rect">
            <a:avLst/>
          </a:prstGeom>
        </p:spPr>
        <p:txBody>
          <a:bodyPr vert="horz" wrap="square" lIns="0" tIns="11430" rIns="0" bIns="0" rtlCol="0">
            <a:spAutoFit/>
          </a:bodyPr>
          <a:lstStyle/>
          <a:p>
            <a:pPr marL="365125" marR="5080" indent="-353060"/>
            <a:r>
              <a:rPr sz="2750" b="1" spc="20" dirty="0">
                <a:solidFill>
                  <a:srgbClr val="FF0000"/>
                </a:solidFill>
                <a:latin typeface="Times New Roman"/>
                <a:cs typeface="Times New Roman"/>
              </a:rPr>
              <a:t>Xu</a:t>
            </a:r>
            <a:r>
              <a:rPr sz="2750" b="1" spc="-55" dirty="0">
                <a:solidFill>
                  <a:srgbClr val="FF0000"/>
                </a:solidFill>
                <a:latin typeface="Times New Roman"/>
                <a:cs typeface="Times New Roman"/>
              </a:rPr>
              <a:t> </a:t>
            </a:r>
            <a:r>
              <a:rPr sz="2750" b="1" spc="10" dirty="0">
                <a:solidFill>
                  <a:srgbClr val="FF0000"/>
                </a:solidFill>
                <a:latin typeface="Times New Roman"/>
                <a:cs typeface="Times New Roman"/>
              </a:rPr>
              <a:t>hướng  </a:t>
            </a:r>
            <a:r>
              <a:rPr sz="2750" b="1" spc="35" dirty="0">
                <a:solidFill>
                  <a:srgbClr val="FF0000"/>
                </a:solidFill>
                <a:latin typeface="Times New Roman"/>
                <a:cs typeface="Times New Roman"/>
              </a:rPr>
              <a:t>nghề</a:t>
            </a:r>
            <a:endParaRPr sz="2750" dirty="0">
              <a:latin typeface="Times New Roman"/>
              <a:cs typeface="Times New Roman"/>
            </a:endParaRPr>
          </a:p>
        </p:txBody>
      </p:sp>
      <p:sp>
        <p:nvSpPr>
          <p:cNvPr id="13" name="object 13"/>
          <p:cNvSpPr txBox="1"/>
          <p:nvPr/>
        </p:nvSpPr>
        <p:spPr>
          <a:xfrm>
            <a:off x="2057400" y="5614852"/>
            <a:ext cx="2057400" cy="954405"/>
          </a:xfrm>
          <a:prstGeom prst="rect">
            <a:avLst/>
          </a:prstGeom>
          <a:solidFill>
            <a:srgbClr val="FFCF00"/>
          </a:solidFill>
        </p:spPr>
        <p:txBody>
          <a:bodyPr vert="horz" wrap="square" lIns="0" tIns="37465" rIns="0" bIns="0" rtlCol="0">
            <a:spAutoFit/>
          </a:bodyPr>
          <a:lstStyle/>
          <a:p>
            <a:pPr marL="666115" marR="225425" indent="-343535">
              <a:lnSpc>
                <a:spcPct val="102400"/>
              </a:lnSpc>
              <a:spcBef>
                <a:spcPts val="295"/>
              </a:spcBef>
            </a:pPr>
            <a:r>
              <a:rPr sz="2750" b="1" spc="20" dirty="0">
                <a:solidFill>
                  <a:srgbClr val="FF0000"/>
                </a:solidFill>
                <a:latin typeface="Times New Roman"/>
                <a:cs typeface="Times New Roman"/>
              </a:rPr>
              <a:t>Tính</a:t>
            </a:r>
            <a:r>
              <a:rPr sz="2750" b="1" spc="-65" dirty="0">
                <a:solidFill>
                  <a:srgbClr val="FF0000"/>
                </a:solidFill>
                <a:latin typeface="Times New Roman"/>
                <a:cs typeface="Times New Roman"/>
              </a:rPr>
              <a:t> </a:t>
            </a:r>
            <a:r>
              <a:rPr sz="2750" b="1" dirty="0">
                <a:solidFill>
                  <a:srgbClr val="FF0000"/>
                </a:solidFill>
                <a:latin typeface="Times New Roman"/>
                <a:cs typeface="Times New Roman"/>
              </a:rPr>
              <a:t>cách  </a:t>
            </a:r>
            <a:r>
              <a:rPr sz="2750" b="1" spc="35" dirty="0">
                <a:solidFill>
                  <a:srgbClr val="FF0000"/>
                </a:solidFill>
                <a:latin typeface="Times New Roman"/>
                <a:cs typeface="Times New Roman"/>
              </a:rPr>
              <a:t>nghề</a:t>
            </a:r>
            <a:endParaRPr sz="2750">
              <a:latin typeface="Times New Roman"/>
              <a:cs typeface="Times New Roman"/>
            </a:endParaRPr>
          </a:p>
        </p:txBody>
      </p:sp>
      <p:sp>
        <p:nvSpPr>
          <p:cNvPr id="14" name="object 14"/>
          <p:cNvSpPr txBox="1"/>
          <p:nvPr/>
        </p:nvSpPr>
        <p:spPr>
          <a:xfrm>
            <a:off x="5570854" y="714311"/>
            <a:ext cx="3371215" cy="1398905"/>
          </a:xfrm>
          <a:prstGeom prst="rect">
            <a:avLst/>
          </a:prstGeom>
        </p:spPr>
        <p:txBody>
          <a:bodyPr vert="horz" wrap="square" lIns="0" tIns="164465" rIns="0" bIns="0" rtlCol="0">
            <a:spAutoFit/>
          </a:bodyPr>
          <a:lstStyle/>
          <a:p>
            <a:pPr marL="355600" indent="-343535">
              <a:lnSpc>
                <a:spcPct val="100000"/>
              </a:lnSpc>
              <a:spcBef>
                <a:spcPts val="1295"/>
              </a:spcBef>
              <a:buAutoNum type="arabicPeriod"/>
              <a:tabLst>
                <a:tab pos="355600" algn="l"/>
                <a:tab pos="356235" algn="l"/>
              </a:tabLst>
            </a:pPr>
            <a:r>
              <a:rPr sz="2000" spc="-10" dirty="0">
                <a:latin typeface="Times New Roman"/>
                <a:cs typeface="Times New Roman"/>
              </a:rPr>
              <a:t>Lí </a:t>
            </a:r>
            <a:r>
              <a:rPr sz="2000" spc="25" dirty="0">
                <a:latin typeface="Times New Roman"/>
                <a:cs typeface="Times New Roman"/>
              </a:rPr>
              <a:t>tưởng </a:t>
            </a:r>
            <a:r>
              <a:rPr sz="2000" dirty="0">
                <a:latin typeface="Times New Roman"/>
                <a:cs typeface="Times New Roman"/>
              </a:rPr>
              <a:t>nghề </a:t>
            </a:r>
            <a:r>
              <a:rPr sz="2000" spc="20" dirty="0">
                <a:latin typeface="Times New Roman"/>
                <a:cs typeface="Times New Roman"/>
              </a:rPr>
              <a:t>dạy</a:t>
            </a:r>
            <a:r>
              <a:rPr sz="2000" spc="-275" dirty="0">
                <a:latin typeface="Times New Roman"/>
                <a:cs typeface="Times New Roman"/>
              </a:rPr>
              <a:t> </a:t>
            </a:r>
            <a:r>
              <a:rPr sz="2000" spc="35" dirty="0">
                <a:latin typeface="Times New Roman"/>
                <a:cs typeface="Times New Roman"/>
              </a:rPr>
              <a:t>học</a:t>
            </a:r>
            <a:endParaRPr sz="2000" dirty="0">
              <a:latin typeface="Times New Roman"/>
              <a:cs typeface="Times New Roman"/>
            </a:endParaRPr>
          </a:p>
          <a:p>
            <a:pPr marL="355600" indent="-343535">
              <a:lnSpc>
                <a:spcPct val="100000"/>
              </a:lnSpc>
              <a:spcBef>
                <a:spcPts val="1205"/>
              </a:spcBef>
              <a:buAutoNum type="arabicPeriod"/>
              <a:tabLst>
                <a:tab pos="355600" algn="l"/>
                <a:tab pos="356235" algn="l"/>
              </a:tabLst>
            </a:pPr>
            <a:r>
              <a:rPr sz="2000" spc="20" dirty="0">
                <a:latin typeface="Times New Roman"/>
                <a:cs typeface="Times New Roman"/>
              </a:rPr>
              <a:t>Hứng</a:t>
            </a:r>
            <a:r>
              <a:rPr sz="2000" spc="-95" dirty="0">
                <a:latin typeface="Times New Roman"/>
                <a:cs typeface="Times New Roman"/>
              </a:rPr>
              <a:t> </a:t>
            </a:r>
            <a:r>
              <a:rPr sz="2000" spc="30" dirty="0">
                <a:latin typeface="Times New Roman"/>
                <a:cs typeface="Times New Roman"/>
              </a:rPr>
              <a:t>thú</a:t>
            </a:r>
            <a:endParaRPr sz="2000" dirty="0">
              <a:latin typeface="Times New Roman"/>
              <a:cs typeface="Times New Roman"/>
            </a:endParaRPr>
          </a:p>
          <a:p>
            <a:pPr marL="422909" indent="-410209">
              <a:lnSpc>
                <a:spcPct val="100000"/>
              </a:lnSpc>
              <a:spcBef>
                <a:spcPts val="1205"/>
              </a:spcBef>
              <a:buAutoNum type="arabicPeriod"/>
              <a:tabLst>
                <a:tab pos="422275" algn="l"/>
                <a:tab pos="422909" algn="l"/>
              </a:tabLst>
            </a:pPr>
            <a:r>
              <a:rPr sz="2000" spc="10" dirty="0">
                <a:latin typeface="Times New Roman"/>
                <a:cs typeface="Times New Roman"/>
              </a:rPr>
              <a:t>Thế </a:t>
            </a:r>
            <a:r>
              <a:rPr sz="2000" spc="-35" dirty="0">
                <a:latin typeface="Times New Roman"/>
                <a:cs typeface="Times New Roman"/>
              </a:rPr>
              <a:t>giới </a:t>
            </a:r>
            <a:r>
              <a:rPr sz="2000" spc="30" dirty="0">
                <a:latin typeface="Times New Roman"/>
                <a:cs typeface="Times New Roman"/>
              </a:rPr>
              <a:t>quan, </a:t>
            </a:r>
            <a:r>
              <a:rPr sz="2000" spc="10" dirty="0">
                <a:latin typeface="Times New Roman"/>
                <a:cs typeface="Times New Roman"/>
              </a:rPr>
              <a:t>niềm </a:t>
            </a:r>
            <a:r>
              <a:rPr sz="2000" spc="5" dirty="0">
                <a:latin typeface="Times New Roman"/>
                <a:cs typeface="Times New Roman"/>
              </a:rPr>
              <a:t>tin</a:t>
            </a:r>
            <a:r>
              <a:rPr sz="2000" spc="-305" dirty="0">
                <a:latin typeface="Times New Roman"/>
                <a:cs typeface="Times New Roman"/>
              </a:rPr>
              <a:t> </a:t>
            </a:r>
            <a:r>
              <a:rPr sz="2000" dirty="0">
                <a:latin typeface="Times New Roman"/>
                <a:cs typeface="Times New Roman"/>
              </a:rPr>
              <a:t>nghề</a:t>
            </a:r>
          </a:p>
        </p:txBody>
      </p:sp>
      <p:sp>
        <p:nvSpPr>
          <p:cNvPr id="15" name="object 15"/>
          <p:cNvSpPr txBox="1"/>
          <p:nvPr/>
        </p:nvSpPr>
        <p:spPr>
          <a:xfrm>
            <a:off x="78739" y="1091882"/>
            <a:ext cx="2180590" cy="334645"/>
          </a:xfrm>
          <a:prstGeom prst="rect">
            <a:avLst/>
          </a:prstGeom>
        </p:spPr>
        <p:txBody>
          <a:bodyPr vert="horz" wrap="square" lIns="0" tIns="15875" rIns="0" bIns="0" rtlCol="0">
            <a:spAutoFit/>
          </a:bodyPr>
          <a:lstStyle/>
          <a:p>
            <a:pPr marL="12700">
              <a:lnSpc>
                <a:spcPct val="100000"/>
              </a:lnSpc>
              <a:spcBef>
                <a:spcPts val="125"/>
              </a:spcBef>
              <a:tabLst>
                <a:tab pos="355600" algn="l"/>
              </a:tabLst>
            </a:pPr>
            <a:r>
              <a:rPr sz="2000" spc="25" dirty="0">
                <a:latin typeface="Times New Roman"/>
                <a:cs typeface="Times New Roman"/>
              </a:rPr>
              <a:t>1.	</a:t>
            </a:r>
            <a:r>
              <a:rPr sz="2000" spc="10" dirty="0">
                <a:latin typeface="Times New Roman"/>
                <a:cs typeface="Times New Roman"/>
              </a:rPr>
              <a:t>Năng </a:t>
            </a:r>
            <a:r>
              <a:rPr sz="2000" spc="30" dirty="0">
                <a:latin typeface="Times New Roman"/>
                <a:cs typeface="Times New Roman"/>
              </a:rPr>
              <a:t>lực </a:t>
            </a:r>
            <a:r>
              <a:rPr sz="2000" spc="20" dirty="0">
                <a:latin typeface="Times New Roman"/>
                <a:cs typeface="Times New Roman"/>
              </a:rPr>
              <a:t>dạy</a:t>
            </a:r>
            <a:r>
              <a:rPr sz="2000" spc="-325" dirty="0">
                <a:latin typeface="Times New Roman"/>
                <a:cs typeface="Times New Roman"/>
              </a:rPr>
              <a:t> </a:t>
            </a:r>
            <a:r>
              <a:rPr sz="2000" spc="35" dirty="0">
                <a:latin typeface="Times New Roman"/>
                <a:cs typeface="Times New Roman"/>
              </a:rPr>
              <a:t>học</a:t>
            </a:r>
            <a:endParaRPr sz="2000" dirty="0">
              <a:latin typeface="Times New Roman"/>
              <a:cs typeface="Times New Roman"/>
            </a:endParaRPr>
          </a:p>
        </p:txBody>
      </p:sp>
      <p:sp>
        <p:nvSpPr>
          <p:cNvPr id="16" name="object 16"/>
          <p:cNvSpPr txBox="1"/>
          <p:nvPr/>
        </p:nvSpPr>
        <p:spPr>
          <a:xfrm>
            <a:off x="78739" y="1549717"/>
            <a:ext cx="2247900" cy="334645"/>
          </a:xfrm>
          <a:prstGeom prst="rect">
            <a:avLst/>
          </a:prstGeom>
        </p:spPr>
        <p:txBody>
          <a:bodyPr vert="horz" wrap="square" lIns="0" tIns="15875" rIns="0" bIns="0" rtlCol="0">
            <a:spAutoFit/>
          </a:bodyPr>
          <a:lstStyle/>
          <a:p>
            <a:pPr marL="12700">
              <a:lnSpc>
                <a:spcPct val="100000"/>
              </a:lnSpc>
              <a:spcBef>
                <a:spcPts val="125"/>
              </a:spcBef>
              <a:tabLst>
                <a:tab pos="355600" algn="l"/>
              </a:tabLst>
            </a:pPr>
            <a:r>
              <a:rPr sz="2000" spc="25" dirty="0">
                <a:latin typeface="Times New Roman"/>
                <a:cs typeface="Times New Roman"/>
              </a:rPr>
              <a:t>2.	</a:t>
            </a:r>
            <a:r>
              <a:rPr sz="2000" spc="10" dirty="0">
                <a:latin typeface="Times New Roman"/>
                <a:cs typeface="Times New Roman"/>
              </a:rPr>
              <a:t>Năng </a:t>
            </a:r>
            <a:r>
              <a:rPr sz="2000" spc="30" dirty="0">
                <a:latin typeface="Times New Roman"/>
                <a:cs typeface="Times New Roman"/>
              </a:rPr>
              <a:t>lực </a:t>
            </a:r>
            <a:r>
              <a:rPr sz="2000" spc="-30" dirty="0">
                <a:latin typeface="Times New Roman"/>
                <a:cs typeface="Times New Roman"/>
              </a:rPr>
              <a:t>giáo</a:t>
            </a:r>
            <a:r>
              <a:rPr sz="2000" spc="-180" dirty="0">
                <a:latin typeface="Times New Roman"/>
                <a:cs typeface="Times New Roman"/>
              </a:rPr>
              <a:t> </a:t>
            </a:r>
            <a:r>
              <a:rPr sz="2000" spc="35" dirty="0">
                <a:latin typeface="Times New Roman"/>
                <a:cs typeface="Times New Roman"/>
              </a:rPr>
              <a:t>dục</a:t>
            </a:r>
            <a:endParaRPr sz="2000">
              <a:latin typeface="Times New Roman"/>
              <a:cs typeface="Times New Roman"/>
            </a:endParaRPr>
          </a:p>
        </p:txBody>
      </p:sp>
      <p:sp>
        <p:nvSpPr>
          <p:cNvPr id="17" name="object 17"/>
          <p:cNvSpPr txBox="1"/>
          <p:nvPr/>
        </p:nvSpPr>
        <p:spPr>
          <a:xfrm>
            <a:off x="78739" y="1858708"/>
            <a:ext cx="2199640" cy="941069"/>
          </a:xfrm>
          <a:prstGeom prst="rect">
            <a:avLst/>
          </a:prstGeom>
        </p:spPr>
        <p:txBody>
          <a:bodyPr vert="horz" wrap="square" lIns="0" tIns="165100" rIns="0" bIns="0" rtlCol="0">
            <a:spAutoFit/>
          </a:bodyPr>
          <a:lstStyle/>
          <a:p>
            <a:pPr marL="422909" indent="-410209">
              <a:lnSpc>
                <a:spcPct val="100000"/>
              </a:lnSpc>
              <a:spcBef>
                <a:spcPts val="1300"/>
              </a:spcBef>
              <a:buAutoNum type="arabicPeriod" startAt="3"/>
              <a:tabLst>
                <a:tab pos="422275" algn="l"/>
                <a:tab pos="422909" algn="l"/>
              </a:tabLst>
            </a:pPr>
            <a:r>
              <a:rPr sz="2000" spc="10" dirty="0">
                <a:latin typeface="Times New Roman"/>
                <a:cs typeface="Times New Roman"/>
              </a:rPr>
              <a:t>Năng </a:t>
            </a:r>
            <a:r>
              <a:rPr sz="2000" spc="30" dirty="0">
                <a:latin typeface="Times New Roman"/>
                <a:cs typeface="Times New Roman"/>
              </a:rPr>
              <a:t>lực </a:t>
            </a:r>
            <a:r>
              <a:rPr sz="2000" spc="25" dirty="0">
                <a:latin typeface="Times New Roman"/>
                <a:cs typeface="Times New Roman"/>
              </a:rPr>
              <a:t>tổ</a:t>
            </a:r>
            <a:r>
              <a:rPr sz="2000" spc="-330" dirty="0">
                <a:latin typeface="Times New Roman"/>
                <a:cs typeface="Times New Roman"/>
              </a:rPr>
              <a:t> </a:t>
            </a:r>
            <a:r>
              <a:rPr sz="2000" spc="25" dirty="0">
                <a:latin typeface="Times New Roman"/>
                <a:cs typeface="Times New Roman"/>
              </a:rPr>
              <a:t>chức</a:t>
            </a:r>
            <a:endParaRPr sz="2000">
              <a:latin typeface="Times New Roman"/>
              <a:cs typeface="Times New Roman"/>
            </a:endParaRPr>
          </a:p>
          <a:p>
            <a:pPr marL="355600" indent="-343535">
              <a:lnSpc>
                <a:spcPct val="100000"/>
              </a:lnSpc>
              <a:spcBef>
                <a:spcPts val="1205"/>
              </a:spcBef>
              <a:buAutoNum type="arabicPeriod" startAt="3"/>
              <a:tabLst>
                <a:tab pos="355600" algn="l"/>
                <a:tab pos="356235" algn="l"/>
              </a:tabLst>
            </a:pPr>
            <a:r>
              <a:rPr sz="2000" spc="10" dirty="0">
                <a:latin typeface="Times New Roman"/>
                <a:cs typeface="Times New Roman"/>
              </a:rPr>
              <a:t>Năng </a:t>
            </a:r>
            <a:r>
              <a:rPr sz="2000" spc="30" dirty="0">
                <a:latin typeface="Times New Roman"/>
                <a:cs typeface="Times New Roman"/>
              </a:rPr>
              <a:t>lực</a:t>
            </a:r>
            <a:r>
              <a:rPr sz="2000" spc="-180" dirty="0">
                <a:latin typeface="Times New Roman"/>
                <a:cs typeface="Times New Roman"/>
              </a:rPr>
              <a:t> </a:t>
            </a:r>
            <a:r>
              <a:rPr sz="2000" spc="-5" dirty="0">
                <a:latin typeface="Times New Roman"/>
                <a:cs typeface="Times New Roman"/>
              </a:rPr>
              <a:t>NCKH</a:t>
            </a:r>
            <a:endParaRPr sz="2000">
              <a:latin typeface="Times New Roman"/>
              <a:cs typeface="Times New Roman"/>
            </a:endParaRPr>
          </a:p>
        </p:txBody>
      </p:sp>
      <p:sp>
        <p:nvSpPr>
          <p:cNvPr id="18" name="object 18"/>
          <p:cNvSpPr txBox="1"/>
          <p:nvPr/>
        </p:nvSpPr>
        <p:spPr>
          <a:xfrm>
            <a:off x="7376477" y="3729291"/>
            <a:ext cx="1401445" cy="807913"/>
          </a:xfrm>
          <a:prstGeom prst="rect">
            <a:avLst/>
          </a:prstGeom>
        </p:spPr>
        <p:txBody>
          <a:bodyPr vert="horz" wrap="square" lIns="0" tIns="190500" rIns="0" bIns="0" rtlCol="0">
            <a:spAutoFit/>
          </a:bodyPr>
          <a:lstStyle/>
          <a:p>
            <a:pPr indent="-343535">
              <a:lnSpc>
                <a:spcPct val="100000"/>
              </a:lnSpc>
              <a:buAutoNum type="arabicPeriod"/>
              <a:tabLst>
                <a:tab pos="356235" algn="l"/>
              </a:tabLst>
            </a:pPr>
            <a:r>
              <a:rPr sz="2000" spc="-35" dirty="0">
                <a:latin typeface="Times New Roman"/>
                <a:cs typeface="Times New Roman"/>
              </a:rPr>
              <a:t>Thái</a:t>
            </a:r>
            <a:r>
              <a:rPr sz="2000" spc="40" dirty="0">
                <a:latin typeface="Times New Roman"/>
                <a:cs typeface="Times New Roman"/>
              </a:rPr>
              <a:t> </a:t>
            </a:r>
            <a:r>
              <a:rPr sz="2000" dirty="0">
                <a:latin typeface="Times New Roman"/>
                <a:cs typeface="Times New Roman"/>
              </a:rPr>
              <a:t>độ</a:t>
            </a:r>
          </a:p>
          <a:p>
            <a:pPr indent="-343535">
              <a:lnSpc>
                <a:spcPct val="100000"/>
              </a:lnSpc>
              <a:buAutoNum type="arabicPeriod"/>
              <a:tabLst>
                <a:tab pos="356235" algn="l"/>
              </a:tabLst>
            </a:pPr>
            <a:r>
              <a:rPr sz="2000" spc="-10" dirty="0">
                <a:latin typeface="Times New Roman"/>
                <a:cs typeface="Times New Roman"/>
              </a:rPr>
              <a:t>Đạo</a:t>
            </a:r>
            <a:r>
              <a:rPr sz="2000" spc="-75" dirty="0">
                <a:latin typeface="Times New Roman"/>
                <a:cs typeface="Times New Roman"/>
              </a:rPr>
              <a:t> </a:t>
            </a:r>
            <a:r>
              <a:rPr sz="2000" spc="-10" dirty="0">
                <a:latin typeface="Times New Roman"/>
                <a:cs typeface="Times New Roman"/>
              </a:rPr>
              <a:t>đức</a:t>
            </a:r>
            <a:endParaRPr sz="2000" dirty="0">
              <a:latin typeface="Times New Roman"/>
              <a:cs typeface="Times New Roman"/>
            </a:endParaRPr>
          </a:p>
        </p:txBody>
      </p:sp>
      <p:sp>
        <p:nvSpPr>
          <p:cNvPr id="19" name="object 19"/>
          <p:cNvSpPr txBox="1"/>
          <p:nvPr/>
        </p:nvSpPr>
        <p:spPr>
          <a:xfrm>
            <a:off x="155257" y="4983416"/>
            <a:ext cx="982344" cy="1555750"/>
          </a:xfrm>
          <a:prstGeom prst="rect">
            <a:avLst/>
          </a:prstGeom>
        </p:spPr>
        <p:txBody>
          <a:bodyPr vert="horz" wrap="square" lIns="0" tIns="15875" rIns="0" bIns="0" rtlCol="0">
            <a:spAutoFit/>
          </a:bodyPr>
          <a:lstStyle/>
          <a:p>
            <a:pPr marL="12700" marR="5080" indent="123825">
              <a:lnSpc>
                <a:spcPct val="100000"/>
              </a:lnSpc>
              <a:spcBef>
                <a:spcPts val="125"/>
              </a:spcBef>
            </a:pPr>
            <a:r>
              <a:rPr sz="2000" spc="10" dirty="0">
                <a:latin typeface="Times New Roman"/>
                <a:cs typeface="Times New Roman"/>
              </a:rPr>
              <a:t>Các </a:t>
            </a:r>
            <a:r>
              <a:rPr sz="2000" spc="20" dirty="0">
                <a:latin typeface="Times New Roman"/>
                <a:cs typeface="Times New Roman"/>
              </a:rPr>
              <a:t>nét  </a:t>
            </a:r>
            <a:r>
              <a:rPr sz="2000" spc="15" dirty="0">
                <a:latin typeface="Times New Roman"/>
                <a:cs typeface="Times New Roman"/>
              </a:rPr>
              <a:t>tính </a:t>
            </a:r>
            <a:r>
              <a:rPr sz="2000" spc="10" dirty="0">
                <a:latin typeface="Times New Roman"/>
                <a:cs typeface="Times New Roman"/>
              </a:rPr>
              <a:t>cách  </a:t>
            </a:r>
            <a:r>
              <a:rPr sz="2000" spc="30" dirty="0">
                <a:latin typeface="Times New Roman"/>
                <a:cs typeface="Times New Roman"/>
              </a:rPr>
              <a:t>phù </a:t>
            </a:r>
            <a:r>
              <a:rPr sz="2000" spc="15" dirty="0">
                <a:latin typeface="Times New Roman"/>
                <a:cs typeface="Times New Roman"/>
              </a:rPr>
              <a:t>hợp  </a:t>
            </a:r>
            <a:r>
              <a:rPr sz="2000" spc="-45" dirty="0">
                <a:latin typeface="Times New Roman"/>
                <a:cs typeface="Times New Roman"/>
              </a:rPr>
              <a:t>và </a:t>
            </a:r>
            <a:r>
              <a:rPr sz="2000" spc="20" dirty="0">
                <a:latin typeface="Times New Roman"/>
                <a:cs typeface="Times New Roman"/>
              </a:rPr>
              <a:t>không  </a:t>
            </a:r>
            <a:r>
              <a:rPr sz="2000" spc="30" dirty="0">
                <a:latin typeface="Times New Roman"/>
                <a:cs typeface="Times New Roman"/>
              </a:rPr>
              <a:t>phù</a:t>
            </a:r>
            <a:r>
              <a:rPr sz="2000" spc="-125" dirty="0">
                <a:latin typeface="Times New Roman"/>
                <a:cs typeface="Times New Roman"/>
              </a:rPr>
              <a:t> </a:t>
            </a:r>
            <a:r>
              <a:rPr sz="2000" spc="15" dirty="0">
                <a:latin typeface="Times New Roman"/>
                <a:cs typeface="Times New Roman"/>
              </a:rPr>
              <a:t>hợp</a:t>
            </a:r>
            <a:endParaRPr sz="2000">
              <a:latin typeface="Times New Roman"/>
              <a:cs typeface="Times New Roman"/>
            </a:endParaRPr>
          </a:p>
        </p:txBody>
      </p:sp>
      <p:sp>
        <p:nvSpPr>
          <p:cNvPr id="20" name="object 20"/>
          <p:cNvSpPr txBox="1"/>
          <p:nvPr/>
        </p:nvSpPr>
        <p:spPr>
          <a:xfrm>
            <a:off x="7554342" y="5365115"/>
            <a:ext cx="1387728" cy="1247136"/>
          </a:xfrm>
          <a:prstGeom prst="rect">
            <a:avLst/>
          </a:prstGeom>
        </p:spPr>
        <p:txBody>
          <a:bodyPr vert="horz" wrap="square" lIns="0" tIns="15875" rIns="0" bIns="0" rtlCol="0">
            <a:spAutoFit/>
          </a:bodyPr>
          <a:lstStyle/>
          <a:p>
            <a:pPr marL="12700" marR="5080" algn="just">
              <a:lnSpc>
                <a:spcPct val="100000"/>
              </a:lnSpc>
              <a:spcBef>
                <a:spcPts val="125"/>
              </a:spcBef>
            </a:pPr>
            <a:r>
              <a:rPr sz="2000" spc="-10" dirty="0" err="1">
                <a:latin typeface="Times New Roman"/>
                <a:cs typeface="Times New Roman"/>
              </a:rPr>
              <a:t>Kiểu</a:t>
            </a:r>
            <a:r>
              <a:rPr sz="2000" spc="-10" dirty="0">
                <a:latin typeface="Times New Roman"/>
                <a:cs typeface="Times New Roman"/>
              </a:rPr>
              <a:t> </a:t>
            </a:r>
            <a:r>
              <a:rPr lang="en-US" sz="2000" spc="-5" dirty="0" err="1" smtClean="0">
                <a:latin typeface="Times New Roman"/>
                <a:cs typeface="Times New Roman"/>
              </a:rPr>
              <a:t>khí</a:t>
            </a:r>
            <a:r>
              <a:rPr lang="en-US" sz="2000" spc="-5" dirty="0" smtClean="0">
                <a:latin typeface="Times New Roman"/>
                <a:cs typeface="Times New Roman"/>
              </a:rPr>
              <a:t> </a:t>
            </a:r>
            <a:r>
              <a:rPr lang="en-US" sz="2000" spc="-5" dirty="0" err="1" smtClean="0">
                <a:latin typeface="Times New Roman"/>
                <a:cs typeface="Times New Roman"/>
              </a:rPr>
              <a:t>chất</a:t>
            </a:r>
            <a:r>
              <a:rPr sz="2000" spc="-5" dirty="0" smtClean="0">
                <a:latin typeface="Times New Roman"/>
                <a:cs typeface="Times New Roman"/>
              </a:rPr>
              <a:t> </a:t>
            </a:r>
            <a:r>
              <a:rPr sz="2000" spc="30" dirty="0">
                <a:latin typeface="Times New Roman"/>
                <a:cs typeface="Times New Roman"/>
              </a:rPr>
              <a:t>phù  </a:t>
            </a:r>
            <a:r>
              <a:rPr sz="2000" spc="15" dirty="0">
                <a:latin typeface="Times New Roman"/>
                <a:cs typeface="Times New Roman"/>
              </a:rPr>
              <a:t>hợp </a:t>
            </a:r>
            <a:r>
              <a:rPr sz="2000" spc="-45" dirty="0">
                <a:latin typeface="Times New Roman"/>
                <a:cs typeface="Times New Roman"/>
              </a:rPr>
              <a:t>và</a:t>
            </a:r>
            <a:r>
              <a:rPr sz="2000" spc="-90" dirty="0">
                <a:latin typeface="Times New Roman"/>
                <a:cs typeface="Times New Roman"/>
              </a:rPr>
              <a:t> </a:t>
            </a:r>
            <a:r>
              <a:rPr sz="2000" spc="20" dirty="0">
                <a:latin typeface="Times New Roman"/>
                <a:cs typeface="Times New Roman"/>
              </a:rPr>
              <a:t>không  </a:t>
            </a:r>
            <a:r>
              <a:rPr sz="2000" spc="30" dirty="0">
                <a:latin typeface="Times New Roman"/>
                <a:cs typeface="Times New Roman"/>
              </a:rPr>
              <a:t>phù</a:t>
            </a:r>
            <a:r>
              <a:rPr sz="2000" spc="-105" dirty="0">
                <a:latin typeface="Times New Roman"/>
                <a:cs typeface="Times New Roman"/>
              </a:rPr>
              <a:t> </a:t>
            </a:r>
            <a:r>
              <a:rPr sz="2000" spc="15" dirty="0">
                <a:latin typeface="Times New Roman"/>
                <a:cs typeface="Times New Roman"/>
              </a:rPr>
              <a:t>hợp</a:t>
            </a:r>
            <a:endParaRPr sz="2000" dirty="0">
              <a:latin typeface="Times New Roman"/>
              <a:cs typeface="Times New Roman"/>
            </a:endParaRPr>
          </a:p>
        </p:txBody>
      </p:sp>
      <p:grpSp>
        <p:nvGrpSpPr>
          <p:cNvPr id="21" name="object 21"/>
          <p:cNvGrpSpPr/>
          <p:nvPr/>
        </p:nvGrpSpPr>
        <p:grpSpPr>
          <a:xfrm>
            <a:off x="4567232" y="1443032"/>
            <a:ext cx="772160" cy="314960"/>
            <a:chOff x="4567232" y="1443032"/>
            <a:chExt cx="772160" cy="314960"/>
          </a:xfrm>
        </p:grpSpPr>
        <p:sp>
          <p:nvSpPr>
            <p:cNvPr id="22" name="object 22"/>
            <p:cNvSpPr/>
            <p:nvPr/>
          </p:nvSpPr>
          <p:spPr>
            <a:xfrm>
              <a:off x="4572000" y="1447800"/>
              <a:ext cx="762000" cy="304800"/>
            </a:xfrm>
            <a:custGeom>
              <a:avLst/>
              <a:gdLst/>
              <a:ahLst/>
              <a:cxnLst/>
              <a:rect l="l" t="t" r="r" b="b"/>
              <a:pathLst>
                <a:path w="762000" h="304800">
                  <a:moveTo>
                    <a:pt x="571500" y="0"/>
                  </a:moveTo>
                  <a:lnTo>
                    <a:pt x="571500" y="76200"/>
                  </a:lnTo>
                  <a:lnTo>
                    <a:pt x="0" y="76200"/>
                  </a:lnTo>
                  <a:lnTo>
                    <a:pt x="0" y="228600"/>
                  </a:lnTo>
                  <a:lnTo>
                    <a:pt x="571500" y="228600"/>
                  </a:lnTo>
                  <a:lnTo>
                    <a:pt x="571500" y="304800"/>
                  </a:lnTo>
                  <a:lnTo>
                    <a:pt x="762000" y="152400"/>
                  </a:lnTo>
                  <a:lnTo>
                    <a:pt x="571500" y="0"/>
                  </a:lnTo>
                  <a:close/>
                </a:path>
              </a:pathLst>
            </a:custGeom>
            <a:solidFill>
              <a:srgbClr val="00E3A8"/>
            </a:solidFill>
          </p:spPr>
          <p:txBody>
            <a:bodyPr wrap="square" lIns="0" tIns="0" rIns="0" bIns="0" rtlCol="0"/>
            <a:lstStyle/>
            <a:p>
              <a:endParaRPr/>
            </a:p>
          </p:txBody>
        </p:sp>
        <p:sp>
          <p:nvSpPr>
            <p:cNvPr id="23" name="object 23"/>
            <p:cNvSpPr/>
            <p:nvPr/>
          </p:nvSpPr>
          <p:spPr>
            <a:xfrm>
              <a:off x="4572000" y="1447800"/>
              <a:ext cx="762000" cy="304800"/>
            </a:xfrm>
            <a:custGeom>
              <a:avLst/>
              <a:gdLst/>
              <a:ahLst/>
              <a:cxnLst/>
              <a:rect l="l" t="t" r="r" b="b"/>
              <a:pathLst>
                <a:path w="762000" h="304800">
                  <a:moveTo>
                    <a:pt x="0" y="76200"/>
                  </a:moveTo>
                  <a:lnTo>
                    <a:pt x="571500" y="76200"/>
                  </a:lnTo>
                  <a:lnTo>
                    <a:pt x="571500" y="0"/>
                  </a:lnTo>
                  <a:lnTo>
                    <a:pt x="762000" y="152400"/>
                  </a:lnTo>
                  <a:lnTo>
                    <a:pt x="571500" y="304800"/>
                  </a:lnTo>
                  <a:lnTo>
                    <a:pt x="571500" y="228600"/>
                  </a:lnTo>
                  <a:lnTo>
                    <a:pt x="0" y="228600"/>
                  </a:lnTo>
                  <a:lnTo>
                    <a:pt x="0" y="76200"/>
                  </a:lnTo>
                  <a:close/>
                </a:path>
              </a:pathLst>
            </a:custGeom>
            <a:ln w="9534">
              <a:solidFill>
                <a:srgbClr val="000000"/>
              </a:solidFill>
            </a:ln>
          </p:spPr>
          <p:txBody>
            <a:bodyPr wrap="square" lIns="0" tIns="0" rIns="0" bIns="0" rtlCol="0"/>
            <a:lstStyle/>
            <a:p>
              <a:endParaRPr/>
            </a:p>
          </p:txBody>
        </p:sp>
      </p:grpSp>
      <p:grpSp>
        <p:nvGrpSpPr>
          <p:cNvPr id="24" name="object 24"/>
          <p:cNvGrpSpPr/>
          <p:nvPr/>
        </p:nvGrpSpPr>
        <p:grpSpPr>
          <a:xfrm>
            <a:off x="528632" y="2814632"/>
            <a:ext cx="467359" cy="772160"/>
            <a:chOff x="528632" y="2814632"/>
            <a:chExt cx="467359" cy="772160"/>
          </a:xfrm>
        </p:grpSpPr>
        <p:sp>
          <p:nvSpPr>
            <p:cNvPr id="25" name="object 25"/>
            <p:cNvSpPr/>
            <p:nvPr/>
          </p:nvSpPr>
          <p:spPr>
            <a:xfrm>
              <a:off x="533400" y="2819399"/>
              <a:ext cx="457200" cy="762000"/>
            </a:xfrm>
            <a:custGeom>
              <a:avLst/>
              <a:gdLst/>
              <a:ahLst/>
              <a:cxnLst/>
              <a:rect l="l" t="t" r="r" b="b"/>
              <a:pathLst>
                <a:path w="457200" h="762000">
                  <a:moveTo>
                    <a:pt x="228600" y="0"/>
                  </a:moveTo>
                  <a:lnTo>
                    <a:pt x="0" y="376300"/>
                  </a:lnTo>
                  <a:lnTo>
                    <a:pt x="152400" y="376300"/>
                  </a:lnTo>
                  <a:lnTo>
                    <a:pt x="152400" y="762000"/>
                  </a:lnTo>
                  <a:lnTo>
                    <a:pt x="304800" y="762000"/>
                  </a:lnTo>
                  <a:lnTo>
                    <a:pt x="304800" y="376300"/>
                  </a:lnTo>
                  <a:lnTo>
                    <a:pt x="457200" y="376300"/>
                  </a:lnTo>
                  <a:lnTo>
                    <a:pt x="228600" y="0"/>
                  </a:lnTo>
                  <a:close/>
                </a:path>
              </a:pathLst>
            </a:custGeom>
            <a:solidFill>
              <a:srgbClr val="00E3A8"/>
            </a:solidFill>
          </p:spPr>
          <p:txBody>
            <a:bodyPr wrap="square" lIns="0" tIns="0" rIns="0" bIns="0" rtlCol="0"/>
            <a:lstStyle/>
            <a:p>
              <a:endParaRPr/>
            </a:p>
          </p:txBody>
        </p:sp>
        <p:sp>
          <p:nvSpPr>
            <p:cNvPr id="26" name="object 26"/>
            <p:cNvSpPr/>
            <p:nvPr/>
          </p:nvSpPr>
          <p:spPr>
            <a:xfrm>
              <a:off x="533400" y="2819399"/>
              <a:ext cx="457200" cy="762000"/>
            </a:xfrm>
            <a:custGeom>
              <a:avLst/>
              <a:gdLst/>
              <a:ahLst/>
              <a:cxnLst/>
              <a:rect l="l" t="t" r="r" b="b"/>
              <a:pathLst>
                <a:path w="457200" h="762000">
                  <a:moveTo>
                    <a:pt x="0" y="376300"/>
                  </a:moveTo>
                  <a:lnTo>
                    <a:pt x="228600" y="0"/>
                  </a:lnTo>
                  <a:lnTo>
                    <a:pt x="457200" y="376300"/>
                  </a:lnTo>
                  <a:lnTo>
                    <a:pt x="304800" y="376300"/>
                  </a:lnTo>
                  <a:lnTo>
                    <a:pt x="304800" y="762000"/>
                  </a:lnTo>
                  <a:lnTo>
                    <a:pt x="152400" y="762000"/>
                  </a:lnTo>
                  <a:lnTo>
                    <a:pt x="152400" y="376300"/>
                  </a:lnTo>
                  <a:lnTo>
                    <a:pt x="0" y="376300"/>
                  </a:lnTo>
                  <a:close/>
                </a:path>
              </a:pathLst>
            </a:custGeom>
            <a:ln w="9534">
              <a:solidFill>
                <a:srgbClr val="000000"/>
              </a:solidFill>
            </a:ln>
          </p:spPr>
          <p:txBody>
            <a:bodyPr wrap="square" lIns="0" tIns="0" rIns="0" bIns="0" rtlCol="0"/>
            <a:lstStyle/>
            <a:p>
              <a:endParaRPr/>
            </a:p>
          </p:txBody>
        </p:sp>
      </p:grpSp>
      <p:grpSp>
        <p:nvGrpSpPr>
          <p:cNvPr id="27" name="object 27"/>
          <p:cNvGrpSpPr/>
          <p:nvPr/>
        </p:nvGrpSpPr>
        <p:grpSpPr>
          <a:xfrm>
            <a:off x="7920032" y="2890832"/>
            <a:ext cx="314960" cy="924560"/>
            <a:chOff x="7920032" y="2890832"/>
            <a:chExt cx="314960" cy="924560"/>
          </a:xfrm>
        </p:grpSpPr>
        <p:sp>
          <p:nvSpPr>
            <p:cNvPr id="28" name="object 28"/>
            <p:cNvSpPr/>
            <p:nvPr/>
          </p:nvSpPr>
          <p:spPr>
            <a:xfrm>
              <a:off x="7924800" y="2895599"/>
              <a:ext cx="304800" cy="914400"/>
            </a:xfrm>
            <a:custGeom>
              <a:avLst/>
              <a:gdLst/>
              <a:ahLst/>
              <a:cxnLst/>
              <a:rect l="l" t="t" r="r" b="b"/>
              <a:pathLst>
                <a:path w="304800" h="914400">
                  <a:moveTo>
                    <a:pt x="228600" y="0"/>
                  </a:moveTo>
                  <a:lnTo>
                    <a:pt x="76200" y="0"/>
                  </a:lnTo>
                  <a:lnTo>
                    <a:pt x="76200" y="685800"/>
                  </a:lnTo>
                  <a:lnTo>
                    <a:pt x="0" y="685800"/>
                  </a:lnTo>
                  <a:lnTo>
                    <a:pt x="152400" y="914400"/>
                  </a:lnTo>
                  <a:lnTo>
                    <a:pt x="304800" y="685800"/>
                  </a:lnTo>
                  <a:lnTo>
                    <a:pt x="228600" y="685800"/>
                  </a:lnTo>
                  <a:lnTo>
                    <a:pt x="228600" y="0"/>
                  </a:lnTo>
                  <a:close/>
                </a:path>
              </a:pathLst>
            </a:custGeom>
            <a:solidFill>
              <a:srgbClr val="00E3A8"/>
            </a:solidFill>
          </p:spPr>
          <p:txBody>
            <a:bodyPr wrap="square" lIns="0" tIns="0" rIns="0" bIns="0" rtlCol="0"/>
            <a:lstStyle/>
            <a:p>
              <a:endParaRPr/>
            </a:p>
          </p:txBody>
        </p:sp>
        <p:sp>
          <p:nvSpPr>
            <p:cNvPr id="29" name="object 29"/>
            <p:cNvSpPr/>
            <p:nvPr/>
          </p:nvSpPr>
          <p:spPr>
            <a:xfrm>
              <a:off x="7924800" y="2895599"/>
              <a:ext cx="304800" cy="914400"/>
            </a:xfrm>
            <a:custGeom>
              <a:avLst/>
              <a:gdLst/>
              <a:ahLst/>
              <a:cxnLst/>
              <a:rect l="l" t="t" r="r" b="b"/>
              <a:pathLst>
                <a:path w="304800" h="914400">
                  <a:moveTo>
                    <a:pt x="0" y="685800"/>
                  </a:moveTo>
                  <a:lnTo>
                    <a:pt x="76200" y="685800"/>
                  </a:lnTo>
                  <a:lnTo>
                    <a:pt x="76200" y="0"/>
                  </a:lnTo>
                  <a:lnTo>
                    <a:pt x="228600" y="0"/>
                  </a:lnTo>
                  <a:lnTo>
                    <a:pt x="228600" y="685800"/>
                  </a:lnTo>
                  <a:lnTo>
                    <a:pt x="304800" y="685800"/>
                  </a:lnTo>
                  <a:lnTo>
                    <a:pt x="152400" y="914400"/>
                  </a:lnTo>
                  <a:lnTo>
                    <a:pt x="0" y="685800"/>
                  </a:lnTo>
                  <a:close/>
                </a:path>
              </a:pathLst>
            </a:custGeom>
            <a:ln w="9534">
              <a:solidFill>
                <a:srgbClr val="000000"/>
              </a:solidFill>
            </a:ln>
          </p:spPr>
          <p:txBody>
            <a:bodyPr wrap="square" lIns="0" tIns="0" rIns="0" bIns="0" rtlCol="0"/>
            <a:lstStyle/>
            <a:p>
              <a:endParaRPr/>
            </a:p>
          </p:txBody>
        </p:sp>
      </p:grpSp>
      <p:grpSp>
        <p:nvGrpSpPr>
          <p:cNvPr id="30" name="object 30"/>
          <p:cNvGrpSpPr/>
          <p:nvPr/>
        </p:nvGrpSpPr>
        <p:grpSpPr>
          <a:xfrm>
            <a:off x="1214432" y="5862632"/>
            <a:ext cx="772160" cy="391160"/>
            <a:chOff x="1214432" y="5862632"/>
            <a:chExt cx="772160" cy="391160"/>
          </a:xfrm>
        </p:grpSpPr>
        <p:sp>
          <p:nvSpPr>
            <p:cNvPr id="31" name="object 31"/>
            <p:cNvSpPr/>
            <p:nvPr/>
          </p:nvSpPr>
          <p:spPr>
            <a:xfrm>
              <a:off x="1219200" y="5867400"/>
              <a:ext cx="762000" cy="381000"/>
            </a:xfrm>
            <a:custGeom>
              <a:avLst/>
              <a:gdLst/>
              <a:ahLst/>
              <a:cxnLst/>
              <a:rect l="l" t="t" r="r" b="b"/>
              <a:pathLst>
                <a:path w="762000" h="381000">
                  <a:moveTo>
                    <a:pt x="190500" y="0"/>
                  </a:moveTo>
                  <a:lnTo>
                    <a:pt x="0" y="190500"/>
                  </a:lnTo>
                  <a:lnTo>
                    <a:pt x="190500" y="381000"/>
                  </a:lnTo>
                  <a:lnTo>
                    <a:pt x="190500" y="285750"/>
                  </a:lnTo>
                  <a:lnTo>
                    <a:pt x="762000" y="285750"/>
                  </a:lnTo>
                  <a:lnTo>
                    <a:pt x="762000" y="95250"/>
                  </a:lnTo>
                  <a:lnTo>
                    <a:pt x="190500" y="95250"/>
                  </a:lnTo>
                  <a:lnTo>
                    <a:pt x="190500" y="0"/>
                  </a:lnTo>
                  <a:close/>
                </a:path>
              </a:pathLst>
            </a:custGeom>
            <a:solidFill>
              <a:srgbClr val="00E3A8"/>
            </a:solidFill>
          </p:spPr>
          <p:txBody>
            <a:bodyPr wrap="square" lIns="0" tIns="0" rIns="0" bIns="0" rtlCol="0"/>
            <a:lstStyle/>
            <a:p>
              <a:endParaRPr/>
            </a:p>
          </p:txBody>
        </p:sp>
        <p:sp>
          <p:nvSpPr>
            <p:cNvPr id="32" name="object 32"/>
            <p:cNvSpPr/>
            <p:nvPr/>
          </p:nvSpPr>
          <p:spPr>
            <a:xfrm>
              <a:off x="1219200" y="5867400"/>
              <a:ext cx="762000" cy="381000"/>
            </a:xfrm>
            <a:custGeom>
              <a:avLst/>
              <a:gdLst/>
              <a:ahLst/>
              <a:cxnLst/>
              <a:rect l="l" t="t" r="r" b="b"/>
              <a:pathLst>
                <a:path w="762000" h="381000">
                  <a:moveTo>
                    <a:pt x="0" y="190500"/>
                  </a:moveTo>
                  <a:lnTo>
                    <a:pt x="190500" y="0"/>
                  </a:lnTo>
                  <a:lnTo>
                    <a:pt x="190500" y="95250"/>
                  </a:lnTo>
                  <a:lnTo>
                    <a:pt x="762000" y="95250"/>
                  </a:lnTo>
                  <a:lnTo>
                    <a:pt x="762000" y="285750"/>
                  </a:lnTo>
                  <a:lnTo>
                    <a:pt x="190500" y="285750"/>
                  </a:lnTo>
                  <a:lnTo>
                    <a:pt x="190500" y="381000"/>
                  </a:lnTo>
                  <a:lnTo>
                    <a:pt x="0" y="190500"/>
                  </a:lnTo>
                  <a:close/>
                </a:path>
              </a:pathLst>
            </a:custGeom>
            <a:ln w="9534">
              <a:solidFill>
                <a:srgbClr val="000000"/>
              </a:solidFill>
            </a:ln>
          </p:spPr>
          <p:txBody>
            <a:bodyPr wrap="square" lIns="0" tIns="0" rIns="0" bIns="0" rtlCol="0"/>
            <a:lstStyle/>
            <a:p>
              <a:endParaRPr/>
            </a:p>
          </p:txBody>
        </p:sp>
      </p:grpSp>
      <p:grpSp>
        <p:nvGrpSpPr>
          <p:cNvPr id="33" name="object 33"/>
          <p:cNvGrpSpPr/>
          <p:nvPr/>
        </p:nvGrpSpPr>
        <p:grpSpPr>
          <a:xfrm>
            <a:off x="6700832" y="5862632"/>
            <a:ext cx="848360" cy="314960"/>
            <a:chOff x="6700832" y="5862632"/>
            <a:chExt cx="848360" cy="314960"/>
          </a:xfrm>
        </p:grpSpPr>
        <p:sp>
          <p:nvSpPr>
            <p:cNvPr id="34" name="object 34"/>
            <p:cNvSpPr/>
            <p:nvPr/>
          </p:nvSpPr>
          <p:spPr>
            <a:xfrm>
              <a:off x="6705600" y="5867400"/>
              <a:ext cx="838200" cy="304800"/>
            </a:xfrm>
            <a:custGeom>
              <a:avLst/>
              <a:gdLst/>
              <a:ahLst/>
              <a:cxnLst/>
              <a:rect l="l" t="t" r="r" b="b"/>
              <a:pathLst>
                <a:path w="838200" h="304800">
                  <a:moveTo>
                    <a:pt x="568832" y="0"/>
                  </a:moveTo>
                  <a:lnTo>
                    <a:pt x="568832" y="50800"/>
                  </a:lnTo>
                  <a:lnTo>
                    <a:pt x="0" y="50800"/>
                  </a:lnTo>
                  <a:lnTo>
                    <a:pt x="0" y="254000"/>
                  </a:lnTo>
                  <a:lnTo>
                    <a:pt x="568832" y="254000"/>
                  </a:lnTo>
                  <a:lnTo>
                    <a:pt x="568832" y="304800"/>
                  </a:lnTo>
                  <a:lnTo>
                    <a:pt x="838200" y="152400"/>
                  </a:lnTo>
                  <a:lnTo>
                    <a:pt x="568832" y="0"/>
                  </a:lnTo>
                  <a:close/>
                </a:path>
              </a:pathLst>
            </a:custGeom>
            <a:solidFill>
              <a:srgbClr val="00E3A8"/>
            </a:solidFill>
          </p:spPr>
          <p:txBody>
            <a:bodyPr wrap="square" lIns="0" tIns="0" rIns="0" bIns="0" rtlCol="0"/>
            <a:lstStyle/>
            <a:p>
              <a:endParaRPr/>
            </a:p>
          </p:txBody>
        </p:sp>
        <p:sp>
          <p:nvSpPr>
            <p:cNvPr id="35" name="object 35"/>
            <p:cNvSpPr/>
            <p:nvPr/>
          </p:nvSpPr>
          <p:spPr>
            <a:xfrm>
              <a:off x="6705600" y="5867400"/>
              <a:ext cx="838200" cy="304800"/>
            </a:xfrm>
            <a:custGeom>
              <a:avLst/>
              <a:gdLst/>
              <a:ahLst/>
              <a:cxnLst/>
              <a:rect l="l" t="t" r="r" b="b"/>
              <a:pathLst>
                <a:path w="838200" h="304800">
                  <a:moveTo>
                    <a:pt x="0" y="50800"/>
                  </a:moveTo>
                  <a:lnTo>
                    <a:pt x="568832" y="50800"/>
                  </a:lnTo>
                  <a:lnTo>
                    <a:pt x="568832" y="0"/>
                  </a:lnTo>
                  <a:lnTo>
                    <a:pt x="838200" y="152400"/>
                  </a:lnTo>
                  <a:lnTo>
                    <a:pt x="568832" y="304800"/>
                  </a:lnTo>
                  <a:lnTo>
                    <a:pt x="568832" y="254000"/>
                  </a:lnTo>
                  <a:lnTo>
                    <a:pt x="0" y="254000"/>
                  </a:lnTo>
                  <a:lnTo>
                    <a:pt x="0" y="50800"/>
                  </a:lnTo>
                  <a:close/>
                </a:path>
              </a:pathLst>
            </a:custGeom>
            <a:ln w="9534">
              <a:solidFill>
                <a:srgbClr val="000000"/>
              </a:solidFill>
            </a:ln>
          </p:spPr>
          <p:txBody>
            <a:bodyPr wrap="square" lIns="0" tIns="0" rIns="0" bIns="0" rtlCol="0"/>
            <a:lstStyle/>
            <a:p>
              <a:endParaRPr/>
            </a:p>
          </p:txBody>
        </p:sp>
      </p:grpSp>
      <p:sp>
        <p:nvSpPr>
          <p:cNvPr id="36" name="Date Placeholder 5"/>
          <p:cNvSpPr>
            <a:spLocks noGrp="1"/>
          </p:cNvSpPr>
          <p:nvPr>
            <p:ph type="dt" sz="quarter" idx="4294967295"/>
          </p:nvPr>
        </p:nvSpPr>
        <p:spPr>
          <a:xfrm>
            <a:off x="4605572" y="6419596"/>
            <a:ext cx="2133600" cy="476250"/>
          </a:xfrm>
          <a:prstGeom prst="rect">
            <a:avLst/>
          </a:prstGeom>
        </p:spPr>
        <p:txBody>
          <a:bodyPr/>
          <a:lstStyle/>
          <a:p>
            <a:pPr>
              <a:defRPr/>
            </a:pPr>
            <a:fld id="{9E5C560E-1B57-4FD8-946C-4FAFCE8919F6}" type="datetime1">
              <a:rPr lang="en-US"/>
              <a:pPr>
                <a:defRPr/>
              </a:pPr>
              <a:t>1/16/2021</a:t>
            </a:fld>
            <a:endParaRPr lang="en-US" dirty="0"/>
          </a:p>
        </p:txBody>
      </p:sp>
      <p:sp>
        <p:nvSpPr>
          <p:cNvPr id="38" name="Rectangle 37"/>
          <p:cNvSpPr/>
          <p:nvPr/>
        </p:nvSpPr>
        <p:spPr>
          <a:xfrm>
            <a:off x="1621637" y="24074"/>
            <a:ext cx="5662127" cy="692497"/>
          </a:xfrm>
          <a:prstGeom prst="rect">
            <a:avLst/>
          </a:prstGeom>
        </p:spPr>
        <p:txBody>
          <a:bodyPr wrap="none">
            <a:spAutoFit/>
          </a:bodyPr>
          <a:lstStyle/>
          <a:p>
            <a:pPr indent="431800" algn="just">
              <a:lnSpc>
                <a:spcPct val="150000"/>
              </a:lnSpc>
              <a:spcBef>
                <a:spcPts val="600"/>
              </a:spcBef>
              <a:spcAft>
                <a:spcPts val="0"/>
              </a:spcAft>
            </a:pPr>
            <a:r>
              <a:rPr lang="it-IT" sz="2600" b="1" i="1" dirty="0" smtClean="0">
                <a:latin typeface="Times New Roman" panose="02020603050405020304" pitchFamily="18" charset="0"/>
                <a:ea typeface="Times New Roman" panose="02020603050405020304" pitchFamily="18" charset="0"/>
                <a:cs typeface="Arial" panose="020B0604020202020204" pitchFamily="34" charset="0"/>
              </a:rPr>
              <a:t>a. Văn </a:t>
            </a:r>
            <a:r>
              <a:rPr lang="it-IT" sz="2600" b="1" i="1" dirty="0">
                <a:latin typeface="Times New Roman" panose="02020603050405020304" pitchFamily="18" charset="0"/>
                <a:ea typeface="Times New Roman" panose="02020603050405020304" pitchFamily="18" charset="0"/>
                <a:cs typeface="Arial" panose="020B0604020202020204" pitchFamily="34" charset="0"/>
              </a:rPr>
              <a:t>hóa giảng dạy của giảng viên</a:t>
            </a:r>
            <a:endParaRPr lang="en-US" sz="2600" b="1" i="1" dirty="0">
              <a:latin typeface="Times New Roman" panose="02020603050405020304" pitchFamily="18"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7545882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54035" y="1780978"/>
            <a:ext cx="6871063" cy="3539430"/>
          </a:xfrm>
          <a:prstGeom prst="rect">
            <a:avLst/>
          </a:prstGeom>
          <a:solidFill>
            <a:schemeClr val="bg1"/>
          </a:solidFill>
        </p:spPr>
        <p:txBody>
          <a:bodyPr wrap="square">
            <a:spAutoFit/>
          </a:bodyPr>
          <a:lstStyle/>
          <a:p>
            <a:pPr algn="just"/>
            <a:r>
              <a:rPr lang="nl-NL" sz="2800" dirty="0" smtClean="0">
                <a:latin typeface="Times New Roman" panose="02020603050405020304" pitchFamily="18" charset="0"/>
                <a:ea typeface="Calibri" panose="020F0502020204030204" pitchFamily="34" charset="0"/>
                <a:cs typeface="Times New Roman" panose="02020603050405020304" pitchFamily="18" charset="0"/>
              </a:rPr>
              <a:t>Dạy để người khác:</a:t>
            </a:r>
          </a:p>
          <a:p>
            <a:pPr marL="457200" indent="-457200" algn="just">
              <a:buFontTx/>
              <a:buChar char="-"/>
            </a:pPr>
            <a:r>
              <a:rPr lang="nl-NL" sz="2800" dirty="0" smtClean="0">
                <a:latin typeface="Times New Roman" panose="02020603050405020304" pitchFamily="18" charset="0"/>
                <a:ea typeface="Calibri" panose="020F0502020204030204" pitchFamily="34" charset="0"/>
                <a:cs typeface="Times New Roman" panose="02020603050405020304" pitchFamily="18" charset="0"/>
              </a:rPr>
              <a:t>Muốn học (có nhu cầu học tập).</a:t>
            </a:r>
          </a:p>
          <a:p>
            <a:pPr marL="457200" indent="-457200" algn="just">
              <a:buFontTx/>
              <a:buChar char="-"/>
            </a:pPr>
            <a:r>
              <a:rPr lang="nl-NL" sz="2800" dirty="0" smtClean="0">
                <a:latin typeface="Times New Roman" panose="02020603050405020304" pitchFamily="18" charset="0"/>
                <a:ea typeface="Calibri" panose="020F0502020204030204" pitchFamily="34" charset="0"/>
                <a:cs typeface="Times New Roman" panose="02020603050405020304" pitchFamily="18" charset="0"/>
              </a:rPr>
              <a:t>Biết học (có kỹ năng và biện pháp học tập)</a:t>
            </a:r>
          </a:p>
          <a:p>
            <a:pPr marL="457200" indent="-457200" algn="just">
              <a:buFontTx/>
              <a:buChar char="-"/>
            </a:pPr>
            <a:r>
              <a:rPr lang="nl-NL" sz="2800" dirty="0" smtClean="0">
                <a:latin typeface="Times New Roman" panose="02020603050405020304" pitchFamily="18" charset="0"/>
                <a:ea typeface="Calibri" panose="020F0502020204030204" pitchFamily="34" charset="0"/>
                <a:cs typeface="Times New Roman" panose="02020603050405020304" pitchFamily="18" charset="0"/>
              </a:rPr>
              <a:t>Học lành mạnh (có động cơ học đúng đắn).</a:t>
            </a:r>
          </a:p>
          <a:p>
            <a:pPr marL="457200" indent="-457200" algn="just">
              <a:buFontTx/>
              <a:buChar char="-"/>
            </a:pPr>
            <a:r>
              <a:rPr lang="nl-NL" sz="2800" dirty="0" smtClean="0">
                <a:latin typeface="Times New Roman" panose="02020603050405020304" pitchFamily="18" charset="0"/>
                <a:ea typeface="Calibri" panose="020F0502020204030204" pitchFamily="34" charset="0"/>
                <a:cs typeface="Times New Roman" panose="02020603050405020304" pitchFamily="18" charset="0"/>
              </a:rPr>
              <a:t>học bền bỉ (có ý chí học tập).</a:t>
            </a:r>
          </a:p>
          <a:p>
            <a:pPr marL="457200" indent="-457200" algn="just">
              <a:buFontTx/>
              <a:buChar char="-"/>
            </a:pPr>
            <a:r>
              <a:rPr lang="nl-NL" sz="2800" dirty="0" smtClean="0">
                <a:latin typeface="Times New Roman" panose="02020603050405020304" pitchFamily="18" charset="0"/>
                <a:ea typeface="Calibri" panose="020F0502020204030204" pitchFamily="34" charset="0"/>
                <a:cs typeface="Times New Roman" panose="02020603050405020304" pitchFamily="18" charset="0"/>
              </a:rPr>
              <a:t>Học thành công (có kết quả và chất lượng).</a:t>
            </a:r>
          </a:p>
          <a:p>
            <a:pPr algn="just"/>
            <a:r>
              <a:rPr lang="nl-NL" sz="2800" dirty="0" smtClean="0">
                <a:latin typeface="Times New Roman" panose="02020603050405020304" pitchFamily="18" charset="0"/>
                <a:ea typeface="Calibri" panose="020F0502020204030204" pitchFamily="34" charset="0"/>
                <a:cs typeface="Times New Roman" panose="02020603050405020304" pitchFamily="18" charset="0"/>
              </a:rPr>
              <a:t>- Học chủ động, độc lập và sáng tạo (có khát vọng và ý thức tự giác học tập)</a:t>
            </a:r>
          </a:p>
        </p:txBody>
      </p:sp>
      <p:sp>
        <p:nvSpPr>
          <p:cNvPr id="5" name="Rectangle 4"/>
          <p:cNvSpPr/>
          <p:nvPr/>
        </p:nvSpPr>
        <p:spPr>
          <a:xfrm>
            <a:off x="1675622" y="536388"/>
            <a:ext cx="5662127" cy="692497"/>
          </a:xfrm>
          <a:prstGeom prst="rect">
            <a:avLst/>
          </a:prstGeom>
        </p:spPr>
        <p:txBody>
          <a:bodyPr wrap="none">
            <a:spAutoFit/>
          </a:bodyPr>
          <a:lstStyle/>
          <a:p>
            <a:pPr indent="431800" algn="just">
              <a:lnSpc>
                <a:spcPct val="150000"/>
              </a:lnSpc>
              <a:spcBef>
                <a:spcPts val="600"/>
              </a:spcBef>
              <a:spcAft>
                <a:spcPts val="0"/>
              </a:spcAft>
            </a:pPr>
            <a:r>
              <a:rPr lang="it-IT" sz="2600" b="1" i="1" dirty="0" smtClean="0">
                <a:latin typeface="Times New Roman" panose="02020603050405020304" pitchFamily="18" charset="0"/>
                <a:ea typeface="Times New Roman" panose="02020603050405020304" pitchFamily="18" charset="0"/>
                <a:cs typeface="Arial" panose="020B0604020202020204" pitchFamily="34" charset="0"/>
              </a:rPr>
              <a:t>a. Văn </a:t>
            </a:r>
            <a:r>
              <a:rPr lang="it-IT" sz="2600" b="1" i="1" dirty="0">
                <a:latin typeface="Times New Roman" panose="02020603050405020304" pitchFamily="18" charset="0"/>
                <a:ea typeface="Times New Roman" panose="02020603050405020304" pitchFamily="18" charset="0"/>
                <a:cs typeface="Arial" panose="020B0604020202020204" pitchFamily="34" charset="0"/>
              </a:rPr>
              <a:t>hóa giảng dạy của giảng viên</a:t>
            </a:r>
            <a:endParaRPr lang="en-US" sz="2600" b="1" i="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6"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11047465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ate Placeholder 5"/>
          <p:cNvSpPr>
            <a:spLocks noGrp="1"/>
          </p:cNvSpPr>
          <p:nvPr>
            <p:ph type="dt" sz="quarter" idx="4294967295"/>
          </p:nvPr>
        </p:nvSpPr>
        <p:spPr>
          <a:xfrm>
            <a:off x="195018" y="6381750"/>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6441532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Kết quả hình ảnh cho dấu hỏi chấ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067" y="413201"/>
            <a:ext cx="2130425" cy="341579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090057" y="544289"/>
            <a:ext cx="8142514" cy="492443"/>
          </a:xfrm>
          <a:prstGeom prst="rect">
            <a:avLst/>
          </a:prstGeom>
          <a:noFill/>
        </p:spPr>
        <p:txBody>
          <a:bodyPr wrap="square" rtlCol="0">
            <a:spAutoFit/>
          </a:bodyPr>
          <a:lstStyle/>
          <a:p>
            <a:r>
              <a:rPr lang="en-US" sz="2600" b="1" dirty="0">
                <a:solidFill>
                  <a:srgbClr val="C00000"/>
                </a:solidFill>
                <a:latin typeface="Times New Roman" panose="02020603050405020304" pitchFamily="18" charset="0"/>
                <a:cs typeface="Times New Roman" panose="02020603050405020304" pitchFamily="18" charset="0"/>
              </a:rPr>
              <a:t>1. </a:t>
            </a:r>
            <a:r>
              <a:rPr lang="en-US" sz="2600" b="1" dirty="0" err="1">
                <a:solidFill>
                  <a:srgbClr val="C00000"/>
                </a:solidFill>
                <a:latin typeface="Times New Roman" panose="02020603050405020304" pitchFamily="18" charset="0"/>
                <a:cs typeface="Times New Roman" panose="02020603050405020304" pitchFamily="18" charset="0"/>
              </a:rPr>
              <a:t>Xây</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dựng</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văn</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hóa</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smtClean="0">
                <a:solidFill>
                  <a:srgbClr val="C00000"/>
                </a:solidFill>
                <a:latin typeface="Times New Roman" panose="02020603050405020304" pitchFamily="18" charset="0"/>
                <a:cs typeface="Times New Roman" panose="02020603050405020304" pitchFamily="18" charset="0"/>
              </a:rPr>
              <a:t>trường</a:t>
            </a:r>
            <a:r>
              <a:rPr lang="en-US" sz="2600" b="1" dirty="0" smtClean="0">
                <a:solidFill>
                  <a:srgbClr val="C00000"/>
                </a:solidFill>
                <a:latin typeface="Times New Roman" panose="02020603050405020304" pitchFamily="18" charset="0"/>
                <a:cs typeface="Times New Roman" panose="02020603050405020304" pitchFamily="18" charset="0"/>
              </a:rPr>
              <a:t> </a:t>
            </a:r>
            <a:r>
              <a:rPr lang="en-US" sz="2600" b="1" dirty="0" err="1" smtClean="0">
                <a:solidFill>
                  <a:srgbClr val="C00000"/>
                </a:solidFill>
                <a:latin typeface="Times New Roman" panose="02020603050405020304" pitchFamily="18" charset="0"/>
                <a:cs typeface="Times New Roman" panose="02020603050405020304" pitchFamily="18" charset="0"/>
              </a:rPr>
              <a:t>cao</a:t>
            </a:r>
            <a:r>
              <a:rPr lang="en-US" sz="2600" b="1" dirty="0" smtClean="0">
                <a:solidFill>
                  <a:srgbClr val="C00000"/>
                </a:solidFill>
                <a:latin typeface="Times New Roman" panose="02020603050405020304" pitchFamily="18" charset="0"/>
                <a:cs typeface="Times New Roman" panose="02020603050405020304" pitchFamily="18" charset="0"/>
              </a:rPr>
              <a:t> </a:t>
            </a:r>
            <a:r>
              <a:rPr lang="en-US" sz="2600" b="1" dirty="0" err="1" smtClean="0">
                <a:solidFill>
                  <a:srgbClr val="C00000"/>
                </a:solidFill>
                <a:latin typeface="Times New Roman" panose="02020603050405020304" pitchFamily="18" charset="0"/>
                <a:cs typeface="Times New Roman" panose="02020603050405020304" pitchFamily="18" charset="0"/>
              </a:rPr>
              <a:t>đẳng</a:t>
            </a:r>
            <a:endParaRPr lang="en-US" sz="2600" b="1" dirty="0">
              <a:solidFill>
                <a:srgbClr val="C00000"/>
              </a:solidFill>
              <a:latin typeface="Times New Roman" panose="02020603050405020304" pitchFamily="18" charset="0"/>
              <a:cs typeface="Times New Roman" panose="02020603050405020304" pitchFamily="18" charset="0"/>
            </a:endParaRPr>
          </a:p>
        </p:txBody>
      </p:sp>
      <p:grpSp>
        <p:nvGrpSpPr>
          <p:cNvPr id="8" name="Group 7"/>
          <p:cNvGrpSpPr/>
          <p:nvPr/>
        </p:nvGrpSpPr>
        <p:grpSpPr>
          <a:xfrm>
            <a:off x="2254627" y="2220686"/>
            <a:ext cx="5691945" cy="1810914"/>
            <a:chOff x="3164541" y="2417953"/>
            <a:chExt cx="4867835" cy="1452282"/>
          </a:xfrm>
        </p:grpSpPr>
        <p:sp>
          <p:nvSpPr>
            <p:cNvPr id="9" name="Cloud 8"/>
            <p:cNvSpPr/>
            <p:nvPr/>
          </p:nvSpPr>
          <p:spPr>
            <a:xfrm>
              <a:off x="3164541" y="2417953"/>
              <a:ext cx="4867835" cy="1452282"/>
            </a:xfrm>
            <a:prstGeom prst="cloud">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654238" y="2913262"/>
              <a:ext cx="4132365" cy="66642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400" b="1" dirty="0">
                  <a:latin typeface="Times New Roman" panose="02020603050405020304" pitchFamily="18" charset="0"/>
                  <a:cs typeface="Times New Roman" panose="02020603050405020304" pitchFamily="18" charset="0"/>
                </a:rPr>
                <a:t>1.1. </a:t>
              </a:r>
              <a:r>
                <a:rPr lang="en-US" sz="2400" b="1" dirty="0" err="1">
                  <a:latin typeface="Times New Roman" panose="02020603050405020304" pitchFamily="18" charset="0"/>
                  <a:cs typeface="Times New Roman" panose="02020603050405020304" pitchFamily="18" charset="0"/>
                </a:rPr>
                <a:t>Khái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niệm</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văn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hóa</a:t>
              </a:r>
              <a:r>
                <a:rPr lang="en-US" sz="2400" b="1" dirty="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trường</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cao</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đăng</a:t>
              </a:r>
              <a:endParaRPr lang="en-US" sz="2400" b="1" dirty="0">
                <a:latin typeface="Times New Roman" panose="02020603050405020304" pitchFamily="18" charset="0"/>
                <a:cs typeface="Times New Roman" panose="02020603050405020304" pitchFamily="18" charset="0"/>
              </a:endParaRPr>
            </a:p>
          </p:txBody>
        </p:sp>
      </p:grpSp>
      <p:sp>
        <p:nvSpPr>
          <p:cNvPr id="11" name="Right Arrow 10"/>
          <p:cNvSpPr/>
          <p:nvPr/>
        </p:nvSpPr>
        <p:spPr>
          <a:xfrm rot="19929714">
            <a:off x="153817" y="4821491"/>
            <a:ext cx="2791798" cy="1056492"/>
          </a:xfrm>
          <a:prstGeom prst="rightArrow">
            <a:avLst/>
          </a:prstGeom>
          <a:noFill/>
          <a:ln w="38100">
            <a:solidFill>
              <a:srgbClr val="C00000"/>
            </a:solidFill>
            <a:prstDash val="solid"/>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2" name="Rectangle 11"/>
          <p:cNvSpPr/>
          <p:nvPr/>
        </p:nvSpPr>
        <p:spPr>
          <a:xfrm rot="19956002">
            <a:off x="745993" y="5160887"/>
            <a:ext cx="1289135" cy="461665"/>
          </a:xfrm>
          <a:prstGeom prst="rect">
            <a:avLst/>
          </a:prstGeom>
        </p:spPr>
        <p:txBody>
          <a:bodyPr wrap="none">
            <a:spAutoFit/>
          </a:bodyPr>
          <a:lstStyle/>
          <a:p>
            <a:r>
              <a:rPr lang="nl-NL" sz="24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Văn hóa</a:t>
            </a:r>
            <a:endParaRPr lang="en-US" sz="2400" b="1" dirty="0">
              <a:solidFill>
                <a:srgbClr val="C00000"/>
              </a:solidFill>
            </a:endParaRPr>
          </a:p>
        </p:txBody>
      </p:sp>
      <p:pic>
        <p:nvPicPr>
          <p:cNvPr id="13" name="Picture 12"/>
          <p:cNvPicPr>
            <a:picLocks noChangeAspect="1"/>
          </p:cNvPicPr>
          <p:nvPr/>
        </p:nvPicPr>
        <p:blipFill>
          <a:blip r:embed="rId3">
            <a:extLst>
              <a:ext uri="{BEBA8EAE-BF5A-486C-A8C5-ECC9F3942E4B}">
                <a14:imgProps xmlns:a14="http://schemas.microsoft.com/office/drawing/2010/main">
                  <a14:imgLayer r:embed="rId4">
                    <a14:imgEffect>
                      <a14:backgroundRemoval t="9787" b="100000" l="9813" r="90187">
                        <a14:foregroundMark x1="55607" y1="75745" x2="55607" y2="75745"/>
                      </a14:backgroundRemoval>
                    </a14:imgEffect>
                  </a14:imgLayer>
                </a14:imgProps>
              </a:ext>
            </a:extLst>
          </a:blip>
          <a:stretch>
            <a:fillRect/>
          </a:stretch>
        </p:blipFill>
        <p:spPr>
          <a:xfrm>
            <a:off x="2689686" y="4297688"/>
            <a:ext cx="759249" cy="833755"/>
          </a:xfrm>
          <a:prstGeom prst="rect">
            <a:avLst/>
          </a:prstGeom>
        </p:spPr>
      </p:pic>
      <p:sp>
        <p:nvSpPr>
          <p:cNvPr id="15" name="Right Arrow 14"/>
          <p:cNvSpPr/>
          <p:nvPr/>
        </p:nvSpPr>
        <p:spPr>
          <a:xfrm rot="19929714">
            <a:off x="2709797" y="5052270"/>
            <a:ext cx="2791798" cy="1056492"/>
          </a:xfrm>
          <a:prstGeom prst="rightArrow">
            <a:avLst/>
          </a:prstGeom>
          <a:noFill/>
          <a:ln w="38100">
            <a:solidFill>
              <a:srgbClr val="C00000"/>
            </a:solidFill>
            <a:prstDash val="solid"/>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6" name="Rectangle 15"/>
          <p:cNvSpPr/>
          <p:nvPr/>
        </p:nvSpPr>
        <p:spPr>
          <a:xfrm rot="19956002">
            <a:off x="2744127" y="5391666"/>
            <a:ext cx="2404826" cy="461665"/>
          </a:xfrm>
          <a:prstGeom prst="rect">
            <a:avLst/>
          </a:prstGeom>
        </p:spPr>
        <p:txBody>
          <a:bodyPr wrap="none">
            <a:spAutoFit/>
          </a:bodyPr>
          <a:lstStyle/>
          <a:p>
            <a:r>
              <a:rPr lang="nl-NL" sz="24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Văn hóa tổ chức </a:t>
            </a:r>
            <a:endParaRPr lang="en-US" sz="2400" b="1" dirty="0">
              <a:solidFill>
                <a:srgbClr val="C00000"/>
              </a:solidFill>
            </a:endParaRPr>
          </a:p>
        </p:txBody>
      </p:sp>
      <p:pic>
        <p:nvPicPr>
          <p:cNvPr id="17" name="Picture 16"/>
          <p:cNvPicPr>
            <a:picLocks noChangeAspect="1"/>
          </p:cNvPicPr>
          <p:nvPr/>
        </p:nvPicPr>
        <p:blipFill>
          <a:blip r:embed="rId3">
            <a:extLst>
              <a:ext uri="{BEBA8EAE-BF5A-486C-A8C5-ECC9F3942E4B}">
                <a14:imgProps xmlns:a14="http://schemas.microsoft.com/office/drawing/2010/main">
                  <a14:imgLayer r:embed="rId4">
                    <a14:imgEffect>
                      <a14:backgroundRemoval t="9787" b="100000" l="9813" r="90187">
                        <a14:foregroundMark x1="55607" y1="75745" x2="55607" y2="75745"/>
                      </a14:backgroundRemoval>
                    </a14:imgEffect>
                  </a14:imgLayer>
                </a14:imgProps>
              </a:ext>
            </a:extLst>
          </a:blip>
          <a:stretch>
            <a:fillRect/>
          </a:stretch>
        </p:blipFill>
        <p:spPr>
          <a:xfrm>
            <a:off x="5245666" y="4528467"/>
            <a:ext cx="759249" cy="833755"/>
          </a:xfrm>
          <a:prstGeom prst="rect">
            <a:avLst/>
          </a:prstGeom>
        </p:spPr>
      </p:pic>
      <p:sp>
        <p:nvSpPr>
          <p:cNvPr id="14" name="Right Arrow 13"/>
          <p:cNvSpPr/>
          <p:nvPr/>
        </p:nvSpPr>
        <p:spPr>
          <a:xfrm rot="19929714">
            <a:off x="4776029" y="4990832"/>
            <a:ext cx="3733859" cy="1056492"/>
          </a:xfrm>
          <a:prstGeom prst="rightArrow">
            <a:avLst/>
          </a:prstGeom>
          <a:noFill/>
          <a:ln w="38100">
            <a:solidFill>
              <a:srgbClr val="C00000"/>
            </a:solidFill>
            <a:prstDash val="solid"/>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8" name="Rectangle 17"/>
          <p:cNvSpPr/>
          <p:nvPr/>
        </p:nvSpPr>
        <p:spPr>
          <a:xfrm rot="19956002">
            <a:off x="4860565" y="5232972"/>
            <a:ext cx="3590117" cy="461665"/>
          </a:xfrm>
          <a:prstGeom prst="rect">
            <a:avLst/>
          </a:prstGeom>
        </p:spPr>
        <p:txBody>
          <a:bodyPr wrap="square">
            <a:spAutoFit/>
          </a:bodyPr>
          <a:lstStyle/>
          <a:p>
            <a:r>
              <a:rPr lang="nl-NL" sz="24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Văn </a:t>
            </a:r>
            <a:r>
              <a:rPr lang="nl-NL" sz="2400" b="1"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rPr>
              <a:t>hóa trường cao đẳng</a:t>
            </a:r>
            <a:endParaRPr lang="en-US" sz="2400" b="1" dirty="0">
              <a:solidFill>
                <a:srgbClr val="C00000"/>
              </a:solidFill>
            </a:endParaRPr>
          </a:p>
        </p:txBody>
      </p:sp>
      <p:pic>
        <p:nvPicPr>
          <p:cNvPr id="19" name="Picture 18"/>
          <p:cNvPicPr>
            <a:picLocks noChangeAspect="1"/>
          </p:cNvPicPr>
          <p:nvPr/>
        </p:nvPicPr>
        <p:blipFill>
          <a:blip r:embed="rId3">
            <a:extLst>
              <a:ext uri="{BEBA8EAE-BF5A-486C-A8C5-ECC9F3942E4B}">
                <a14:imgProps xmlns:a14="http://schemas.microsoft.com/office/drawing/2010/main">
                  <a14:imgLayer r:embed="rId4">
                    <a14:imgEffect>
                      <a14:backgroundRemoval t="9787" b="100000" l="9813" r="90187">
                        <a14:foregroundMark x1="55607" y1="75745" x2="55607" y2="75745"/>
                      </a14:backgroundRemoval>
                    </a14:imgEffect>
                  </a14:imgLayer>
                </a14:imgProps>
              </a:ext>
            </a:extLst>
          </a:blip>
          <a:stretch>
            <a:fillRect/>
          </a:stretch>
        </p:blipFill>
        <p:spPr>
          <a:xfrm>
            <a:off x="8071212" y="4100416"/>
            <a:ext cx="759249" cy="833755"/>
          </a:xfrm>
          <a:prstGeom prst="rect">
            <a:avLst/>
          </a:prstGeom>
        </p:spPr>
      </p:pic>
      <p:sp>
        <p:nvSpPr>
          <p:cNvPr id="20"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3842790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500" fill="hold"/>
                                        <p:tgtEl>
                                          <p:spTgt spid="19"/>
                                        </p:tgtEl>
                                        <p:attrNameLst>
                                          <p:attrName>ppt_x</p:attrName>
                                        </p:attrNameLst>
                                      </p:cBhvr>
                                      <p:tavLst>
                                        <p:tav tm="0">
                                          <p:val>
                                            <p:strVal val="#ppt_x"/>
                                          </p:val>
                                        </p:tav>
                                        <p:tav tm="100000">
                                          <p:val>
                                            <p:strVal val="#ppt_x"/>
                                          </p:val>
                                        </p:tav>
                                      </p:tavLst>
                                    </p:anim>
                                    <p:anim calcmode="lin" valueType="num">
                                      <p:cBhvr additive="base">
                                        <p:cTn id="6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5" grpId="0" animBg="1"/>
      <p:bldP spid="16" grpId="0"/>
      <p:bldP spid="14" grpId="0" animBg="1"/>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671921" y="5024453"/>
            <a:ext cx="3454493" cy="492443"/>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Dạy sinh viên cách học</a:t>
            </a:r>
            <a:endParaRPr lang="en-US" sz="2600" dirty="0"/>
          </a:p>
        </p:txBody>
      </p:sp>
      <p:sp>
        <p:nvSpPr>
          <p:cNvPr id="5" name="Rectangle 4"/>
          <p:cNvSpPr/>
          <p:nvPr/>
        </p:nvSpPr>
        <p:spPr>
          <a:xfrm>
            <a:off x="5157747" y="5024452"/>
            <a:ext cx="3568241" cy="492443"/>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Bảo sinh viên phải học gì</a:t>
            </a:r>
            <a:endParaRPr lang="en-US" sz="2600" dirty="0"/>
          </a:p>
        </p:txBody>
      </p:sp>
      <p:sp>
        <p:nvSpPr>
          <p:cNvPr id="6" name="Rectangle 5"/>
          <p:cNvSpPr/>
          <p:nvPr/>
        </p:nvSpPr>
        <p:spPr>
          <a:xfrm>
            <a:off x="2181497" y="6340325"/>
            <a:ext cx="6322423" cy="400110"/>
          </a:xfrm>
          <a:prstGeom prst="rect">
            <a:avLst/>
          </a:prstGeom>
        </p:spPr>
        <p:txBody>
          <a:bodyPr wrap="square">
            <a:spAutoFit/>
          </a:bodyPr>
          <a:lstStyle/>
          <a:p>
            <a:r>
              <a:rPr lang="en-US" altLang="en-US" sz="2000" b="1" dirty="0">
                <a:solidFill>
                  <a:prstClr val="white"/>
                </a:solidFill>
                <a:latin typeface="Cambria" panose="02040503050406030204" pitchFamily="18" charset="0"/>
                <a:ea typeface="Cambria" panose="02040503050406030204" pitchFamily="18" charset="0"/>
              </a:rPr>
              <a:t>SUY NGẪM VỀ MÔI TRƯỜNG GIÁO </a:t>
            </a:r>
            <a:r>
              <a:rPr lang="en-US" altLang="en-US" sz="2000" b="1" dirty="0" smtClean="0">
                <a:solidFill>
                  <a:prstClr val="white"/>
                </a:solidFill>
                <a:latin typeface="Cambria" panose="02040503050406030204" pitchFamily="18" charset="0"/>
                <a:ea typeface="Cambria" panose="02040503050406030204" pitchFamily="18" charset="0"/>
              </a:rPr>
              <a:t>DỤC CAO  ĐẲNG</a:t>
            </a:r>
            <a:endParaRPr lang="en-US" altLang="en-US" sz="2000" b="1" dirty="0">
              <a:solidFill>
                <a:prstClr val="white"/>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176953902"/>
      </p:ext>
    </p:extLst>
  </p:cSld>
  <p:clrMapOvr>
    <a:masterClrMapping/>
  </p:clrMapOvr>
  <p:transition spd="slow">
    <p:cover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496388" y="4789321"/>
            <a:ext cx="3839031" cy="892552"/>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Dạy sinh viên cả kỹ năng cứng và kỹ năng mềm</a:t>
            </a:r>
            <a:endParaRPr lang="en-US" sz="2600" dirty="0"/>
          </a:p>
        </p:txBody>
      </p:sp>
      <p:sp>
        <p:nvSpPr>
          <p:cNvPr id="5" name="Rectangle 4"/>
          <p:cNvSpPr/>
          <p:nvPr/>
        </p:nvSpPr>
        <p:spPr>
          <a:xfrm>
            <a:off x="4665329" y="4789321"/>
            <a:ext cx="4191288" cy="892552"/>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Chỉ tập trung vào kỹ năng cứng – thứ dễ dạy hơn</a:t>
            </a:r>
            <a:endParaRPr lang="en-US" sz="2600" dirty="0"/>
          </a:p>
        </p:txBody>
      </p:sp>
      <p:sp>
        <p:nvSpPr>
          <p:cNvPr id="6" name="Rectangle 5"/>
          <p:cNvSpPr/>
          <p:nvPr/>
        </p:nvSpPr>
        <p:spPr>
          <a:xfrm>
            <a:off x="2181497" y="6340325"/>
            <a:ext cx="6322423" cy="400110"/>
          </a:xfrm>
          <a:prstGeom prst="rect">
            <a:avLst/>
          </a:prstGeom>
        </p:spPr>
        <p:txBody>
          <a:bodyPr wrap="square">
            <a:spAutoFit/>
          </a:bodyPr>
          <a:lstStyle/>
          <a:p>
            <a:r>
              <a:rPr lang="en-US" altLang="en-US" sz="2000" b="1" dirty="0">
                <a:solidFill>
                  <a:prstClr val="white"/>
                </a:solidFill>
                <a:latin typeface="Cambria" panose="02040503050406030204" pitchFamily="18" charset="0"/>
                <a:ea typeface="Cambria" panose="02040503050406030204" pitchFamily="18" charset="0"/>
              </a:rPr>
              <a:t>SUY NGẪM VỀ MÔI TRƯỜNG GIÁO </a:t>
            </a:r>
            <a:r>
              <a:rPr lang="en-US" altLang="en-US" sz="2000" b="1" dirty="0" smtClean="0">
                <a:solidFill>
                  <a:prstClr val="white"/>
                </a:solidFill>
                <a:latin typeface="Cambria" panose="02040503050406030204" pitchFamily="18" charset="0"/>
                <a:ea typeface="Cambria" panose="02040503050406030204" pitchFamily="18" charset="0"/>
              </a:rPr>
              <a:t>DỤC CAO  ĐẲNG</a:t>
            </a:r>
            <a:endParaRPr lang="en-US" altLang="en-US" sz="2000" b="1" dirty="0">
              <a:solidFill>
                <a:prstClr val="white"/>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281043117"/>
      </p:ext>
    </p:extLst>
  </p:cSld>
  <p:clrMapOvr>
    <a:masterClrMapping/>
  </p:clrMapOvr>
  <p:transition spd="slow">
    <p:cover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2181497" y="6340325"/>
            <a:ext cx="6322423" cy="400110"/>
          </a:xfrm>
          <a:prstGeom prst="rect">
            <a:avLst/>
          </a:prstGeom>
        </p:spPr>
        <p:txBody>
          <a:bodyPr wrap="square">
            <a:spAutoFit/>
          </a:bodyPr>
          <a:lstStyle/>
          <a:p>
            <a:r>
              <a:rPr lang="en-US" altLang="en-US" sz="2000" b="1" dirty="0">
                <a:solidFill>
                  <a:prstClr val="white"/>
                </a:solidFill>
                <a:latin typeface="Cambria" panose="02040503050406030204" pitchFamily="18" charset="0"/>
                <a:ea typeface="Cambria" panose="02040503050406030204" pitchFamily="18" charset="0"/>
              </a:rPr>
              <a:t>SUY NGẪM VỀ MÔI TRƯỜNG GIÁO </a:t>
            </a:r>
            <a:r>
              <a:rPr lang="en-US" altLang="en-US" sz="2000" b="1" dirty="0" smtClean="0">
                <a:solidFill>
                  <a:prstClr val="white"/>
                </a:solidFill>
                <a:latin typeface="Cambria" panose="02040503050406030204" pitchFamily="18" charset="0"/>
                <a:ea typeface="Cambria" panose="02040503050406030204" pitchFamily="18" charset="0"/>
              </a:rPr>
              <a:t>DỤC CAO  ĐẲNG</a:t>
            </a:r>
            <a:endParaRPr lang="en-US" altLang="en-US" sz="2000" b="1" dirty="0">
              <a:solidFill>
                <a:prstClr val="white"/>
              </a:solidFill>
              <a:latin typeface="Cambria" panose="02040503050406030204" pitchFamily="18" charset="0"/>
              <a:ea typeface="Cambria" panose="02040503050406030204" pitchFamily="18" charset="0"/>
            </a:endParaRPr>
          </a:p>
        </p:txBody>
      </p:sp>
      <p:sp>
        <p:nvSpPr>
          <p:cNvPr id="4" name="Rectangle 3"/>
          <p:cNvSpPr/>
          <p:nvPr/>
        </p:nvSpPr>
        <p:spPr>
          <a:xfrm>
            <a:off x="352696" y="4919950"/>
            <a:ext cx="3839031" cy="892552"/>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nl-NL" sz="2600" dirty="0" smtClean="0">
                <a:solidFill>
                  <a:srgbClr val="000000"/>
                </a:solidFill>
                <a:latin typeface="Times New Roman" panose="02020603050405020304" pitchFamily="18" charset="0"/>
                <a:cs typeface="Times New Roman" panose="02020603050405020304" pitchFamily="18" charset="0"/>
              </a:rPr>
              <a:t>Khuyến khích sự phát triển toàn diện</a:t>
            </a:r>
            <a:endParaRPr lang="en-US" sz="2600" dirty="0"/>
          </a:p>
        </p:txBody>
      </p:sp>
      <p:sp>
        <p:nvSpPr>
          <p:cNvPr id="5" name="Rectangle 4"/>
          <p:cNvSpPr/>
          <p:nvPr/>
        </p:nvSpPr>
        <p:spPr>
          <a:xfrm>
            <a:off x="4898571" y="4919950"/>
            <a:ext cx="3839031" cy="892552"/>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Chỉ tập trung vào kết quả học tập</a:t>
            </a:r>
            <a:endParaRPr lang="en-US" sz="2600" dirty="0"/>
          </a:p>
        </p:txBody>
      </p:sp>
    </p:spTree>
    <p:extLst>
      <p:ext uri="{BB962C8B-B14F-4D97-AF65-F5344CB8AC3E}">
        <p14:creationId xmlns:p14="http://schemas.microsoft.com/office/powerpoint/2010/main" val="2270277585"/>
      </p:ext>
    </p:extLst>
  </p:cSld>
  <p:clrMapOvr>
    <a:masterClrMapping/>
  </p:clrMapOvr>
  <p:transition spd="slow">
    <p:cover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418010" y="5011390"/>
            <a:ext cx="3839031" cy="892552"/>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Khiến sinh viên yêu thích việc học</a:t>
            </a:r>
            <a:endParaRPr lang="en-US" sz="2600" dirty="0"/>
          </a:p>
        </p:txBody>
      </p:sp>
      <p:sp>
        <p:nvSpPr>
          <p:cNvPr id="5" name="Rectangle 4"/>
          <p:cNvSpPr/>
          <p:nvPr/>
        </p:nvSpPr>
        <p:spPr>
          <a:xfrm>
            <a:off x="4976948" y="5011390"/>
            <a:ext cx="3839031" cy="892552"/>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Khiến sinh viên sợ hãi </a:t>
            </a:r>
          </a:p>
          <a:p>
            <a:pPr algn="ct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việc học</a:t>
            </a:r>
            <a:endParaRPr lang="en-US" sz="2600" dirty="0"/>
          </a:p>
        </p:txBody>
      </p:sp>
      <p:sp>
        <p:nvSpPr>
          <p:cNvPr id="6" name="Rectangle 5"/>
          <p:cNvSpPr/>
          <p:nvPr/>
        </p:nvSpPr>
        <p:spPr>
          <a:xfrm>
            <a:off x="2181497" y="6340325"/>
            <a:ext cx="6322423" cy="400110"/>
          </a:xfrm>
          <a:prstGeom prst="rect">
            <a:avLst/>
          </a:prstGeom>
        </p:spPr>
        <p:txBody>
          <a:bodyPr wrap="square">
            <a:spAutoFit/>
          </a:bodyPr>
          <a:lstStyle/>
          <a:p>
            <a:r>
              <a:rPr lang="en-US" altLang="en-US" sz="2000" b="1" dirty="0">
                <a:solidFill>
                  <a:prstClr val="white"/>
                </a:solidFill>
                <a:latin typeface="Cambria" panose="02040503050406030204" pitchFamily="18" charset="0"/>
                <a:ea typeface="Cambria" panose="02040503050406030204" pitchFamily="18" charset="0"/>
              </a:rPr>
              <a:t>SUY NGẪM VỀ MÔI TRƯỜNG GIÁO </a:t>
            </a:r>
            <a:r>
              <a:rPr lang="en-US" altLang="en-US" sz="2000" b="1" dirty="0" smtClean="0">
                <a:solidFill>
                  <a:prstClr val="white"/>
                </a:solidFill>
                <a:latin typeface="Cambria" panose="02040503050406030204" pitchFamily="18" charset="0"/>
                <a:ea typeface="Cambria" panose="02040503050406030204" pitchFamily="18" charset="0"/>
              </a:rPr>
              <a:t>DỤC CAO  ĐẲNG</a:t>
            </a:r>
            <a:endParaRPr lang="en-US" altLang="en-US" sz="2000" b="1" dirty="0">
              <a:solidFill>
                <a:prstClr val="white"/>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176555607"/>
      </p:ext>
    </p:extLst>
  </p:cSld>
  <p:clrMapOvr>
    <a:masterClrMapping/>
  </p:clrMapOvr>
  <p:transition spd="slow">
    <p:cover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6000"/>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95942" y="4789321"/>
            <a:ext cx="3839031" cy="892552"/>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Giúp sinh phát triển khả năng phản biện</a:t>
            </a:r>
            <a:endParaRPr lang="en-US" sz="2600" dirty="0"/>
          </a:p>
        </p:txBody>
      </p:sp>
      <p:sp>
        <p:nvSpPr>
          <p:cNvPr id="5" name="Rectangle 4"/>
          <p:cNvSpPr/>
          <p:nvPr/>
        </p:nvSpPr>
        <p:spPr>
          <a:xfrm>
            <a:off x="4911635" y="4789321"/>
            <a:ext cx="3839031" cy="892552"/>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Ngăn cấm sinh viên phản kháng người có quyền</a:t>
            </a:r>
            <a:endParaRPr lang="en-US" sz="2600" dirty="0"/>
          </a:p>
        </p:txBody>
      </p:sp>
      <p:sp>
        <p:nvSpPr>
          <p:cNvPr id="6" name="Rectangle 5"/>
          <p:cNvSpPr/>
          <p:nvPr/>
        </p:nvSpPr>
        <p:spPr>
          <a:xfrm>
            <a:off x="2181497" y="6340325"/>
            <a:ext cx="6322423" cy="400110"/>
          </a:xfrm>
          <a:prstGeom prst="rect">
            <a:avLst/>
          </a:prstGeom>
        </p:spPr>
        <p:txBody>
          <a:bodyPr wrap="square">
            <a:spAutoFit/>
          </a:bodyPr>
          <a:lstStyle/>
          <a:p>
            <a:r>
              <a:rPr lang="en-US" altLang="en-US" sz="2000" b="1" dirty="0">
                <a:solidFill>
                  <a:prstClr val="white"/>
                </a:solidFill>
                <a:latin typeface="Cambria" panose="02040503050406030204" pitchFamily="18" charset="0"/>
                <a:ea typeface="Cambria" panose="02040503050406030204" pitchFamily="18" charset="0"/>
              </a:rPr>
              <a:t>SUY NGẪM VỀ MÔI TRƯỜNG GIÁO </a:t>
            </a:r>
            <a:r>
              <a:rPr lang="en-US" altLang="en-US" sz="2000" b="1" dirty="0" smtClean="0">
                <a:solidFill>
                  <a:prstClr val="white"/>
                </a:solidFill>
                <a:latin typeface="Cambria" panose="02040503050406030204" pitchFamily="18" charset="0"/>
                <a:ea typeface="Cambria" panose="02040503050406030204" pitchFamily="18" charset="0"/>
              </a:rPr>
              <a:t>DỤC CAO  ĐẲNG</a:t>
            </a:r>
            <a:endParaRPr lang="en-US" altLang="en-US" sz="2000" b="1" dirty="0">
              <a:solidFill>
                <a:prstClr val="white"/>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86941533"/>
      </p:ext>
    </p:extLst>
  </p:cSld>
  <p:clrMapOvr>
    <a:masterClrMapping/>
  </p:clrMapOvr>
  <p:transition spd="slow">
    <p:cover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919982457"/>
              </p:ext>
            </p:extLst>
          </p:nvPr>
        </p:nvGraphicFramePr>
        <p:xfrm>
          <a:off x="0" y="1881051"/>
          <a:ext cx="9144000" cy="4976948"/>
        </p:xfrm>
        <a:graphic>
          <a:graphicData uri="http://schemas.openxmlformats.org/drawingml/2006/table">
            <a:tbl>
              <a:tblPr firstRow="1" firstCol="1" bandRow="1">
                <a:tableStyleId>{93296810-A885-4BE3-A3E7-6D5BEEA58F35}</a:tableStyleId>
              </a:tblPr>
              <a:tblGrid>
                <a:gridCol w="4322618">
                  <a:extLst>
                    <a:ext uri="{9D8B030D-6E8A-4147-A177-3AD203B41FA5}">
                      <a16:colId xmlns:a16="http://schemas.microsoft.com/office/drawing/2014/main" val="20000"/>
                    </a:ext>
                  </a:extLst>
                </a:gridCol>
                <a:gridCol w="4821382">
                  <a:extLst>
                    <a:ext uri="{9D8B030D-6E8A-4147-A177-3AD203B41FA5}">
                      <a16:colId xmlns:a16="http://schemas.microsoft.com/office/drawing/2014/main" val="20001"/>
                    </a:ext>
                  </a:extLst>
                </a:gridCol>
              </a:tblGrid>
              <a:tr h="995389">
                <a:tc>
                  <a:txBody>
                    <a:bodyPr/>
                    <a:lstStyle/>
                    <a:p>
                      <a:pPr marL="254000" algn="ctr">
                        <a:lnSpc>
                          <a:spcPct val="100000"/>
                        </a:lnSpc>
                        <a:spcBef>
                          <a:spcPts val="0"/>
                        </a:spcBef>
                        <a:spcAft>
                          <a:spcPts val="0"/>
                        </a:spcAft>
                      </a:pPr>
                      <a:r>
                        <a:rPr lang="en-US" sz="2400" spc="0" dirty="0" smtClean="0">
                          <a:solidFill>
                            <a:schemeClr val="tx1"/>
                          </a:solidFill>
                          <a:effectLst/>
                          <a:latin typeface="Times New Roman" pitchFamily="18" charset="0"/>
                          <a:cs typeface="Times New Roman" pitchFamily="18" charset="0"/>
                        </a:rPr>
                        <a:t>GIÁO</a:t>
                      </a:r>
                      <a:r>
                        <a:rPr lang="en-US" sz="2400" spc="0" baseline="0" dirty="0" smtClean="0">
                          <a:solidFill>
                            <a:schemeClr val="tx1"/>
                          </a:solidFill>
                          <a:effectLst/>
                          <a:latin typeface="Times New Roman" pitchFamily="18" charset="0"/>
                          <a:cs typeface="Times New Roman" pitchFamily="18" charset="0"/>
                        </a:rPr>
                        <a:t> DỤC TỐT</a:t>
                      </a:r>
                      <a:endParaRPr lang="en-US" sz="2400" spc="0" dirty="0" smtClean="0">
                        <a:solidFill>
                          <a:schemeClr val="tx1"/>
                        </a:solidFill>
                        <a:effectLst/>
                        <a:latin typeface="Times New Roman" pitchFamily="18" charset="0"/>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algn="ctr">
                        <a:lnSpc>
                          <a:spcPct val="100000"/>
                        </a:lnSpc>
                        <a:spcBef>
                          <a:spcPts val="0"/>
                        </a:spcBef>
                        <a:spcAft>
                          <a:spcPts val="0"/>
                        </a:spcAft>
                      </a:pPr>
                      <a:r>
                        <a:rPr lang="en-US" sz="2400" spc="0" dirty="0" smtClean="0">
                          <a:solidFill>
                            <a:schemeClr val="tx1"/>
                          </a:solidFill>
                          <a:effectLst/>
                          <a:latin typeface="Times New Roman" pitchFamily="18" charset="0"/>
                          <a:cs typeface="Times New Roman" pitchFamily="18" charset="0"/>
                        </a:rPr>
                        <a:t>GIÁO</a:t>
                      </a:r>
                      <a:r>
                        <a:rPr lang="en-US" sz="2400" spc="0" baseline="0" dirty="0" smtClean="0">
                          <a:solidFill>
                            <a:schemeClr val="tx1"/>
                          </a:solidFill>
                          <a:effectLst/>
                          <a:latin typeface="Times New Roman" pitchFamily="18" charset="0"/>
                          <a:cs typeface="Times New Roman" pitchFamily="18" charset="0"/>
                        </a:rPr>
                        <a:t> DỤC CHƯA TỐT</a:t>
                      </a:r>
                      <a:endParaRPr lang="en-US" sz="2400" b="1" spc="-50" dirty="0">
                        <a:solidFill>
                          <a:schemeClr val="tx1"/>
                        </a:solidFill>
                        <a:effectLst/>
                        <a:latin typeface="Times New Roman" pitchFamily="18" charset="0"/>
                        <a:ea typeface="Times New Roman"/>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0000"/>
                  </a:ext>
                </a:extLst>
              </a:tr>
              <a:tr h="3981559">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400" b="0" kern="1200" dirty="0" smtClean="0">
                          <a:solidFill>
                            <a:schemeClr val="tx1"/>
                          </a:solidFill>
                          <a:effectLst/>
                          <a:latin typeface="Times New Roman" pitchFamily="18" charset="0"/>
                          <a:ea typeface="+mn-ea"/>
                          <a:cs typeface="Times New Roman" pitchFamily="18" charset="0"/>
                        </a:rPr>
                        <a:t>   - </a:t>
                      </a:r>
                      <a:r>
                        <a:rPr lang="en-US" sz="2400" b="0" kern="1200" dirty="0" err="1" smtClean="0">
                          <a:solidFill>
                            <a:schemeClr val="tx1"/>
                          </a:solidFill>
                          <a:effectLst/>
                          <a:latin typeface="Times New Roman" pitchFamily="18" charset="0"/>
                          <a:ea typeface="+mn-ea"/>
                          <a:cs typeface="Times New Roman" pitchFamily="18" charset="0"/>
                        </a:rPr>
                        <a:t>Dạy</a:t>
                      </a:r>
                      <a:r>
                        <a:rPr lang="en-US" sz="2400" b="0" kern="1200" baseline="0" dirty="0" smtClean="0">
                          <a:solidFill>
                            <a:schemeClr val="tx1"/>
                          </a:solidFill>
                          <a:effectLst/>
                          <a:latin typeface="Times New Roman" pitchFamily="18" charset="0"/>
                          <a:ea typeface="+mn-ea"/>
                          <a:cs typeface="Times New Roman" pitchFamily="18" charset="0"/>
                        </a:rPr>
                        <a:t> </a:t>
                      </a:r>
                      <a:r>
                        <a:rPr lang="en-US" sz="2400" b="0" kern="1200" baseline="0" dirty="0" err="1" smtClean="0">
                          <a:solidFill>
                            <a:schemeClr val="tx1"/>
                          </a:solidFill>
                          <a:effectLst/>
                          <a:latin typeface="Times New Roman" pitchFamily="18" charset="0"/>
                          <a:ea typeface="+mn-ea"/>
                          <a:cs typeface="Times New Roman" pitchFamily="18" charset="0"/>
                        </a:rPr>
                        <a:t>sinh</a:t>
                      </a:r>
                      <a:r>
                        <a:rPr lang="en-US" sz="2400" b="0" kern="1200" baseline="0" dirty="0" smtClean="0">
                          <a:solidFill>
                            <a:schemeClr val="tx1"/>
                          </a:solidFill>
                          <a:effectLst/>
                          <a:latin typeface="Times New Roman" pitchFamily="18" charset="0"/>
                          <a:ea typeface="+mn-ea"/>
                          <a:cs typeface="Times New Roman" pitchFamily="18" charset="0"/>
                        </a:rPr>
                        <a:t> </a:t>
                      </a:r>
                      <a:r>
                        <a:rPr lang="en-US" sz="2400" b="0" kern="1200" baseline="0" dirty="0" err="1" smtClean="0">
                          <a:solidFill>
                            <a:schemeClr val="tx1"/>
                          </a:solidFill>
                          <a:effectLst/>
                          <a:latin typeface="Times New Roman" pitchFamily="18" charset="0"/>
                          <a:ea typeface="+mn-ea"/>
                          <a:cs typeface="Times New Roman" pitchFamily="18" charset="0"/>
                        </a:rPr>
                        <a:t>viên</a:t>
                      </a:r>
                      <a:r>
                        <a:rPr lang="en-US" sz="2400" b="0" kern="1200" baseline="0" dirty="0" smtClean="0">
                          <a:solidFill>
                            <a:schemeClr val="tx1"/>
                          </a:solidFill>
                          <a:effectLst/>
                          <a:latin typeface="Times New Roman" pitchFamily="18" charset="0"/>
                          <a:ea typeface="+mn-ea"/>
                          <a:cs typeface="Times New Roman" pitchFamily="18" charset="0"/>
                        </a:rPr>
                        <a:t> </a:t>
                      </a:r>
                      <a:r>
                        <a:rPr lang="en-US" sz="2400" b="0" kern="1200" baseline="0" dirty="0" err="1" smtClean="0">
                          <a:solidFill>
                            <a:schemeClr val="tx1"/>
                          </a:solidFill>
                          <a:effectLst/>
                          <a:latin typeface="Times New Roman" pitchFamily="18" charset="0"/>
                          <a:ea typeface="+mn-ea"/>
                          <a:cs typeface="Times New Roman" pitchFamily="18" charset="0"/>
                        </a:rPr>
                        <a:t>các</a:t>
                      </a:r>
                      <a:r>
                        <a:rPr lang="en-US" sz="2400" b="0" kern="1200" baseline="0" dirty="0" smtClean="0">
                          <a:solidFill>
                            <a:schemeClr val="tx1"/>
                          </a:solidFill>
                          <a:effectLst/>
                          <a:latin typeface="Times New Roman" pitchFamily="18" charset="0"/>
                          <a:ea typeface="+mn-ea"/>
                          <a:cs typeface="Times New Roman" pitchFamily="18" charset="0"/>
                        </a:rPr>
                        <a:t> </a:t>
                      </a:r>
                      <a:r>
                        <a:rPr lang="en-US" sz="2400" b="0" kern="1200" baseline="0" dirty="0" err="1" smtClean="0">
                          <a:solidFill>
                            <a:schemeClr val="tx1"/>
                          </a:solidFill>
                          <a:effectLst/>
                          <a:latin typeface="Times New Roman" pitchFamily="18" charset="0"/>
                          <a:ea typeface="+mn-ea"/>
                          <a:cs typeface="Times New Roman" pitchFamily="18" charset="0"/>
                        </a:rPr>
                        <a:t>học</a:t>
                      </a:r>
                      <a:r>
                        <a:rPr lang="en-US" sz="2400" b="0" kern="1200" baseline="0" dirty="0" smtClean="0">
                          <a:solidFill>
                            <a:schemeClr val="tx1"/>
                          </a:solidFill>
                          <a:effectLst/>
                          <a:latin typeface="Times New Roman" pitchFamily="18" charset="0"/>
                          <a:ea typeface="+mn-ea"/>
                          <a:cs typeface="Times New Roman" pitchFamily="18" charset="0"/>
                        </a:rPr>
                        <a:t>.</a:t>
                      </a:r>
                    </a:p>
                    <a:p>
                      <a:pPr marL="0" marR="0" indent="0" algn="just" defTabSz="914400" rtl="0" eaLnBrk="1" fontAlgn="auto" latinLnBrk="0" hangingPunct="1">
                        <a:lnSpc>
                          <a:spcPct val="100000"/>
                        </a:lnSpc>
                        <a:spcBef>
                          <a:spcPts val="0"/>
                        </a:spcBef>
                        <a:spcAft>
                          <a:spcPts val="0"/>
                        </a:spcAft>
                        <a:buClrTx/>
                        <a:buSzTx/>
                        <a:buFontTx/>
                        <a:buNone/>
                        <a:tabLst/>
                        <a:defRPr/>
                      </a:pPr>
                      <a:r>
                        <a:rPr lang="en-US" sz="2400" b="0" kern="1200" baseline="0" dirty="0" smtClean="0">
                          <a:solidFill>
                            <a:schemeClr val="tx1"/>
                          </a:solidFill>
                          <a:effectLst/>
                          <a:latin typeface="Times New Roman" pitchFamily="18" charset="0"/>
                          <a:ea typeface="+mn-ea"/>
                          <a:cs typeface="Times New Roman" pitchFamily="18" charset="0"/>
                        </a:rPr>
                        <a:t>   - </a:t>
                      </a:r>
                      <a:r>
                        <a:rPr lang="en-US" sz="2400" b="0" kern="1200" spc="-50" baseline="0" dirty="0" err="1" smtClean="0">
                          <a:solidFill>
                            <a:schemeClr val="tx1"/>
                          </a:solidFill>
                          <a:effectLst/>
                          <a:latin typeface="Times New Roman" pitchFamily="18" charset="0"/>
                          <a:ea typeface="+mn-ea"/>
                          <a:cs typeface="Times New Roman" pitchFamily="18" charset="0"/>
                        </a:rPr>
                        <a:t>D</a:t>
                      </a:r>
                      <a:r>
                        <a:rPr lang="en-US" sz="2400" b="0" spc="-50" baseline="0" dirty="0" err="1" smtClean="0">
                          <a:solidFill>
                            <a:schemeClr val="tx1"/>
                          </a:solidFill>
                          <a:effectLst/>
                          <a:latin typeface="Times New Roman" pitchFamily="18" charset="0"/>
                          <a:ea typeface="Times New Roman"/>
                          <a:cs typeface="Times New Roman" pitchFamily="18" charset="0"/>
                        </a:rPr>
                        <a:t>ạy</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cho</a:t>
                      </a:r>
                      <a:r>
                        <a:rPr lang="en-US" sz="2400" b="0" spc="-50" baseline="0" dirty="0" smtClean="0">
                          <a:solidFill>
                            <a:schemeClr val="tx1"/>
                          </a:solidFill>
                          <a:effectLst/>
                          <a:latin typeface="Times New Roman" pitchFamily="18" charset="0"/>
                          <a:ea typeface="Times New Roman"/>
                          <a:cs typeface="Times New Roman" pitchFamily="18" charset="0"/>
                        </a:rPr>
                        <a:t> SV </a:t>
                      </a:r>
                      <a:r>
                        <a:rPr lang="en-US" sz="2400" b="0" spc="-50" baseline="0" dirty="0" err="1" smtClean="0">
                          <a:solidFill>
                            <a:schemeClr val="tx1"/>
                          </a:solidFill>
                          <a:effectLst/>
                          <a:latin typeface="Times New Roman" pitchFamily="18" charset="0"/>
                          <a:ea typeface="Times New Roman"/>
                          <a:cs typeface="Times New Roman" pitchFamily="18" charset="0"/>
                        </a:rPr>
                        <a:t>kỹ</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năng</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cứng</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và</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kỹ</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năng</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mềm</a:t>
                      </a:r>
                      <a:r>
                        <a:rPr lang="en-US" sz="2400" b="0" spc="-50" baseline="0" dirty="0" smtClean="0">
                          <a:solidFill>
                            <a:schemeClr val="tx1"/>
                          </a:solidFill>
                          <a:effectLst/>
                          <a:latin typeface="Times New Roman" pitchFamily="18" charset="0"/>
                          <a:ea typeface="Times New Roman"/>
                          <a:cs typeface="Times New Roman" pitchFamily="18" charset="0"/>
                        </a:rPr>
                        <a:t>.</a:t>
                      </a:r>
                    </a:p>
                    <a:p>
                      <a:pPr marL="0" marR="0" indent="0" algn="just" defTabSz="914400" rtl="0" eaLnBrk="1" fontAlgn="auto" latinLnBrk="0" hangingPunct="1">
                        <a:lnSpc>
                          <a:spcPct val="100000"/>
                        </a:lnSpc>
                        <a:spcBef>
                          <a:spcPts val="0"/>
                        </a:spcBef>
                        <a:spcAft>
                          <a:spcPts val="0"/>
                        </a:spcAft>
                        <a:buClrTx/>
                        <a:buSzTx/>
                        <a:buFontTx/>
                        <a:buNone/>
                        <a:tabLst/>
                        <a:defRPr/>
                      </a:pPr>
                      <a:r>
                        <a:rPr lang="en-US" sz="2400" b="0" kern="1200" spc="-50" baseline="0" dirty="0" smtClean="0">
                          <a:solidFill>
                            <a:schemeClr val="tx1"/>
                          </a:solidFill>
                          <a:effectLst/>
                          <a:latin typeface="Times New Roman" pitchFamily="18" charset="0"/>
                          <a:ea typeface="+mn-ea"/>
                          <a:cs typeface="Times New Roman" pitchFamily="18" charset="0"/>
                        </a:rPr>
                        <a:t>    - </a:t>
                      </a:r>
                      <a:r>
                        <a:rPr lang="en-US" sz="2400" b="0" kern="1200" spc="-50" baseline="0" dirty="0" err="1" smtClean="0">
                          <a:solidFill>
                            <a:schemeClr val="tx1"/>
                          </a:solidFill>
                          <a:effectLst/>
                          <a:latin typeface="Times New Roman" pitchFamily="18" charset="0"/>
                          <a:ea typeface="+mn-ea"/>
                          <a:cs typeface="Times New Roman" pitchFamily="18" charset="0"/>
                        </a:rPr>
                        <a:t>Khuyến</a:t>
                      </a:r>
                      <a:r>
                        <a:rPr lang="en-US" sz="2400" b="0" kern="1200" spc="-50" baseline="0" dirty="0" smtClean="0">
                          <a:solidFill>
                            <a:schemeClr val="tx1"/>
                          </a:solidFill>
                          <a:effectLst/>
                          <a:latin typeface="Times New Roman" pitchFamily="18" charset="0"/>
                          <a:ea typeface="+mn-ea"/>
                          <a:cs typeface="Times New Roman" pitchFamily="18" charset="0"/>
                        </a:rPr>
                        <a:t> </a:t>
                      </a:r>
                      <a:r>
                        <a:rPr lang="en-US" sz="2400" b="0" kern="1200" spc="-50" baseline="0" dirty="0" err="1" smtClean="0">
                          <a:solidFill>
                            <a:schemeClr val="tx1"/>
                          </a:solidFill>
                          <a:effectLst/>
                          <a:latin typeface="Times New Roman" pitchFamily="18" charset="0"/>
                          <a:ea typeface="+mn-ea"/>
                          <a:cs typeface="Times New Roman" pitchFamily="18" charset="0"/>
                        </a:rPr>
                        <a:t>khích</a:t>
                      </a:r>
                      <a:r>
                        <a:rPr lang="en-US" sz="2400" b="0" kern="1200" spc="-50" baseline="0" dirty="0" smtClean="0">
                          <a:solidFill>
                            <a:schemeClr val="tx1"/>
                          </a:solidFill>
                          <a:effectLst/>
                          <a:latin typeface="Times New Roman" pitchFamily="18" charset="0"/>
                          <a:ea typeface="+mn-ea"/>
                          <a:cs typeface="Times New Roman" pitchFamily="18" charset="0"/>
                        </a:rPr>
                        <a:t> </a:t>
                      </a:r>
                      <a:r>
                        <a:rPr lang="en-US" sz="2400" b="0" kern="1200" spc="-50" baseline="0" dirty="0" err="1" smtClean="0">
                          <a:solidFill>
                            <a:schemeClr val="tx1"/>
                          </a:solidFill>
                          <a:effectLst/>
                          <a:latin typeface="Times New Roman" pitchFamily="18" charset="0"/>
                          <a:ea typeface="+mn-ea"/>
                          <a:cs typeface="Times New Roman" pitchFamily="18" charset="0"/>
                        </a:rPr>
                        <a:t>sự</a:t>
                      </a:r>
                      <a:r>
                        <a:rPr lang="en-US" sz="2400" b="0" kern="1200" spc="-50" baseline="0" dirty="0" smtClean="0">
                          <a:solidFill>
                            <a:schemeClr val="tx1"/>
                          </a:solidFill>
                          <a:effectLst/>
                          <a:latin typeface="Times New Roman" pitchFamily="18" charset="0"/>
                          <a:ea typeface="+mn-ea"/>
                          <a:cs typeface="Times New Roman" pitchFamily="18" charset="0"/>
                        </a:rPr>
                        <a:t> </a:t>
                      </a:r>
                      <a:r>
                        <a:rPr lang="en-US" sz="2400" b="0" kern="1200" spc="-50" baseline="0" dirty="0" err="1" smtClean="0">
                          <a:solidFill>
                            <a:schemeClr val="tx1"/>
                          </a:solidFill>
                          <a:effectLst/>
                          <a:latin typeface="Times New Roman" pitchFamily="18" charset="0"/>
                          <a:ea typeface="+mn-ea"/>
                          <a:cs typeface="Times New Roman" pitchFamily="18" charset="0"/>
                        </a:rPr>
                        <a:t>phát</a:t>
                      </a:r>
                      <a:r>
                        <a:rPr lang="en-US" sz="2400" b="0" kern="1200" spc="-50" baseline="0" dirty="0" smtClean="0">
                          <a:solidFill>
                            <a:schemeClr val="tx1"/>
                          </a:solidFill>
                          <a:effectLst/>
                          <a:latin typeface="Times New Roman" pitchFamily="18" charset="0"/>
                          <a:ea typeface="+mn-ea"/>
                          <a:cs typeface="Times New Roman" pitchFamily="18" charset="0"/>
                        </a:rPr>
                        <a:t> </a:t>
                      </a:r>
                      <a:r>
                        <a:rPr lang="en-US" sz="2400" b="0" kern="1200" spc="-50" baseline="0" dirty="0" err="1" smtClean="0">
                          <a:solidFill>
                            <a:schemeClr val="tx1"/>
                          </a:solidFill>
                          <a:effectLst/>
                          <a:latin typeface="Times New Roman" pitchFamily="18" charset="0"/>
                          <a:ea typeface="+mn-ea"/>
                          <a:cs typeface="Times New Roman" pitchFamily="18" charset="0"/>
                        </a:rPr>
                        <a:t>triển</a:t>
                      </a:r>
                      <a:r>
                        <a:rPr lang="en-US" sz="2400" b="0" kern="1200" spc="-50" baseline="0" dirty="0" smtClean="0">
                          <a:solidFill>
                            <a:schemeClr val="tx1"/>
                          </a:solidFill>
                          <a:effectLst/>
                          <a:latin typeface="Times New Roman" pitchFamily="18" charset="0"/>
                          <a:ea typeface="+mn-ea"/>
                          <a:cs typeface="Times New Roman" pitchFamily="18" charset="0"/>
                        </a:rPr>
                        <a:t> </a:t>
                      </a:r>
                      <a:r>
                        <a:rPr lang="en-US" sz="2400" b="0" kern="1200" spc="-50" baseline="0" dirty="0" err="1" smtClean="0">
                          <a:solidFill>
                            <a:schemeClr val="tx1"/>
                          </a:solidFill>
                          <a:effectLst/>
                          <a:latin typeface="Times New Roman" pitchFamily="18" charset="0"/>
                          <a:ea typeface="+mn-ea"/>
                          <a:cs typeface="Times New Roman" pitchFamily="18" charset="0"/>
                        </a:rPr>
                        <a:t>toàn</a:t>
                      </a:r>
                      <a:r>
                        <a:rPr lang="en-US" sz="2400" b="0" kern="1200" spc="-50" baseline="0" dirty="0" smtClean="0">
                          <a:solidFill>
                            <a:schemeClr val="tx1"/>
                          </a:solidFill>
                          <a:effectLst/>
                          <a:latin typeface="Times New Roman" pitchFamily="18" charset="0"/>
                          <a:ea typeface="+mn-ea"/>
                          <a:cs typeface="Times New Roman" pitchFamily="18" charset="0"/>
                        </a:rPr>
                        <a:t> </a:t>
                      </a:r>
                      <a:r>
                        <a:rPr lang="en-US" sz="2400" b="0" kern="1200" spc="-50" baseline="0" dirty="0" err="1" smtClean="0">
                          <a:solidFill>
                            <a:schemeClr val="tx1"/>
                          </a:solidFill>
                          <a:effectLst/>
                          <a:latin typeface="Times New Roman" pitchFamily="18" charset="0"/>
                          <a:ea typeface="+mn-ea"/>
                          <a:cs typeface="Times New Roman" pitchFamily="18" charset="0"/>
                        </a:rPr>
                        <a:t>diện</a:t>
                      </a:r>
                      <a:r>
                        <a:rPr lang="en-US" sz="2400" b="0" kern="1200" spc="-50" baseline="0" dirty="0" smtClean="0">
                          <a:solidFill>
                            <a:schemeClr val="tx1"/>
                          </a:solidFill>
                          <a:effectLst/>
                          <a:latin typeface="Times New Roman" pitchFamily="18" charset="0"/>
                          <a:ea typeface="+mn-ea"/>
                          <a:cs typeface="Times New Roman" pitchFamily="18" charset="0"/>
                        </a:rPr>
                        <a:t>.</a:t>
                      </a:r>
                    </a:p>
                    <a:p>
                      <a:pPr marL="0" marR="0" indent="0" algn="just" defTabSz="914400" rtl="0" eaLnBrk="1" fontAlgn="auto" latinLnBrk="0" hangingPunct="1">
                        <a:lnSpc>
                          <a:spcPct val="100000"/>
                        </a:lnSpc>
                        <a:spcBef>
                          <a:spcPts val="0"/>
                        </a:spcBef>
                        <a:spcAft>
                          <a:spcPts val="0"/>
                        </a:spcAft>
                        <a:buClrTx/>
                        <a:buSzTx/>
                        <a:buFontTx/>
                        <a:buNone/>
                        <a:tabLst/>
                        <a:defRPr/>
                      </a:pPr>
                      <a:r>
                        <a:rPr lang="en-US" sz="2400" b="0" kern="1200" spc="-50" baseline="0" dirty="0" smtClean="0">
                          <a:solidFill>
                            <a:schemeClr val="tx1"/>
                          </a:solidFill>
                          <a:effectLst/>
                          <a:latin typeface="Times New Roman" pitchFamily="18" charset="0"/>
                          <a:ea typeface="+mn-ea"/>
                          <a:cs typeface="Times New Roman" pitchFamily="18" charset="0"/>
                        </a:rPr>
                        <a:t>    - </a:t>
                      </a:r>
                      <a:r>
                        <a:rPr lang="en-US" sz="2400" b="0" kern="1200" spc="-50" baseline="0" dirty="0" err="1" smtClean="0">
                          <a:solidFill>
                            <a:schemeClr val="tx1"/>
                          </a:solidFill>
                          <a:effectLst/>
                          <a:latin typeface="Times New Roman" pitchFamily="18" charset="0"/>
                          <a:ea typeface="+mn-ea"/>
                          <a:cs typeface="Times New Roman" pitchFamily="18" charset="0"/>
                        </a:rPr>
                        <a:t>Khiến</a:t>
                      </a:r>
                      <a:r>
                        <a:rPr lang="en-US" sz="2400" b="0" kern="1200" spc="-50" baseline="0" dirty="0" smtClean="0">
                          <a:solidFill>
                            <a:schemeClr val="tx1"/>
                          </a:solidFill>
                          <a:effectLst/>
                          <a:latin typeface="Times New Roman" pitchFamily="18" charset="0"/>
                          <a:ea typeface="+mn-ea"/>
                          <a:cs typeface="Times New Roman" pitchFamily="18" charset="0"/>
                        </a:rPr>
                        <a:t> SV </a:t>
                      </a:r>
                      <a:r>
                        <a:rPr lang="en-US" sz="2400" b="0" kern="1200" spc="-50" baseline="0" dirty="0" err="1" smtClean="0">
                          <a:solidFill>
                            <a:schemeClr val="tx1"/>
                          </a:solidFill>
                          <a:effectLst/>
                          <a:latin typeface="Times New Roman" pitchFamily="18" charset="0"/>
                          <a:ea typeface="+mn-ea"/>
                          <a:cs typeface="Times New Roman" pitchFamily="18" charset="0"/>
                        </a:rPr>
                        <a:t>yêu</a:t>
                      </a:r>
                      <a:r>
                        <a:rPr lang="en-US" sz="2400" b="0" kern="1200" spc="-50" baseline="0" dirty="0" smtClean="0">
                          <a:solidFill>
                            <a:schemeClr val="tx1"/>
                          </a:solidFill>
                          <a:effectLst/>
                          <a:latin typeface="Times New Roman" pitchFamily="18" charset="0"/>
                          <a:ea typeface="+mn-ea"/>
                          <a:cs typeface="Times New Roman" pitchFamily="18" charset="0"/>
                        </a:rPr>
                        <a:t> </a:t>
                      </a:r>
                      <a:r>
                        <a:rPr lang="en-US" sz="2400" b="0" kern="1200" spc="-50" baseline="0" dirty="0" err="1" smtClean="0">
                          <a:solidFill>
                            <a:schemeClr val="tx1"/>
                          </a:solidFill>
                          <a:effectLst/>
                          <a:latin typeface="Times New Roman" pitchFamily="18" charset="0"/>
                          <a:ea typeface="+mn-ea"/>
                          <a:cs typeface="Times New Roman" pitchFamily="18" charset="0"/>
                        </a:rPr>
                        <a:t>thích</a:t>
                      </a:r>
                      <a:r>
                        <a:rPr lang="en-US" sz="2400" b="0" kern="1200" spc="-50" baseline="0" dirty="0" smtClean="0">
                          <a:solidFill>
                            <a:schemeClr val="tx1"/>
                          </a:solidFill>
                          <a:effectLst/>
                          <a:latin typeface="Times New Roman" pitchFamily="18" charset="0"/>
                          <a:ea typeface="+mn-ea"/>
                          <a:cs typeface="Times New Roman" pitchFamily="18" charset="0"/>
                        </a:rPr>
                        <a:t> </a:t>
                      </a:r>
                      <a:r>
                        <a:rPr lang="en-US" sz="2400" b="0" kern="1200" spc="-50" baseline="0" dirty="0" err="1" smtClean="0">
                          <a:solidFill>
                            <a:schemeClr val="tx1"/>
                          </a:solidFill>
                          <a:effectLst/>
                          <a:latin typeface="Times New Roman" pitchFamily="18" charset="0"/>
                          <a:ea typeface="+mn-ea"/>
                          <a:cs typeface="Times New Roman" pitchFamily="18" charset="0"/>
                        </a:rPr>
                        <a:t>việc</a:t>
                      </a:r>
                      <a:r>
                        <a:rPr lang="en-US" sz="2400" b="0" kern="1200" spc="-50" baseline="0" dirty="0" smtClean="0">
                          <a:solidFill>
                            <a:schemeClr val="tx1"/>
                          </a:solidFill>
                          <a:effectLst/>
                          <a:latin typeface="Times New Roman" pitchFamily="18" charset="0"/>
                          <a:ea typeface="+mn-ea"/>
                          <a:cs typeface="Times New Roman" pitchFamily="18" charset="0"/>
                        </a:rPr>
                        <a:t> hoc.</a:t>
                      </a:r>
                    </a:p>
                    <a:p>
                      <a:pPr marL="0" marR="0" indent="0" algn="just" defTabSz="914400" rtl="0" eaLnBrk="1" fontAlgn="auto" latinLnBrk="0" hangingPunct="1">
                        <a:lnSpc>
                          <a:spcPct val="100000"/>
                        </a:lnSpc>
                        <a:spcBef>
                          <a:spcPts val="0"/>
                        </a:spcBef>
                        <a:spcAft>
                          <a:spcPts val="0"/>
                        </a:spcAft>
                        <a:buClrTx/>
                        <a:buSzTx/>
                        <a:buFontTx/>
                        <a:buNone/>
                        <a:tabLst/>
                        <a:defRPr/>
                      </a:pPr>
                      <a:r>
                        <a:rPr lang="en-US" sz="2400" b="0" kern="1200" spc="-50" baseline="0" dirty="0" smtClean="0">
                          <a:solidFill>
                            <a:schemeClr val="tx1"/>
                          </a:solidFill>
                          <a:effectLst/>
                          <a:latin typeface="Times New Roman" pitchFamily="18" charset="0"/>
                          <a:ea typeface="+mn-ea"/>
                          <a:cs typeface="Times New Roman" pitchFamily="18" charset="0"/>
                        </a:rPr>
                        <a:t>    - </a:t>
                      </a:r>
                      <a:r>
                        <a:rPr lang="en-US" sz="2400" b="0" kern="1200" spc="-50" baseline="0" dirty="0" err="1" smtClean="0">
                          <a:solidFill>
                            <a:schemeClr val="tx1"/>
                          </a:solidFill>
                          <a:effectLst/>
                          <a:latin typeface="Times New Roman" pitchFamily="18" charset="0"/>
                          <a:ea typeface="+mn-ea"/>
                          <a:cs typeface="Times New Roman" pitchFamily="18" charset="0"/>
                        </a:rPr>
                        <a:t>Giúp</a:t>
                      </a:r>
                      <a:r>
                        <a:rPr lang="en-US" sz="2400" b="0" kern="1200" spc="-50" baseline="0" dirty="0" smtClean="0">
                          <a:solidFill>
                            <a:schemeClr val="tx1"/>
                          </a:solidFill>
                          <a:effectLst/>
                          <a:latin typeface="Times New Roman" pitchFamily="18" charset="0"/>
                          <a:ea typeface="+mn-ea"/>
                          <a:cs typeface="Times New Roman" pitchFamily="18" charset="0"/>
                        </a:rPr>
                        <a:t> </a:t>
                      </a:r>
                      <a:r>
                        <a:rPr lang="en-US" sz="2400" b="0" kern="1200" spc="-50" baseline="0" dirty="0" err="1" smtClean="0">
                          <a:solidFill>
                            <a:schemeClr val="tx1"/>
                          </a:solidFill>
                          <a:effectLst/>
                          <a:latin typeface="Times New Roman" pitchFamily="18" charset="0"/>
                          <a:ea typeface="+mn-ea"/>
                          <a:cs typeface="Times New Roman" pitchFamily="18" charset="0"/>
                        </a:rPr>
                        <a:t>cho</a:t>
                      </a:r>
                      <a:r>
                        <a:rPr lang="en-US" sz="2400" b="0" kern="1200" spc="-50" baseline="0" dirty="0" smtClean="0">
                          <a:solidFill>
                            <a:schemeClr val="tx1"/>
                          </a:solidFill>
                          <a:effectLst/>
                          <a:latin typeface="Times New Roman" pitchFamily="18" charset="0"/>
                          <a:ea typeface="+mn-ea"/>
                          <a:cs typeface="Times New Roman" pitchFamily="18" charset="0"/>
                        </a:rPr>
                        <a:t> SV </a:t>
                      </a:r>
                      <a:r>
                        <a:rPr lang="en-US" sz="2400" b="0" kern="1200" spc="-50" baseline="0" dirty="0" err="1" smtClean="0">
                          <a:solidFill>
                            <a:schemeClr val="tx1"/>
                          </a:solidFill>
                          <a:effectLst/>
                          <a:latin typeface="Times New Roman" pitchFamily="18" charset="0"/>
                          <a:ea typeface="+mn-ea"/>
                          <a:cs typeface="Times New Roman" pitchFamily="18" charset="0"/>
                        </a:rPr>
                        <a:t>phát</a:t>
                      </a:r>
                      <a:r>
                        <a:rPr lang="en-US" sz="2400" b="0" kern="1200" spc="-50" baseline="0" dirty="0" smtClean="0">
                          <a:solidFill>
                            <a:schemeClr val="tx1"/>
                          </a:solidFill>
                          <a:effectLst/>
                          <a:latin typeface="Times New Roman" pitchFamily="18" charset="0"/>
                          <a:ea typeface="+mn-ea"/>
                          <a:cs typeface="Times New Roman" pitchFamily="18" charset="0"/>
                        </a:rPr>
                        <a:t> </a:t>
                      </a:r>
                      <a:r>
                        <a:rPr lang="en-US" sz="2400" b="0" kern="1200" spc="-50" baseline="0" dirty="0" err="1" smtClean="0">
                          <a:solidFill>
                            <a:schemeClr val="tx1"/>
                          </a:solidFill>
                          <a:effectLst/>
                          <a:latin typeface="Times New Roman" pitchFamily="18" charset="0"/>
                          <a:ea typeface="+mn-ea"/>
                          <a:cs typeface="Times New Roman" pitchFamily="18" charset="0"/>
                        </a:rPr>
                        <a:t>triển</a:t>
                      </a:r>
                      <a:r>
                        <a:rPr lang="en-US" sz="2400" b="0" kern="1200" spc="-50" baseline="0" dirty="0" smtClean="0">
                          <a:solidFill>
                            <a:schemeClr val="tx1"/>
                          </a:solidFill>
                          <a:effectLst/>
                          <a:latin typeface="Times New Roman" pitchFamily="18" charset="0"/>
                          <a:ea typeface="+mn-ea"/>
                          <a:cs typeface="Times New Roman" pitchFamily="18" charset="0"/>
                        </a:rPr>
                        <a:t> </a:t>
                      </a:r>
                      <a:r>
                        <a:rPr lang="en-US" sz="2400" b="0" kern="1200" spc="-50" baseline="0" dirty="0" err="1" smtClean="0">
                          <a:solidFill>
                            <a:schemeClr val="tx1"/>
                          </a:solidFill>
                          <a:effectLst/>
                          <a:latin typeface="Times New Roman" pitchFamily="18" charset="0"/>
                          <a:ea typeface="+mn-ea"/>
                          <a:cs typeface="Times New Roman" pitchFamily="18" charset="0"/>
                        </a:rPr>
                        <a:t>khả</a:t>
                      </a:r>
                      <a:r>
                        <a:rPr lang="en-US" sz="2400" b="0" kern="1200" spc="-50" baseline="0" dirty="0" smtClean="0">
                          <a:solidFill>
                            <a:schemeClr val="tx1"/>
                          </a:solidFill>
                          <a:effectLst/>
                          <a:latin typeface="Times New Roman" pitchFamily="18" charset="0"/>
                          <a:ea typeface="+mn-ea"/>
                          <a:cs typeface="Times New Roman" pitchFamily="18" charset="0"/>
                        </a:rPr>
                        <a:t> </a:t>
                      </a:r>
                      <a:r>
                        <a:rPr lang="en-US" sz="2400" b="0" kern="1200" spc="-50" baseline="0" dirty="0" err="1" smtClean="0">
                          <a:solidFill>
                            <a:schemeClr val="tx1"/>
                          </a:solidFill>
                          <a:effectLst/>
                          <a:latin typeface="Times New Roman" pitchFamily="18" charset="0"/>
                          <a:ea typeface="+mn-ea"/>
                          <a:cs typeface="Times New Roman" pitchFamily="18" charset="0"/>
                        </a:rPr>
                        <a:t>năng</a:t>
                      </a:r>
                      <a:r>
                        <a:rPr lang="en-US" sz="2400" b="0" kern="1200" spc="-50" baseline="0" dirty="0" smtClean="0">
                          <a:solidFill>
                            <a:schemeClr val="tx1"/>
                          </a:solidFill>
                          <a:effectLst/>
                          <a:latin typeface="Times New Roman" pitchFamily="18" charset="0"/>
                          <a:ea typeface="+mn-ea"/>
                          <a:cs typeface="Times New Roman" pitchFamily="18" charset="0"/>
                        </a:rPr>
                        <a:t> </a:t>
                      </a:r>
                      <a:r>
                        <a:rPr lang="en-US" sz="2400" b="0" kern="1200" spc="-50" baseline="0" dirty="0" err="1" smtClean="0">
                          <a:solidFill>
                            <a:schemeClr val="tx1"/>
                          </a:solidFill>
                          <a:effectLst/>
                          <a:latin typeface="Times New Roman" pitchFamily="18" charset="0"/>
                          <a:ea typeface="+mn-ea"/>
                          <a:cs typeface="Times New Roman" pitchFamily="18" charset="0"/>
                        </a:rPr>
                        <a:t>phản</a:t>
                      </a:r>
                      <a:r>
                        <a:rPr lang="en-US" sz="2400" b="0" kern="1200" spc="-50" baseline="0" dirty="0" smtClean="0">
                          <a:solidFill>
                            <a:schemeClr val="tx1"/>
                          </a:solidFill>
                          <a:effectLst/>
                          <a:latin typeface="Times New Roman" pitchFamily="18" charset="0"/>
                          <a:ea typeface="+mn-ea"/>
                          <a:cs typeface="Times New Roman" pitchFamily="18" charset="0"/>
                        </a:rPr>
                        <a:t> </a:t>
                      </a:r>
                      <a:r>
                        <a:rPr lang="en-US" sz="2400" b="0" kern="1200" spc="-50" baseline="0" dirty="0" err="1" smtClean="0">
                          <a:solidFill>
                            <a:schemeClr val="tx1"/>
                          </a:solidFill>
                          <a:effectLst/>
                          <a:latin typeface="Times New Roman" pitchFamily="18" charset="0"/>
                          <a:ea typeface="+mn-ea"/>
                          <a:cs typeface="Times New Roman" pitchFamily="18" charset="0"/>
                        </a:rPr>
                        <a:t>biện</a:t>
                      </a:r>
                      <a:r>
                        <a:rPr lang="en-US" sz="2400" b="0" kern="1200" spc="-50" baseline="0" dirty="0" smtClean="0">
                          <a:solidFill>
                            <a:schemeClr val="tx1"/>
                          </a:solidFill>
                          <a:effectLst/>
                          <a:latin typeface="Times New Roman" pitchFamily="18" charset="0"/>
                          <a:ea typeface="+mn-ea"/>
                          <a:cs typeface="Times New Roman" pitchFamily="18" charset="0"/>
                        </a:rPr>
                        <a:t>.</a:t>
                      </a:r>
                      <a:endParaRPr lang="en-US" sz="2400" b="0" kern="1200" dirty="0" smtClean="0">
                        <a:solidFill>
                          <a:schemeClr val="tx1"/>
                        </a:solidFill>
                        <a:effectLst/>
                        <a:latin typeface="Times New Roman" pitchFamily="18" charset="0"/>
                        <a:ea typeface="+mn-ea"/>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solidFill>
                      <a:schemeClr val="accent2"/>
                    </a:solidFill>
                  </a:tcPr>
                </a:tc>
                <a:tc>
                  <a:txBody>
                    <a:bodyPr/>
                    <a:lstStyle/>
                    <a:p>
                      <a:pPr marL="342900" indent="-342900" algn="r">
                        <a:lnSpc>
                          <a:spcPct val="100000"/>
                        </a:lnSpc>
                        <a:spcBef>
                          <a:spcPts val="0"/>
                        </a:spcBef>
                        <a:spcAft>
                          <a:spcPts val="0"/>
                        </a:spcAft>
                        <a:buFontTx/>
                        <a:buChar char="-"/>
                      </a:pPr>
                      <a:r>
                        <a:rPr lang="en-US" sz="2400" b="0" spc="-50" dirty="0" err="1" smtClean="0">
                          <a:solidFill>
                            <a:schemeClr val="tx1"/>
                          </a:solidFill>
                          <a:effectLst/>
                          <a:latin typeface="Times New Roman" pitchFamily="18" charset="0"/>
                          <a:ea typeface="Times New Roman"/>
                          <a:cs typeface="Times New Roman" pitchFamily="18" charset="0"/>
                        </a:rPr>
                        <a:t>Bảo</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sinh</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viên</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phải</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học</a:t>
                      </a:r>
                      <a:r>
                        <a:rPr lang="en-US" sz="2400" b="0" spc="-50" baseline="0" dirty="0" smtClean="0">
                          <a:solidFill>
                            <a:schemeClr val="tx1"/>
                          </a:solidFill>
                          <a:effectLst/>
                          <a:latin typeface="Times New Roman" pitchFamily="18" charset="0"/>
                          <a:ea typeface="Times New Roman"/>
                          <a:cs typeface="Times New Roman" pitchFamily="18" charset="0"/>
                        </a:rPr>
                        <a:t>.</a:t>
                      </a:r>
                    </a:p>
                    <a:p>
                      <a:pPr marL="342900" indent="-342900" algn="r">
                        <a:lnSpc>
                          <a:spcPct val="100000"/>
                        </a:lnSpc>
                        <a:spcBef>
                          <a:spcPts val="0"/>
                        </a:spcBef>
                        <a:spcAft>
                          <a:spcPts val="0"/>
                        </a:spcAft>
                        <a:buFontTx/>
                        <a:buChar char="-"/>
                      </a:pPr>
                      <a:r>
                        <a:rPr lang="en-US" sz="2400" b="0" spc="-50" baseline="0" dirty="0" err="1" smtClean="0">
                          <a:solidFill>
                            <a:schemeClr val="tx1"/>
                          </a:solidFill>
                          <a:effectLst/>
                          <a:latin typeface="Times New Roman" pitchFamily="18" charset="0"/>
                          <a:ea typeface="Times New Roman"/>
                          <a:cs typeface="Times New Roman" pitchFamily="18" charset="0"/>
                        </a:rPr>
                        <a:t>Chỉ</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tập</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trung</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dạy</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cho</a:t>
                      </a:r>
                      <a:r>
                        <a:rPr lang="en-US" sz="2400" b="0" spc="-50" baseline="0" dirty="0" smtClean="0">
                          <a:solidFill>
                            <a:schemeClr val="tx1"/>
                          </a:solidFill>
                          <a:effectLst/>
                          <a:latin typeface="Times New Roman" pitchFamily="18" charset="0"/>
                          <a:ea typeface="Times New Roman"/>
                          <a:cs typeface="Times New Roman" pitchFamily="18" charset="0"/>
                        </a:rPr>
                        <a:t> SV </a:t>
                      </a:r>
                      <a:r>
                        <a:rPr lang="en-US" sz="2400" b="0" spc="-50" baseline="0" dirty="0" err="1" smtClean="0">
                          <a:solidFill>
                            <a:schemeClr val="tx1"/>
                          </a:solidFill>
                          <a:effectLst/>
                          <a:latin typeface="Times New Roman" pitchFamily="18" charset="0"/>
                          <a:ea typeface="Times New Roman"/>
                          <a:cs typeface="Times New Roman" pitchFamily="18" charset="0"/>
                        </a:rPr>
                        <a:t>kỹ</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năng</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cứng</a:t>
                      </a:r>
                      <a:r>
                        <a:rPr lang="en-US" sz="2400" b="0" spc="-50" baseline="0" dirty="0" smtClean="0">
                          <a:solidFill>
                            <a:schemeClr val="tx1"/>
                          </a:solidFill>
                          <a:effectLst/>
                          <a:latin typeface="Times New Roman" pitchFamily="18" charset="0"/>
                          <a:ea typeface="Times New Roman"/>
                          <a:cs typeface="Times New Roman" pitchFamily="18" charset="0"/>
                        </a:rPr>
                        <a:t> – </a:t>
                      </a:r>
                      <a:r>
                        <a:rPr lang="en-US" sz="2400" b="0" spc="-50" baseline="0" dirty="0" err="1" smtClean="0">
                          <a:solidFill>
                            <a:schemeClr val="tx1"/>
                          </a:solidFill>
                          <a:effectLst/>
                          <a:latin typeface="Times New Roman" pitchFamily="18" charset="0"/>
                          <a:ea typeface="Times New Roman"/>
                          <a:cs typeface="Times New Roman" pitchFamily="18" charset="0"/>
                        </a:rPr>
                        <a:t>thứ</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dễ</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dạy</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hơn</a:t>
                      </a:r>
                      <a:r>
                        <a:rPr lang="en-US" sz="2400" b="0" spc="-50" baseline="0" dirty="0" smtClean="0">
                          <a:solidFill>
                            <a:schemeClr val="tx1"/>
                          </a:solidFill>
                          <a:effectLst/>
                          <a:latin typeface="Times New Roman" pitchFamily="18" charset="0"/>
                          <a:ea typeface="Times New Roman"/>
                          <a:cs typeface="Times New Roman" pitchFamily="18" charset="0"/>
                        </a:rPr>
                        <a:t>.</a:t>
                      </a:r>
                    </a:p>
                    <a:p>
                      <a:pPr marL="342900" indent="-342900" algn="r">
                        <a:lnSpc>
                          <a:spcPct val="100000"/>
                        </a:lnSpc>
                        <a:spcBef>
                          <a:spcPts val="0"/>
                        </a:spcBef>
                        <a:spcAft>
                          <a:spcPts val="0"/>
                        </a:spcAft>
                        <a:buFontTx/>
                        <a:buChar char="-"/>
                      </a:pPr>
                      <a:r>
                        <a:rPr lang="en-US" sz="2400" b="0" spc="-50" baseline="0" dirty="0" err="1" smtClean="0">
                          <a:solidFill>
                            <a:schemeClr val="tx1"/>
                          </a:solidFill>
                          <a:effectLst/>
                          <a:latin typeface="Times New Roman" pitchFamily="18" charset="0"/>
                          <a:ea typeface="Times New Roman"/>
                          <a:cs typeface="Times New Roman" pitchFamily="18" charset="0"/>
                        </a:rPr>
                        <a:t>Chỉ</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tập</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trung</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vào</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kết</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quả</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học</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tâp</a:t>
                      </a:r>
                      <a:r>
                        <a:rPr lang="en-US" sz="2400" b="0" spc="-50" baseline="0" dirty="0" smtClean="0">
                          <a:solidFill>
                            <a:schemeClr val="tx1"/>
                          </a:solidFill>
                          <a:effectLst/>
                          <a:latin typeface="Times New Roman" pitchFamily="18" charset="0"/>
                          <a:ea typeface="Times New Roman"/>
                          <a:cs typeface="Times New Roman" pitchFamily="18" charset="0"/>
                        </a:rPr>
                        <a:t>.</a:t>
                      </a:r>
                    </a:p>
                    <a:p>
                      <a:pPr marL="342900" indent="-342900" algn="r">
                        <a:lnSpc>
                          <a:spcPct val="100000"/>
                        </a:lnSpc>
                        <a:spcBef>
                          <a:spcPts val="0"/>
                        </a:spcBef>
                        <a:spcAft>
                          <a:spcPts val="0"/>
                        </a:spcAft>
                        <a:buFontTx/>
                        <a:buChar char="-"/>
                      </a:pPr>
                      <a:r>
                        <a:rPr lang="en-US" sz="2400" b="0" spc="-50" baseline="0" dirty="0" err="1" smtClean="0">
                          <a:solidFill>
                            <a:schemeClr val="tx1"/>
                          </a:solidFill>
                          <a:effectLst/>
                          <a:latin typeface="Times New Roman" pitchFamily="18" charset="0"/>
                          <a:ea typeface="Times New Roman"/>
                          <a:cs typeface="Times New Roman" pitchFamily="18" charset="0"/>
                        </a:rPr>
                        <a:t>Khiến</a:t>
                      </a:r>
                      <a:r>
                        <a:rPr lang="en-US" sz="2400" b="0" spc="-50" baseline="0" dirty="0" smtClean="0">
                          <a:solidFill>
                            <a:schemeClr val="tx1"/>
                          </a:solidFill>
                          <a:effectLst/>
                          <a:latin typeface="Times New Roman" pitchFamily="18" charset="0"/>
                          <a:ea typeface="Times New Roman"/>
                          <a:cs typeface="Times New Roman" pitchFamily="18" charset="0"/>
                        </a:rPr>
                        <a:t> SV </a:t>
                      </a:r>
                      <a:r>
                        <a:rPr lang="en-US" sz="2400" b="0" spc="-50" baseline="0" dirty="0" err="1" smtClean="0">
                          <a:solidFill>
                            <a:schemeClr val="tx1"/>
                          </a:solidFill>
                          <a:effectLst/>
                          <a:latin typeface="Times New Roman" pitchFamily="18" charset="0"/>
                          <a:ea typeface="Times New Roman"/>
                          <a:cs typeface="Times New Roman" pitchFamily="18" charset="0"/>
                        </a:rPr>
                        <a:t>sợ</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việc</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học</a:t>
                      </a:r>
                      <a:endParaRPr lang="en-US" sz="2400" b="0" spc="-50" baseline="0" dirty="0" smtClean="0">
                        <a:solidFill>
                          <a:schemeClr val="tx1"/>
                        </a:solidFill>
                        <a:effectLst/>
                        <a:latin typeface="Times New Roman" pitchFamily="18" charset="0"/>
                        <a:ea typeface="Times New Roman"/>
                        <a:cs typeface="Times New Roman" pitchFamily="18" charset="0"/>
                      </a:endParaRPr>
                    </a:p>
                    <a:p>
                      <a:pPr marL="342900" indent="-342900" algn="r">
                        <a:lnSpc>
                          <a:spcPct val="100000"/>
                        </a:lnSpc>
                        <a:spcBef>
                          <a:spcPts val="0"/>
                        </a:spcBef>
                        <a:spcAft>
                          <a:spcPts val="0"/>
                        </a:spcAft>
                        <a:buFontTx/>
                        <a:buChar char="-"/>
                      </a:pPr>
                      <a:r>
                        <a:rPr lang="en-US" sz="2400" b="0" spc="-50" baseline="0" dirty="0" err="1" smtClean="0">
                          <a:solidFill>
                            <a:schemeClr val="tx1"/>
                          </a:solidFill>
                          <a:effectLst/>
                          <a:latin typeface="Times New Roman" pitchFamily="18" charset="0"/>
                          <a:ea typeface="Times New Roman"/>
                          <a:cs typeface="Times New Roman" pitchFamily="18" charset="0"/>
                        </a:rPr>
                        <a:t>Ngăn</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cấm</a:t>
                      </a:r>
                      <a:r>
                        <a:rPr lang="en-US" sz="2400" b="0" spc="-50" baseline="0" dirty="0" smtClean="0">
                          <a:solidFill>
                            <a:schemeClr val="tx1"/>
                          </a:solidFill>
                          <a:effectLst/>
                          <a:latin typeface="Times New Roman" pitchFamily="18" charset="0"/>
                          <a:ea typeface="Times New Roman"/>
                          <a:cs typeface="Times New Roman" pitchFamily="18" charset="0"/>
                        </a:rPr>
                        <a:t> SV </a:t>
                      </a:r>
                      <a:r>
                        <a:rPr lang="en-US" sz="2400" b="0" spc="-50" baseline="0" dirty="0" err="1" smtClean="0">
                          <a:solidFill>
                            <a:schemeClr val="tx1"/>
                          </a:solidFill>
                          <a:effectLst/>
                          <a:latin typeface="Times New Roman" pitchFamily="18" charset="0"/>
                          <a:ea typeface="Times New Roman"/>
                          <a:cs typeface="Times New Roman" pitchFamily="18" charset="0"/>
                        </a:rPr>
                        <a:t>phản</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kháng</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người</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có</a:t>
                      </a:r>
                      <a:r>
                        <a:rPr lang="en-US" sz="2400" b="0" spc="-50" baseline="0" dirty="0" smtClean="0">
                          <a:solidFill>
                            <a:schemeClr val="tx1"/>
                          </a:solidFill>
                          <a:effectLst/>
                          <a:latin typeface="Times New Roman" pitchFamily="18" charset="0"/>
                          <a:ea typeface="Times New Roman"/>
                          <a:cs typeface="Times New Roman" pitchFamily="18" charset="0"/>
                        </a:rPr>
                        <a:t> </a:t>
                      </a:r>
                      <a:r>
                        <a:rPr lang="en-US" sz="2400" b="0" spc="-50" baseline="0" dirty="0" err="1" smtClean="0">
                          <a:solidFill>
                            <a:schemeClr val="tx1"/>
                          </a:solidFill>
                          <a:effectLst/>
                          <a:latin typeface="Times New Roman" pitchFamily="18" charset="0"/>
                          <a:ea typeface="Times New Roman"/>
                          <a:cs typeface="Times New Roman" pitchFamily="18" charset="0"/>
                        </a:rPr>
                        <a:t>quyền</a:t>
                      </a:r>
                      <a:r>
                        <a:rPr lang="en-US" sz="2400" b="0" spc="-50" baseline="0" dirty="0" smtClean="0">
                          <a:solidFill>
                            <a:schemeClr val="tx1"/>
                          </a:solidFill>
                          <a:effectLst/>
                          <a:latin typeface="Times New Roman" pitchFamily="18" charset="0"/>
                          <a:ea typeface="Times New Roman"/>
                          <a:cs typeface="Times New Roman" pitchFamily="18" charset="0"/>
                        </a:rPr>
                        <a:t>.</a:t>
                      </a:r>
                      <a:endParaRPr lang="en-US" sz="2400" b="0" spc="-50" dirty="0">
                        <a:solidFill>
                          <a:schemeClr val="tx1"/>
                        </a:solidFill>
                        <a:effectLst/>
                        <a:latin typeface="Times New Roman" pitchFamily="18" charset="0"/>
                        <a:ea typeface="Times New Roman"/>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Rectangle 3"/>
          <p:cNvSpPr/>
          <p:nvPr/>
        </p:nvSpPr>
        <p:spPr>
          <a:xfrm>
            <a:off x="1777019" y="549451"/>
            <a:ext cx="5328703" cy="692497"/>
          </a:xfrm>
          <a:prstGeom prst="rect">
            <a:avLst/>
          </a:prstGeom>
        </p:spPr>
        <p:txBody>
          <a:bodyPr wrap="none">
            <a:spAutoFit/>
          </a:bodyPr>
          <a:lstStyle/>
          <a:p>
            <a:pPr indent="431800" algn="just">
              <a:lnSpc>
                <a:spcPct val="150000"/>
              </a:lnSpc>
              <a:spcBef>
                <a:spcPts val="600"/>
              </a:spcBef>
              <a:spcAft>
                <a:spcPts val="0"/>
              </a:spcAft>
            </a:pPr>
            <a:r>
              <a:rPr lang="it-IT" sz="2600" b="1" i="1" dirty="0" smtClean="0">
                <a:latin typeface="Times New Roman" panose="02020603050405020304" pitchFamily="18" charset="0"/>
                <a:ea typeface="Times New Roman" panose="02020603050405020304" pitchFamily="18" charset="0"/>
                <a:cs typeface="Arial" panose="020B0604020202020204" pitchFamily="34" charset="0"/>
              </a:rPr>
              <a:t>Văn </a:t>
            </a:r>
            <a:r>
              <a:rPr lang="it-IT" sz="2600" b="1" i="1" dirty="0">
                <a:latin typeface="Times New Roman" panose="02020603050405020304" pitchFamily="18" charset="0"/>
                <a:ea typeface="Times New Roman" panose="02020603050405020304" pitchFamily="18" charset="0"/>
                <a:cs typeface="Arial" panose="020B0604020202020204" pitchFamily="34" charset="0"/>
              </a:rPr>
              <a:t>hóa giảng dạy của giảng viên</a:t>
            </a:r>
            <a:endParaRPr lang="en-US" sz="2600" b="1" i="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5"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pPr>
                <a:defRPr/>
              </a:pPr>
              <a:t>1/16/2021</a:t>
            </a:fld>
            <a:endParaRPr lang="en-US" dirty="0"/>
          </a:p>
        </p:txBody>
      </p:sp>
    </p:spTree>
    <p:extLst>
      <p:ext uri="{BB962C8B-B14F-4D97-AF65-F5344CB8AC3E}">
        <p14:creationId xmlns:p14="http://schemas.microsoft.com/office/powerpoint/2010/main" val="42164113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274033"/>
            <a:ext cx="1449776" cy="2092881"/>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Có </a:t>
            </a:r>
            <a:r>
              <a:rPr lang="nl-NL" sz="2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nhu cầu và khát vọng học tập</a:t>
            </a:r>
            <a:endParaRPr lang="en-US" sz="2600" dirty="0"/>
          </a:p>
        </p:txBody>
      </p:sp>
      <p:sp>
        <p:nvSpPr>
          <p:cNvPr id="5" name="Rectangle 4"/>
          <p:cNvSpPr/>
          <p:nvPr/>
        </p:nvSpPr>
        <p:spPr>
          <a:xfrm>
            <a:off x="1812245" y="3265407"/>
            <a:ext cx="1654373" cy="2893100"/>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Có </a:t>
            </a:r>
            <a:r>
              <a:rPr lang="nl-NL" sz="2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kĩ năng học tập tốt khi học cá nhân, học hợp tác và học độc lập</a:t>
            </a:r>
            <a:endParaRPr lang="en-US" sz="2600" dirty="0"/>
          </a:p>
        </p:txBody>
      </p:sp>
      <p:sp>
        <p:nvSpPr>
          <p:cNvPr id="6" name="Rectangle 5"/>
          <p:cNvSpPr/>
          <p:nvPr/>
        </p:nvSpPr>
        <p:spPr>
          <a:xfrm>
            <a:off x="3912250" y="3222275"/>
            <a:ext cx="1617718" cy="2092881"/>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Có </a:t>
            </a:r>
            <a:r>
              <a:rPr lang="nl-NL" sz="2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động cơ học tập hợp đạo đức và xã hội</a:t>
            </a:r>
            <a:endParaRPr lang="en-US" sz="2600" dirty="0"/>
          </a:p>
        </p:txBody>
      </p:sp>
      <p:sp>
        <p:nvSpPr>
          <p:cNvPr id="7" name="Rectangle 6"/>
          <p:cNvSpPr/>
          <p:nvPr/>
        </p:nvSpPr>
        <p:spPr>
          <a:xfrm>
            <a:off x="5949454" y="3265407"/>
            <a:ext cx="1404518" cy="2092881"/>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Có </a:t>
            </a:r>
            <a:r>
              <a:rPr lang="nl-NL" sz="2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ý chí cao và tính mục đích rõ ràng</a:t>
            </a:r>
            <a:endParaRPr lang="en-US" sz="2600" dirty="0"/>
          </a:p>
        </p:txBody>
      </p:sp>
      <p:sp>
        <p:nvSpPr>
          <p:cNvPr id="8" name="Rectangle 7"/>
          <p:cNvSpPr/>
          <p:nvPr/>
        </p:nvSpPr>
        <p:spPr>
          <a:xfrm>
            <a:off x="7819816" y="3274033"/>
            <a:ext cx="1318029" cy="2092881"/>
          </a:xfrm>
          <a:prstGeom prst="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nl-NL" sz="2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a:t>
            </a: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ó </a:t>
            </a:r>
            <a:r>
              <a:rPr lang="nl-NL" sz="2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kết </a:t>
            </a: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quả học tập </a:t>
            </a:r>
            <a:r>
              <a:rPr lang="nl-NL" sz="2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cụ thể và hữu ích</a:t>
            </a:r>
            <a:endParaRPr lang="en-US" sz="2600" dirty="0"/>
          </a:p>
        </p:txBody>
      </p:sp>
      <p:sp>
        <p:nvSpPr>
          <p:cNvPr id="9" name="object 3"/>
          <p:cNvSpPr/>
          <p:nvPr/>
        </p:nvSpPr>
        <p:spPr>
          <a:xfrm>
            <a:off x="891803" y="219105"/>
            <a:ext cx="7594566" cy="2393469"/>
          </a:xfrm>
          <a:prstGeom prst="rect">
            <a:avLst/>
          </a:prstGeom>
          <a:blipFill>
            <a:blip r:embed="rId2" cstate="print"/>
            <a:stretch>
              <a:fillRect/>
            </a:stretch>
          </a:blipFill>
        </p:spPr>
        <p:txBody>
          <a:bodyPr wrap="square" lIns="0" tIns="0" rIns="0" bIns="0" rtlCol="0"/>
          <a:lstStyle/>
          <a:p>
            <a:endParaRPr/>
          </a:p>
        </p:txBody>
      </p:sp>
      <p:sp>
        <p:nvSpPr>
          <p:cNvPr id="10" name="Rectangle 9"/>
          <p:cNvSpPr/>
          <p:nvPr/>
        </p:nvSpPr>
        <p:spPr>
          <a:xfrm>
            <a:off x="1177016" y="995689"/>
            <a:ext cx="7024140" cy="892552"/>
          </a:xfrm>
          <a:prstGeom prst="rect">
            <a:avLst/>
          </a:prstGeom>
        </p:spPr>
        <p:txBody>
          <a:bodyPr wrap="square">
            <a:spAutoFit/>
          </a:bodyPr>
          <a:lstStyle/>
          <a:p>
            <a:pPr algn="ctr"/>
            <a:r>
              <a:rPr lang="nl-NL" sz="2600"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Nhà trường có văn hóa giảng dạy </a:t>
            </a:r>
            <a:r>
              <a:rPr lang="nl-NL" sz="2600" b="1"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rPr>
              <a:t>cao là nhà trường dạy sinh viên</a:t>
            </a:r>
            <a:endParaRPr lang="en-US" sz="2600" b="1" dirty="0">
              <a:solidFill>
                <a:srgbClr val="C00000"/>
              </a:solidFill>
            </a:endParaRPr>
          </a:p>
        </p:txBody>
      </p:sp>
      <p:sp>
        <p:nvSpPr>
          <p:cNvPr id="11"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pPr>
                <a:defRPr/>
              </a:pPr>
              <a:t>1/16/2021</a:t>
            </a:fld>
            <a:endParaRPr lang="en-US" dirty="0"/>
          </a:p>
        </p:txBody>
      </p:sp>
    </p:spTree>
    <p:extLst>
      <p:ext uri="{BB962C8B-B14F-4D97-AF65-F5344CB8AC3E}">
        <p14:creationId xmlns:p14="http://schemas.microsoft.com/office/powerpoint/2010/main" val="4061689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18903" y="1971879"/>
            <a:ext cx="7158446" cy="2492990"/>
          </a:xfrm>
          <a:prstGeom prst="rect">
            <a:avLst/>
          </a:prstGeom>
        </p:spPr>
        <p:txBody>
          <a:bodyPr wrap="square">
            <a:spAutoFit/>
          </a:bodyPr>
          <a:lstStyle/>
          <a:p>
            <a:pPr algn="just"/>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Giáo</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sư</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Nguyễn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Lê</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từng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dẫn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lời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tư</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tưởng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nói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nghề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dạy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i="1" dirty="0">
                <a:latin typeface="Times New Roman" panose="02020603050405020304" pitchFamily="18" charset="0"/>
                <a:cs typeface="Times New Roman" panose="02020603050405020304" pitchFamily="18" charset="0"/>
              </a:rPr>
              <a:t>: </a:t>
            </a:r>
            <a:r>
              <a:rPr lang="en-US" sz="2600" i="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Nếu</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thợ</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kim</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hoàn</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hỏng</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đồ</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vàng</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bạc</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thì</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anh</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đem</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nấu</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Nếu</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viên</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ngọc</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quý</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bị</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hư</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thì</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phá</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bỏ</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hư</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con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tội</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lớn</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lỗi</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lầm</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lớn</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nào</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chuộc</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dirty="0">
              <a:solidFill>
                <a:srgbClr val="FF0000"/>
              </a:solidFill>
              <a:latin typeface="Times New Roman" panose="02020603050405020304" pitchFamily="18" charset="0"/>
              <a:cs typeface="Times New Roman" panose="02020603050405020304" pitchFamily="18" charset="0"/>
            </a:endParaRPr>
          </a:p>
        </p:txBody>
      </p:sp>
      <p:sp>
        <p:nvSpPr>
          <p:cNvPr id="4"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pPr>
                <a:defRPr/>
              </a:pPr>
              <a:t>1/16/2021</a:t>
            </a:fld>
            <a:endParaRPr lang="en-US" dirty="0"/>
          </a:p>
        </p:txBody>
      </p:sp>
    </p:spTree>
    <p:extLst>
      <p:ext uri="{BB962C8B-B14F-4D97-AF65-F5344CB8AC3E}">
        <p14:creationId xmlns:p14="http://schemas.microsoft.com/office/powerpoint/2010/main" val="13360517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53589" y="2148145"/>
            <a:ext cx="7210697" cy="2092881"/>
          </a:xfrm>
          <a:prstGeom prst="rect">
            <a:avLst/>
          </a:prstGeom>
        </p:spPr>
        <p:txBody>
          <a:bodyPr wrap="square">
            <a:spAutoFit/>
          </a:bodyPr>
          <a:lstStyle/>
          <a:p>
            <a:pPr indent="444500" algn="just">
              <a:spcAft>
                <a:spcPts val="0"/>
              </a:spcAft>
            </a:pPr>
            <a:r>
              <a:rPr lang="vi-VN" sz="2600" b="1" dirty="0">
                <a:solidFill>
                  <a:srgbClr val="000000"/>
                </a:solidFill>
                <a:latin typeface="Times New Roman" panose="02020603050405020304" pitchFamily="18" charset="0"/>
                <a:ea typeface="Times New Roman" panose="02020603050405020304" pitchFamily="18" charset="0"/>
              </a:rPr>
              <a:t>Nelson Mandela</a:t>
            </a:r>
            <a:r>
              <a:rPr lang="en-US" sz="2600" b="1" dirty="0">
                <a:solidFill>
                  <a:srgbClr val="000000"/>
                </a:solidFill>
                <a:latin typeface="Times New Roman" panose="02020603050405020304" pitchFamily="18" charset="0"/>
                <a:ea typeface="Times New Roman" panose="02020603050405020304" pitchFamily="18" charset="0"/>
              </a:rPr>
              <a:t> </a:t>
            </a:r>
            <a:r>
              <a:rPr lang="en-US" sz="2600" b="1" dirty="0" err="1">
                <a:solidFill>
                  <a:srgbClr val="000000"/>
                </a:solidFill>
                <a:latin typeface="Times New Roman" panose="02020603050405020304" pitchFamily="18" charset="0"/>
                <a:ea typeface="Times New Roman" panose="02020603050405020304" pitchFamily="18" charset="0"/>
              </a:rPr>
              <a:t>đã</a:t>
            </a:r>
            <a:r>
              <a:rPr lang="en-US" sz="2600" b="1" dirty="0">
                <a:solidFill>
                  <a:srgbClr val="000000"/>
                </a:solidFill>
                <a:latin typeface="Times New Roman" panose="02020603050405020304" pitchFamily="18" charset="0"/>
                <a:ea typeface="Times New Roman" panose="02020603050405020304" pitchFamily="18" charset="0"/>
              </a:rPr>
              <a:t> </a:t>
            </a:r>
            <a:r>
              <a:rPr lang="en-US" sz="2600" b="1" dirty="0" err="1">
                <a:solidFill>
                  <a:srgbClr val="000000"/>
                </a:solidFill>
                <a:latin typeface="Times New Roman" panose="02020603050405020304" pitchFamily="18" charset="0"/>
                <a:ea typeface="Times New Roman" panose="02020603050405020304" pitchFamily="18" charset="0"/>
              </a:rPr>
              <a:t>nhận</a:t>
            </a:r>
            <a:r>
              <a:rPr lang="en-US" sz="2600" b="1" dirty="0">
                <a:solidFill>
                  <a:srgbClr val="000000"/>
                </a:solidFill>
                <a:latin typeface="Times New Roman" panose="02020603050405020304" pitchFamily="18" charset="0"/>
                <a:ea typeface="Times New Roman" panose="02020603050405020304" pitchFamily="18" charset="0"/>
              </a:rPr>
              <a:t> </a:t>
            </a:r>
            <a:r>
              <a:rPr lang="en-US" sz="2600" b="1" dirty="0" err="1">
                <a:solidFill>
                  <a:srgbClr val="000000"/>
                </a:solidFill>
                <a:latin typeface="Times New Roman" panose="02020603050405020304" pitchFamily="18" charset="0"/>
                <a:ea typeface="Times New Roman" panose="02020603050405020304" pitchFamily="18" charset="0"/>
              </a:rPr>
              <a:t>định</a:t>
            </a:r>
            <a:r>
              <a:rPr lang="en-US" sz="2600" b="1" dirty="0">
                <a:solidFill>
                  <a:srgbClr val="000000"/>
                </a:solidFill>
                <a:latin typeface="Times New Roman" panose="02020603050405020304" pitchFamily="18" charset="0"/>
                <a:ea typeface="Times New Roman" panose="02020603050405020304" pitchFamily="18" charset="0"/>
              </a:rPr>
              <a:t>: </a:t>
            </a:r>
            <a:r>
              <a:rPr lang="vi-VN" sz="2600" i="1" dirty="0">
                <a:solidFill>
                  <a:srgbClr val="000000"/>
                </a:solidFill>
                <a:latin typeface="Times New Roman" panose="02020603050405020304" pitchFamily="18" charset="0"/>
                <a:ea typeface="Consolas" panose="020B0609020204030204" pitchFamily="49" charset="0"/>
              </a:rPr>
              <a:t>Để phá hủy bất kỳ quốc gia nào không cần phải sử dụng đến bom nguyên tử hoặc tên lửa tầm xa. Chỉ cần hạ thấp chất lượng giáo dục và cho phép gian lận trong các kỳ thi của sinh viên.</a:t>
            </a:r>
            <a:r>
              <a:rPr lang="vi-VN" sz="2600" b="1" dirty="0">
                <a:solidFill>
                  <a:srgbClr val="000000"/>
                </a:solidFill>
                <a:latin typeface="Times New Roman" panose="02020603050405020304" pitchFamily="18" charset="0"/>
                <a:ea typeface="Times New Roman" panose="02020603050405020304" pitchFamily="18" charset="0"/>
              </a:rPr>
              <a:t> </a:t>
            </a:r>
            <a:endParaRPr lang="en-US" sz="2600" dirty="0">
              <a:solidFill>
                <a:srgbClr val="000000"/>
              </a:solidFill>
              <a:latin typeface="Times New Roman" panose="02020603050405020304" pitchFamily="18" charset="0"/>
              <a:ea typeface="Times New Roman" panose="02020603050405020304" pitchFamily="18" charset="0"/>
            </a:endParaRPr>
          </a:p>
        </p:txBody>
      </p:sp>
      <p:sp>
        <p:nvSpPr>
          <p:cNvPr id="4"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40996122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57647" y="1528668"/>
            <a:ext cx="7811588" cy="4093428"/>
          </a:xfrm>
          <a:prstGeom prst="rect">
            <a:avLst/>
          </a:prstGeom>
        </p:spPr>
        <p:txBody>
          <a:bodyPr wrap="square">
            <a:spAutoFit/>
          </a:bodyPr>
          <a:lstStyle/>
          <a:p>
            <a:pPr indent="457200" algn="just">
              <a:spcAft>
                <a:spcPts val="0"/>
              </a:spcAft>
            </a:pPr>
            <a:r>
              <a:rPr lang="pl-PL" sz="2600" dirty="0">
                <a:latin typeface="Times New Roman" panose="02020603050405020304" pitchFamily="18" charset="0"/>
                <a:ea typeface="Times New Roman" panose="02020603050405020304" pitchFamily="18" charset="0"/>
              </a:rPr>
              <a:t>Chủ tịch Hồ Chí Minh đánh giá cao sứ mệnh vinh quang của người thầy. Người nói: có gì vẻ vang hơn là đào tạo những thế hệ sau này tích cực góp phần xây dựng chủ nghĩa xã hội và chủ nghĩa cộng </a:t>
            </a:r>
            <a:r>
              <a:rPr lang="pl-PL" sz="2600" dirty="0" smtClean="0">
                <a:latin typeface="Times New Roman" panose="02020603050405020304" pitchFamily="18" charset="0"/>
                <a:ea typeface="Times New Roman" panose="02020603050405020304" pitchFamily="18" charset="0"/>
              </a:rPr>
              <a:t>sả</a:t>
            </a:r>
            <a:r>
              <a:rPr lang="en-US" sz="2600" dirty="0" smtClean="0">
                <a:latin typeface="Times New Roman" panose="02020603050405020304" pitchFamily="18" charset="0"/>
                <a:ea typeface="Times New Roman" panose="02020603050405020304" pitchFamily="18" charset="0"/>
              </a:rPr>
              <a:t>n…; </a:t>
            </a:r>
            <a:r>
              <a:rPr lang="pl-PL" sz="2600" dirty="0" smtClean="0">
                <a:latin typeface="Times New Roman" panose="02020603050405020304" pitchFamily="18" charset="0"/>
                <a:ea typeface="Times New Roman" panose="02020603050405020304" pitchFamily="18" charset="0"/>
              </a:rPr>
              <a:t>dạy </a:t>
            </a:r>
            <a:r>
              <a:rPr lang="pl-PL" sz="2600" dirty="0">
                <a:latin typeface="Times New Roman" panose="02020603050405020304" pitchFamily="18" charset="0"/>
                <a:ea typeface="Times New Roman" panose="02020603050405020304" pitchFamily="18" charset="0"/>
              </a:rPr>
              <a:t>cũng như học phải chú trọng cả đức lẫn tài để đào tạo thế hệ trẻ thành những người xây dựng chủ nghĩa xã hội vừa hồng vừa chuyên</a:t>
            </a:r>
            <a:r>
              <a:rPr lang="pl-PL" sz="2600" dirty="0" smtClean="0">
                <a:latin typeface="Times New Roman" panose="02020603050405020304" pitchFamily="18" charset="0"/>
                <a:ea typeface="Times New Roman" panose="02020603050405020304" pitchFamily="18" charset="0"/>
              </a:rPr>
              <a:t>.</a:t>
            </a:r>
            <a:endParaRPr lang="en-US" sz="2600" dirty="0" smtClean="0">
              <a:latin typeface="Times New Roman" panose="02020603050405020304" pitchFamily="18" charset="0"/>
              <a:ea typeface="Times New Roman" panose="02020603050405020304" pitchFamily="18" charset="0"/>
            </a:endParaRPr>
          </a:p>
          <a:p>
            <a:pPr indent="457200" algn="just">
              <a:spcAft>
                <a:spcPts val="0"/>
              </a:spcAft>
            </a:pPr>
            <a:r>
              <a:rPr lang="en-US" sz="2600" dirty="0" err="1">
                <a:latin typeface="Times New Roman" panose="02020603050405020304" pitchFamily="18" charset="0"/>
                <a:cs typeface="Times New Roman" panose="02020603050405020304" pitchFamily="18" charset="0"/>
              </a:rPr>
              <a:t>Chủ</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tịch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Hồ</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Chí</a:t>
            </a:r>
            <a:r>
              <a:rPr lang="en-US" sz="2600" dirty="0">
                <a:latin typeface="Times New Roman" panose="02020603050405020304" pitchFamily="18" charset="0"/>
                <a:cs typeface="Times New Roman" panose="02020603050405020304" pitchFamily="18" charset="0"/>
              </a:rPr>
              <a:t> Minh </a:t>
            </a:r>
            <a:r>
              <a:rPr lang="en-US" sz="2600" dirty="0" err="1">
                <a:latin typeface="Times New Roman" panose="02020603050405020304" pitchFamily="18" charset="0"/>
                <a:cs typeface="Times New Roman" panose="02020603050405020304" pitchFamily="18" charset="0"/>
              </a:rPr>
              <a:t>khẳng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định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rằng</a:t>
            </a:r>
            <a:r>
              <a:rPr lang="en-US" sz="2600"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Một</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tấm</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gương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sống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còn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có</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giá</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trị</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hơn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một</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trăm</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bài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diễn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văn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tuyên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truyền</a:t>
            </a:r>
            <a:r>
              <a:rPr lang="en-US" sz="2600" i="1" dirty="0">
                <a:latin typeface="Times New Roman" panose="02020603050405020304" pitchFamily="18" charset="0"/>
                <a:cs typeface="Times New Roman" panose="02020603050405020304" pitchFamily="18" charset="0"/>
              </a:rPr>
              <a:t>” </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22155275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p:cNvSpPr/>
          <p:nvPr/>
        </p:nvSpPr>
        <p:spPr>
          <a:xfrm>
            <a:off x="3082833" y="3301634"/>
            <a:ext cx="2886892" cy="3575957"/>
          </a:xfrm>
          <a:prstGeom prst="rect">
            <a:avLst/>
          </a:prstGeom>
          <a:blipFill>
            <a:blip r:embed="rId2" cstate="print"/>
            <a:stretch>
              <a:fillRect/>
            </a:stretch>
          </a:blipFill>
        </p:spPr>
        <p:txBody>
          <a:bodyPr wrap="square" lIns="0" tIns="0" rIns="0" bIns="0" rtlCol="0"/>
          <a:lstStyle/>
          <a:p>
            <a:endParaRPr/>
          </a:p>
        </p:txBody>
      </p:sp>
      <p:sp>
        <p:nvSpPr>
          <p:cNvPr id="5" name="object 2"/>
          <p:cNvSpPr/>
          <p:nvPr/>
        </p:nvSpPr>
        <p:spPr>
          <a:xfrm>
            <a:off x="0" y="3161210"/>
            <a:ext cx="3004457" cy="3690256"/>
          </a:xfrm>
          <a:prstGeom prst="rect">
            <a:avLst/>
          </a:prstGeom>
          <a:blipFill>
            <a:blip r:embed="rId3" cstate="print"/>
            <a:stretch>
              <a:fillRect/>
            </a:stretch>
          </a:blipFill>
        </p:spPr>
        <p:txBody>
          <a:bodyPr wrap="square" lIns="0" tIns="0" rIns="0" bIns="0" rtlCol="0"/>
          <a:lstStyle/>
          <a:p>
            <a:endParaRPr/>
          </a:p>
        </p:txBody>
      </p:sp>
      <p:sp>
        <p:nvSpPr>
          <p:cNvPr id="9" name="Text Box 3"/>
          <p:cNvSpPr txBox="1">
            <a:spLocks noChangeArrowheads="1"/>
          </p:cNvSpPr>
          <p:nvPr/>
        </p:nvSpPr>
        <p:spPr bwMode="auto">
          <a:xfrm>
            <a:off x="548640" y="285123"/>
            <a:ext cx="8203474"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sq" algn="ctr">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just" eaLnBrk="1" hangingPunct="1"/>
            <a:r>
              <a:rPr lang="en-US" sz="2600" b="1" dirty="0" smtClean="0">
                <a:solidFill>
                  <a:srgbClr val="C00000"/>
                </a:solidFill>
                <a:latin typeface="Times New Roman" panose="02020603050405020304" pitchFamily="18" charset="0"/>
                <a:cs typeface="Times New Roman" panose="02020603050405020304" pitchFamily="18" charset="0"/>
              </a:rPr>
              <a:t>	1.1.1</a:t>
            </a:r>
            <a:r>
              <a:rPr lang="en-US" sz="2600" b="1" dirty="0">
                <a:solidFill>
                  <a:srgbClr val="C00000"/>
                </a:solidFill>
                <a:latin typeface="Times New Roman" panose="02020603050405020304" pitchFamily="18" charset="0"/>
                <a:cs typeface="Times New Roman" panose="02020603050405020304" pitchFamily="18" charset="0"/>
              </a:rPr>
              <a:t>. VĂN HÓA</a:t>
            </a:r>
            <a:endParaRPr lang="en-US" sz="2600" dirty="0">
              <a:latin typeface="Times New Roman" panose="02020603050405020304" pitchFamily="18" charset="0"/>
              <a:cs typeface="Times New Roman" panose="02020603050405020304" pitchFamily="18" charset="0"/>
            </a:endParaRPr>
          </a:p>
          <a:p>
            <a:pPr algn="just" eaLnBrk="1" hangingPunct="1"/>
            <a:r>
              <a:rPr lang="en-US" sz="2600" dirty="0" smtClean="0">
                <a:latin typeface="Times New Roman" panose="02020603050405020304" pitchFamily="18" charset="0"/>
                <a:cs typeface="Times New Roman" panose="02020603050405020304" pitchFamily="18" charset="0"/>
              </a:rPr>
              <a:t>	Theo </a:t>
            </a:r>
            <a:r>
              <a:rPr lang="en-US" sz="2600" dirty="0" err="1">
                <a:latin typeface="Times New Roman" panose="02020603050405020304" pitchFamily="18" charset="0"/>
                <a:cs typeface="Times New Roman" panose="02020603050405020304" pitchFamily="18" charset="0"/>
              </a:rPr>
              <a:t>quan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niệm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Phương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Đông</a:t>
            </a:r>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a:t>
            </a:r>
            <a:r>
              <a:rPr lang="es-ES" sz="2600" dirty="0" err="1" smtClean="0">
                <a:latin typeface="Times New Roman" panose="02020603050405020304" pitchFamily="18" charset="0"/>
                <a:cs typeface="Times New Roman" panose="02020603050405020304" pitchFamily="18" charset="0"/>
              </a:rPr>
              <a:t>Văn</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nghĩa</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là</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đẹp</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hóa</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nghĩa</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là</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thay</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đổi</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biến</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đổi</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từ</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đó</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văn</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hóa</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được</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hiểu</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là</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làm</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cho</a:t>
            </a:r>
            <a:r>
              <a:rPr lang="es-ES" sz="2600" dirty="0">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đẹp</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đẽ</a:t>
            </a:r>
            <a:r>
              <a:rPr lang="es-ES" sz="2600" dirty="0">
                <a:latin typeface="Times New Roman" panose="02020603050405020304" pitchFamily="18" charset="0"/>
                <a:cs typeface="Times New Roman" panose="02020603050405020304" pitchFamily="18" charset="0"/>
              </a:rPr>
              <a:t>. </a:t>
            </a:r>
            <a:endParaRPr lang="es-ES" sz="2600" dirty="0" smtClean="0">
              <a:latin typeface="Times New Roman" panose="02020603050405020304" pitchFamily="18" charset="0"/>
              <a:cs typeface="Times New Roman" panose="02020603050405020304" pitchFamily="18" charset="0"/>
            </a:endParaRPr>
          </a:p>
          <a:p>
            <a:pPr algn="just" eaLnBrk="1" hangingPunct="1"/>
            <a:r>
              <a:rPr lang="es-ES" sz="2600" dirty="0">
                <a:latin typeface="Times New Roman" panose="02020603050405020304" pitchFamily="18" charset="0"/>
                <a:cs typeface="Times New Roman" panose="02020603050405020304" pitchFamily="18" charset="0"/>
              </a:rPr>
              <a:t>	</a:t>
            </a:r>
            <a:r>
              <a:rPr lang="es-ES" sz="2600" dirty="0" err="1" smtClean="0">
                <a:latin typeface="Times New Roman" panose="02020603050405020304" pitchFamily="18" charset="0"/>
                <a:cs typeface="Times New Roman" panose="02020603050405020304" pitchFamily="18" charset="0"/>
              </a:rPr>
              <a:t>Về</a:t>
            </a:r>
            <a:r>
              <a:rPr lang="es-ES" sz="2600" dirty="0" smtClean="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sau</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văn</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hóa</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được</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hiểu</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là</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dùng</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Thi</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Thư</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Lễ</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Nhạc</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để</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giáo</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hóa</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dân</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chúng</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đối</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lập</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với</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dùng</a:t>
            </a:r>
            <a:r>
              <a:rPr lang="es-ES" sz="2600" dirty="0">
                <a:latin typeface="Times New Roman" panose="02020603050405020304" pitchFamily="18" charset="0"/>
                <a:cs typeface="Times New Roman" panose="02020603050405020304" pitchFamily="18" charset="0"/>
              </a:rPr>
              <a:t> uy </a:t>
            </a:r>
            <a:r>
              <a:rPr lang="es-ES" sz="2600" dirty="0" err="1">
                <a:latin typeface="Times New Roman" panose="02020603050405020304" pitchFamily="18" charset="0"/>
                <a:cs typeface="Times New Roman" panose="02020603050405020304" pitchFamily="18" charset="0"/>
              </a:rPr>
              <a:t>quyền</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vũ</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lực</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áp</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chế</a:t>
            </a:r>
            <a:r>
              <a:rPr lang="es-ES" sz="2600" dirty="0">
                <a:latin typeface="Times New Roman" panose="02020603050405020304" pitchFamily="18" charset="0"/>
                <a:cs typeface="Times New Roman" panose="02020603050405020304" pitchFamily="18" charset="0"/>
              </a:rPr>
              <a:t>. </a:t>
            </a:r>
            <a:endParaRPr lang="en-US" sz="2600" dirty="0">
              <a:solidFill>
                <a:srgbClr val="FF0000"/>
              </a:solidFill>
              <a:latin typeface="Times New Roman" panose="02020603050405020304" pitchFamily="18" charset="0"/>
              <a:cs typeface="Times New Roman" panose="02020603050405020304" pitchFamily="18" charset="0"/>
            </a:endParaRPr>
          </a:p>
        </p:txBody>
      </p:sp>
      <p:sp>
        <p:nvSpPr>
          <p:cNvPr id="7" name="object 2"/>
          <p:cNvSpPr/>
          <p:nvPr/>
        </p:nvSpPr>
        <p:spPr>
          <a:xfrm>
            <a:off x="6021977" y="3275508"/>
            <a:ext cx="3122023" cy="3595553"/>
          </a:xfrm>
          <a:prstGeom prst="rect">
            <a:avLst/>
          </a:prstGeom>
          <a:blipFill>
            <a:blip r:embed="rId4"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36611258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97281" y="1556381"/>
            <a:ext cx="6962501" cy="3293209"/>
          </a:xfrm>
          <a:prstGeom prst="rect">
            <a:avLst/>
          </a:prstGeom>
        </p:spPr>
        <p:txBody>
          <a:bodyPr wrap="square">
            <a:spAutoFit/>
          </a:bodyPr>
          <a:lstStyle/>
          <a:p>
            <a:pPr algn="just"/>
            <a:r>
              <a:rPr lang="en-US" sz="2600" dirty="0" smtClean="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Cố</a:t>
            </a:r>
            <a:r>
              <a:rPr lang="en-US" sz="2600" dirty="0" smtClean="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Thủ</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tướng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Phạm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Văn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Đồng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đã</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nói</a:t>
            </a:r>
            <a:r>
              <a:rPr lang="en-US" sz="2600" dirty="0">
                <a:latin typeface="Times New Roman" panose="02020603050405020304" pitchFamily="18" charset="0"/>
                <a:ea typeface="Times New Roman" panose="02020603050405020304" pitchFamily="18" charset="0"/>
              </a:rPr>
              <a:t> </a:t>
            </a:r>
            <a:r>
              <a:rPr lang="en-US" sz="2600" i="1" dirty="0">
                <a:latin typeface="Times New Roman" panose="02020603050405020304" pitchFamily="18" charset="0"/>
                <a:ea typeface="Times New Roman" panose="02020603050405020304" pitchFamily="18" charset="0"/>
              </a:rPr>
              <a:t>“</a:t>
            </a:r>
            <a:r>
              <a:rPr lang="en-US" sz="2600" i="1" dirty="0" err="1">
                <a:latin typeface="Times New Roman" panose="02020603050405020304" pitchFamily="18" charset="0"/>
                <a:ea typeface="Times New Roman" panose="02020603050405020304" pitchFamily="18" charset="0"/>
              </a:rPr>
              <a:t>nghề</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dạy</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học</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là</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nghề</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cao</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quý</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nhất</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trong</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những</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nghề</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cao</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quý</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nghề</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sáng</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tạo</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nhất</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trong</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những</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nghề</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sáng</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tạo</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vì</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nó</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đã</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sáng</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tạo</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ra</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những</a:t>
            </a:r>
            <a:r>
              <a:rPr lang="en-US" sz="2600" i="1" dirty="0">
                <a:latin typeface="Times New Roman" panose="02020603050405020304" pitchFamily="18" charset="0"/>
                <a:ea typeface="Times New Roman" panose="02020603050405020304" pitchFamily="18" charset="0"/>
              </a:rPr>
              <a:t> con </a:t>
            </a:r>
            <a:r>
              <a:rPr lang="en-US" sz="2600" i="1" dirty="0" err="1">
                <a:latin typeface="Times New Roman" panose="02020603050405020304" pitchFamily="18" charset="0"/>
                <a:ea typeface="Times New Roman" panose="02020603050405020304" pitchFamily="18" charset="0"/>
              </a:rPr>
              <a:t>người</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sáng</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tạo</a:t>
            </a:r>
            <a:r>
              <a:rPr lang="en-US" sz="2600" i="1" dirty="0">
                <a:latin typeface="Times New Roman" panose="02020603050405020304" pitchFamily="18" charset="0"/>
                <a:ea typeface="Times New Roman" panose="02020603050405020304" pitchFamily="18" charset="0"/>
              </a:rPr>
              <a:t>”</a:t>
            </a:r>
            <a:r>
              <a:rPr lang="en-US" sz="2600" dirty="0">
                <a:latin typeface="Times New Roman" panose="02020603050405020304" pitchFamily="18" charset="0"/>
                <a:ea typeface="Times New Roman" panose="02020603050405020304" pitchFamily="18" charset="0"/>
              </a:rPr>
              <a:t>. </a:t>
            </a:r>
            <a:endParaRPr lang="en-US" sz="2600" dirty="0" smtClean="0">
              <a:latin typeface="Times New Roman" panose="02020603050405020304" pitchFamily="18" charset="0"/>
              <a:ea typeface="Times New Roman" panose="02020603050405020304" pitchFamily="18" charset="0"/>
            </a:endParaRPr>
          </a:p>
          <a:p>
            <a:pPr algn="just"/>
            <a:r>
              <a:rPr lang="en-US" sz="2600" dirty="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Nhà</a:t>
            </a:r>
            <a:r>
              <a:rPr lang="en-US" sz="2600" dirty="0" smtClean="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giáo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Tiệp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Khắc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vĩ</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đại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Comenxki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cũng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từng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biểu</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dưới</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ánh</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mặt</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trời</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không</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có</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nghề</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nào</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cao</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quý</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hơn</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nghề</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dạy</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học</a:t>
            </a:r>
            <a:r>
              <a:rPr lang="en-US" sz="2600" i="1" dirty="0">
                <a:latin typeface="Times New Roman" panose="02020603050405020304" pitchFamily="18" charset="0"/>
                <a:ea typeface="Times New Roman" panose="02020603050405020304" pitchFamily="18" charset="0"/>
              </a:rPr>
              <a:t>”</a:t>
            </a:r>
            <a:r>
              <a:rPr lang="en-US" sz="2600" dirty="0">
                <a:latin typeface="Times New Roman" panose="02020603050405020304" pitchFamily="18" charset="0"/>
                <a:ea typeface="Times New Roman" panose="02020603050405020304" pitchFamily="18" charset="0"/>
              </a:rPr>
              <a:t>. </a:t>
            </a:r>
            <a:endParaRPr lang="en-US" sz="2600" dirty="0"/>
          </a:p>
        </p:txBody>
      </p:sp>
    </p:spTree>
    <p:extLst>
      <p:ext uri="{BB962C8B-B14F-4D97-AF65-F5344CB8AC3E}">
        <p14:creationId xmlns:p14="http://schemas.microsoft.com/office/powerpoint/2010/main" val="163033596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31966" y="1182916"/>
            <a:ext cx="7276012" cy="4647426"/>
          </a:xfrm>
          <a:prstGeom prst="rect">
            <a:avLst/>
          </a:prstGeom>
        </p:spPr>
        <p:txBody>
          <a:bodyPr wrap="square">
            <a:spAutoFit/>
          </a:bodyPr>
          <a:lstStyle/>
          <a:p>
            <a:pPr indent="431800" algn="just">
              <a:spcBef>
                <a:spcPts val="600"/>
              </a:spcBef>
            </a:pPr>
            <a:r>
              <a:rPr lang="nl-NL" sz="2600" i="1" dirty="0" smtClean="0">
                <a:latin typeface="Times New Roman" panose="02020603050405020304" pitchFamily="18" charset="0"/>
                <a:cs typeface="Times New Roman" panose="02020603050405020304" pitchFamily="18" charset="0"/>
              </a:rPr>
              <a:t>Tóm lại</a:t>
            </a:r>
            <a:r>
              <a:rPr lang="nl-NL" sz="2600" dirty="0" smtClean="0">
                <a:latin typeface="Times New Roman" panose="02020603050405020304" pitchFamily="18" charset="0"/>
                <a:cs typeface="Times New Roman" panose="02020603050405020304" pitchFamily="18" charset="0"/>
              </a:rPr>
              <a:t>, đạo đức tốt, </a:t>
            </a:r>
            <a:r>
              <a:rPr lang="nl-NL" sz="2600" dirty="0">
                <a:latin typeface="Times New Roman" panose="02020603050405020304" pitchFamily="18" charset="0"/>
                <a:cs typeface="Times New Roman" panose="02020603050405020304" pitchFamily="18" charset="0"/>
              </a:rPr>
              <a:t>phong cách, lối </a:t>
            </a:r>
            <a:r>
              <a:rPr lang="nl-NL" sz="2600" dirty="0" smtClean="0">
                <a:latin typeface="Times New Roman" panose="02020603050405020304" pitchFamily="18" charset="0"/>
                <a:cs typeface="Times New Roman" panose="02020603050405020304" pitchFamily="18" charset="0"/>
              </a:rPr>
              <a:t>sống, chuyên </a:t>
            </a:r>
            <a:r>
              <a:rPr lang="nl-NL" sz="2600" dirty="0">
                <a:latin typeface="Times New Roman" panose="02020603050405020304" pitchFamily="18" charset="0"/>
                <a:cs typeface="Times New Roman" panose="02020603050405020304" pitchFamily="18" charset="0"/>
              </a:rPr>
              <a:t>môn giảng dạy </a:t>
            </a:r>
            <a:r>
              <a:rPr lang="nl-NL" sz="2600" dirty="0" smtClean="0">
                <a:latin typeface="Times New Roman" panose="02020603050405020304" pitchFamily="18" charset="0"/>
                <a:cs typeface="Times New Roman" panose="02020603050405020304" pitchFamily="18" charset="0"/>
              </a:rPr>
              <a:t>và </a:t>
            </a:r>
            <a:r>
              <a:rPr lang="nl-NL" sz="2600" dirty="0">
                <a:latin typeface="Times New Roman" panose="02020603050405020304" pitchFamily="18" charset="0"/>
                <a:cs typeface="Times New Roman" panose="02020603050405020304" pitchFamily="18" charset="0"/>
              </a:rPr>
              <a:t>nghiên cứu khoa học giỏi </a:t>
            </a:r>
            <a:r>
              <a:rPr lang="vi-VN" sz="2600" dirty="0" smtClean="0">
                <a:latin typeface="Times New Roman" panose="02020603050405020304" pitchFamily="18" charset="0"/>
                <a:cs typeface="Times New Roman" panose="02020603050405020304" pitchFamily="18" charset="0"/>
              </a:rPr>
              <a:t>người. </a:t>
            </a:r>
            <a:r>
              <a:rPr lang="vi-VN" sz="2600" dirty="0">
                <a:latin typeface="Times New Roman" panose="02020603050405020304" pitchFamily="18" charset="0"/>
                <a:cs typeface="Times New Roman" panose="02020603050405020304" pitchFamily="18" charset="0"/>
              </a:rPr>
              <a:t>Bài học quý giá nhất mà người </a:t>
            </a:r>
            <a:r>
              <a:rPr lang="en-US" sz="2600" dirty="0" err="1" smtClean="0">
                <a:latin typeface="Times New Roman" panose="02020603050405020304" pitchFamily="18" charset="0"/>
                <a:cs typeface="Times New Roman" panose="02020603050405020304" pitchFamily="18" charset="0"/>
              </a:rPr>
              <a:t>giảng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viên</a:t>
            </a:r>
            <a:r>
              <a:rPr lang="vi-VN" sz="2600" dirty="0" smtClean="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đọng lại trong lòng sinh viên, chính là người thầy chỉ có thể dạy những giá trị mà chính thầy là hiện </a:t>
            </a:r>
            <a:r>
              <a:rPr lang="vi-VN" sz="2600" dirty="0" smtClean="0">
                <a:latin typeface="Times New Roman" panose="02020603050405020304" pitchFamily="18" charset="0"/>
                <a:cs typeface="Times New Roman" panose="02020603050405020304" pitchFamily="18" charset="0"/>
              </a:rPr>
              <a:t>thân</a:t>
            </a:r>
            <a:r>
              <a:rPr lang="en-US" sz="2600" dirty="0" smtClean="0">
                <a:latin typeface="Times New Roman" panose="02020603050405020304" pitchFamily="18" charset="0"/>
                <a:cs typeface="Times New Roman" panose="02020603050405020304" pitchFamily="18" charset="0"/>
              </a:rPr>
              <a:t> </a:t>
            </a:r>
            <a:r>
              <a:rPr lang="nl-NL" sz="2600" dirty="0" smtClean="0">
                <a:latin typeface="Times New Roman" panose="02020603050405020304" pitchFamily="18" charset="0"/>
                <a:cs typeface="Times New Roman" panose="02020603050405020304" pitchFamily="18" charset="0"/>
              </a:rPr>
              <a:t>sẽ </a:t>
            </a:r>
            <a:r>
              <a:rPr lang="nl-NL" sz="2600" dirty="0">
                <a:latin typeface="Times New Roman" panose="02020603050405020304" pitchFamily="18" charset="0"/>
                <a:cs typeface="Times New Roman" panose="02020603050405020304" pitchFamily="18" charset="0"/>
              </a:rPr>
              <a:t>làm nên văn hóa giảng dạy chuẩn mực ở trong nhà trường cao </a:t>
            </a:r>
            <a:r>
              <a:rPr lang="nl-NL" sz="2600" dirty="0" smtClean="0">
                <a:latin typeface="Times New Roman" panose="02020603050405020304" pitchFamily="18" charset="0"/>
                <a:cs typeface="Times New Roman" panose="02020603050405020304" pitchFamily="18" charset="0"/>
              </a:rPr>
              <a:t>đẳng.</a:t>
            </a:r>
          </a:p>
          <a:p>
            <a:pPr indent="431800" algn="just">
              <a:spcBef>
                <a:spcPts val="600"/>
              </a:spcBef>
            </a:pPr>
            <a:r>
              <a:rPr lang="en-US" sz="2600" dirty="0" err="1">
                <a:latin typeface="Times New Roman" panose="02020603050405020304" pitchFamily="18" charset="0"/>
                <a:cs typeface="Times New Roman" panose="02020603050405020304" pitchFamily="18" charset="0"/>
              </a:rPr>
              <a:t>Đây</a:t>
            </a:r>
            <a:r>
              <a:rPr lang="en-US" sz="2600" dirty="0">
                <a:latin typeface="Times New Roman" panose="02020603050405020304" pitchFamily="18" charset="0"/>
                <a:cs typeface="Times New Roman" panose="02020603050405020304" pitchFamily="18" charset="0"/>
              </a:rPr>
              <a:t> là </a:t>
            </a:r>
            <a:r>
              <a:rPr lang="en-US" sz="2600" dirty="0" err="1">
                <a:latin typeface="Times New Roman" panose="02020603050405020304" pitchFamily="18" charset="0"/>
                <a:cs typeface="Times New Roman" panose="02020603050405020304" pitchFamily="18" charset="0"/>
              </a:rPr>
              <a:t>nét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đẹp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hoá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truyền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thống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của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người</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giảng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viên</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góp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phần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bồi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đắp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tô</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đậm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truyền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thống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hóa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tộc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Việt</a:t>
            </a:r>
            <a:r>
              <a:rPr lang="en-US" sz="2600" dirty="0">
                <a:latin typeface="Times New Roman" panose="02020603050405020304" pitchFamily="18" charset="0"/>
                <a:cs typeface="Times New Roman" panose="02020603050405020304" pitchFamily="18" charset="0"/>
              </a:rPr>
              <a:t> Nam </a:t>
            </a:r>
            <a:r>
              <a:rPr lang="en-US" sz="2600" dirty="0" err="1">
                <a:latin typeface="Times New Roman" panose="02020603050405020304" pitchFamily="18" charset="0"/>
                <a:cs typeface="Times New Roman" panose="02020603050405020304" pitchFamily="18" charset="0"/>
              </a:rPr>
              <a:t>lên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tầm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cao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mới</a:t>
            </a:r>
            <a:r>
              <a:rPr lang="en-US" sz="2600" dirty="0">
                <a:latin typeface="Times New Roman" panose="02020603050405020304" pitchFamily="18" charset="0"/>
                <a:cs typeface="Times New Roman" panose="02020603050405020304" pitchFamily="18" charset="0"/>
              </a:rPr>
              <a:t>.</a:t>
            </a:r>
          </a:p>
          <a:p>
            <a:pPr indent="431800" algn="just">
              <a:spcBef>
                <a:spcPts val="600"/>
              </a:spcBef>
            </a:pPr>
            <a:endParaRPr lang="es-ES" sz="2600" dirty="0" smtClean="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19934981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Kết quả hình ảnh cho dấu hỏi chấ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4050" y="191132"/>
            <a:ext cx="2130425" cy="3415796"/>
          </a:xfrm>
          <a:prstGeom prst="rect">
            <a:avLst/>
          </a:prstGeom>
          <a:noFill/>
          <a:extLst>
            <a:ext uri="{909E8E84-426E-40DD-AFC4-6F175D3DCCD1}">
              <a14:hiddenFill xmlns:a14="http://schemas.microsoft.com/office/drawing/2010/main">
                <a:solidFill>
                  <a:srgbClr val="FFFFFF"/>
                </a:solidFill>
              </a14:hiddenFill>
            </a:ext>
          </a:extLst>
        </p:spPr>
      </p:pic>
      <p:grpSp>
        <p:nvGrpSpPr>
          <p:cNvPr id="4" name="object 3"/>
          <p:cNvGrpSpPr/>
          <p:nvPr/>
        </p:nvGrpSpPr>
        <p:grpSpPr>
          <a:xfrm>
            <a:off x="525207" y="2065634"/>
            <a:ext cx="6355080" cy="3625215"/>
            <a:chOff x="1609426" y="2065634"/>
            <a:chExt cx="6355080" cy="3625215"/>
          </a:xfrm>
        </p:grpSpPr>
        <p:sp>
          <p:nvSpPr>
            <p:cNvPr id="5" name="object 4"/>
            <p:cNvSpPr/>
            <p:nvPr/>
          </p:nvSpPr>
          <p:spPr>
            <a:xfrm>
              <a:off x="1933320" y="5521832"/>
              <a:ext cx="164084" cy="164058"/>
            </a:xfrm>
            <a:prstGeom prst="rect">
              <a:avLst/>
            </a:prstGeom>
            <a:blipFill>
              <a:blip r:embed="rId3"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6" name="object 5"/>
            <p:cNvSpPr/>
            <p:nvPr/>
          </p:nvSpPr>
          <p:spPr>
            <a:xfrm>
              <a:off x="1609426" y="2065634"/>
              <a:ext cx="6354839" cy="3468077"/>
            </a:xfrm>
            <a:prstGeom prst="rect">
              <a:avLst/>
            </a:prstGeom>
            <a:blipFill>
              <a:blip r:embed="rId4"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7" name="object 6"/>
            <p:cNvSpPr/>
            <p:nvPr/>
          </p:nvSpPr>
          <p:spPr>
            <a:xfrm>
              <a:off x="1928553" y="5517065"/>
              <a:ext cx="173618" cy="173593"/>
            </a:xfrm>
            <a:prstGeom prst="rect">
              <a:avLst/>
            </a:prstGeom>
            <a:blipFill>
              <a:blip r:embed="rId5"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grpSp>
      <p:sp>
        <p:nvSpPr>
          <p:cNvPr id="8" name="object 7"/>
          <p:cNvSpPr txBox="1"/>
          <p:nvPr/>
        </p:nvSpPr>
        <p:spPr>
          <a:xfrm>
            <a:off x="1567543" y="2694578"/>
            <a:ext cx="4428307" cy="1628523"/>
          </a:xfrm>
          <a:prstGeom prst="rect">
            <a:avLst/>
          </a:prstGeom>
        </p:spPr>
        <p:txBody>
          <a:bodyPr vert="horz" wrap="square" lIns="0" tIns="12065" rIns="0" bIns="0" rtlCol="0">
            <a:spAutoFit/>
          </a:bodyPr>
          <a:lstStyle/>
          <a:p>
            <a:pPr marL="12700" marR="5080" indent="-15875" algn="ctr">
              <a:lnSpc>
                <a:spcPct val="101099"/>
              </a:lnSpc>
              <a:spcBef>
                <a:spcPts val="95"/>
              </a:spcBef>
            </a:pPr>
            <a:r>
              <a:rPr sz="2600" b="1" spc="5" dirty="0">
                <a:latin typeface="Times New Roman" panose="02020603050405020304" pitchFamily="18" charset="0"/>
                <a:cs typeface="Times New Roman" panose="02020603050405020304" pitchFamily="18" charset="0"/>
              </a:rPr>
              <a:t>Theo </a:t>
            </a:r>
            <a:r>
              <a:rPr lang="en-US" sz="2600" b="1" spc="10" dirty="0" err="1" smtClean="0">
                <a:latin typeface="Times New Roman" panose="02020603050405020304" pitchFamily="18" charset="0"/>
                <a:cs typeface="Times New Roman" panose="02020603050405020304" pitchFamily="18" charset="0"/>
              </a:rPr>
              <a:t>quý</a:t>
            </a:r>
            <a:r>
              <a:rPr lang="en-US" sz="2600" b="1" spc="10" dirty="0" smtClean="0">
                <a:latin typeface="Times New Roman" panose="02020603050405020304" pitchFamily="18" charset="0"/>
                <a:cs typeface="Times New Roman" panose="02020603050405020304" pitchFamily="18" charset="0"/>
              </a:rPr>
              <a:t> </a:t>
            </a:r>
            <a:r>
              <a:rPr lang="en-US" sz="2600" b="1" spc="10" dirty="0" err="1" smtClean="0">
                <a:latin typeface="Times New Roman" panose="02020603050405020304" pitchFamily="18" charset="0"/>
                <a:cs typeface="Times New Roman" panose="02020603050405020304" pitchFamily="18" charset="0"/>
              </a:rPr>
              <a:t>thầy</a:t>
            </a:r>
            <a:r>
              <a:rPr lang="en-US" sz="2600" b="1" spc="10" dirty="0" smtClean="0">
                <a:latin typeface="Times New Roman" panose="02020603050405020304" pitchFamily="18" charset="0"/>
                <a:cs typeface="Times New Roman" panose="02020603050405020304" pitchFamily="18" charset="0"/>
              </a:rPr>
              <a:t> </a:t>
            </a:r>
            <a:r>
              <a:rPr lang="en-US" sz="2600" b="1" spc="10" dirty="0" err="1" smtClean="0">
                <a:latin typeface="Times New Roman" panose="02020603050405020304" pitchFamily="18" charset="0"/>
                <a:cs typeface="Times New Roman" panose="02020603050405020304" pitchFamily="18" charset="0"/>
              </a:rPr>
              <a:t>cô</a:t>
            </a:r>
            <a:r>
              <a:rPr lang="en-US" sz="2600" b="1" spc="10" dirty="0" smtClean="0">
                <a:latin typeface="Times New Roman" panose="02020603050405020304" pitchFamily="18" charset="0"/>
                <a:cs typeface="Times New Roman" panose="02020603050405020304" pitchFamily="18" charset="0"/>
              </a:rPr>
              <a:t>, </a:t>
            </a:r>
            <a:r>
              <a:rPr sz="2600" b="1" spc="-15" dirty="0" err="1" smtClean="0">
                <a:latin typeface="Times New Roman" panose="02020603050405020304" pitchFamily="18" charset="0"/>
                <a:cs typeface="Times New Roman" panose="02020603050405020304" pitchFamily="18" charset="0"/>
              </a:rPr>
              <a:t>khi</a:t>
            </a:r>
            <a:r>
              <a:rPr sz="2600" b="1" spc="-15" dirty="0" smtClean="0">
                <a:latin typeface="Times New Roman" panose="02020603050405020304" pitchFamily="18" charset="0"/>
                <a:cs typeface="Times New Roman" panose="02020603050405020304" pitchFamily="18" charset="0"/>
              </a:rPr>
              <a:t> </a:t>
            </a:r>
            <a:r>
              <a:rPr sz="2600" b="1" spc="10" dirty="0">
                <a:latin typeface="Times New Roman" panose="02020603050405020304" pitchFamily="18" charset="0"/>
                <a:cs typeface="Times New Roman" panose="02020603050405020304" pitchFamily="18" charset="0"/>
              </a:rPr>
              <a:t>nói đến  văn </a:t>
            </a:r>
            <a:r>
              <a:rPr sz="2600" b="1" spc="10" dirty="0" err="1">
                <a:latin typeface="Times New Roman" panose="02020603050405020304" pitchFamily="18" charset="0"/>
                <a:cs typeface="Times New Roman" panose="02020603050405020304" pitchFamily="18" charset="0"/>
              </a:rPr>
              <a:t>hóa</a:t>
            </a:r>
            <a:r>
              <a:rPr sz="2600" b="1" spc="10" dirty="0">
                <a:latin typeface="Times New Roman" panose="02020603050405020304" pitchFamily="18" charset="0"/>
                <a:cs typeface="Times New Roman" panose="02020603050405020304" pitchFamily="18" charset="0"/>
              </a:rPr>
              <a:t> </a:t>
            </a:r>
            <a:r>
              <a:rPr lang="it-IT" sz="2600" b="1" dirty="0">
                <a:latin typeface="Times New Roman" panose="02020603050405020304" pitchFamily="18" charset="0"/>
                <a:ea typeface="Times New Roman" panose="02020603050405020304" pitchFamily="18" charset="0"/>
                <a:cs typeface="Arial" panose="020B0604020202020204" pitchFamily="34" charset="0"/>
              </a:rPr>
              <a:t>quản lý trong trường cao </a:t>
            </a:r>
            <a:r>
              <a:rPr lang="it-IT" sz="2600" b="1" dirty="0" smtClean="0">
                <a:latin typeface="Times New Roman" panose="02020603050405020304" pitchFamily="18" charset="0"/>
                <a:ea typeface="Times New Roman" panose="02020603050405020304" pitchFamily="18" charset="0"/>
                <a:cs typeface="Arial" panose="020B0604020202020204" pitchFamily="34" charset="0"/>
              </a:rPr>
              <a:t>đẳng được thể hiện những giá trị tích cực nào</a:t>
            </a:r>
            <a:r>
              <a:rPr sz="2600" b="1" spc="10" dirty="0" smtClean="0">
                <a:latin typeface="Times New Roman" panose="02020603050405020304" pitchFamily="18" charset="0"/>
                <a:cs typeface="Times New Roman" panose="02020603050405020304" pitchFamily="18" charset="0"/>
              </a:rPr>
              <a:t>?</a:t>
            </a:r>
            <a:endParaRPr sz="2600" dirty="0">
              <a:latin typeface="Times New Roman" panose="02020603050405020304" pitchFamily="18" charset="0"/>
              <a:cs typeface="Times New Roman" panose="02020603050405020304" pitchFamily="18" charset="0"/>
            </a:endParaRPr>
          </a:p>
        </p:txBody>
      </p:sp>
      <p:sp>
        <p:nvSpPr>
          <p:cNvPr id="9"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480415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77987" y="8475809"/>
            <a:ext cx="6096000" cy="2893100"/>
          </a:xfrm>
          <a:prstGeom prst="rect">
            <a:avLst/>
          </a:prstGeom>
        </p:spPr>
        <p:txBody>
          <a:bodyPr>
            <a:spAutoFit/>
          </a:bodyPr>
          <a:lstStyle/>
          <a:p>
            <a:pPr algn="just">
              <a:spcBef>
                <a:spcPts val="600"/>
              </a:spcBef>
              <a:spcAft>
                <a:spcPts val="600"/>
              </a:spcAft>
            </a:pPr>
            <a:r>
              <a:rPr lang="nl-NL"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Văn hóa quản lí giáo dục</a:t>
            </a:r>
            <a:endParaRPr lang="en-US" sz="1600" dirty="0">
              <a:latin typeface="Times New Roman" panose="02020603050405020304" pitchFamily="18" charset="0"/>
              <a:ea typeface="Calibri" panose="020F0502020204030204" pitchFamily="34" charset="0"/>
              <a:cs typeface="Times New Roman" panose="02020603050405020304" pitchFamily="18" charset="0"/>
            </a:endParaRPr>
          </a:p>
          <a:p>
            <a:pPr indent="457200" algn="just">
              <a:spcBef>
                <a:spcPts val="600"/>
              </a:spcBef>
              <a:spcAft>
                <a:spcPts val="600"/>
              </a:spcAft>
            </a:pPr>
            <a:r>
              <a:rPr lang="nl-NL"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Đó là những giá trị tích cực trong phong cách, năng lực và hiệu quả quản lí. </a:t>
            </a:r>
            <a:endParaRPr lang="en-US" sz="1600" dirty="0">
              <a:latin typeface="Times New Roman" panose="02020603050405020304" pitchFamily="18" charset="0"/>
              <a:ea typeface="Calibri" panose="020F0502020204030204" pitchFamily="34" charset="0"/>
              <a:cs typeface="Times New Roman" panose="02020603050405020304" pitchFamily="18" charset="0"/>
            </a:endParaRPr>
          </a:p>
          <a:p>
            <a:pPr indent="457200" algn="just">
              <a:spcBef>
                <a:spcPts val="600"/>
              </a:spcBef>
              <a:spcAft>
                <a:spcPts val="600"/>
              </a:spcAft>
            </a:pPr>
            <a:r>
              <a:rPr lang="nl-NL"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Văn hóa quản lí cần thấm đậm trong con người (nhà quản lí và nhân sự thuộc cấp, nhân sự đồng cấp), trong thủ tục và công cụ quản lí, trong tác phong và nề nếp làm việc (quản lí thời gian), đặc biệt trong hiệu lực và hiệu quả giải quyết vấn đề quản lí khi chúng nảy sinh, nhất là trước những trạng thái khác nhau của đối tượng quản lí. </a:t>
            </a:r>
            <a:endParaRPr lang="en-US" sz="16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15" name="Rectangle 14"/>
          <p:cNvSpPr/>
          <p:nvPr/>
        </p:nvSpPr>
        <p:spPr>
          <a:xfrm>
            <a:off x="1423851" y="654590"/>
            <a:ext cx="7014754" cy="692497"/>
          </a:xfrm>
          <a:prstGeom prst="rect">
            <a:avLst/>
          </a:prstGeom>
        </p:spPr>
        <p:txBody>
          <a:bodyPr wrap="square">
            <a:spAutoFit/>
          </a:bodyPr>
          <a:lstStyle/>
          <a:p>
            <a:pPr indent="431800" algn="just">
              <a:lnSpc>
                <a:spcPct val="150000"/>
              </a:lnSpc>
              <a:spcBef>
                <a:spcPts val="600"/>
              </a:spcBef>
              <a:spcAft>
                <a:spcPts val="0"/>
              </a:spcAft>
            </a:pPr>
            <a:r>
              <a:rPr lang="it-IT" sz="2600" b="1" i="1" dirty="0" smtClean="0">
                <a:latin typeface="Times New Roman" panose="02020603050405020304" pitchFamily="18" charset="0"/>
                <a:ea typeface="Times New Roman" panose="02020603050405020304" pitchFamily="18" charset="0"/>
                <a:cs typeface="Arial" panose="020B0604020202020204" pitchFamily="34" charset="0"/>
              </a:rPr>
              <a:t>b. Văn </a:t>
            </a:r>
            <a:r>
              <a:rPr lang="it-IT" sz="2600" b="1" i="1" dirty="0">
                <a:latin typeface="Times New Roman" panose="02020603050405020304" pitchFamily="18" charset="0"/>
                <a:ea typeface="Times New Roman" panose="02020603050405020304" pitchFamily="18" charset="0"/>
                <a:cs typeface="Arial" panose="020B0604020202020204" pitchFamily="34" charset="0"/>
              </a:rPr>
              <a:t>hóa quản lý trong trường cao đẳng </a:t>
            </a:r>
            <a:endParaRPr lang="en-US" sz="2600" b="1" i="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16" name="Rectangle 15"/>
          <p:cNvSpPr/>
          <p:nvPr/>
        </p:nvSpPr>
        <p:spPr>
          <a:xfrm>
            <a:off x="113914" y="3250513"/>
            <a:ext cx="2209292" cy="892552"/>
          </a:xfrm>
          <a:prstGeom prst="rect">
            <a:avLst/>
          </a:prstGeom>
          <a:solidFill>
            <a:schemeClr val="bg1"/>
          </a:solidFill>
        </p:spPr>
        <p:txBody>
          <a:bodyPr wrap="square">
            <a:spAutoFit/>
          </a:bodyPr>
          <a:lstStyle/>
          <a:p>
            <a:pPr algn="just">
              <a:spcBef>
                <a:spcPts val="600"/>
              </a:spcBef>
              <a:spcAft>
                <a:spcPts val="600"/>
              </a:spcAft>
            </a:pP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Giá trị tích cực trong:</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17" name="Group 16"/>
          <p:cNvGrpSpPr/>
          <p:nvPr/>
        </p:nvGrpSpPr>
        <p:grpSpPr>
          <a:xfrm>
            <a:off x="2547250" y="2744289"/>
            <a:ext cx="3017520" cy="702141"/>
            <a:chOff x="4267200" y="1466850"/>
            <a:chExt cx="1848583" cy="702141"/>
          </a:xfrm>
        </p:grpSpPr>
        <p:sp>
          <p:nvSpPr>
            <p:cNvPr id="18" name="Rounded Rectangle 17"/>
            <p:cNvSpPr/>
            <p:nvPr/>
          </p:nvSpPr>
          <p:spPr>
            <a:xfrm>
              <a:off x="4267200" y="1466850"/>
              <a:ext cx="1848583" cy="70214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600">
                <a:latin typeface="Times New Roman" panose="02020603050405020304" pitchFamily="18" charset="0"/>
                <a:cs typeface="Times New Roman" panose="02020603050405020304" pitchFamily="18" charset="0"/>
              </a:endParaRPr>
            </a:p>
          </p:txBody>
        </p:sp>
        <p:sp>
          <p:nvSpPr>
            <p:cNvPr id="19" name="Rectangle 18"/>
            <p:cNvSpPr/>
            <p:nvPr/>
          </p:nvSpPr>
          <p:spPr>
            <a:xfrm>
              <a:off x="4405099" y="1531471"/>
              <a:ext cx="1661820" cy="492443"/>
            </a:xfrm>
            <a:prstGeom prst="rect">
              <a:avLst/>
            </a:prstGeom>
            <a:solidFill>
              <a:schemeClr val="bg1"/>
            </a:solidFill>
          </p:spPr>
          <p:txBody>
            <a:bodyPr wrap="square">
              <a:spAutoFit/>
            </a:bodyPr>
            <a:lstStyle/>
            <a:p>
              <a:pPr algn="just">
                <a:spcBef>
                  <a:spcPts val="600"/>
                </a:spcBef>
                <a:spcAft>
                  <a:spcPts val="600"/>
                </a:spcAft>
              </a:pPr>
              <a:r>
                <a:rPr lang="nl-NL" sz="2600"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rPr>
                <a:t>Phong cách quản lí</a:t>
              </a:r>
              <a:endParaRPr lang="en-US" sz="26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endParaRPr>
            </a:p>
          </p:txBody>
        </p:sp>
      </p:grpSp>
      <p:grpSp>
        <p:nvGrpSpPr>
          <p:cNvPr id="20" name="Group 19"/>
          <p:cNvGrpSpPr/>
          <p:nvPr/>
        </p:nvGrpSpPr>
        <p:grpSpPr>
          <a:xfrm>
            <a:off x="2517346" y="3696789"/>
            <a:ext cx="3047424" cy="702141"/>
            <a:chOff x="4267200" y="1466850"/>
            <a:chExt cx="1848583" cy="702141"/>
          </a:xfrm>
        </p:grpSpPr>
        <p:sp>
          <p:nvSpPr>
            <p:cNvPr id="21" name="Rounded Rectangle 20"/>
            <p:cNvSpPr/>
            <p:nvPr/>
          </p:nvSpPr>
          <p:spPr>
            <a:xfrm>
              <a:off x="4267200" y="1466850"/>
              <a:ext cx="1848583" cy="70214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600">
                <a:latin typeface="Times New Roman" panose="02020603050405020304" pitchFamily="18" charset="0"/>
                <a:cs typeface="Times New Roman" panose="02020603050405020304" pitchFamily="18" charset="0"/>
              </a:endParaRPr>
            </a:p>
          </p:txBody>
        </p:sp>
        <p:sp>
          <p:nvSpPr>
            <p:cNvPr id="22" name="Rectangle 21"/>
            <p:cNvSpPr/>
            <p:nvPr/>
          </p:nvSpPr>
          <p:spPr>
            <a:xfrm>
              <a:off x="4405099" y="1531471"/>
              <a:ext cx="1661820" cy="492443"/>
            </a:xfrm>
            <a:prstGeom prst="rect">
              <a:avLst/>
            </a:prstGeom>
            <a:solidFill>
              <a:schemeClr val="bg1"/>
            </a:solidFill>
          </p:spPr>
          <p:txBody>
            <a:bodyPr wrap="square">
              <a:spAutoFit/>
            </a:bodyPr>
            <a:lstStyle/>
            <a:p>
              <a:pPr algn="just">
                <a:spcBef>
                  <a:spcPts val="600"/>
                </a:spcBef>
                <a:spcAft>
                  <a:spcPts val="600"/>
                </a:spcAft>
              </a:pPr>
              <a:r>
                <a:rPr lang="nl-NL" sz="2600"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rPr>
                <a:t>Năng lực </a:t>
              </a:r>
              <a:r>
                <a:rPr lang="nl-NL" sz="26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quản lí</a:t>
              </a:r>
              <a:endParaRPr lang="en-US" sz="26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endParaRPr>
            </a:p>
          </p:txBody>
        </p:sp>
      </p:grpSp>
      <p:grpSp>
        <p:nvGrpSpPr>
          <p:cNvPr id="23" name="Group 22"/>
          <p:cNvGrpSpPr/>
          <p:nvPr/>
        </p:nvGrpSpPr>
        <p:grpSpPr>
          <a:xfrm>
            <a:off x="2517346" y="4620058"/>
            <a:ext cx="3047424" cy="702141"/>
            <a:chOff x="4267200" y="1466850"/>
            <a:chExt cx="1848583" cy="702141"/>
          </a:xfrm>
        </p:grpSpPr>
        <p:sp>
          <p:nvSpPr>
            <p:cNvPr id="24" name="Rounded Rectangle 23"/>
            <p:cNvSpPr/>
            <p:nvPr/>
          </p:nvSpPr>
          <p:spPr>
            <a:xfrm>
              <a:off x="4267200" y="1466850"/>
              <a:ext cx="1848583" cy="70214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2600">
                <a:latin typeface="Times New Roman" panose="02020603050405020304" pitchFamily="18" charset="0"/>
                <a:cs typeface="Times New Roman" panose="02020603050405020304" pitchFamily="18" charset="0"/>
              </a:endParaRPr>
            </a:p>
          </p:txBody>
        </p:sp>
        <p:sp>
          <p:nvSpPr>
            <p:cNvPr id="25" name="Rectangle 24"/>
            <p:cNvSpPr/>
            <p:nvPr/>
          </p:nvSpPr>
          <p:spPr>
            <a:xfrm>
              <a:off x="4405099" y="1531471"/>
              <a:ext cx="1661820" cy="492443"/>
            </a:xfrm>
            <a:prstGeom prst="rect">
              <a:avLst/>
            </a:prstGeom>
            <a:solidFill>
              <a:schemeClr val="bg1"/>
            </a:solidFill>
          </p:spPr>
          <p:txBody>
            <a:bodyPr wrap="square">
              <a:spAutoFit/>
            </a:bodyPr>
            <a:lstStyle/>
            <a:p>
              <a:pPr algn="just">
                <a:spcBef>
                  <a:spcPts val="600"/>
                </a:spcBef>
                <a:spcAft>
                  <a:spcPts val="600"/>
                </a:spcAft>
              </a:pPr>
              <a:r>
                <a:rPr lang="nl-NL" sz="2600"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rPr>
                <a:t>Hiệu quả </a:t>
              </a:r>
              <a:r>
                <a:rPr lang="nl-NL" sz="26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quản lí</a:t>
              </a:r>
              <a:endParaRPr lang="en-US" sz="26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endParaRPr>
            </a:p>
          </p:txBody>
        </p:sp>
      </p:grpSp>
      <p:pic>
        <p:nvPicPr>
          <p:cNvPr id="26" name="Picture 25"/>
          <p:cNvPicPr>
            <a:picLocks noChangeAspect="1"/>
          </p:cNvPicPr>
          <p:nvPr/>
        </p:nvPicPr>
        <p:blipFill rotWithShape="1">
          <a:blip r:embed="rId2"/>
          <a:srcRect l="55678"/>
          <a:stretch/>
        </p:blipFill>
        <p:spPr>
          <a:xfrm>
            <a:off x="5788814" y="1877038"/>
            <a:ext cx="3355187" cy="4624387"/>
          </a:xfrm>
          <a:prstGeom prst="rect">
            <a:avLst/>
          </a:prstGeom>
        </p:spPr>
      </p:pic>
      <p:sp>
        <p:nvSpPr>
          <p:cNvPr id="27" name="Date Placeholder 5"/>
          <p:cNvSpPr txBox="1">
            <a:spLocks/>
          </p:cNvSpPr>
          <p:nvPr/>
        </p:nvSpPr>
        <p:spPr>
          <a:xfrm>
            <a:off x="6883201" y="6381750"/>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3682401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par>
                                <p:cTn id="8" presetID="16" presetClass="entr" presetSubtype="21"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par>
                                <p:cTn id="11" presetID="16" presetClass="entr" presetSubtype="21"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arn(inVertical)">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8"/>
          <p:cNvSpPr txBox="1">
            <a:spLocks/>
          </p:cNvSpPr>
          <p:nvPr/>
        </p:nvSpPr>
        <p:spPr>
          <a:xfrm>
            <a:off x="357052" y="2076996"/>
            <a:ext cx="4953000" cy="3810000"/>
          </a:xfrm>
          <a:prstGeom prst="rect">
            <a:avLst/>
          </a:prstGeom>
        </p:spPr>
        <p:txBody>
          <a:bodyPr vert="horz" lIns="91440" tIns="45720" rIns="91440" bIns="45720" rtlCol="0" anchor="b">
            <a:normAutofit lnSpcReduction="10000"/>
          </a:bodyPr>
          <a:lstStyle>
            <a:lvl1pPr marL="0" indent="0" algn="l"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just">
              <a:defRPr/>
            </a:pPr>
            <a:r>
              <a:rPr lang="en-US" sz="2800" dirty="0" smtClean="0">
                <a:solidFill>
                  <a:schemeClr val="tx1"/>
                </a:solidFill>
                <a:latin typeface="Times New Roman" pitchFamily="18" charset="0"/>
                <a:cs typeface="Times New Roman" pitchFamily="18" charset="0"/>
              </a:rPr>
              <a:t>	</a:t>
            </a:r>
            <a:r>
              <a:rPr lang="nl-NL" sz="28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Phong cách quản lí:</a:t>
            </a:r>
          </a:p>
          <a:p>
            <a:pPr algn="just">
              <a:defRPr/>
            </a:pP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Người</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quản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lý</a:t>
            </a:r>
            <a:r>
              <a:rPr lang="en-US" sz="2800" dirty="0" smtClean="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l</a:t>
            </a:r>
            <a:r>
              <a:rPr lang="en-US" sz="2800" dirty="0" err="1" smtClean="0">
                <a:solidFill>
                  <a:schemeClr val="tx1"/>
                </a:solidFill>
                <a:latin typeface="Times New Roman" pitchFamily="18" charset="0"/>
                <a:cs typeface="Times New Roman" pitchFamily="18" charset="0"/>
              </a:rPr>
              <a:t>uôn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chú</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trọng</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xây</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dựng</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hình</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ảnh</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bản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thân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làm</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mới</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về</a:t>
            </a:r>
            <a:r>
              <a:rPr lang="en-US" sz="2800" dirty="0">
                <a:solidFill>
                  <a:schemeClr val="tx1"/>
                </a:solidFill>
                <a:latin typeface="Times New Roman" pitchFamily="18" charset="0"/>
                <a:cs typeface="Times New Roman" pitchFamily="18" charset="0"/>
              </a:rPr>
              <a:t>:</a:t>
            </a:r>
            <a:r>
              <a:rPr lang="en-US" sz="2800" dirty="0" smtClean="0">
                <a:solidFill>
                  <a:schemeClr val="tx1"/>
                </a:solidFill>
                <a:latin typeface="Times New Roman" pitchFamily="18" charset="0"/>
                <a:cs typeface="Times New Roman" pitchFamily="18" charset="0"/>
              </a:rPr>
              <a:t> </a:t>
            </a:r>
          </a:p>
          <a:p>
            <a:pPr algn="just">
              <a:defRPr/>
            </a:pPr>
            <a:r>
              <a:rPr lang="en-US" sz="2800" dirty="0" smtClean="0">
                <a:solidFill>
                  <a:schemeClr val="tx1"/>
                </a:solidFill>
                <a:latin typeface="Times New Roman" pitchFamily="18" charset="0"/>
                <a:cs typeface="Times New Roman" pitchFamily="18" charset="0"/>
              </a:rPr>
              <a:t>	- </a:t>
            </a:r>
            <a:r>
              <a:rPr lang="en-US" sz="2800" dirty="0" err="1" smtClean="0">
                <a:solidFill>
                  <a:schemeClr val="tx1"/>
                </a:solidFill>
                <a:latin typeface="Times New Roman" pitchFamily="18" charset="0"/>
                <a:cs typeface="Times New Roman" pitchFamily="18" charset="0"/>
              </a:rPr>
              <a:t>Hình</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thức</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cách</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ăn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mặc</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ngôn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ngữ</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hình</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thể</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phong</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cách</a:t>
            </a:r>
            <a:r>
              <a:rPr lang="en-US" sz="2800" dirty="0" smtClean="0">
                <a:solidFill>
                  <a:schemeClr val="tx1"/>
                </a:solidFill>
                <a:latin typeface="Times New Roman" pitchFamily="18" charset="0"/>
                <a:cs typeface="Times New Roman" pitchFamily="18" charset="0"/>
              </a:rPr>
              <a:t>…</a:t>
            </a:r>
          </a:p>
          <a:p>
            <a:pPr algn="just">
              <a:defRPr/>
            </a:pPr>
            <a:r>
              <a:rPr lang="en-US" sz="2800" dirty="0" smtClean="0">
                <a:solidFill>
                  <a:schemeClr val="tx1"/>
                </a:solidFill>
                <a:latin typeface="Times New Roman" pitchFamily="18" charset="0"/>
                <a:cs typeface="Times New Roman" pitchFamily="18" charset="0"/>
              </a:rPr>
              <a:t>	- </a:t>
            </a:r>
            <a:r>
              <a:rPr lang="en-US" sz="2800" dirty="0" err="1" smtClean="0">
                <a:solidFill>
                  <a:schemeClr val="tx1"/>
                </a:solidFill>
                <a:latin typeface="Times New Roman" pitchFamily="18" charset="0"/>
                <a:cs typeface="Times New Roman" pitchFamily="18" charset="0"/>
              </a:rPr>
              <a:t>Nội</a:t>
            </a:r>
            <a:r>
              <a:rPr lang="en-US" sz="2800" dirty="0" smtClean="0">
                <a:solidFill>
                  <a:schemeClr val="tx1"/>
                </a:solidFill>
                <a:latin typeface="Times New Roman" pitchFamily="18" charset="0"/>
                <a:cs typeface="Times New Roman" pitchFamily="18" charset="0"/>
              </a:rPr>
              <a:t> dung: </a:t>
            </a:r>
            <a:r>
              <a:rPr lang="en-US" sz="2800" dirty="0" err="1" smtClean="0">
                <a:solidFill>
                  <a:schemeClr val="tx1"/>
                </a:solidFill>
                <a:latin typeface="Times New Roman" pitchFamily="18" charset="0"/>
                <a:cs typeface="Times New Roman" pitchFamily="18" charset="0"/>
              </a:rPr>
              <a:t>Phẩm</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hạnh</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kiến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thức</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và</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năng</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lực</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tư</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duy</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và</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hành</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động</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để</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truyền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cảm</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hứng</a:t>
            </a:r>
            <a:endParaRPr lang="en-US" sz="2800" dirty="0" smtClean="0">
              <a:solidFill>
                <a:schemeClr val="tx1"/>
              </a:solidFill>
              <a:latin typeface="Times New Roman" pitchFamily="18" charset="0"/>
              <a:cs typeface="Times New Roman" pitchFamily="18" charset="0"/>
            </a:endParaRPr>
          </a:p>
        </p:txBody>
      </p:sp>
      <p:pic>
        <p:nvPicPr>
          <p:cNvPr id="5" name="Content Placeholder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5614852" y="2457996"/>
            <a:ext cx="3124200" cy="3338512"/>
          </a:xfrm>
          <a:prstGeom prst="rect">
            <a:avLst/>
          </a:prstGeom>
        </p:spPr>
      </p:pic>
      <p:sp>
        <p:nvSpPr>
          <p:cNvPr id="6" name="Rectangle 5"/>
          <p:cNvSpPr/>
          <p:nvPr/>
        </p:nvSpPr>
        <p:spPr>
          <a:xfrm>
            <a:off x="1423851" y="654590"/>
            <a:ext cx="7014754" cy="692497"/>
          </a:xfrm>
          <a:prstGeom prst="rect">
            <a:avLst/>
          </a:prstGeom>
        </p:spPr>
        <p:txBody>
          <a:bodyPr wrap="square">
            <a:spAutoFit/>
          </a:bodyPr>
          <a:lstStyle/>
          <a:p>
            <a:pPr indent="431800" algn="just">
              <a:lnSpc>
                <a:spcPct val="150000"/>
              </a:lnSpc>
              <a:spcBef>
                <a:spcPts val="600"/>
              </a:spcBef>
              <a:spcAft>
                <a:spcPts val="0"/>
              </a:spcAft>
            </a:pPr>
            <a:r>
              <a:rPr lang="it-IT" sz="2600" b="1" i="1" dirty="0" smtClean="0">
                <a:latin typeface="Times New Roman" panose="02020603050405020304" pitchFamily="18" charset="0"/>
                <a:ea typeface="Times New Roman" panose="02020603050405020304" pitchFamily="18" charset="0"/>
                <a:cs typeface="Arial" panose="020B0604020202020204" pitchFamily="34" charset="0"/>
              </a:rPr>
              <a:t>b.Văn </a:t>
            </a:r>
            <a:r>
              <a:rPr lang="it-IT" sz="2600" b="1" i="1" dirty="0">
                <a:latin typeface="Times New Roman" panose="02020603050405020304" pitchFamily="18" charset="0"/>
                <a:ea typeface="Times New Roman" panose="02020603050405020304" pitchFamily="18" charset="0"/>
                <a:cs typeface="Arial" panose="020B0604020202020204" pitchFamily="34" charset="0"/>
              </a:rPr>
              <a:t>hóa quản lý trong trường cao đẳng </a:t>
            </a:r>
            <a:endParaRPr lang="en-US" sz="2600" b="1" i="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7"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301945629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35577" y="1699784"/>
            <a:ext cx="7968343" cy="3293209"/>
          </a:xfrm>
          <a:prstGeom prst="rect">
            <a:avLst/>
          </a:prstGeom>
          <a:solidFill>
            <a:schemeClr val="bg1"/>
          </a:solidFill>
        </p:spPr>
        <p:txBody>
          <a:bodyPr wrap="square">
            <a:spAutoFit/>
          </a:bodyPr>
          <a:lstStyle/>
          <a:p>
            <a:pPr algn="just"/>
            <a:r>
              <a:rPr lang="nl-NL" sz="2600" dirty="0" smtClean="0">
                <a:latin typeface="Times New Roman" panose="02020603050405020304" pitchFamily="18" charset="0"/>
                <a:ea typeface="Calibri" panose="020F0502020204030204" pitchFamily="34" charset="0"/>
                <a:cs typeface="Times New Roman" panose="02020603050405020304" pitchFamily="18" charset="0"/>
              </a:rPr>
              <a:t>+ Phong cách quản lí:</a:t>
            </a:r>
          </a:p>
          <a:p>
            <a:pPr algn="just"/>
            <a:r>
              <a:rPr lang="nl-NL"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nl-NL" sz="2600" dirty="0">
                <a:latin typeface="Times New Roman" panose="02020603050405020304" pitchFamily="18" charset="0"/>
                <a:ea typeface="Calibri" panose="020F0502020204030204" pitchFamily="34" charset="0"/>
                <a:cs typeface="Times New Roman" panose="02020603050405020304" pitchFamily="18" charset="0"/>
              </a:rPr>
              <a:t>Tác phong làm việc </a:t>
            </a:r>
            <a:r>
              <a:rPr lang="nl-NL" sz="2600" dirty="0" smtClean="0">
                <a:latin typeface="Times New Roman" panose="02020603050405020304" pitchFamily="18" charset="0"/>
                <a:ea typeface="Calibri" panose="020F0502020204030204" pitchFamily="34" charset="0"/>
                <a:cs typeface="Times New Roman" panose="02020603050405020304" pitchFamily="18" charset="0"/>
              </a:rPr>
              <a:t>dân chủ, khoa học, hiệu quả, thiết thực </a:t>
            </a:r>
            <a:r>
              <a:rPr lang="en-US" sz="2600" dirty="0" err="1" smtClean="0">
                <a:latin typeface="Times New Roman" panose="02020603050405020304" pitchFamily="18" charset="0"/>
                <a:cs typeface="Times New Roman" panose="02020603050405020304" pitchFamily="18" charset="0"/>
              </a:rPr>
              <a:t>về</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mặt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môn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thuật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hồn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cốt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endParaRPr lang="nl-NL" sz="2600" dirty="0" smtClean="0">
              <a:latin typeface="Times New Roman" panose="02020603050405020304" pitchFamily="18" charset="0"/>
              <a:ea typeface="Calibri" panose="020F0502020204030204" pitchFamily="34" charset="0"/>
              <a:cs typeface="Times New Roman" panose="02020603050405020304" pitchFamily="18" charset="0"/>
            </a:endParaRPr>
          </a:p>
          <a:p>
            <a:pPr algn="just"/>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nl-NL" sz="2600" dirty="0">
                <a:latin typeface="Times New Roman" panose="02020603050405020304" pitchFamily="18" charset="0"/>
                <a:ea typeface="Calibri" panose="020F0502020204030204" pitchFamily="34" charset="0"/>
                <a:cs typeface="Times New Roman" panose="02020603050405020304" pitchFamily="18" charset="0"/>
              </a:rPr>
              <a:t>Tác phong </a:t>
            </a:r>
            <a:r>
              <a:rPr lang="nl-NL" sz="2600" dirty="0" smtClean="0">
                <a:latin typeface="Times New Roman" panose="02020603050405020304" pitchFamily="18" charset="0"/>
                <a:ea typeface="Calibri" panose="020F0502020204030204" pitchFamily="34" charset="0"/>
                <a:cs typeface="Times New Roman" panose="02020603050405020304" pitchFamily="18" charset="0"/>
              </a:rPr>
              <a:t>đ</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i</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sâu</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đi</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sát</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a:t>
            </a:r>
          </a:p>
          <a:p>
            <a:pPr algn="just"/>
            <a:r>
              <a:rPr lang="nl-NL" sz="2600" dirty="0" smtClean="0">
                <a:latin typeface="Times New Roman" panose="02020603050405020304" pitchFamily="18" charset="0"/>
                <a:ea typeface="Calibri" panose="020F0502020204030204" pitchFamily="34" charset="0"/>
                <a:cs typeface="Times New Roman" panose="02020603050405020304" pitchFamily="18" charset="0"/>
              </a:rPr>
              <a:t>- Tác </a:t>
            </a:r>
            <a:r>
              <a:rPr lang="nl-NL" sz="2600" dirty="0">
                <a:latin typeface="Times New Roman" panose="02020603050405020304" pitchFamily="18" charset="0"/>
                <a:ea typeface="Calibri" panose="020F0502020204030204" pitchFamily="34" charset="0"/>
                <a:cs typeface="Times New Roman" panose="02020603050405020304" pitchFamily="18" charset="0"/>
              </a:rPr>
              <a:t>phong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tôn</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trọng</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và</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lắng</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nghe</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ý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kiến</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của</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GV, NV.</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nl-NL" sz="2600" dirty="0" smtClean="0">
                <a:latin typeface="Times New Roman" panose="02020603050405020304" pitchFamily="18" charset="0"/>
                <a:ea typeface="Calibri" panose="020F0502020204030204" pitchFamily="34" charset="0"/>
                <a:cs typeface="Times New Roman" panose="02020603050405020304" pitchFamily="18" charset="0"/>
              </a:rPr>
              <a:t>- Tác </a:t>
            </a:r>
            <a:r>
              <a:rPr lang="nl-NL" sz="2600" dirty="0">
                <a:latin typeface="Times New Roman" panose="02020603050405020304" pitchFamily="18" charset="0"/>
                <a:ea typeface="Calibri" panose="020F0502020204030204" pitchFamily="34" charset="0"/>
                <a:cs typeface="Times New Roman" panose="02020603050405020304" pitchFamily="18" charset="0"/>
              </a:rPr>
              <a:t>phong làm việc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khiếm</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tốn</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học</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hỏi</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và</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thực</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sự</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cầu</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thị</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a:t>
            </a:r>
          </a:p>
          <a:p>
            <a:pPr algn="just"/>
            <a:r>
              <a:rPr lang="nl-NL" sz="2600" dirty="0" smtClean="0">
                <a:latin typeface="Times New Roman" panose="02020603050405020304" pitchFamily="18" charset="0"/>
                <a:ea typeface="Calibri" panose="020F0502020204030204" pitchFamily="34" charset="0"/>
                <a:cs typeface="Times New Roman" panose="02020603050405020304" pitchFamily="18" charset="0"/>
              </a:rPr>
              <a:t>- Tác </a:t>
            </a:r>
            <a:r>
              <a:rPr lang="nl-NL" sz="2600" dirty="0">
                <a:latin typeface="Times New Roman" panose="02020603050405020304" pitchFamily="18" charset="0"/>
                <a:ea typeface="Calibri" panose="020F0502020204030204" pitchFamily="34" charset="0"/>
                <a:cs typeface="Times New Roman" panose="02020603050405020304" pitchFamily="18" charset="0"/>
              </a:rPr>
              <a:t>phong làm việc </a:t>
            </a:r>
            <a:r>
              <a:rPr lang="nl-NL" sz="2600" dirty="0" smtClean="0">
                <a:latin typeface="Times New Roman" panose="02020603050405020304" pitchFamily="18" charset="0"/>
                <a:ea typeface="Calibri" panose="020F0502020204030204" pitchFamily="34" charset="0"/>
                <a:cs typeface="Times New Roman" panose="02020603050405020304" pitchFamily="18" charset="0"/>
              </a:rPr>
              <a:t>n</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ăng</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động</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sáng</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tạo</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nl-NL" sz="2600" dirty="0" smtClean="0">
                <a:latin typeface="Times New Roman" panose="02020603050405020304" pitchFamily="18" charset="0"/>
                <a:ea typeface="Calibri" panose="020F0502020204030204" pitchFamily="34" charset="0"/>
                <a:cs typeface="Times New Roman" panose="02020603050405020304" pitchFamily="18" charset="0"/>
              </a:rPr>
              <a:t>g</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ương</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mẫu</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tiên</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phong</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a:t>
            </a:r>
          </a:p>
        </p:txBody>
      </p:sp>
      <p:sp>
        <p:nvSpPr>
          <p:cNvPr id="5"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
        <p:nvSpPr>
          <p:cNvPr id="6" name="Rectangle 5"/>
          <p:cNvSpPr/>
          <p:nvPr/>
        </p:nvSpPr>
        <p:spPr>
          <a:xfrm>
            <a:off x="1423851" y="654590"/>
            <a:ext cx="7014754" cy="692497"/>
          </a:xfrm>
          <a:prstGeom prst="rect">
            <a:avLst/>
          </a:prstGeom>
        </p:spPr>
        <p:txBody>
          <a:bodyPr wrap="square">
            <a:spAutoFit/>
          </a:bodyPr>
          <a:lstStyle/>
          <a:p>
            <a:pPr indent="431800" algn="just">
              <a:lnSpc>
                <a:spcPct val="150000"/>
              </a:lnSpc>
              <a:spcBef>
                <a:spcPts val="600"/>
              </a:spcBef>
              <a:spcAft>
                <a:spcPts val="0"/>
              </a:spcAft>
            </a:pPr>
            <a:r>
              <a:rPr lang="it-IT" sz="2600" b="1" i="1" dirty="0" smtClean="0">
                <a:latin typeface="Times New Roman" panose="02020603050405020304" pitchFamily="18" charset="0"/>
                <a:ea typeface="Times New Roman" panose="02020603050405020304" pitchFamily="18" charset="0"/>
                <a:cs typeface="Arial" panose="020B0604020202020204" pitchFamily="34" charset="0"/>
              </a:rPr>
              <a:t>b.Văn </a:t>
            </a:r>
            <a:r>
              <a:rPr lang="it-IT" sz="2600" b="1" i="1" dirty="0">
                <a:latin typeface="Times New Roman" panose="02020603050405020304" pitchFamily="18" charset="0"/>
                <a:ea typeface="Times New Roman" panose="02020603050405020304" pitchFamily="18" charset="0"/>
                <a:cs typeface="Arial" panose="020B0604020202020204" pitchFamily="34" charset="0"/>
              </a:rPr>
              <a:t>hóa quản lý trong trường cao đẳng </a:t>
            </a:r>
            <a:endParaRPr lang="en-US" sz="2600" b="1" i="1" dirty="0">
              <a:latin typeface="Times New Roman" panose="02020603050405020304" pitchFamily="18"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37271417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2"/>
          <p:cNvSpPr>
            <a:spLocks noGrp="1" noChangeArrowheads="1"/>
          </p:cNvSpPr>
          <p:nvPr>
            <p:ph type="title"/>
          </p:nvPr>
        </p:nvSpPr>
        <p:spPr>
          <a:xfrm>
            <a:off x="304800" y="533400"/>
            <a:ext cx="7848600" cy="762000"/>
          </a:xfrm>
          <a:solidFill>
            <a:schemeClr val="bg2"/>
          </a:solidFill>
          <a:effectLst>
            <a:outerShdw dist="35921" dir="2700000" algn="ctr" rotWithShape="0">
              <a:schemeClr val="bg2"/>
            </a:outerShdw>
          </a:effectLst>
        </p:spPr>
        <p:txBody>
          <a:bodyPr>
            <a:normAutofit/>
          </a:bodyPr>
          <a:lstStyle/>
          <a:p>
            <a:pPr>
              <a:defRPr/>
            </a:pPr>
            <a:r>
              <a:rPr lang="en-US" sz="3200" dirty="0" err="1" smtClean="0">
                <a:solidFill>
                  <a:srgbClr val="FF0000"/>
                </a:solidFill>
                <a:latin typeface="Times New Roman" panose="02020603050405020304" pitchFamily="18" charset="0"/>
                <a:cs typeface="Times New Roman" panose="02020603050405020304" pitchFamily="18" charset="0"/>
              </a:rPr>
              <a:t>Các</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yếu</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tố</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ảnh</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hưởng</a:t>
            </a:r>
            <a:r>
              <a:rPr lang="en-US" sz="3200" dirty="0" smtClean="0">
                <a:solidFill>
                  <a:srgbClr val="FF0000"/>
                </a:solidFill>
                <a:latin typeface="Times New Roman" panose="02020603050405020304" pitchFamily="18" charset="0"/>
                <a:cs typeface="Times New Roman" panose="02020603050405020304" pitchFamily="18" charset="0"/>
              </a:rPr>
              <a:t> </a:t>
            </a:r>
            <a:r>
              <a:rPr lang="nl-NL" sz="3200" dirty="0" smtClean="0">
                <a:solidFill>
                  <a:srgbClr val="FF0000"/>
                </a:solidFill>
                <a:latin typeface="Times New Roman" panose="02020603050405020304" pitchFamily="18" charset="0"/>
                <a:cs typeface="Times New Roman" panose="02020603050405020304" pitchFamily="18" charset="0"/>
              </a:rPr>
              <a:t>đến p</a:t>
            </a:r>
            <a:r>
              <a:rPr lang="nl-NL" sz="32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hong </a:t>
            </a:r>
            <a:r>
              <a:rPr lang="nl-NL" sz="3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cách quản lí</a:t>
            </a:r>
            <a:endParaRPr lang="en-GB" sz="3200" dirty="0">
              <a:solidFill>
                <a:srgbClr val="FF0000"/>
              </a:solidFill>
              <a:latin typeface="Times New Roman" panose="02020603050405020304" pitchFamily="18" charset="0"/>
              <a:cs typeface="Times New Roman" panose="02020603050405020304" pitchFamily="18" charset="0"/>
            </a:endParaRPr>
          </a:p>
        </p:txBody>
      </p:sp>
      <p:sp>
        <p:nvSpPr>
          <p:cNvPr id="393219" name="Rectangle 3"/>
          <p:cNvSpPr>
            <a:spLocks noChangeArrowheads="1"/>
          </p:cNvSpPr>
          <p:nvPr/>
        </p:nvSpPr>
        <p:spPr bwMode="auto">
          <a:xfrm>
            <a:off x="4424363" y="1916113"/>
            <a:ext cx="3652837" cy="3570287"/>
          </a:xfrm>
          <a:prstGeom prst="rect">
            <a:avLst/>
          </a:prstGeom>
          <a:noFill/>
          <a:ln w="11113">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grpSp>
        <p:nvGrpSpPr>
          <p:cNvPr id="393220" name="Group 4"/>
          <p:cNvGrpSpPr>
            <a:grpSpLocks/>
          </p:cNvGrpSpPr>
          <p:nvPr/>
        </p:nvGrpSpPr>
        <p:grpSpPr bwMode="auto">
          <a:xfrm>
            <a:off x="4419600" y="1949450"/>
            <a:ext cx="3676650" cy="3557588"/>
            <a:chOff x="1794" y="1228"/>
            <a:chExt cx="2316" cy="2241"/>
          </a:xfrm>
        </p:grpSpPr>
        <p:sp>
          <p:nvSpPr>
            <p:cNvPr id="8201" name="Arc 5"/>
            <p:cNvSpPr>
              <a:spLocks/>
            </p:cNvSpPr>
            <p:nvPr/>
          </p:nvSpPr>
          <p:spPr bwMode="auto">
            <a:xfrm>
              <a:off x="2945" y="1228"/>
              <a:ext cx="787" cy="1121"/>
            </a:xfrm>
            <a:custGeom>
              <a:avLst/>
              <a:gdLst>
                <a:gd name="T0" fmla="*/ 0 w 14769"/>
                <a:gd name="T1" fmla="*/ 0 h 21600"/>
                <a:gd name="T2" fmla="*/ 0 w 14769"/>
                <a:gd name="T3" fmla="*/ 0 h 21600"/>
                <a:gd name="T4" fmla="*/ 0 w 14769"/>
                <a:gd name="T5" fmla="*/ 0 h 21600"/>
                <a:gd name="T6" fmla="*/ 0 60000 65536"/>
                <a:gd name="T7" fmla="*/ 0 60000 65536"/>
                <a:gd name="T8" fmla="*/ 0 60000 65536"/>
              </a:gdLst>
              <a:ahLst/>
              <a:cxnLst>
                <a:cxn ang="T6">
                  <a:pos x="T0" y="T1"/>
                </a:cxn>
                <a:cxn ang="T7">
                  <a:pos x="T2" y="T3"/>
                </a:cxn>
                <a:cxn ang="T8">
                  <a:pos x="T4" y="T5"/>
                </a:cxn>
              </a:cxnLst>
              <a:rect l="0" t="0" r="r" b="b"/>
              <a:pathLst>
                <a:path w="14769" h="21600" fill="none" extrusionOk="0">
                  <a:moveTo>
                    <a:pt x="0" y="0"/>
                  </a:moveTo>
                  <a:cubicBezTo>
                    <a:pt x="5485" y="0"/>
                    <a:pt x="10765" y="2087"/>
                    <a:pt x="14768" y="5838"/>
                  </a:cubicBezTo>
                </a:path>
                <a:path w="14769" h="21600" stroke="0" extrusionOk="0">
                  <a:moveTo>
                    <a:pt x="0" y="0"/>
                  </a:moveTo>
                  <a:cubicBezTo>
                    <a:pt x="5485" y="0"/>
                    <a:pt x="10765" y="2087"/>
                    <a:pt x="14768" y="5838"/>
                  </a:cubicBezTo>
                  <a:lnTo>
                    <a:pt x="0" y="21600"/>
                  </a:lnTo>
                  <a:lnTo>
                    <a:pt x="0" y="0"/>
                  </a:lnTo>
                  <a:close/>
                </a:path>
              </a:pathLst>
            </a:custGeom>
            <a:solidFill>
              <a:schemeClr val="bg2"/>
            </a:solidFill>
            <a:ln w="11113">
              <a:solidFill>
                <a:srgbClr val="000000"/>
              </a:solidFill>
              <a:round/>
              <a:headEnd/>
              <a:tailEnd/>
            </a:ln>
          </p:spPr>
          <p:txBody>
            <a:bodyPr/>
            <a:lstStyle/>
            <a:p>
              <a:endParaRPr lang="en-US"/>
            </a:p>
          </p:txBody>
        </p:sp>
        <p:sp>
          <p:nvSpPr>
            <p:cNvPr id="8202" name="Arc 6"/>
            <p:cNvSpPr>
              <a:spLocks/>
            </p:cNvSpPr>
            <p:nvPr/>
          </p:nvSpPr>
          <p:spPr bwMode="auto">
            <a:xfrm>
              <a:off x="2945" y="1531"/>
              <a:ext cx="1151" cy="1883"/>
            </a:xfrm>
            <a:custGeom>
              <a:avLst/>
              <a:gdLst>
                <a:gd name="T0" fmla="*/ 0 w 21600"/>
                <a:gd name="T1" fmla="*/ 0 h 36297"/>
                <a:gd name="T2" fmla="*/ 0 w 21600"/>
                <a:gd name="T3" fmla="*/ 0 h 36297"/>
                <a:gd name="T4" fmla="*/ 0 w 21600"/>
                <a:gd name="T5" fmla="*/ 0 h 36297"/>
                <a:gd name="T6" fmla="*/ 0 60000 65536"/>
                <a:gd name="T7" fmla="*/ 0 60000 65536"/>
                <a:gd name="T8" fmla="*/ 0 60000 65536"/>
              </a:gdLst>
              <a:ahLst/>
              <a:cxnLst>
                <a:cxn ang="T6">
                  <a:pos x="T0" y="T1"/>
                </a:cxn>
                <a:cxn ang="T7">
                  <a:pos x="T2" y="T3"/>
                </a:cxn>
                <a:cxn ang="T8">
                  <a:pos x="T4" y="T5"/>
                </a:cxn>
              </a:cxnLst>
              <a:rect l="0" t="0" r="r" b="b"/>
              <a:pathLst>
                <a:path w="21600" h="36297" fill="none" extrusionOk="0">
                  <a:moveTo>
                    <a:pt x="14768" y="0"/>
                  </a:moveTo>
                  <a:cubicBezTo>
                    <a:pt x="19127" y="4083"/>
                    <a:pt x="21600" y="9789"/>
                    <a:pt x="21600" y="15762"/>
                  </a:cubicBezTo>
                  <a:cubicBezTo>
                    <a:pt x="21600" y="25110"/>
                    <a:pt x="15585" y="33398"/>
                    <a:pt x="6698" y="36297"/>
                  </a:cubicBezTo>
                </a:path>
                <a:path w="21600" h="36297" stroke="0" extrusionOk="0">
                  <a:moveTo>
                    <a:pt x="14768" y="0"/>
                  </a:moveTo>
                  <a:cubicBezTo>
                    <a:pt x="19127" y="4083"/>
                    <a:pt x="21600" y="9789"/>
                    <a:pt x="21600" y="15762"/>
                  </a:cubicBezTo>
                  <a:cubicBezTo>
                    <a:pt x="21600" y="25110"/>
                    <a:pt x="15585" y="33398"/>
                    <a:pt x="6698" y="36297"/>
                  </a:cubicBezTo>
                  <a:lnTo>
                    <a:pt x="0" y="15762"/>
                  </a:lnTo>
                  <a:lnTo>
                    <a:pt x="14768" y="0"/>
                  </a:lnTo>
                  <a:close/>
                </a:path>
              </a:pathLst>
            </a:custGeom>
            <a:solidFill>
              <a:schemeClr val="tx2"/>
            </a:solidFill>
            <a:ln w="11113">
              <a:solidFill>
                <a:srgbClr val="000000"/>
              </a:solidFill>
              <a:round/>
              <a:headEnd/>
              <a:tailEnd/>
            </a:ln>
          </p:spPr>
          <p:txBody>
            <a:bodyPr/>
            <a:lstStyle/>
            <a:p>
              <a:endParaRPr lang="en-US"/>
            </a:p>
          </p:txBody>
        </p:sp>
        <p:sp>
          <p:nvSpPr>
            <p:cNvPr id="8203" name="Arc 7"/>
            <p:cNvSpPr>
              <a:spLocks/>
            </p:cNvSpPr>
            <p:nvPr/>
          </p:nvSpPr>
          <p:spPr bwMode="auto">
            <a:xfrm>
              <a:off x="1794" y="1228"/>
              <a:ext cx="1507" cy="2241"/>
            </a:xfrm>
            <a:custGeom>
              <a:avLst/>
              <a:gdLst>
                <a:gd name="T0" fmla="*/ 0 w 28298"/>
                <a:gd name="T1" fmla="*/ 0 h 43200"/>
                <a:gd name="T2" fmla="*/ 0 w 28298"/>
                <a:gd name="T3" fmla="*/ 0 h 43200"/>
                <a:gd name="T4" fmla="*/ 0 w 28298"/>
                <a:gd name="T5" fmla="*/ 0 h 43200"/>
                <a:gd name="T6" fmla="*/ 0 60000 65536"/>
                <a:gd name="T7" fmla="*/ 0 60000 65536"/>
                <a:gd name="T8" fmla="*/ 0 60000 65536"/>
              </a:gdLst>
              <a:ahLst/>
              <a:cxnLst>
                <a:cxn ang="T6">
                  <a:pos x="T0" y="T1"/>
                </a:cxn>
                <a:cxn ang="T7">
                  <a:pos x="T2" y="T3"/>
                </a:cxn>
                <a:cxn ang="T8">
                  <a:pos x="T4" y="T5"/>
                </a:cxn>
              </a:cxnLst>
              <a:rect l="0" t="0" r="r" b="b"/>
              <a:pathLst>
                <a:path w="28298" h="43200" fill="none" extrusionOk="0">
                  <a:moveTo>
                    <a:pt x="28298" y="42135"/>
                  </a:moveTo>
                  <a:cubicBezTo>
                    <a:pt x="26135" y="42840"/>
                    <a:pt x="23874" y="43199"/>
                    <a:pt x="21600" y="43200"/>
                  </a:cubicBezTo>
                  <a:cubicBezTo>
                    <a:pt x="9670" y="43200"/>
                    <a:pt x="0" y="33529"/>
                    <a:pt x="0" y="21600"/>
                  </a:cubicBezTo>
                  <a:cubicBezTo>
                    <a:pt x="-1" y="9670"/>
                    <a:pt x="9670" y="0"/>
                    <a:pt x="21599" y="0"/>
                  </a:cubicBezTo>
                </a:path>
                <a:path w="28298" h="43200" stroke="0" extrusionOk="0">
                  <a:moveTo>
                    <a:pt x="28298" y="42135"/>
                  </a:moveTo>
                  <a:cubicBezTo>
                    <a:pt x="26135" y="42840"/>
                    <a:pt x="23874" y="43199"/>
                    <a:pt x="21600" y="43200"/>
                  </a:cubicBezTo>
                  <a:cubicBezTo>
                    <a:pt x="9670" y="43200"/>
                    <a:pt x="0" y="33529"/>
                    <a:pt x="0" y="21600"/>
                  </a:cubicBezTo>
                  <a:cubicBezTo>
                    <a:pt x="-1" y="9670"/>
                    <a:pt x="9670" y="0"/>
                    <a:pt x="21599" y="0"/>
                  </a:cubicBezTo>
                  <a:lnTo>
                    <a:pt x="21600" y="21600"/>
                  </a:lnTo>
                  <a:lnTo>
                    <a:pt x="28298" y="42135"/>
                  </a:lnTo>
                  <a:close/>
                </a:path>
              </a:pathLst>
            </a:custGeom>
            <a:solidFill>
              <a:srgbClr val="009999"/>
            </a:solidFill>
            <a:ln w="11113">
              <a:solidFill>
                <a:srgbClr val="000000"/>
              </a:solidFill>
              <a:round/>
              <a:headEnd/>
              <a:tailEnd/>
            </a:ln>
          </p:spPr>
          <p:txBody>
            <a:bodyPr/>
            <a:lstStyle/>
            <a:p>
              <a:endParaRPr lang="en-US"/>
            </a:p>
          </p:txBody>
        </p:sp>
        <p:sp>
          <p:nvSpPr>
            <p:cNvPr id="393224" name="Text Box 8"/>
            <p:cNvSpPr txBox="1">
              <a:spLocks noChangeArrowheads="1"/>
            </p:cNvSpPr>
            <p:nvPr/>
          </p:nvSpPr>
          <p:spPr bwMode="auto">
            <a:xfrm>
              <a:off x="1902" y="2058"/>
              <a:ext cx="1152" cy="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spcBef>
                  <a:spcPct val="50000"/>
                </a:spcBef>
                <a:defRPr/>
              </a:pPr>
              <a:r>
                <a:rPr lang="en-US" sz="2400" b="1" dirty="0" err="1">
                  <a:solidFill>
                    <a:schemeClr val="bg2">
                      <a:lumMod val="10000"/>
                      <a:lumOff val="90000"/>
                    </a:schemeClr>
                  </a:solidFill>
                  <a:latin typeface="VNI-Souvir" pitchFamily="2" charset="0"/>
                  <a:cs typeface="Arial" charset="0"/>
                </a:rPr>
                <a:t>Ngoân</a:t>
              </a:r>
              <a:r>
                <a:rPr lang="en-US" sz="2400" b="1" dirty="0">
                  <a:solidFill>
                    <a:schemeClr val="bg2">
                      <a:lumMod val="10000"/>
                      <a:lumOff val="90000"/>
                    </a:schemeClr>
                  </a:solidFill>
                  <a:latin typeface="VNI-Souvir" pitchFamily="2" charset="0"/>
                  <a:cs typeface="Arial" charset="0"/>
                </a:rPr>
                <a:t> </a:t>
              </a:r>
              <a:r>
                <a:rPr lang="en-US" sz="2400" b="1" dirty="0" err="1">
                  <a:solidFill>
                    <a:schemeClr val="bg2">
                      <a:lumMod val="10000"/>
                      <a:lumOff val="90000"/>
                    </a:schemeClr>
                  </a:solidFill>
                  <a:latin typeface="VNI-Souvir" pitchFamily="2" charset="0"/>
                  <a:cs typeface="Arial" charset="0"/>
                </a:rPr>
                <a:t>ngöõ</a:t>
              </a:r>
              <a:r>
                <a:rPr lang="en-US" sz="2400" b="1" dirty="0">
                  <a:solidFill>
                    <a:schemeClr val="bg2">
                      <a:lumMod val="10000"/>
                      <a:lumOff val="90000"/>
                    </a:schemeClr>
                  </a:solidFill>
                  <a:latin typeface="VNI-Souvir" pitchFamily="2" charset="0"/>
                  <a:cs typeface="Arial" charset="0"/>
                </a:rPr>
                <a:t> </a:t>
              </a:r>
            </a:p>
            <a:p>
              <a:pPr algn="ctr">
                <a:spcBef>
                  <a:spcPct val="50000"/>
                </a:spcBef>
                <a:defRPr/>
              </a:pPr>
              <a:r>
                <a:rPr lang="en-US" sz="2400" b="1" dirty="0" err="1">
                  <a:solidFill>
                    <a:schemeClr val="bg2">
                      <a:lumMod val="10000"/>
                      <a:lumOff val="90000"/>
                    </a:schemeClr>
                  </a:solidFill>
                  <a:latin typeface="VNI-Souvir" pitchFamily="2" charset="0"/>
                  <a:cs typeface="Arial" charset="0"/>
                </a:rPr>
                <a:t>hình</a:t>
              </a:r>
              <a:r>
                <a:rPr lang="en-US" sz="2400" b="1" dirty="0">
                  <a:solidFill>
                    <a:schemeClr val="bg2">
                      <a:lumMod val="10000"/>
                      <a:lumOff val="90000"/>
                    </a:schemeClr>
                  </a:solidFill>
                  <a:latin typeface="VNI-Souvir" pitchFamily="2" charset="0"/>
                  <a:cs typeface="Arial" charset="0"/>
                </a:rPr>
                <a:t> </a:t>
              </a:r>
              <a:r>
                <a:rPr lang="en-US" sz="2400" b="1" dirty="0" err="1">
                  <a:solidFill>
                    <a:schemeClr val="bg2">
                      <a:lumMod val="10000"/>
                      <a:lumOff val="90000"/>
                    </a:schemeClr>
                  </a:solidFill>
                  <a:latin typeface="VNI-Souvir" pitchFamily="2" charset="0"/>
                  <a:cs typeface="Arial" charset="0"/>
                </a:rPr>
                <a:t>theå</a:t>
              </a:r>
              <a:r>
                <a:rPr lang="en-US" sz="2400" b="1" dirty="0">
                  <a:solidFill>
                    <a:schemeClr val="bg2">
                      <a:lumMod val="10000"/>
                      <a:lumOff val="90000"/>
                    </a:schemeClr>
                  </a:solidFill>
                  <a:latin typeface="VNI-Souvir" pitchFamily="2" charset="0"/>
                  <a:cs typeface="Arial" charset="0"/>
                </a:rPr>
                <a:t> </a:t>
              </a:r>
            </a:p>
            <a:p>
              <a:pPr algn="ctr">
                <a:spcBef>
                  <a:spcPct val="50000"/>
                </a:spcBef>
                <a:defRPr/>
              </a:pPr>
              <a:r>
                <a:rPr lang="en-US" sz="2400" b="1" dirty="0">
                  <a:solidFill>
                    <a:schemeClr val="bg2">
                      <a:lumMod val="10000"/>
                      <a:lumOff val="90000"/>
                    </a:schemeClr>
                  </a:solidFill>
                  <a:latin typeface="VNI-Souvir" pitchFamily="2" charset="0"/>
                  <a:cs typeface="Arial" charset="0"/>
                </a:rPr>
                <a:t>55%</a:t>
              </a:r>
            </a:p>
          </p:txBody>
        </p:sp>
        <p:sp>
          <p:nvSpPr>
            <p:cNvPr id="8205" name="Text Box 9"/>
            <p:cNvSpPr txBox="1">
              <a:spLocks noChangeArrowheads="1"/>
            </p:cNvSpPr>
            <p:nvPr/>
          </p:nvSpPr>
          <p:spPr bwMode="auto">
            <a:xfrm>
              <a:off x="2700" y="1350"/>
              <a:ext cx="1152" cy="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en-US" sz="2400" b="1">
                  <a:latin typeface="VNI-Souvir" pitchFamily="2" charset="0"/>
                </a:rPr>
                <a:t>Lôøi noùi </a:t>
              </a:r>
            </a:p>
            <a:p>
              <a:pPr algn="ctr" eaLnBrk="1" hangingPunct="1">
                <a:spcBef>
                  <a:spcPct val="50000"/>
                </a:spcBef>
              </a:pPr>
              <a:r>
                <a:rPr lang="en-US" altLang="en-US" sz="2400" b="1">
                  <a:latin typeface="VNI-Souvir" pitchFamily="2" charset="0"/>
                </a:rPr>
                <a:t>7%</a:t>
              </a:r>
            </a:p>
          </p:txBody>
        </p:sp>
        <p:sp>
          <p:nvSpPr>
            <p:cNvPr id="8206" name="Text Box 10"/>
            <p:cNvSpPr txBox="1">
              <a:spLocks noChangeArrowheads="1"/>
            </p:cNvSpPr>
            <p:nvPr/>
          </p:nvSpPr>
          <p:spPr bwMode="auto">
            <a:xfrm>
              <a:off x="2958" y="2202"/>
              <a:ext cx="1152" cy="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en-US" sz="2400" b="1">
                  <a:solidFill>
                    <a:schemeClr val="bg1"/>
                  </a:solidFill>
                  <a:latin typeface="VNI-Souvir" pitchFamily="2" charset="0"/>
                </a:rPr>
                <a:t>Ngöõ ñieäu </a:t>
              </a:r>
            </a:p>
            <a:p>
              <a:pPr algn="ctr" eaLnBrk="1" hangingPunct="1">
                <a:spcBef>
                  <a:spcPct val="50000"/>
                </a:spcBef>
              </a:pPr>
              <a:r>
                <a:rPr lang="en-US" altLang="en-US" sz="2400" b="1">
                  <a:solidFill>
                    <a:schemeClr val="bg1"/>
                  </a:solidFill>
                  <a:latin typeface="VNI-Souvir" pitchFamily="2" charset="0"/>
                </a:rPr>
                <a:t>38%</a:t>
              </a:r>
            </a:p>
          </p:txBody>
        </p:sp>
      </p:grpSp>
      <p:sp>
        <p:nvSpPr>
          <p:cNvPr id="393227" name="Text Box 11"/>
          <p:cNvSpPr txBox="1">
            <a:spLocks noChangeArrowheads="1"/>
          </p:cNvSpPr>
          <p:nvPr/>
        </p:nvSpPr>
        <p:spPr bwMode="auto">
          <a:xfrm>
            <a:off x="4495800" y="5715000"/>
            <a:ext cx="3581400" cy="7127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spcBef>
                <a:spcPct val="50000"/>
              </a:spcBef>
              <a:defRPr/>
            </a:pPr>
            <a:r>
              <a:rPr lang="en-US" sz="1600" b="1" dirty="0" err="1">
                <a:effectLst>
                  <a:outerShdw blurRad="38100" dist="38100" dir="2700000" algn="tl">
                    <a:srgbClr val="C0C0C0"/>
                  </a:outerShdw>
                </a:effectLst>
                <a:latin typeface="VNI-Avo" pitchFamily="2" charset="0"/>
                <a:cs typeface="Arial" charset="0"/>
              </a:rPr>
              <a:t>Nguoàn</a:t>
            </a:r>
            <a:r>
              <a:rPr lang="en-US" sz="1600" b="1" dirty="0">
                <a:effectLst>
                  <a:outerShdw blurRad="38100" dist="38100" dir="2700000" algn="tl">
                    <a:srgbClr val="C0C0C0"/>
                  </a:outerShdw>
                </a:effectLst>
                <a:latin typeface="VNI-Avo" pitchFamily="2" charset="0"/>
                <a:cs typeface="Arial" charset="0"/>
              </a:rPr>
              <a:t>: Tony Pont</a:t>
            </a:r>
            <a:r>
              <a:rPr lang="en-US" sz="1600" dirty="0">
                <a:latin typeface="VNI-Goudy" pitchFamily="2" charset="0"/>
                <a:cs typeface="Arial" charset="0"/>
              </a:rPr>
              <a:t>.</a:t>
            </a:r>
          </a:p>
          <a:p>
            <a:pPr algn="ctr">
              <a:spcBef>
                <a:spcPct val="50000"/>
              </a:spcBef>
              <a:defRPr/>
            </a:pPr>
            <a:r>
              <a:rPr lang="en-US" sz="1600" b="1" i="1" dirty="0">
                <a:latin typeface="VNI-Goudy" pitchFamily="2" charset="0"/>
                <a:cs typeface="Arial" charset="0"/>
              </a:rPr>
              <a:t>Developing Effective Training Skills</a:t>
            </a:r>
          </a:p>
        </p:txBody>
      </p:sp>
      <p:sp>
        <p:nvSpPr>
          <p:cNvPr id="393228" name="Text Box 12"/>
          <p:cNvSpPr txBox="1">
            <a:spLocks noChangeArrowheads="1"/>
          </p:cNvSpPr>
          <p:nvPr/>
        </p:nvSpPr>
        <p:spPr bwMode="auto">
          <a:xfrm>
            <a:off x="457200" y="2209800"/>
            <a:ext cx="3429000" cy="831850"/>
          </a:xfrm>
          <a:prstGeom prst="rect">
            <a:avLst/>
          </a:prstGeom>
          <a:solidFill>
            <a:schemeClr val="bg2"/>
          </a:solidFill>
          <a:ln w="9525">
            <a:solidFill>
              <a:srgbClr val="336600"/>
            </a:solid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kumimoji="1" lang="en-US" altLang="en-US" sz="2400" dirty="0" err="1">
                <a:latin typeface="VNI-Souvir" pitchFamily="2" charset="0"/>
              </a:rPr>
              <a:t>Giao</a:t>
            </a:r>
            <a:r>
              <a:rPr kumimoji="1" lang="en-US" altLang="en-US" sz="2400" dirty="0">
                <a:latin typeface="VNI-Souvir" pitchFamily="2" charset="0"/>
              </a:rPr>
              <a:t> </a:t>
            </a:r>
            <a:r>
              <a:rPr kumimoji="1" lang="en-US" altLang="en-US" sz="2400" dirty="0" err="1">
                <a:latin typeface="VNI-Souvir" pitchFamily="2" charset="0"/>
              </a:rPr>
              <a:t>tieáp</a:t>
            </a:r>
            <a:r>
              <a:rPr kumimoji="1" lang="en-US" altLang="en-US" sz="2400" dirty="0">
                <a:latin typeface="VNI-Souvir" pitchFamily="2" charset="0"/>
              </a:rPr>
              <a:t> </a:t>
            </a:r>
            <a:r>
              <a:rPr kumimoji="1" lang="en-US" altLang="en-US" sz="2400" dirty="0" err="1">
                <a:latin typeface="VNI-Souvir" pitchFamily="2" charset="0"/>
              </a:rPr>
              <a:t>baèng</a:t>
            </a:r>
            <a:r>
              <a:rPr kumimoji="1" lang="en-US" altLang="en-US" sz="2400" dirty="0">
                <a:latin typeface="VNI-Souvir" pitchFamily="2" charset="0"/>
              </a:rPr>
              <a:t> </a:t>
            </a:r>
            <a:r>
              <a:rPr kumimoji="1" lang="en-US" altLang="en-US" sz="2400" dirty="0" err="1">
                <a:latin typeface="VNI-Souvir" pitchFamily="2" charset="0"/>
              </a:rPr>
              <a:t>lôøi</a:t>
            </a:r>
            <a:r>
              <a:rPr kumimoji="1" lang="en-US" altLang="en-US" sz="2400" dirty="0">
                <a:latin typeface="VNI-Souvir" pitchFamily="2" charset="0"/>
              </a:rPr>
              <a:t> 7%</a:t>
            </a:r>
          </a:p>
        </p:txBody>
      </p:sp>
      <p:sp>
        <p:nvSpPr>
          <p:cNvPr id="393229" name="Text Box 13"/>
          <p:cNvSpPr txBox="1">
            <a:spLocks noChangeArrowheads="1"/>
          </p:cNvSpPr>
          <p:nvPr/>
        </p:nvSpPr>
        <p:spPr bwMode="auto">
          <a:xfrm>
            <a:off x="457200" y="3505200"/>
            <a:ext cx="3429000" cy="1014413"/>
          </a:xfrm>
          <a:prstGeom prst="rect">
            <a:avLst/>
          </a:prstGeom>
          <a:solidFill>
            <a:schemeClr val="bg2"/>
          </a:solidFill>
          <a:ln w="9525">
            <a:solidFill>
              <a:srgbClr val="336600"/>
            </a:solidFill>
            <a:miter lim="800000"/>
            <a:headEnd/>
            <a:tailEnd/>
          </a:ln>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kumimoji="1" lang="en-US" altLang="en-US" sz="2400">
                <a:latin typeface="VNI-Souvir" pitchFamily="2" charset="0"/>
              </a:rPr>
              <a:t>Giao tieáp khoâng lôøi</a:t>
            </a:r>
          </a:p>
          <a:p>
            <a:pPr algn="ctr" eaLnBrk="1" hangingPunct="1">
              <a:spcBef>
                <a:spcPct val="50000"/>
              </a:spcBef>
            </a:pPr>
            <a:r>
              <a:rPr kumimoji="1" lang="en-US" altLang="en-US" sz="2400">
                <a:latin typeface="VNI-Souvir" pitchFamily="2" charset="0"/>
              </a:rPr>
              <a:t>93%</a:t>
            </a:r>
          </a:p>
        </p:txBody>
      </p:sp>
    </p:spTree>
    <p:extLst>
      <p:ext uri="{BB962C8B-B14F-4D97-AF65-F5344CB8AC3E}">
        <p14:creationId xmlns:p14="http://schemas.microsoft.com/office/powerpoint/2010/main" val="283466449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sz="2600" dirty="0" err="1" smtClean="0">
                <a:latin typeface="Times New Roman" panose="02020603050405020304" pitchFamily="18" charset="0"/>
                <a:cs typeface="Times New Roman" panose="02020603050405020304" pitchFamily="18" charset="0"/>
              </a:rPr>
              <a:t>Người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xưa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dạy</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
        <p:nvSpPr>
          <p:cNvPr id="13315" name="Rectangle 3"/>
          <p:cNvSpPr>
            <a:spLocks noGrp="1" noChangeArrowheads="1"/>
          </p:cNvSpPr>
          <p:nvPr>
            <p:ph idx="1"/>
          </p:nvPr>
        </p:nvSpPr>
        <p:spPr>
          <a:xfrm>
            <a:off x="457200" y="2209800"/>
            <a:ext cx="8229600" cy="1722120"/>
          </a:xfrm>
        </p:spPr>
        <p:txBody>
          <a:bodyPr>
            <a:normAutofit/>
          </a:bodyPr>
          <a:lstStyle/>
          <a:p>
            <a:pPr marL="0" indent="0" algn="ctr" eaLnBrk="1" hangingPunct="1">
              <a:buNone/>
            </a:pPr>
            <a:r>
              <a:rPr lang="en-US" altLang="en-US" sz="2600" i="1" dirty="0" err="1" smtClean="0">
                <a:latin typeface="Times New Roman" panose="02020603050405020304" pitchFamily="18" charset="0"/>
                <a:cs typeface="Times New Roman" panose="02020603050405020304" pitchFamily="18" charset="0"/>
              </a:rPr>
              <a:t>Hiểu</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cái</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vô</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thức</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của</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người</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khác</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để</a:t>
            </a:r>
            <a:r>
              <a:rPr lang="en-US" altLang="en-US" sz="2600" i="1" dirty="0" smtClean="0">
                <a:latin typeface="Times New Roman" panose="02020603050405020304" pitchFamily="18" charset="0"/>
                <a:cs typeface="Times New Roman" panose="02020603050405020304" pitchFamily="18" charset="0"/>
              </a:rPr>
              <a:t> </a:t>
            </a:r>
            <a:r>
              <a:rPr lang="en-US" altLang="en-US" sz="2600" b="1" i="1" dirty="0" err="1" smtClean="0">
                <a:solidFill>
                  <a:srgbClr val="FF0000"/>
                </a:solidFill>
                <a:latin typeface="Times New Roman" panose="02020603050405020304" pitchFamily="18" charset="0"/>
                <a:cs typeface="Times New Roman" panose="02020603050405020304" pitchFamily="18" charset="0"/>
              </a:rPr>
              <a:t>đối</a:t>
            </a:r>
            <a:r>
              <a:rPr lang="en-US" altLang="en-US" sz="2600" b="1" i="1" dirty="0" smtClean="0">
                <a:solidFill>
                  <a:srgbClr val="FF0000"/>
                </a:solidFill>
                <a:latin typeface="Times New Roman" panose="02020603050405020304" pitchFamily="18" charset="0"/>
                <a:cs typeface="Times New Roman" panose="02020603050405020304" pitchFamily="18" charset="0"/>
              </a:rPr>
              <a:t> </a:t>
            </a:r>
            <a:r>
              <a:rPr lang="en-US" altLang="en-US" sz="2600" b="1" i="1" dirty="0" err="1" smtClean="0">
                <a:solidFill>
                  <a:srgbClr val="FF0000"/>
                </a:solidFill>
                <a:latin typeface="Times New Roman" panose="02020603050405020304" pitchFamily="18" charset="0"/>
                <a:cs typeface="Times New Roman" panose="02020603050405020304" pitchFamily="18" charset="0"/>
              </a:rPr>
              <a:t>nhân</a:t>
            </a:r>
            <a:endParaRPr lang="en-US" altLang="en-US" sz="2600" b="1" i="1" dirty="0" smtClean="0">
              <a:solidFill>
                <a:srgbClr val="FF0000"/>
              </a:solidFill>
              <a:latin typeface="Times New Roman" panose="02020603050405020304" pitchFamily="18" charset="0"/>
              <a:cs typeface="Times New Roman" panose="02020603050405020304" pitchFamily="18" charset="0"/>
            </a:endParaRPr>
          </a:p>
          <a:p>
            <a:pPr marL="0" indent="0" algn="ctr" eaLnBrk="1" hangingPunct="1">
              <a:buNone/>
            </a:pPr>
            <a:r>
              <a:rPr lang="en-US" altLang="en-US" sz="2600" i="1" dirty="0" err="1" smtClean="0">
                <a:latin typeface="Times New Roman" panose="02020603050405020304" pitchFamily="18" charset="0"/>
                <a:cs typeface="Times New Roman" panose="02020603050405020304" pitchFamily="18" charset="0"/>
              </a:rPr>
              <a:t>Hiểu</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cái</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vô</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thức</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của</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chính</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mình</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để</a:t>
            </a:r>
            <a:r>
              <a:rPr lang="en-US" altLang="en-US" sz="2600" i="1" dirty="0" smtClean="0">
                <a:latin typeface="Times New Roman" panose="02020603050405020304" pitchFamily="18" charset="0"/>
                <a:cs typeface="Times New Roman" panose="02020603050405020304" pitchFamily="18" charset="0"/>
              </a:rPr>
              <a:t> </a:t>
            </a:r>
            <a:r>
              <a:rPr lang="en-US" altLang="en-US" sz="2600" b="1" i="1" dirty="0" err="1" smtClean="0">
                <a:solidFill>
                  <a:srgbClr val="FF0000"/>
                </a:solidFill>
                <a:latin typeface="Times New Roman" panose="02020603050405020304" pitchFamily="18" charset="0"/>
                <a:cs typeface="Times New Roman" panose="02020603050405020304" pitchFamily="18" charset="0"/>
              </a:rPr>
              <a:t>xử</a:t>
            </a:r>
            <a:r>
              <a:rPr lang="en-US" altLang="en-US" sz="2600" b="1" i="1" dirty="0" smtClean="0">
                <a:solidFill>
                  <a:srgbClr val="FF0000"/>
                </a:solidFill>
                <a:latin typeface="Times New Roman" panose="02020603050405020304" pitchFamily="18" charset="0"/>
                <a:cs typeface="Times New Roman" panose="02020603050405020304" pitchFamily="18" charset="0"/>
              </a:rPr>
              <a:t> </a:t>
            </a:r>
            <a:r>
              <a:rPr lang="en-US" altLang="en-US" sz="2600" b="1" i="1" dirty="0" err="1" smtClean="0">
                <a:solidFill>
                  <a:srgbClr val="FF0000"/>
                </a:solidFill>
                <a:latin typeface="Times New Roman" panose="02020603050405020304" pitchFamily="18" charset="0"/>
                <a:cs typeface="Times New Roman" panose="02020603050405020304" pitchFamily="18" charset="0"/>
              </a:rPr>
              <a:t>thế</a:t>
            </a:r>
            <a:endParaRPr lang="en-US" altLang="en-US" sz="2600" b="1" i="1" dirty="0" smtClean="0">
              <a:solidFill>
                <a:srgbClr val="FF0000"/>
              </a:solidFill>
              <a:latin typeface="Times New Roman" panose="02020603050405020304" pitchFamily="18" charset="0"/>
              <a:cs typeface="Times New Roman" panose="02020603050405020304" pitchFamily="18" charset="0"/>
            </a:endParaRPr>
          </a:p>
          <a:p>
            <a:pPr marL="0" indent="0" algn="ctr" eaLnBrk="1" hangingPunct="1">
              <a:buNone/>
            </a:pPr>
            <a:r>
              <a:rPr lang="en-US" altLang="en-US" sz="2600" i="1" dirty="0" err="1" smtClean="0">
                <a:latin typeface="Times New Roman" panose="02020603050405020304" pitchFamily="18" charset="0"/>
                <a:cs typeface="Times New Roman" panose="02020603050405020304" pitchFamily="18" charset="0"/>
              </a:rPr>
              <a:t>Kiểm</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soát</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cái</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vô</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thức</a:t>
            </a:r>
            <a:r>
              <a:rPr lang="en-US" altLang="en-US" sz="2600" i="1" dirty="0" smtClean="0">
                <a:latin typeface="Times New Roman" panose="02020603050405020304" pitchFamily="18" charset="0"/>
                <a:cs typeface="Times New Roman" panose="02020603050405020304" pitchFamily="18" charset="0"/>
              </a:rPr>
              <a:t> </a:t>
            </a:r>
            <a:r>
              <a:rPr lang="en-US" altLang="en-US" sz="2600" i="1" dirty="0" err="1" smtClean="0">
                <a:latin typeface="Times New Roman" panose="02020603050405020304" pitchFamily="18" charset="0"/>
                <a:cs typeface="Times New Roman" panose="02020603050405020304" pitchFamily="18" charset="0"/>
              </a:rPr>
              <a:t>để</a:t>
            </a:r>
            <a:r>
              <a:rPr lang="en-US" altLang="en-US" sz="2600" i="1" dirty="0" smtClean="0">
                <a:latin typeface="Times New Roman" panose="02020603050405020304" pitchFamily="18" charset="0"/>
                <a:cs typeface="Times New Roman" panose="02020603050405020304" pitchFamily="18" charset="0"/>
              </a:rPr>
              <a:t> </a:t>
            </a:r>
            <a:r>
              <a:rPr lang="en-US" altLang="en-US" sz="2600" b="1" i="1" dirty="0" err="1" smtClean="0">
                <a:solidFill>
                  <a:srgbClr val="FF0000"/>
                </a:solidFill>
                <a:latin typeface="Times New Roman" panose="02020603050405020304" pitchFamily="18" charset="0"/>
                <a:cs typeface="Times New Roman" panose="02020603050405020304" pitchFamily="18" charset="0"/>
              </a:rPr>
              <a:t>thành</a:t>
            </a:r>
            <a:r>
              <a:rPr lang="en-US" altLang="en-US" sz="2600" i="1" dirty="0" smtClean="0">
                <a:solidFill>
                  <a:srgbClr val="FF0000"/>
                </a:solidFill>
                <a:latin typeface="Times New Roman" panose="02020603050405020304" pitchFamily="18" charset="0"/>
                <a:cs typeface="Times New Roman" panose="02020603050405020304" pitchFamily="18" charset="0"/>
              </a:rPr>
              <a:t> </a:t>
            </a:r>
            <a:r>
              <a:rPr lang="en-US" altLang="en-US" sz="2600" b="1" i="1" dirty="0" err="1" smtClean="0">
                <a:solidFill>
                  <a:srgbClr val="FF0000"/>
                </a:solidFill>
                <a:latin typeface="Times New Roman" panose="02020603050405020304" pitchFamily="18" charset="0"/>
                <a:cs typeface="Times New Roman" panose="02020603050405020304" pitchFamily="18" charset="0"/>
              </a:rPr>
              <a:t>công</a:t>
            </a:r>
            <a:endParaRPr lang="en-US" altLang="en-US" sz="2600" b="1" i="1" dirty="0" smtClean="0">
              <a:solidFill>
                <a:srgbClr val="FF0000"/>
              </a:solidFill>
              <a:latin typeface="Times New Roman" panose="02020603050405020304" pitchFamily="18" charset="0"/>
              <a:cs typeface="Times New Roman" panose="02020603050405020304" pitchFamily="18" charset="0"/>
            </a:endParaRPr>
          </a:p>
          <a:p>
            <a:pPr algn="ctr" eaLnBrk="1" hangingPunct="1"/>
            <a:endParaRPr lang="en-US" altLang="en-US" sz="2600" b="1" i="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607447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 name="Date Placeholder 1"/>
          <p:cNvSpPr>
            <a:spLocks noGrp="1"/>
          </p:cNvSpPr>
          <p:nvPr>
            <p:ph type="dt" sz="quarter" idx="10"/>
          </p:nvPr>
        </p:nvSpPr>
        <p:spPr/>
        <p:txBody>
          <a:bodyPr/>
          <a:lstStyle/>
          <a:p>
            <a:pPr>
              <a:defRPr/>
            </a:pPr>
            <a:fld id="{97E22522-E3BF-41A9-893B-7A8CC739635B}" type="datetime1">
              <a:rPr lang="vi-VN"/>
              <a:pPr>
                <a:defRPr/>
              </a:pPr>
              <a:t>16/01/2021</a:t>
            </a:fld>
            <a:endParaRPr lang="vi-VN"/>
          </a:p>
        </p:txBody>
      </p:sp>
      <p:sp>
        <p:nvSpPr>
          <p:cNvPr id="25" name="Footer Placeholder 2"/>
          <p:cNvSpPr>
            <a:spLocks noGrp="1"/>
          </p:cNvSpPr>
          <p:nvPr>
            <p:ph type="ftr" sz="quarter" idx="11"/>
          </p:nvPr>
        </p:nvSpPr>
        <p:spPr/>
        <p:txBody>
          <a:bodyPr/>
          <a:lstStyle/>
          <a:p>
            <a:pPr>
              <a:defRPr/>
            </a:pPr>
            <a:r>
              <a:rPr lang="vi-VN"/>
              <a:t>nqdung1968@gmail.com</a:t>
            </a:r>
          </a:p>
        </p:txBody>
      </p:sp>
      <p:sp>
        <p:nvSpPr>
          <p:cNvPr id="26"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726010B-A654-4670-87EB-8F97753B4B39}" type="slidenum">
              <a:rPr lang="vi-VN" altLang="en-US"/>
              <a:pPr eaLnBrk="1" hangingPunct="1"/>
              <a:t>48</a:t>
            </a:fld>
            <a:endParaRPr lang="vi-VN" altLang="en-US"/>
          </a:p>
        </p:txBody>
      </p:sp>
      <p:sp>
        <p:nvSpPr>
          <p:cNvPr id="100354" name="Line 2"/>
          <p:cNvSpPr>
            <a:spLocks noChangeShapeType="1"/>
          </p:cNvSpPr>
          <p:nvPr/>
        </p:nvSpPr>
        <p:spPr bwMode="auto">
          <a:xfrm flipH="1">
            <a:off x="2362200" y="4114800"/>
            <a:ext cx="990600" cy="838200"/>
          </a:xfrm>
          <a:prstGeom prst="line">
            <a:avLst/>
          </a:prstGeom>
          <a:noFill/>
          <a:ln w="12700">
            <a:solidFill>
              <a:schemeClr val="tx1"/>
            </a:solidFill>
            <a:round/>
            <a:headEnd/>
            <a:tailEnd/>
          </a:ln>
          <a:effectLst>
            <a:outerShdw dist="35921" dir="2700000" algn="ctr" rotWithShape="0">
              <a:schemeClr val="bg2"/>
            </a:outerShdw>
          </a:effectLst>
        </p:spPr>
        <p:txBody>
          <a:bodyPr/>
          <a:lstStyle/>
          <a:p>
            <a:pPr eaLnBrk="0" hangingPunct="0">
              <a:defRPr/>
            </a:pPr>
            <a:endParaRPr lang="en-US">
              <a:latin typeface="Verdana" pitchFamily="34" charset="0"/>
              <a:cs typeface="+mn-cs"/>
            </a:endParaRPr>
          </a:p>
        </p:txBody>
      </p:sp>
      <p:sp>
        <p:nvSpPr>
          <p:cNvPr id="14342" name="AutoShape 3"/>
          <p:cNvSpPr>
            <a:spLocks noChangeArrowheads="1"/>
          </p:cNvSpPr>
          <p:nvPr/>
        </p:nvSpPr>
        <p:spPr bwMode="invGray">
          <a:xfrm>
            <a:off x="533400" y="4267200"/>
            <a:ext cx="1905000" cy="1828800"/>
          </a:xfrm>
          <a:prstGeom prst="cube">
            <a:avLst>
              <a:gd name="adj" fmla="val 13023"/>
            </a:avLst>
          </a:prstGeom>
          <a:gradFill rotWithShape="1">
            <a:gsLst>
              <a:gs pos="0">
                <a:srgbClr val="FF9900">
                  <a:alpha val="29999"/>
                </a:srgbClr>
              </a:gs>
              <a:gs pos="100000">
                <a:schemeClr val="folHlink"/>
              </a:gs>
            </a:gsLst>
            <a:lin ang="5400000" scaled="1"/>
          </a:gra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latin typeface="Verdana" panose="020B0604030504040204" pitchFamily="34" charset="0"/>
            </a:endParaRPr>
          </a:p>
        </p:txBody>
      </p:sp>
      <p:sp>
        <p:nvSpPr>
          <p:cNvPr id="14343" name="AutoShape 4"/>
          <p:cNvSpPr>
            <a:spLocks noChangeArrowheads="1"/>
          </p:cNvSpPr>
          <p:nvPr/>
        </p:nvSpPr>
        <p:spPr bwMode="invGray">
          <a:xfrm>
            <a:off x="3810000" y="4800600"/>
            <a:ext cx="1905000" cy="1828800"/>
          </a:xfrm>
          <a:prstGeom prst="cube">
            <a:avLst>
              <a:gd name="adj" fmla="val 13023"/>
            </a:avLst>
          </a:prstGeom>
          <a:gradFill rotWithShape="1">
            <a:gsLst>
              <a:gs pos="0">
                <a:srgbClr val="FF9900">
                  <a:alpha val="29999"/>
                </a:srgbClr>
              </a:gs>
              <a:gs pos="100000">
                <a:schemeClr val="folHlink"/>
              </a:gs>
            </a:gsLst>
            <a:lin ang="5400000" scaled="1"/>
          </a:gra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latin typeface="Verdana" panose="020B0604030504040204" pitchFamily="34" charset="0"/>
            </a:endParaRPr>
          </a:p>
        </p:txBody>
      </p:sp>
      <p:sp>
        <p:nvSpPr>
          <p:cNvPr id="14344" name="AutoShape 5"/>
          <p:cNvSpPr>
            <a:spLocks noChangeArrowheads="1"/>
          </p:cNvSpPr>
          <p:nvPr/>
        </p:nvSpPr>
        <p:spPr bwMode="invGray">
          <a:xfrm>
            <a:off x="3810000" y="228600"/>
            <a:ext cx="1905000" cy="1828800"/>
          </a:xfrm>
          <a:prstGeom prst="cube">
            <a:avLst>
              <a:gd name="adj" fmla="val 13023"/>
            </a:avLst>
          </a:prstGeom>
          <a:gradFill rotWithShape="1">
            <a:gsLst>
              <a:gs pos="0">
                <a:srgbClr val="FF9900">
                  <a:alpha val="29999"/>
                </a:srgbClr>
              </a:gs>
              <a:gs pos="100000">
                <a:schemeClr val="folHlink"/>
              </a:gs>
            </a:gsLst>
            <a:lin ang="5400000" scaled="1"/>
          </a:gra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latin typeface="Verdana" panose="020B0604030504040204" pitchFamily="34" charset="0"/>
            </a:endParaRPr>
          </a:p>
        </p:txBody>
      </p:sp>
      <p:pic>
        <p:nvPicPr>
          <p:cNvPr id="100358" name="Picture 6" descr="kid1"/>
          <p:cNvPicPr preferRelativeResize="0">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l="14999" t="20000" r="10001"/>
          <a:stretch>
            <a:fillRect/>
          </a:stretch>
        </p:blipFill>
        <p:spPr>
          <a:xfrm>
            <a:off x="3810000" y="5029200"/>
            <a:ext cx="1676400" cy="1600200"/>
          </a:xfrm>
          <a:gradFill rotWithShape="1">
            <a:gsLst>
              <a:gs pos="0">
                <a:srgbClr val="FF9900">
                  <a:alpha val="29999"/>
                </a:srgbClr>
              </a:gs>
              <a:gs pos="100000">
                <a:srgbClr val="FFFFFF"/>
              </a:gs>
            </a:gsLst>
            <a:lin ang="5400000" scaled="1"/>
          </a:gradFill>
        </p:spPr>
      </p:pic>
      <p:pic>
        <p:nvPicPr>
          <p:cNvPr id="100359" name="Picture 7"/>
          <p:cNvPicPr>
            <a:picLocks noChangeAspect="1" noChangeArrowheads="1"/>
          </p:cNvPicPr>
          <p:nvPr/>
        </p:nvPicPr>
        <p:blipFill>
          <a:blip r:embed="rId4">
            <a:extLst>
              <a:ext uri="{28A0092B-C50C-407E-A947-70E740481C1C}">
                <a14:useLocalDpi xmlns:a14="http://schemas.microsoft.com/office/drawing/2010/main" val="0"/>
              </a:ext>
            </a:extLst>
          </a:blip>
          <a:srcRect l="3999" r="3999" b="7297"/>
          <a:stretch>
            <a:fillRect/>
          </a:stretch>
        </p:blipFill>
        <p:spPr bwMode="auto">
          <a:xfrm>
            <a:off x="533400" y="4495800"/>
            <a:ext cx="1676400"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60" name="AutoShape 8"/>
          <p:cNvSpPr>
            <a:spLocks noChangeArrowheads="1"/>
          </p:cNvSpPr>
          <p:nvPr/>
        </p:nvSpPr>
        <p:spPr bwMode="invGray">
          <a:xfrm>
            <a:off x="3352800" y="2362200"/>
            <a:ext cx="2362200" cy="1905000"/>
          </a:xfrm>
          <a:prstGeom prst="cube">
            <a:avLst>
              <a:gd name="adj" fmla="val 15551"/>
            </a:avLst>
          </a:prstGeom>
          <a:solidFill>
            <a:srgbClr val="3366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2800" b="1" dirty="0" err="1" smtClean="0">
                <a:solidFill>
                  <a:srgbClr val="FFFF00"/>
                </a:solidFill>
              </a:rPr>
              <a:t>Nghệ</a:t>
            </a:r>
            <a:r>
              <a:rPr lang="en-GB" altLang="en-US" sz="2800" b="1" dirty="0" smtClean="0">
                <a:solidFill>
                  <a:srgbClr val="FFFF00"/>
                </a:solidFill>
              </a:rPr>
              <a:t> </a:t>
            </a:r>
            <a:r>
              <a:rPr lang="en-GB" altLang="en-US" sz="2800" b="1" dirty="0" err="1" smtClean="0">
                <a:solidFill>
                  <a:srgbClr val="FFFF00"/>
                </a:solidFill>
              </a:rPr>
              <a:t>thuật</a:t>
            </a:r>
            <a:endParaRPr lang="en-GB" altLang="en-US" sz="2800" b="1" dirty="0">
              <a:solidFill>
                <a:srgbClr val="FFFF00"/>
              </a:solidFill>
            </a:endParaRPr>
          </a:p>
          <a:p>
            <a:pPr algn="ctr" eaLnBrk="1" hangingPunct="1"/>
            <a:r>
              <a:rPr lang="en-GB" altLang="en-US" sz="2800" b="1" dirty="0">
                <a:solidFill>
                  <a:srgbClr val="FFFF00"/>
                </a:solidFill>
              </a:rPr>
              <a:t> </a:t>
            </a:r>
            <a:r>
              <a:rPr lang="vi-VN" altLang="en-US" sz="2800" b="1" dirty="0">
                <a:solidFill>
                  <a:srgbClr val="FFFF00"/>
                </a:solidFill>
              </a:rPr>
              <a:t>giao tiếp</a:t>
            </a:r>
            <a:endParaRPr lang="en-US" altLang="en-US" sz="2800" b="1" dirty="0">
              <a:solidFill>
                <a:srgbClr val="FFFF00"/>
              </a:solidFill>
            </a:endParaRPr>
          </a:p>
        </p:txBody>
      </p:sp>
      <p:sp>
        <p:nvSpPr>
          <p:cNvPr id="14348" name="AutoShape 9"/>
          <p:cNvSpPr>
            <a:spLocks noChangeArrowheads="1"/>
          </p:cNvSpPr>
          <p:nvPr/>
        </p:nvSpPr>
        <p:spPr bwMode="invGray">
          <a:xfrm>
            <a:off x="685800" y="1676400"/>
            <a:ext cx="1905000" cy="1828800"/>
          </a:xfrm>
          <a:prstGeom prst="cube">
            <a:avLst>
              <a:gd name="adj" fmla="val 13023"/>
            </a:avLst>
          </a:prstGeom>
          <a:gradFill rotWithShape="1">
            <a:gsLst>
              <a:gs pos="0">
                <a:srgbClr val="FF9900">
                  <a:alpha val="29999"/>
                </a:srgbClr>
              </a:gs>
              <a:gs pos="100000">
                <a:schemeClr val="folHlink"/>
              </a:gs>
            </a:gsLst>
            <a:lin ang="5400000" scaled="1"/>
          </a:gra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latin typeface="Verdana" panose="020B0604030504040204" pitchFamily="34" charset="0"/>
            </a:endParaRPr>
          </a:p>
        </p:txBody>
      </p:sp>
      <p:sp>
        <p:nvSpPr>
          <p:cNvPr id="100362" name="AutoShape 10"/>
          <p:cNvSpPr>
            <a:spLocks noChangeArrowheads="1"/>
          </p:cNvSpPr>
          <p:nvPr/>
        </p:nvSpPr>
        <p:spPr bwMode="auto">
          <a:xfrm>
            <a:off x="5638800" y="4724400"/>
            <a:ext cx="1524000" cy="1066800"/>
          </a:xfrm>
          <a:prstGeom prst="wedgeRectCallout">
            <a:avLst>
              <a:gd name="adj1" fmla="val -52606"/>
              <a:gd name="adj2" fmla="val 71431"/>
            </a:avLst>
          </a:prstGeom>
          <a:gradFill rotWithShape="1">
            <a:gsLst>
              <a:gs pos="0">
                <a:schemeClr val="accent1">
                  <a:gamma/>
                  <a:tint val="0"/>
                  <a:invGamma/>
                </a:schemeClr>
              </a:gs>
              <a:gs pos="100000">
                <a:schemeClr val="accent1"/>
              </a:gs>
            </a:gsLst>
            <a:path path="rect">
              <a:fillToRect l="50000" t="50000" r="50000" b="50000"/>
            </a:path>
          </a:gradFill>
          <a:ln w="12700" algn="ctr">
            <a:solidFill>
              <a:schemeClr val="tx1"/>
            </a:solidFill>
            <a:miter lim="800000"/>
            <a:headEnd/>
            <a:tailEnd/>
          </a:ln>
          <a:effectLst>
            <a:outerShdw dist="35921" dir="2700000" algn="ctr" rotWithShape="0">
              <a:schemeClr val="bg2"/>
            </a:outerShdw>
          </a:effectLst>
        </p:spPr>
        <p:txBody>
          <a:bodyPr/>
          <a:lstStyle/>
          <a:p>
            <a:pPr eaLnBrk="0" hangingPunct="0">
              <a:spcBef>
                <a:spcPct val="20000"/>
              </a:spcBef>
              <a:buFont typeface="Wingdings" pitchFamily="2" charset="2"/>
              <a:buNone/>
              <a:defRPr/>
            </a:pPr>
            <a:endParaRPr lang="en-US" sz="1600">
              <a:solidFill>
                <a:srgbClr val="000066"/>
              </a:solidFill>
              <a:latin typeface="Arial" charset="0"/>
              <a:cs typeface="Arial" charset="0"/>
            </a:endParaRPr>
          </a:p>
          <a:p>
            <a:pPr algn="ctr" eaLnBrk="0" hangingPunct="0">
              <a:spcBef>
                <a:spcPct val="20000"/>
              </a:spcBef>
              <a:buFont typeface="Wingdings" pitchFamily="2" charset="2"/>
              <a:buNone/>
              <a:defRPr/>
            </a:pPr>
            <a:r>
              <a:rPr lang="en-US" sz="2000" b="1">
                <a:solidFill>
                  <a:srgbClr val="000000"/>
                </a:solidFill>
                <a:latin typeface="Arial" charset="0"/>
                <a:cs typeface="Arial" charset="0"/>
              </a:rPr>
              <a:t>Nhóm</a:t>
            </a:r>
          </a:p>
        </p:txBody>
      </p:sp>
      <p:sp>
        <p:nvSpPr>
          <p:cNvPr id="100363" name="AutoShape 11"/>
          <p:cNvSpPr>
            <a:spLocks noChangeArrowheads="1"/>
          </p:cNvSpPr>
          <p:nvPr/>
        </p:nvSpPr>
        <p:spPr bwMode="auto">
          <a:xfrm>
            <a:off x="5486400" y="381000"/>
            <a:ext cx="1752600" cy="990600"/>
          </a:xfrm>
          <a:prstGeom prst="cloudCallout">
            <a:avLst>
              <a:gd name="adj1" fmla="val -41574"/>
              <a:gd name="adj2" fmla="val 57694"/>
            </a:avLst>
          </a:prstGeom>
          <a:gradFill rotWithShape="1">
            <a:gsLst>
              <a:gs pos="0">
                <a:schemeClr val="accent1">
                  <a:gamma/>
                  <a:tint val="0"/>
                  <a:invGamma/>
                </a:schemeClr>
              </a:gs>
              <a:gs pos="100000">
                <a:schemeClr val="accent1"/>
              </a:gs>
            </a:gsLst>
            <a:path path="rect">
              <a:fillToRect l="50000" t="50000" r="50000" b="50000"/>
            </a:path>
          </a:gradFill>
          <a:ln w="12700">
            <a:solidFill>
              <a:schemeClr val="tx1"/>
            </a:solidFill>
            <a:round/>
            <a:headEnd/>
            <a:tailEnd/>
          </a:ln>
          <a:effectLst>
            <a:outerShdw dist="35921" dir="2700000" algn="ctr" rotWithShape="0">
              <a:schemeClr val="bg2"/>
            </a:outerShdw>
          </a:effectLst>
        </p:spPr>
        <p:txBody>
          <a:bodyPr/>
          <a:lstStyle/>
          <a:p>
            <a:pPr algn="ctr">
              <a:defRPr/>
            </a:pPr>
            <a:endParaRPr lang="en-US" sz="1600">
              <a:solidFill>
                <a:srgbClr val="000066"/>
              </a:solidFill>
              <a:latin typeface="Arial" charset="0"/>
              <a:cs typeface="Arial" charset="0"/>
            </a:endParaRPr>
          </a:p>
          <a:p>
            <a:pPr algn="ctr">
              <a:defRPr/>
            </a:pPr>
            <a:r>
              <a:rPr lang="vi-VN" sz="2000" b="1">
                <a:solidFill>
                  <a:srgbClr val="000066"/>
                </a:solidFill>
                <a:latin typeface="Arial" charset="0"/>
                <a:cs typeface="Arial" charset="0"/>
              </a:rPr>
              <a:t>Tự t</a:t>
            </a:r>
            <a:r>
              <a:rPr lang="en-US" sz="2000" b="1">
                <a:solidFill>
                  <a:srgbClr val="000066"/>
                </a:solidFill>
                <a:latin typeface="Arial" charset="0"/>
                <a:cs typeface="Arial" charset="0"/>
              </a:rPr>
              <a:t>hân</a:t>
            </a:r>
          </a:p>
        </p:txBody>
      </p:sp>
      <p:sp>
        <p:nvSpPr>
          <p:cNvPr id="100364" name="AutoShape 12"/>
          <p:cNvSpPr>
            <a:spLocks noChangeArrowheads="1"/>
          </p:cNvSpPr>
          <p:nvPr/>
        </p:nvSpPr>
        <p:spPr bwMode="auto">
          <a:xfrm>
            <a:off x="2133600" y="4419600"/>
            <a:ext cx="1600200" cy="990600"/>
          </a:xfrm>
          <a:prstGeom prst="wedgeRoundRectCallout">
            <a:avLst>
              <a:gd name="adj1" fmla="val -48708"/>
              <a:gd name="adj2" fmla="val 70514"/>
              <a:gd name="adj3" fmla="val 16667"/>
            </a:avLst>
          </a:prstGeom>
          <a:gradFill rotWithShape="1">
            <a:gsLst>
              <a:gs pos="0">
                <a:schemeClr val="accent1">
                  <a:gamma/>
                  <a:tint val="0"/>
                  <a:invGamma/>
                </a:schemeClr>
              </a:gs>
              <a:gs pos="100000">
                <a:schemeClr val="accent1"/>
              </a:gs>
            </a:gsLst>
            <a:path path="rect">
              <a:fillToRect l="50000" t="50000" r="50000" b="50000"/>
            </a:path>
          </a:gradFill>
          <a:ln w="12700" algn="ctr">
            <a:solidFill>
              <a:schemeClr val="tx1"/>
            </a:solidFill>
            <a:miter lim="800000"/>
            <a:headEnd/>
            <a:tailEnd/>
          </a:ln>
          <a:effectLst>
            <a:outerShdw dist="35921" dir="2700000" algn="ctr" rotWithShape="0">
              <a:schemeClr val="bg2"/>
            </a:outerShdw>
          </a:effectLst>
        </p:spPr>
        <p:txBody>
          <a:bodyPr/>
          <a:lstStyle/>
          <a:p>
            <a:pPr algn="ctr">
              <a:defRPr/>
            </a:pPr>
            <a:endParaRPr lang="en-US" sz="1600">
              <a:solidFill>
                <a:srgbClr val="000066"/>
              </a:solidFill>
              <a:latin typeface="Arial" charset="0"/>
              <a:cs typeface="Arial" charset="0"/>
            </a:endParaRPr>
          </a:p>
          <a:p>
            <a:pPr algn="ctr">
              <a:defRPr/>
            </a:pPr>
            <a:r>
              <a:rPr lang="en-US" sz="2000" b="1">
                <a:solidFill>
                  <a:srgbClr val="000066"/>
                </a:solidFill>
                <a:latin typeface="Arial" charset="0"/>
                <a:cs typeface="Arial" charset="0"/>
              </a:rPr>
              <a:t>Tổ chức</a:t>
            </a:r>
          </a:p>
        </p:txBody>
      </p:sp>
      <p:sp>
        <p:nvSpPr>
          <p:cNvPr id="14352" name="AutoShape 14"/>
          <p:cNvSpPr>
            <a:spLocks noChangeArrowheads="1"/>
          </p:cNvSpPr>
          <p:nvPr/>
        </p:nvSpPr>
        <p:spPr bwMode="invGray">
          <a:xfrm>
            <a:off x="5943600" y="2209800"/>
            <a:ext cx="1905000" cy="1828800"/>
          </a:xfrm>
          <a:prstGeom prst="cube">
            <a:avLst>
              <a:gd name="adj" fmla="val 13023"/>
            </a:avLst>
          </a:prstGeom>
          <a:gradFill rotWithShape="1">
            <a:gsLst>
              <a:gs pos="0">
                <a:srgbClr val="FF9900">
                  <a:alpha val="29999"/>
                </a:srgbClr>
              </a:gs>
              <a:gs pos="100000">
                <a:schemeClr val="folHlink"/>
              </a:gs>
            </a:gsLst>
            <a:lin ang="5400000" scaled="1"/>
          </a:gra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latin typeface="Verdana" panose="020B0604030504040204" pitchFamily="34" charset="0"/>
            </a:endParaRPr>
          </a:p>
        </p:txBody>
      </p:sp>
      <p:pic>
        <p:nvPicPr>
          <p:cNvPr id="100367" name="Picture 15" descr="a9"/>
          <p:cNvPicPr preferRelativeResize="0">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2438400"/>
            <a:ext cx="1676400" cy="1587500"/>
          </a:xfrm>
          <a:prstGeom prst="rect">
            <a:avLst/>
          </a:prstGeom>
          <a:gradFill rotWithShape="0">
            <a:gsLst>
              <a:gs pos="0">
                <a:srgbClr val="FF9900"/>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00368" name="AutoShape 16"/>
          <p:cNvSpPr>
            <a:spLocks noChangeArrowheads="1"/>
          </p:cNvSpPr>
          <p:nvPr/>
        </p:nvSpPr>
        <p:spPr bwMode="auto">
          <a:xfrm>
            <a:off x="7620000" y="1981200"/>
            <a:ext cx="1524000" cy="1143000"/>
          </a:xfrm>
          <a:prstGeom prst="wedgeEllipseCallout">
            <a:avLst>
              <a:gd name="adj1" fmla="val -45000"/>
              <a:gd name="adj2" fmla="val 54167"/>
            </a:avLst>
          </a:prstGeom>
          <a:gradFill rotWithShape="1">
            <a:gsLst>
              <a:gs pos="0">
                <a:schemeClr val="accent1">
                  <a:gamma/>
                  <a:tint val="0"/>
                  <a:invGamma/>
                </a:schemeClr>
              </a:gs>
              <a:gs pos="100000">
                <a:schemeClr val="accent1"/>
              </a:gs>
            </a:gsLst>
            <a:path path="rect">
              <a:fillToRect l="50000" t="50000" r="50000" b="50000"/>
            </a:path>
          </a:gradFill>
          <a:ln w="12700" algn="ctr">
            <a:solidFill>
              <a:schemeClr val="tx1"/>
            </a:solidFill>
            <a:miter lim="800000"/>
            <a:headEnd/>
            <a:tailEnd/>
          </a:ln>
          <a:effectLst>
            <a:outerShdw dist="35921" dir="2700000" algn="ctr" rotWithShape="0">
              <a:schemeClr val="bg2"/>
            </a:outerShdw>
          </a:effectLst>
        </p:spPr>
        <p:txBody>
          <a:bodyPr/>
          <a:lstStyle/>
          <a:p>
            <a:pPr algn="ctr">
              <a:defRPr/>
            </a:pPr>
            <a:endParaRPr lang="en-US" sz="1600">
              <a:solidFill>
                <a:srgbClr val="000066"/>
              </a:solidFill>
              <a:latin typeface="Arial" charset="0"/>
              <a:cs typeface="Arial" charset="0"/>
            </a:endParaRPr>
          </a:p>
          <a:p>
            <a:pPr algn="ctr">
              <a:defRPr/>
            </a:pPr>
            <a:r>
              <a:rPr lang="vi-VN" sz="2000" b="1">
                <a:solidFill>
                  <a:srgbClr val="000066"/>
                </a:solidFill>
                <a:latin typeface="Arial" charset="0"/>
                <a:cs typeface="Arial" charset="0"/>
              </a:rPr>
              <a:t>Hai người</a:t>
            </a:r>
            <a:endParaRPr lang="en-US" sz="2000" b="1">
              <a:solidFill>
                <a:srgbClr val="000066"/>
              </a:solidFill>
              <a:latin typeface="Arial" charset="0"/>
              <a:cs typeface="Arial" charset="0"/>
            </a:endParaRPr>
          </a:p>
        </p:txBody>
      </p:sp>
      <p:sp>
        <p:nvSpPr>
          <p:cNvPr id="100369" name="Line 17"/>
          <p:cNvSpPr>
            <a:spLocks noChangeShapeType="1"/>
          </p:cNvSpPr>
          <p:nvPr/>
        </p:nvSpPr>
        <p:spPr bwMode="auto">
          <a:xfrm>
            <a:off x="4648200" y="4267200"/>
            <a:ext cx="76200" cy="609600"/>
          </a:xfrm>
          <a:prstGeom prst="line">
            <a:avLst/>
          </a:prstGeom>
          <a:noFill/>
          <a:ln w="12700">
            <a:solidFill>
              <a:schemeClr val="tx1"/>
            </a:solidFill>
            <a:round/>
            <a:headEnd/>
            <a:tailEnd/>
          </a:ln>
          <a:effectLst>
            <a:outerShdw dist="35921" dir="2700000" algn="ctr" rotWithShape="0">
              <a:schemeClr val="bg2"/>
            </a:outerShdw>
          </a:effectLst>
        </p:spPr>
        <p:txBody>
          <a:bodyPr/>
          <a:lstStyle/>
          <a:p>
            <a:pPr eaLnBrk="0" hangingPunct="0">
              <a:defRPr/>
            </a:pPr>
            <a:endParaRPr lang="en-US">
              <a:latin typeface="Verdana" pitchFamily="34" charset="0"/>
              <a:cs typeface="+mn-cs"/>
            </a:endParaRPr>
          </a:p>
        </p:txBody>
      </p:sp>
      <p:sp>
        <p:nvSpPr>
          <p:cNvPr id="100370" name="Line 18"/>
          <p:cNvSpPr>
            <a:spLocks noChangeShapeType="1"/>
          </p:cNvSpPr>
          <p:nvPr/>
        </p:nvSpPr>
        <p:spPr bwMode="auto">
          <a:xfrm>
            <a:off x="2514600" y="2819400"/>
            <a:ext cx="762000" cy="381000"/>
          </a:xfrm>
          <a:prstGeom prst="line">
            <a:avLst/>
          </a:prstGeom>
          <a:noFill/>
          <a:ln w="12700">
            <a:solidFill>
              <a:schemeClr val="tx1"/>
            </a:solidFill>
            <a:round/>
            <a:headEnd/>
            <a:tailEnd/>
          </a:ln>
          <a:effectLst>
            <a:outerShdw dist="35921" dir="2700000" algn="ctr" rotWithShape="0">
              <a:schemeClr val="bg2"/>
            </a:outerShdw>
          </a:effectLst>
        </p:spPr>
        <p:txBody>
          <a:bodyPr/>
          <a:lstStyle/>
          <a:p>
            <a:pPr eaLnBrk="0" hangingPunct="0">
              <a:defRPr/>
            </a:pPr>
            <a:endParaRPr lang="en-US">
              <a:latin typeface="Verdana" pitchFamily="34" charset="0"/>
              <a:cs typeface="+mn-cs"/>
            </a:endParaRPr>
          </a:p>
        </p:txBody>
      </p:sp>
      <p:sp>
        <p:nvSpPr>
          <p:cNvPr id="100371" name="Line 19"/>
          <p:cNvSpPr>
            <a:spLocks noChangeShapeType="1"/>
          </p:cNvSpPr>
          <p:nvPr/>
        </p:nvSpPr>
        <p:spPr bwMode="auto">
          <a:xfrm flipV="1">
            <a:off x="5334000" y="3200400"/>
            <a:ext cx="609600" cy="0"/>
          </a:xfrm>
          <a:prstGeom prst="line">
            <a:avLst/>
          </a:prstGeom>
          <a:noFill/>
          <a:ln w="12700">
            <a:solidFill>
              <a:schemeClr val="tx1"/>
            </a:solidFill>
            <a:round/>
            <a:headEnd/>
            <a:tailEnd/>
          </a:ln>
          <a:effectLst>
            <a:outerShdw dist="35921" dir="2700000" algn="ctr" rotWithShape="0">
              <a:schemeClr val="bg2"/>
            </a:outerShdw>
          </a:effectLst>
        </p:spPr>
        <p:txBody>
          <a:bodyPr/>
          <a:lstStyle/>
          <a:p>
            <a:pPr eaLnBrk="0" hangingPunct="0">
              <a:defRPr/>
            </a:pPr>
            <a:endParaRPr lang="en-US">
              <a:latin typeface="Verdana" pitchFamily="34" charset="0"/>
              <a:cs typeface="+mn-cs"/>
            </a:endParaRPr>
          </a:p>
        </p:txBody>
      </p:sp>
      <p:sp>
        <p:nvSpPr>
          <p:cNvPr id="100372" name="Line 20"/>
          <p:cNvSpPr>
            <a:spLocks noChangeShapeType="1"/>
          </p:cNvSpPr>
          <p:nvPr/>
        </p:nvSpPr>
        <p:spPr bwMode="auto">
          <a:xfrm flipV="1">
            <a:off x="4419600" y="2057400"/>
            <a:ext cx="152400" cy="457200"/>
          </a:xfrm>
          <a:prstGeom prst="line">
            <a:avLst/>
          </a:prstGeom>
          <a:noFill/>
          <a:ln w="12700">
            <a:solidFill>
              <a:schemeClr val="tx1"/>
            </a:solidFill>
            <a:round/>
            <a:headEnd/>
            <a:tailEnd/>
          </a:ln>
          <a:effectLst>
            <a:outerShdw dist="35921" dir="2700000" algn="ctr" rotWithShape="0">
              <a:schemeClr val="bg2"/>
            </a:outerShdw>
          </a:effectLst>
        </p:spPr>
        <p:txBody>
          <a:bodyPr/>
          <a:lstStyle/>
          <a:p>
            <a:pPr eaLnBrk="0" hangingPunct="0">
              <a:defRPr/>
            </a:pPr>
            <a:endParaRPr lang="en-US">
              <a:latin typeface="Verdana" pitchFamily="34" charset="0"/>
              <a:cs typeface="+mn-cs"/>
            </a:endParaRPr>
          </a:p>
        </p:txBody>
      </p:sp>
      <p:pic>
        <p:nvPicPr>
          <p:cNvPr id="100373" name="Picture 21" descr="couple"/>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943600" y="2438400"/>
            <a:ext cx="1676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74" name="Picture 22"/>
          <p:cNvPicPr>
            <a:picLocks noChangeAspect="1" noChangeArrowheads="1"/>
          </p:cNvPicPr>
          <p:nvPr/>
        </p:nvPicPr>
        <p:blipFill>
          <a:blip r:embed="rId7">
            <a:lum bright="12000"/>
            <a:extLst>
              <a:ext uri="{28A0092B-C50C-407E-A947-70E740481C1C}">
                <a14:useLocalDpi xmlns:a14="http://schemas.microsoft.com/office/drawing/2010/main" val="0"/>
              </a:ext>
            </a:extLst>
          </a:blip>
          <a:srcRect l="10625" t="25000" r="21875" b="16667"/>
          <a:stretch>
            <a:fillRect/>
          </a:stretch>
        </p:blipFill>
        <p:spPr bwMode="auto">
          <a:xfrm>
            <a:off x="685800" y="1905000"/>
            <a:ext cx="1676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pic>
      <p:pic>
        <p:nvPicPr>
          <p:cNvPr id="100375" name="Picture 23" descr="ma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10000" y="457200"/>
            <a:ext cx="1676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65" name="AutoShape 13"/>
          <p:cNvSpPr>
            <a:spLocks noChangeArrowheads="1"/>
          </p:cNvSpPr>
          <p:nvPr/>
        </p:nvSpPr>
        <p:spPr bwMode="auto">
          <a:xfrm>
            <a:off x="2057400" y="1219200"/>
            <a:ext cx="1447800" cy="1143000"/>
          </a:xfrm>
          <a:prstGeom prst="wedgeRectCallout">
            <a:avLst>
              <a:gd name="adj1" fmla="val -18204"/>
              <a:gd name="adj2" fmla="val 86528"/>
            </a:avLst>
          </a:prstGeom>
          <a:gradFill rotWithShape="1">
            <a:gsLst>
              <a:gs pos="0">
                <a:schemeClr val="accent1">
                  <a:gamma/>
                  <a:tint val="0"/>
                  <a:invGamma/>
                </a:schemeClr>
              </a:gs>
              <a:gs pos="100000">
                <a:schemeClr val="accent1"/>
              </a:gs>
            </a:gsLst>
            <a:path path="rect">
              <a:fillToRect l="50000" t="50000" r="50000" b="50000"/>
            </a:path>
          </a:gradFill>
          <a:ln w="12700" algn="ctr">
            <a:solidFill>
              <a:schemeClr val="tx1"/>
            </a:solidFill>
            <a:miter lim="800000"/>
            <a:headEnd/>
            <a:tailEnd/>
          </a:ln>
          <a:effectLst>
            <a:outerShdw dist="35921" dir="2700000" algn="ctr" rotWithShape="0">
              <a:schemeClr val="bg2"/>
            </a:outerShdw>
          </a:effectLst>
        </p:spPr>
        <p:txBody>
          <a:bodyPr/>
          <a:lstStyle/>
          <a:p>
            <a:pPr algn="ctr">
              <a:defRPr/>
            </a:pPr>
            <a:endParaRPr lang="en-US" sz="1600">
              <a:solidFill>
                <a:srgbClr val="000066"/>
              </a:solidFill>
              <a:latin typeface="Arial" charset="0"/>
              <a:cs typeface="Arial" charset="0"/>
            </a:endParaRPr>
          </a:p>
          <a:p>
            <a:pPr algn="ctr">
              <a:defRPr/>
            </a:pPr>
            <a:r>
              <a:rPr lang="en-US" sz="2000" b="1">
                <a:solidFill>
                  <a:srgbClr val="000066"/>
                </a:solidFill>
                <a:latin typeface="Arial" charset="0"/>
                <a:cs typeface="Arial" charset="0"/>
              </a:rPr>
              <a:t>Cộng đồng</a:t>
            </a:r>
          </a:p>
        </p:txBody>
      </p:sp>
    </p:spTree>
    <p:extLst>
      <p:ext uri="{BB962C8B-B14F-4D97-AF65-F5344CB8AC3E}">
        <p14:creationId xmlns:p14="http://schemas.microsoft.com/office/powerpoint/2010/main" val="4058363227"/>
      </p:ext>
    </p:extLst>
  </p:cSld>
  <p:clrMapOvr>
    <a:masterClrMapping/>
  </p:clrMapOvr>
  <p:transition spd="med">
    <p:cover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sz="quarter" idx="1"/>
          </p:nvPr>
        </p:nvSpPr>
        <p:spPr>
          <a:xfrm>
            <a:off x="692331" y="750886"/>
            <a:ext cx="7772400" cy="1655762"/>
          </a:xfrm>
        </p:spPr>
        <p:txBody>
          <a:bodyPr>
            <a:normAutofit/>
          </a:bodyPr>
          <a:lstStyle/>
          <a:p>
            <a:pPr algn="just">
              <a:defRPr/>
            </a:pP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Phân</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huống</a:t>
            </a:r>
            <a:r>
              <a:rPr lang="en-US" sz="2600" dirty="0">
                <a:latin typeface="Times New Roman" panose="02020603050405020304" pitchFamily="18" charset="0"/>
                <a:cs typeface="Times New Roman" panose="02020603050405020304" pitchFamily="18" charset="0"/>
              </a:rPr>
              <a:t> 02 </a:t>
            </a:r>
            <a:r>
              <a:rPr lang="en-US" sz="2600" dirty="0" err="1">
                <a:latin typeface="Times New Roman" panose="02020603050405020304" pitchFamily="18" charset="0"/>
                <a:cs typeface="Times New Roman" panose="02020603050405020304" pitchFamily="18" charset="0"/>
              </a:rPr>
              <a:t>người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giao</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tiếp</a:t>
            </a:r>
            <a:r>
              <a:rPr lang="en-US" sz="2600" dirty="0" smtClean="0">
                <a:latin typeface="Times New Roman" panose="02020603050405020304" pitchFamily="18" charset="0"/>
                <a:cs typeface="Times New Roman" panose="02020603050405020304" pitchFamily="18" charset="0"/>
              </a:rPr>
              <a:t>.</a:t>
            </a:r>
          </a:p>
          <a:p>
            <a:pPr algn="just">
              <a:defRPr/>
            </a:pP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Quan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sát</a:t>
            </a:r>
            <a:r>
              <a:rPr lang="en-US" sz="2600" dirty="0" smtClean="0">
                <a:latin typeface="Times New Roman" panose="02020603050405020304" pitchFamily="18" charset="0"/>
                <a:cs typeface="Times New Roman" panose="02020603050405020304" pitchFamily="18" charset="0"/>
              </a:rPr>
              <a:t> 02 </a:t>
            </a:r>
            <a:r>
              <a:rPr lang="en-US" sz="2600" dirty="0" err="1" smtClean="0">
                <a:latin typeface="Times New Roman" panose="02020603050405020304" pitchFamily="18" charset="0"/>
                <a:cs typeface="Times New Roman" panose="02020603050405020304" pitchFamily="18" charset="0"/>
              </a:rPr>
              <a:t>người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giao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tiếp</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và</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nhận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xét</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có</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bao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nhiêu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giác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quan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của</a:t>
            </a:r>
            <a:r>
              <a:rPr lang="en-US" sz="2600" dirty="0" smtClean="0">
                <a:latin typeface="Times New Roman" panose="02020603050405020304" pitchFamily="18" charset="0"/>
                <a:cs typeface="Times New Roman" panose="02020603050405020304" pitchFamily="18" charset="0"/>
              </a:rPr>
              <a:t> con </a:t>
            </a:r>
            <a:r>
              <a:rPr lang="en-US" sz="2600" dirty="0" err="1" smtClean="0">
                <a:latin typeface="Times New Roman" panose="02020603050405020304" pitchFamily="18" charset="0"/>
                <a:cs typeface="Times New Roman" panose="02020603050405020304" pitchFamily="18" charset="0"/>
              </a:rPr>
              <a:t>người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tham</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gia</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
        <p:nvSpPr>
          <p:cNvPr id="2" name="Date Placeholder 1"/>
          <p:cNvSpPr>
            <a:spLocks noGrp="1"/>
          </p:cNvSpPr>
          <p:nvPr>
            <p:ph type="dt" sz="quarter" idx="10"/>
          </p:nvPr>
        </p:nvSpPr>
        <p:spPr/>
        <p:txBody>
          <a:bodyPr/>
          <a:lstStyle/>
          <a:p>
            <a:pPr>
              <a:defRPr/>
            </a:pPr>
            <a:fld id="{99188B7D-40C6-4781-ABBC-C65D3034E4AB}" type="datetime1">
              <a:rPr lang="vi-VN" smtClean="0"/>
              <a:pPr>
                <a:defRPr/>
              </a:pPr>
              <a:t>16/01/2021</a:t>
            </a:fld>
            <a:endParaRPr lang="vi-VN"/>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9F63368-012C-4222-9642-5542FB1A0885}" type="slidenum">
              <a:rPr lang="vi-VN" altLang="en-US"/>
              <a:pPr eaLnBrk="1" hangingPunct="1"/>
              <a:t>49</a:t>
            </a:fld>
            <a:endParaRPr lang="vi-VN" altLang="en-US"/>
          </a:p>
        </p:txBody>
      </p:sp>
      <p:sp>
        <p:nvSpPr>
          <p:cNvPr id="7" name="Rectangle 3"/>
          <p:cNvSpPr txBox="1">
            <a:spLocks noChangeArrowheads="1"/>
          </p:cNvSpPr>
          <p:nvPr/>
        </p:nvSpPr>
        <p:spPr>
          <a:xfrm>
            <a:off x="381000" y="2662645"/>
            <a:ext cx="8382000" cy="3437709"/>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609600" indent="-609600">
              <a:buFontTx/>
              <a:buAutoNum type="arabicPeriod"/>
            </a:pPr>
            <a:r>
              <a:rPr lang="en-US" altLang="en-US" sz="2600" smtClean="0">
                <a:solidFill>
                  <a:srgbClr val="FF0000"/>
                </a:solidFill>
                <a:latin typeface="Times New Roman" panose="02020603050405020304" pitchFamily="18" charset="0"/>
                <a:cs typeface="Times New Roman" panose="02020603050405020304" pitchFamily="18" charset="0"/>
              </a:rPr>
              <a:t>Kênh thính giác</a:t>
            </a:r>
            <a:r>
              <a:rPr lang="en-US" altLang="en-US" sz="2600" smtClean="0">
                <a:latin typeface="Times New Roman" panose="02020603050405020304" pitchFamily="18" charset="0"/>
                <a:cs typeface="Times New Roman" panose="02020603050405020304" pitchFamily="18" charset="0"/>
              </a:rPr>
              <a:t>: tiếp nhận thông tin và tình cảm qua ngôn ngữ nói</a:t>
            </a:r>
          </a:p>
          <a:p>
            <a:pPr marL="609600" indent="-609600">
              <a:buFontTx/>
              <a:buAutoNum type="arabicPeriod"/>
            </a:pPr>
            <a:r>
              <a:rPr lang="en-US" altLang="en-US" sz="2600" smtClean="0">
                <a:solidFill>
                  <a:srgbClr val="FF0000"/>
                </a:solidFill>
                <a:latin typeface="Times New Roman" panose="02020603050405020304" pitchFamily="18" charset="0"/>
                <a:cs typeface="Times New Roman" panose="02020603050405020304" pitchFamily="18" charset="0"/>
              </a:rPr>
              <a:t>Kênh thị giác</a:t>
            </a:r>
            <a:r>
              <a:rPr lang="en-US" altLang="en-US" sz="2600" smtClean="0">
                <a:latin typeface="Times New Roman" panose="02020603050405020304" pitchFamily="18" charset="0"/>
                <a:cs typeface="Times New Roman" panose="02020603050405020304" pitchFamily="18" charset="0"/>
              </a:rPr>
              <a:t>: thu nhận thông tin qua hình ảnh</a:t>
            </a:r>
          </a:p>
          <a:p>
            <a:pPr marL="609600" indent="-609600">
              <a:buFontTx/>
              <a:buAutoNum type="arabicPeriod"/>
            </a:pPr>
            <a:r>
              <a:rPr lang="en-US" altLang="en-US" sz="2600" smtClean="0">
                <a:solidFill>
                  <a:srgbClr val="FF0000"/>
                </a:solidFill>
                <a:latin typeface="Times New Roman" panose="02020603050405020304" pitchFamily="18" charset="0"/>
                <a:cs typeface="Times New Roman" panose="02020603050405020304" pitchFamily="18" charset="0"/>
              </a:rPr>
              <a:t>Kênh xúc giác</a:t>
            </a:r>
            <a:r>
              <a:rPr lang="en-US" altLang="en-US" sz="2600" smtClean="0">
                <a:latin typeface="Times New Roman" panose="02020603050405020304" pitchFamily="18" charset="0"/>
                <a:cs typeface="Times New Roman" panose="02020603050405020304" pitchFamily="18" charset="0"/>
              </a:rPr>
              <a:t>: thu nhận thông tin qua: bắt tay, nắm tay, ôm hôn,…</a:t>
            </a:r>
          </a:p>
          <a:p>
            <a:pPr marL="609600" indent="-609600">
              <a:buFontTx/>
              <a:buAutoNum type="arabicPeriod"/>
            </a:pPr>
            <a:r>
              <a:rPr lang="en-US" altLang="en-US" sz="2600" smtClean="0">
                <a:solidFill>
                  <a:srgbClr val="FF0000"/>
                </a:solidFill>
                <a:latin typeface="Times New Roman" panose="02020603050405020304" pitchFamily="18" charset="0"/>
                <a:cs typeface="Times New Roman" panose="02020603050405020304" pitchFamily="18" charset="0"/>
              </a:rPr>
              <a:t>Kênh khứu giác</a:t>
            </a:r>
            <a:r>
              <a:rPr lang="en-US" altLang="en-US" sz="2600" smtClean="0">
                <a:latin typeface="Times New Roman" panose="02020603050405020304" pitchFamily="18" charset="0"/>
                <a:cs typeface="Times New Roman" panose="02020603050405020304" pitchFamily="18" charset="0"/>
              </a:rPr>
              <a:t>: tiếp nhận thông tin qua cảm nhận về mùi</a:t>
            </a:r>
          </a:p>
          <a:p>
            <a:pPr marL="609600" indent="-609600">
              <a:buFontTx/>
              <a:buAutoNum type="arabicPeriod"/>
            </a:pPr>
            <a:r>
              <a:rPr lang="en-US" altLang="en-US" sz="2600" smtClean="0">
                <a:solidFill>
                  <a:srgbClr val="FF0000"/>
                </a:solidFill>
                <a:latin typeface="Times New Roman" panose="02020603050405020304" pitchFamily="18" charset="0"/>
                <a:cs typeface="Times New Roman" panose="02020603050405020304" pitchFamily="18" charset="0"/>
              </a:rPr>
              <a:t>Kênh vị giác</a:t>
            </a:r>
            <a:r>
              <a:rPr lang="en-US" altLang="en-US" sz="2600" smtClean="0">
                <a:latin typeface="Times New Roman" panose="02020603050405020304" pitchFamily="18" charset="0"/>
                <a:cs typeface="Times New Roman" panose="02020603050405020304" pitchFamily="18" charset="0"/>
              </a:rPr>
              <a:t>: tiếp nhận thông tin qua vị giác</a:t>
            </a:r>
            <a:endParaRPr lang="en-US" altLang="en-US" sz="26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2449770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p:cTn id="25"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p:cTn id="31"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613955" y="1564243"/>
            <a:ext cx="8203474" cy="469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sq" algn="ctr">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just" eaLnBrk="1" hangingPunct="1">
              <a:spcBef>
                <a:spcPct val="50000"/>
              </a:spcBef>
            </a:pPr>
            <a:r>
              <a:rPr lang="es-ES" sz="2600" dirty="0" smtClean="0">
                <a:latin typeface="Times New Roman" panose="02020603050405020304" pitchFamily="18" charset="0"/>
                <a:cs typeface="Times New Roman" panose="02020603050405020304" pitchFamily="18" charset="0"/>
              </a:rPr>
              <a:t>	</a:t>
            </a:r>
            <a:r>
              <a:rPr lang="es-ES" sz="2600" dirty="0" err="1" smtClean="0">
                <a:latin typeface="Times New Roman" panose="02020603050405020304" pitchFamily="18" charset="0"/>
                <a:cs typeface="Times New Roman" panose="02020603050405020304" pitchFamily="18" charset="0"/>
              </a:rPr>
              <a:t>Với</a:t>
            </a:r>
            <a:r>
              <a:rPr lang="es-ES" sz="2600" dirty="0" smtClean="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phương</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Tây</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văn</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hóa</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có</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nguồn</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gốc</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từ</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một</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từ</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tiếng</a:t>
            </a:r>
            <a:r>
              <a:rPr lang="es-ES" sz="2600" dirty="0">
                <a:latin typeface="Times New Roman" panose="02020603050405020304" pitchFamily="18" charset="0"/>
                <a:cs typeface="Times New Roman" panose="02020603050405020304" pitchFamily="18" charset="0"/>
              </a:rPr>
              <a:t> La </a:t>
            </a:r>
            <a:r>
              <a:rPr lang="es-ES" sz="2600" dirty="0" err="1">
                <a:latin typeface="Times New Roman" panose="02020603050405020304" pitchFamily="18" charset="0"/>
                <a:cs typeface="Times New Roman" panose="02020603050405020304" pitchFamily="18" charset="0"/>
              </a:rPr>
              <a:t>Tinh</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là</a:t>
            </a:r>
            <a:r>
              <a:rPr lang="es-ES" sz="2600" dirty="0">
                <a:latin typeface="Times New Roman" panose="02020603050405020304" pitchFamily="18" charset="0"/>
                <a:cs typeface="Times New Roman" panose="02020603050405020304" pitchFamily="18" charset="0"/>
              </a:rPr>
              <a:t> </a:t>
            </a:r>
            <a:r>
              <a:rPr lang="es-ES" sz="2600" dirty="0" smtClean="0">
                <a:latin typeface="Times New Roman" panose="02020603050405020304" pitchFamily="18" charset="0"/>
                <a:cs typeface="Times New Roman" panose="02020603050405020304" pitchFamily="18" charset="0"/>
              </a:rPr>
              <a:t>Cultura. Cultura </a:t>
            </a:r>
            <a:r>
              <a:rPr lang="es-ES" sz="2600" dirty="0" err="1" smtClean="0">
                <a:latin typeface="Times New Roman" panose="02020603050405020304" pitchFamily="18" charset="0"/>
                <a:cs typeface="Times New Roman" panose="02020603050405020304" pitchFamily="18" charset="0"/>
              </a:rPr>
              <a:t>có</a:t>
            </a:r>
            <a:r>
              <a:rPr lang="es-ES" sz="2600" dirty="0" smtClean="0">
                <a:latin typeface="Times New Roman" panose="02020603050405020304" pitchFamily="18" charset="0"/>
                <a:cs typeface="Times New Roman" panose="02020603050405020304" pitchFamily="18" charset="0"/>
              </a:rPr>
              <a:t> </a:t>
            </a:r>
            <a:r>
              <a:rPr lang="es-ES" sz="2600" dirty="0" err="1" smtClean="0">
                <a:latin typeface="Times New Roman" panose="02020603050405020304" pitchFamily="18" charset="0"/>
                <a:cs typeface="Times New Roman" panose="02020603050405020304" pitchFamily="18" charset="0"/>
              </a:rPr>
              <a:t>nghĩa</a:t>
            </a:r>
            <a:r>
              <a:rPr lang="es-ES" sz="2600" dirty="0" smtClean="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khởi</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nguyên</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là</a:t>
            </a:r>
            <a:r>
              <a:rPr lang="es-ES" sz="2600" dirty="0">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canh</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tác</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vun</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trồng</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vốn</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là</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một</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thuật</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ngữ</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trong</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lĩnh</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vực</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nông</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nghiệp</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trồng</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trọt</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Một</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hạt</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giống</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nếu</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được</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vun</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trồng</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chăm</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sóc</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cẩn</a:t>
            </a:r>
            <a:r>
              <a:rPr lang="es-ES" sz="2600" dirty="0">
                <a:latin typeface="Times New Roman" panose="02020603050405020304" pitchFamily="18" charset="0"/>
                <a:cs typeface="Times New Roman" panose="02020603050405020304" pitchFamily="18" charset="0"/>
              </a:rPr>
              <a:t> </a:t>
            </a:r>
            <a:r>
              <a:rPr lang="es-ES" sz="2600" dirty="0" err="1" smtClean="0">
                <a:latin typeface="Times New Roman" panose="02020603050405020304" pitchFamily="18" charset="0"/>
                <a:cs typeface="Times New Roman" panose="02020603050405020304" pitchFamily="18" charset="0"/>
              </a:rPr>
              <a:t>thận</a:t>
            </a:r>
            <a:r>
              <a:rPr lang="es-ES" sz="2600" dirty="0" smtClean="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đúng</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cách</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sẽ</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lớn</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nhanh</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ra</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hoa</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kết</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trái</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phục</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vụ</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lợi</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ích</a:t>
            </a:r>
            <a:r>
              <a:rPr lang="es-ES" sz="2600" dirty="0">
                <a:latin typeface="Times New Roman" panose="02020603050405020304" pitchFamily="18" charset="0"/>
                <a:cs typeface="Times New Roman" panose="02020603050405020304" pitchFamily="18" charset="0"/>
              </a:rPr>
              <a:t> con </a:t>
            </a:r>
            <a:r>
              <a:rPr lang="es-ES" sz="2600" dirty="0" err="1">
                <a:latin typeface="Times New Roman" panose="02020603050405020304" pitchFamily="18" charset="0"/>
                <a:cs typeface="Times New Roman" panose="02020603050405020304" pitchFamily="18" charset="0"/>
              </a:rPr>
              <a:t>người</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Ngược</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lại</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nếu</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không</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được</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chăm</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sóc</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sẽ</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lụi</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tàn</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cằn</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cỗi</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hoang</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dại</a:t>
            </a:r>
            <a:r>
              <a:rPr lang="es-ES" sz="2600" dirty="0">
                <a:latin typeface="Times New Roman" panose="02020603050405020304" pitchFamily="18" charset="0"/>
                <a:cs typeface="Times New Roman" panose="02020603050405020304" pitchFamily="18" charset="0"/>
              </a:rPr>
              <a:t>. </a:t>
            </a:r>
            <a:endParaRPr lang="es-ES" sz="2600" dirty="0" smtClean="0">
              <a:latin typeface="Times New Roman" panose="02020603050405020304" pitchFamily="18" charset="0"/>
              <a:cs typeface="Times New Roman" panose="02020603050405020304" pitchFamily="18" charset="0"/>
            </a:endParaRPr>
          </a:p>
          <a:p>
            <a:pPr algn="just" eaLnBrk="1" hangingPunct="1">
              <a:spcBef>
                <a:spcPct val="50000"/>
              </a:spcBef>
            </a:pPr>
            <a:r>
              <a:rPr lang="es-ES" sz="2600" dirty="0" smtClean="0">
                <a:latin typeface="Times New Roman" panose="02020603050405020304" pitchFamily="18" charset="0"/>
                <a:cs typeface="Times New Roman" panose="02020603050405020304" pitchFamily="18" charset="0"/>
              </a:rPr>
              <a:t>	</a:t>
            </a:r>
            <a:r>
              <a:rPr lang="es-ES" sz="2600" dirty="0" err="1" smtClean="0">
                <a:latin typeface="Times New Roman" panose="02020603050405020304" pitchFamily="18" charset="0"/>
                <a:cs typeface="Times New Roman" panose="02020603050405020304" pitchFamily="18" charset="0"/>
              </a:rPr>
              <a:t>Người</a:t>
            </a:r>
            <a:r>
              <a:rPr lang="es-ES" sz="2600" dirty="0" smtClean="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ta</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thấy</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sự</a:t>
            </a:r>
            <a:r>
              <a:rPr lang="es-ES" sz="2600" dirty="0">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chăm</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sóc</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này</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cũng</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cần</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thiết</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đối</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với</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quá</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trình</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trưởng</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thành</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của</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một</a:t>
            </a:r>
            <a:r>
              <a:rPr lang="es-ES" sz="2600" dirty="0">
                <a:latin typeface="Times New Roman" panose="02020603050405020304" pitchFamily="18" charset="0"/>
                <a:cs typeface="Times New Roman" panose="02020603050405020304" pitchFamily="18" charset="0"/>
              </a:rPr>
              <a:t> con </a:t>
            </a:r>
            <a:r>
              <a:rPr lang="es-ES" sz="2600" dirty="0" err="1">
                <a:latin typeface="Times New Roman" panose="02020603050405020304" pitchFamily="18" charset="0"/>
                <a:cs typeface="Times New Roman" panose="02020603050405020304" pitchFamily="18" charset="0"/>
              </a:rPr>
              <a:t>người</a:t>
            </a:r>
            <a:r>
              <a:rPr lang="es-ES" sz="2600" dirty="0">
                <a:latin typeface="Times New Roman" panose="02020603050405020304" pitchFamily="18" charset="0"/>
                <a:cs typeface="Times New Roman" panose="02020603050405020304" pitchFamily="18" charset="0"/>
              </a:rPr>
              <a:t>. Do </a:t>
            </a:r>
            <a:r>
              <a:rPr lang="es-ES" sz="2600" dirty="0" err="1">
                <a:latin typeface="Times New Roman" panose="02020603050405020304" pitchFamily="18" charset="0"/>
                <a:cs typeface="Times New Roman" panose="02020603050405020304" pitchFamily="18" charset="0"/>
              </a:rPr>
              <a:t>đó</a:t>
            </a:r>
            <a:r>
              <a:rPr lang="es-ES" sz="2600" dirty="0">
                <a:latin typeface="Times New Roman" panose="02020603050405020304" pitchFamily="18" charset="0"/>
                <a:cs typeface="Times New Roman" panose="02020603050405020304" pitchFamily="18" charset="0"/>
              </a:rPr>
              <a:t>, cultura </a:t>
            </a:r>
            <a:r>
              <a:rPr lang="es-ES" sz="2600" dirty="0" err="1">
                <a:latin typeface="Times New Roman" panose="02020603050405020304" pitchFamily="18" charset="0"/>
                <a:cs typeface="Times New Roman" panose="02020603050405020304" pitchFamily="18" charset="0"/>
              </a:rPr>
              <a:t>mang</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theo</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nét</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nghĩa</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mở</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rộng</a:t>
            </a:r>
            <a:r>
              <a:rPr lang="es-ES" sz="2600" dirty="0">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giáo</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dục</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rèn</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luyện</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để</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bồi</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dưỡng</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phẩm</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chất</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năng</a:t>
            </a:r>
            <a:r>
              <a:rPr lang="es-ES" sz="2600" dirty="0">
                <a:solidFill>
                  <a:srgbClr val="FF0000"/>
                </a:solidFill>
                <a:latin typeface="Times New Roman" panose="02020603050405020304" pitchFamily="18" charset="0"/>
                <a:cs typeface="Times New Roman" panose="02020603050405020304" pitchFamily="18" charset="0"/>
              </a:rPr>
              <a:t> </a:t>
            </a:r>
            <a:r>
              <a:rPr lang="es-ES" sz="2600" dirty="0" err="1">
                <a:solidFill>
                  <a:srgbClr val="FF0000"/>
                </a:solidFill>
                <a:latin typeface="Times New Roman" panose="02020603050405020304" pitchFamily="18" charset="0"/>
                <a:cs typeface="Times New Roman" panose="02020603050405020304" pitchFamily="18" charset="0"/>
              </a:rPr>
              <a:t>lực</a:t>
            </a:r>
            <a:r>
              <a:rPr lang="es-ES" sz="2600" dirty="0">
                <a:latin typeface="Times New Roman" panose="02020603050405020304" pitchFamily="18" charset="0"/>
                <a:cs typeface="Times New Roman" panose="02020603050405020304" pitchFamily="18" charset="0"/>
              </a:rPr>
              <a:t> </a:t>
            </a:r>
            <a:r>
              <a:rPr lang="es-ES" sz="2600" dirty="0" err="1">
                <a:latin typeface="Times New Roman" panose="02020603050405020304" pitchFamily="18" charset="0"/>
                <a:cs typeface="Times New Roman" panose="02020603050405020304" pitchFamily="18" charset="0"/>
              </a:rPr>
              <a:t>cho</a:t>
            </a:r>
            <a:r>
              <a:rPr lang="es-ES" sz="2600" dirty="0">
                <a:latin typeface="Times New Roman" panose="02020603050405020304" pitchFamily="18" charset="0"/>
                <a:cs typeface="Times New Roman" panose="02020603050405020304" pitchFamily="18" charset="0"/>
              </a:rPr>
              <a:t> con </a:t>
            </a:r>
            <a:r>
              <a:rPr lang="es-ES" sz="2600" dirty="0" err="1">
                <a:latin typeface="Times New Roman" panose="02020603050405020304" pitchFamily="18" charset="0"/>
                <a:cs typeface="Times New Roman" panose="02020603050405020304" pitchFamily="18" charset="0"/>
              </a:rPr>
              <a:t>người</a:t>
            </a:r>
            <a:r>
              <a:rPr lang="es-E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2380161" y="755812"/>
            <a:ext cx="4233998" cy="492443"/>
          </a:xfrm>
          <a:prstGeom prst="rect">
            <a:avLst/>
          </a:prstGeom>
          <a:noFill/>
        </p:spPr>
        <p:txBody>
          <a:bodyPr wrap="square" rtlCol="0">
            <a:spAutoFit/>
          </a:bodyPr>
          <a:lstStyle/>
          <a:p>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smtClean="0">
                <a:solidFill>
                  <a:srgbClr val="C00000"/>
                </a:solidFill>
                <a:latin typeface="Times New Roman" panose="02020603050405020304" pitchFamily="18" charset="0"/>
                <a:cs typeface="Times New Roman" panose="02020603050405020304" pitchFamily="18" charset="0"/>
              </a:rPr>
              <a:t>1.1.1. VĂN </a:t>
            </a:r>
            <a:r>
              <a:rPr lang="en-US" sz="2600" b="1" dirty="0">
                <a:solidFill>
                  <a:srgbClr val="C00000"/>
                </a:solidFill>
                <a:latin typeface="Times New Roman" panose="02020603050405020304" pitchFamily="18" charset="0"/>
                <a:cs typeface="Times New Roman" panose="02020603050405020304" pitchFamily="18" charset="0"/>
              </a:rPr>
              <a:t>HÓA</a:t>
            </a:r>
          </a:p>
        </p:txBody>
      </p:sp>
      <p:sp>
        <p:nvSpPr>
          <p:cNvPr id="6"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67498625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Date Placeholder 1"/>
          <p:cNvSpPr>
            <a:spLocks noGrp="1"/>
          </p:cNvSpPr>
          <p:nvPr>
            <p:ph type="dt" sz="quarter" idx="10"/>
          </p:nvPr>
        </p:nvSpPr>
        <p:spPr/>
        <p:txBody>
          <a:bodyPr/>
          <a:lstStyle/>
          <a:p>
            <a:pPr>
              <a:defRPr/>
            </a:pPr>
            <a:fld id="{6C380233-2379-4122-9317-02D58B0A4074}" type="datetime1">
              <a:rPr lang="vi-VN"/>
              <a:pPr>
                <a:defRPr/>
              </a:pPr>
              <a:t>16/01/2021</a:t>
            </a:fld>
            <a:endParaRPr lang="vi-VN"/>
          </a:p>
        </p:txBody>
      </p:sp>
      <p:sp>
        <p:nvSpPr>
          <p:cNvPr id="6"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D028A94-31F8-4342-A009-CD58074580FC}" type="slidenum">
              <a:rPr lang="vi-VN" altLang="en-US"/>
              <a:pPr eaLnBrk="1" hangingPunct="1"/>
              <a:t>50</a:t>
            </a:fld>
            <a:endParaRPr lang="vi-VN" altLang="en-US"/>
          </a:p>
        </p:txBody>
      </p:sp>
      <p:sp>
        <p:nvSpPr>
          <p:cNvPr id="195586" name="Rectangle 2"/>
          <p:cNvSpPr>
            <a:spLocks noGrp="1" noChangeArrowheads="1"/>
          </p:cNvSpPr>
          <p:nvPr>
            <p:ph type="title" idx="4294967295"/>
          </p:nvPr>
        </p:nvSpPr>
        <p:spPr>
          <a:xfrm>
            <a:off x="496389" y="459377"/>
            <a:ext cx="8421688" cy="442913"/>
          </a:xfrm>
        </p:spPr>
        <p:txBody>
          <a:bodyPr anchor="b">
            <a:normAutofit fontScale="90000"/>
          </a:bodyPr>
          <a:lstStyle/>
          <a:p>
            <a:pPr eaLnBrk="1" hangingPunct="1">
              <a:defRPr/>
            </a:pPr>
            <a:r>
              <a:rPr lang="en-US" sz="3700" b="1" dirty="0" smtClean="0">
                <a:latin typeface="Times New Roman" panose="02020603050405020304" pitchFamily="18" charset="0"/>
                <a:cs typeface="Times New Roman" panose="02020603050405020304" pitchFamily="18" charset="0"/>
              </a:rPr>
              <a:t>SO S</a:t>
            </a:r>
            <a:r>
              <a:rPr lang="en-US" sz="3200" b="1" dirty="0" smtClean="0">
                <a:latin typeface="Times New Roman" panose="02020603050405020304" pitchFamily="18" charset="0"/>
                <a:cs typeface="Times New Roman" panose="02020603050405020304" pitchFamily="18" charset="0"/>
              </a:rPr>
              <a:t>ÁNH CÁC HOẠT ĐỘNG GIAO TIẾP</a:t>
            </a:r>
          </a:p>
        </p:txBody>
      </p:sp>
      <p:graphicFrame>
        <p:nvGraphicFramePr>
          <p:cNvPr id="195587" name="Group 3"/>
          <p:cNvGraphicFramePr>
            <a:graphicFrameLocks noGrp="1"/>
          </p:cNvGraphicFramePr>
          <p:nvPr>
            <p:extLst>
              <p:ext uri="{D42A27DB-BD31-4B8C-83A1-F6EECF244321}">
                <p14:modId xmlns:p14="http://schemas.microsoft.com/office/powerpoint/2010/main" val="4194125765"/>
              </p:ext>
            </p:extLst>
          </p:nvPr>
        </p:nvGraphicFramePr>
        <p:xfrm>
          <a:off x="267789" y="1145177"/>
          <a:ext cx="8610600" cy="5073649"/>
        </p:xfrm>
        <a:graphic>
          <a:graphicData uri="http://schemas.openxmlformats.org/drawingml/2006/table">
            <a:tbl>
              <a:tblPr/>
              <a:tblGrid>
                <a:gridCol w="1722438">
                  <a:extLst>
                    <a:ext uri="{9D8B030D-6E8A-4147-A177-3AD203B41FA5}">
                      <a16:colId xmlns:a16="http://schemas.microsoft.com/office/drawing/2014/main" val="20000"/>
                    </a:ext>
                  </a:extLst>
                </a:gridCol>
                <a:gridCol w="1722437">
                  <a:extLst>
                    <a:ext uri="{9D8B030D-6E8A-4147-A177-3AD203B41FA5}">
                      <a16:colId xmlns:a16="http://schemas.microsoft.com/office/drawing/2014/main" val="20001"/>
                    </a:ext>
                  </a:extLst>
                </a:gridCol>
                <a:gridCol w="1720850">
                  <a:extLst>
                    <a:ext uri="{9D8B030D-6E8A-4147-A177-3AD203B41FA5}">
                      <a16:colId xmlns:a16="http://schemas.microsoft.com/office/drawing/2014/main" val="20002"/>
                    </a:ext>
                  </a:extLst>
                </a:gridCol>
                <a:gridCol w="1722438">
                  <a:extLst>
                    <a:ext uri="{9D8B030D-6E8A-4147-A177-3AD203B41FA5}">
                      <a16:colId xmlns:a16="http://schemas.microsoft.com/office/drawing/2014/main" val="20003"/>
                    </a:ext>
                  </a:extLst>
                </a:gridCol>
                <a:gridCol w="1722437">
                  <a:extLst>
                    <a:ext uri="{9D8B030D-6E8A-4147-A177-3AD203B41FA5}">
                      <a16:colId xmlns:a16="http://schemas.microsoft.com/office/drawing/2014/main" val="20004"/>
                    </a:ext>
                  </a:extLst>
                </a:gridCol>
              </a:tblGrid>
              <a:tr h="989746">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2800" b="1" i="0" u="none" strike="noStrike" cap="none" normalizeH="0" baseline="0" smtClean="0">
                        <a:ln>
                          <a:noFill/>
                        </a:ln>
                        <a:solidFill>
                          <a:schemeClr val="tx1"/>
                        </a:solidFill>
                        <a:effectLst/>
                        <a:latin typeface="Arial Unicode MS" pitchFamily="34" charset="-128"/>
                        <a:cs typeface="Arial" charset="0"/>
                      </a:endParaRPr>
                    </a:p>
                  </a:txBody>
                  <a:tcPr marT="46124" marB="461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3200" b="1" i="0" u="none" strike="noStrike" cap="none" normalizeH="0" baseline="0" dirty="0" err="1" smtClean="0">
                          <a:ln>
                            <a:noFill/>
                          </a:ln>
                          <a:solidFill>
                            <a:srgbClr val="FF0000"/>
                          </a:solidFill>
                          <a:effectLst/>
                          <a:latin typeface="Arial Unicode MS" pitchFamily="34" charset="-128"/>
                          <a:cs typeface="Arial" charset="0"/>
                        </a:rPr>
                        <a:t>Nghe</a:t>
                      </a:r>
                      <a:endParaRPr kumimoji="0" lang="en-US" sz="3200" b="1" i="0" u="none" strike="noStrike" cap="none" normalizeH="0" baseline="0" dirty="0" smtClean="0">
                        <a:ln>
                          <a:noFill/>
                        </a:ln>
                        <a:solidFill>
                          <a:srgbClr val="FF0000"/>
                        </a:solidFill>
                        <a:effectLst/>
                        <a:latin typeface="Arial Unicode MS" pitchFamily="34" charset="-128"/>
                        <a:cs typeface="Arial" charset="0"/>
                      </a:endParaRPr>
                    </a:p>
                  </a:txBody>
                  <a:tcPr marT="46124" marB="461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3200" b="1" i="0" u="none" strike="noStrike" cap="none" normalizeH="0" baseline="0" dirty="0" err="1" smtClean="0">
                          <a:ln>
                            <a:noFill/>
                          </a:ln>
                          <a:solidFill>
                            <a:srgbClr val="FF0000"/>
                          </a:solidFill>
                          <a:effectLst/>
                          <a:latin typeface="Arial Unicode MS" pitchFamily="34" charset="-128"/>
                          <a:cs typeface="Arial" charset="0"/>
                        </a:rPr>
                        <a:t>Nói</a:t>
                      </a:r>
                      <a:endParaRPr kumimoji="0" lang="en-US" sz="3200" b="1" i="0" u="none" strike="noStrike" cap="none" normalizeH="0" baseline="0" dirty="0" smtClean="0">
                        <a:ln>
                          <a:noFill/>
                        </a:ln>
                        <a:solidFill>
                          <a:srgbClr val="FF0000"/>
                        </a:solidFill>
                        <a:effectLst/>
                        <a:latin typeface="Arial Unicode MS" pitchFamily="34" charset="-128"/>
                        <a:cs typeface="Arial" charset="0"/>
                      </a:endParaRPr>
                    </a:p>
                  </a:txBody>
                  <a:tcPr marT="46124" marB="461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3200" b="1" i="0" u="none" strike="noStrike" cap="none" normalizeH="0" baseline="0" dirty="0" err="1" smtClean="0">
                          <a:ln>
                            <a:noFill/>
                          </a:ln>
                          <a:solidFill>
                            <a:srgbClr val="FF0000"/>
                          </a:solidFill>
                          <a:effectLst/>
                          <a:latin typeface="Arial Unicode MS" pitchFamily="34" charset="-128"/>
                          <a:cs typeface="Arial" charset="0"/>
                        </a:rPr>
                        <a:t>Đọc</a:t>
                      </a:r>
                      <a:r>
                        <a:rPr kumimoji="0" lang="en-US" sz="3200" b="1" i="0" u="none" strike="noStrike" cap="none" normalizeH="0" baseline="0" dirty="0" smtClean="0">
                          <a:ln>
                            <a:noFill/>
                          </a:ln>
                          <a:solidFill>
                            <a:srgbClr val="FF0000"/>
                          </a:solidFill>
                          <a:effectLst/>
                          <a:latin typeface="Arial Unicode MS" pitchFamily="34" charset="-128"/>
                          <a:cs typeface="Arial" charset="0"/>
                        </a:rPr>
                        <a:t> </a:t>
                      </a:r>
                    </a:p>
                  </a:txBody>
                  <a:tcPr marT="46124" marB="461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3200" b="1" i="0" u="none" strike="noStrike" cap="none" normalizeH="0" baseline="0" dirty="0" err="1" smtClean="0">
                          <a:ln>
                            <a:noFill/>
                          </a:ln>
                          <a:solidFill>
                            <a:srgbClr val="FF0000"/>
                          </a:solidFill>
                          <a:effectLst/>
                          <a:latin typeface="Arial Unicode MS" pitchFamily="34" charset="-128"/>
                          <a:cs typeface="Arial" charset="0"/>
                        </a:rPr>
                        <a:t>Viết</a:t>
                      </a:r>
                      <a:endParaRPr kumimoji="0" lang="en-US" sz="3200" b="1" i="0" u="none" strike="noStrike" cap="none" normalizeH="0" baseline="0" dirty="0" smtClean="0">
                        <a:ln>
                          <a:noFill/>
                        </a:ln>
                        <a:solidFill>
                          <a:srgbClr val="FF0000"/>
                        </a:solidFill>
                        <a:effectLst/>
                        <a:latin typeface="Arial Unicode MS" pitchFamily="34" charset="-128"/>
                        <a:cs typeface="Arial" charset="0"/>
                      </a:endParaRPr>
                    </a:p>
                  </a:txBody>
                  <a:tcPr marT="46124" marB="461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61301">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2800" b="1" i="0" u="none" strike="noStrike" cap="none" normalizeH="0" baseline="0" smtClean="0">
                          <a:ln>
                            <a:noFill/>
                          </a:ln>
                          <a:solidFill>
                            <a:schemeClr val="tx1"/>
                          </a:solidFill>
                          <a:effectLst/>
                          <a:latin typeface="Arial Unicode MS" pitchFamily="34" charset="-128"/>
                          <a:cs typeface="Arial" charset="0"/>
                        </a:rPr>
                        <a:t>Phải học</a:t>
                      </a:r>
                    </a:p>
                  </a:txBody>
                  <a:tcPr marT="46124" marB="461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2800" b="1" i="0" u="none" strike="noStrike" cap="none" normalizeH="0" baseline="0" smtClean="0">
                          <a:ln>
                            <a:noFill/>
                          </a:ln>
                          <a:solidFill>
                            <a:schemeClr val="tx1"/>
                          </a:solidFill>
                          <a:effectLst/>
                          <a:latin typeface="Arial Unicode MS" pitchFamily="34" charset="-128"/>
                          <a:cs typeface="Arial" charset="0"/>
                        </a:rPr>
                        <a:t>Đầu tiên</a:t>
                      </a:r>
                    </a:p>
                  </a:txBody>
                  <a:tcPr marT="46124" marB="461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2800" b="1" i="0" u="none" strike="noStrike" cap="none" normalizeH="0" baseline="0" smtClean="0">
                          <a:ln>
                            <a:noFill/>
                          </a:ln>
                          <a:solidFill>
                            <a:schemeClr val="tx1"/>
                          </a:solidFill>
                          <a:effectLst/>
                          <a:latin typeface="Arial Unicode MS" pitchFamily="34" charset="-128"/>
                          <a:cs typeface="Arial" charset="0"/>
                        </a:rPr>
                        <a:t>Thứ hai</a:t>
                      </a:r>
                    </a:p>
                  </a:txBody>
                  <a:tcPr marT="46124" marB="461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2800" b="1" i="0" u="none" strike="noStrike" cap="none" normalizeH="0" baseline="0" smtClean="0">
                          <a:ln>
                            <a:noFill/>
                          </a:ln>
                          <a:solidFill>
                            <a:schemeClr val="tx1"/>
                          </a:solidFill>
                          <a:effectLst/>
                          <a:latin typeface="Arial Unicode MS" pitchFamily="34" charset="-128"/>
                          <a:cs typeface="Arial" charset="0"/>
                        </a:rPr>
                        <a:t>Thứ ba</a:t>
                      </a:r>
                    </a:p>
                  </a:txBody>
                  <a:tcPr marT="46124" marB="461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2800" b="1" i="0" u="none" strike="noStrike" cap="none" normalizeH="0" baseline="0" smtClean="0">
                          <a:ln>
                            <a:noFill/>
                          </a:ln>
                          <a:solidFill>
                            <a:schemeClr val="tx1"/>
                          </a:solidFill>
                          <a:effectLst/>
                          <a:latin typeface="Arial Unicode MS" pitchFamily="34" charset="-128"/>
                          <a:cs typeface="Arial" charset="0"/>
                        </a:rPr>
                        <a:t>Cuối cùng</a:t>
                      </a:r>
                    </a:p>
                  </a:txBody>
                  <a:tcPr marT="46124" marB="461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361301">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2800" b="1" i="0" u="none" strike="noStrike" cap="none" normalizeH="0" baseline="0" smtClean="0">
                          <a:ln>
                            <a:noFill/>
                          </a:ln>
                          <a:solidFill>
                            <a:schemeClr val="tx1"/>
                          </a:solidFill>
                          <a:effectLst/>
                          <a:latin typeface="Arial Unicode MS" pitchFamily="34" charset="-128"/>
                          <a:cs typeface="Arial" charset="0"/>
                        </a:rPr>
                        <a:t>Phải sử dụng</a:t>
                      </a:r>
                    </a:p>
                  </a:txBody>
                  <a:tcPr marT="46124" marB="461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2800" b="1" i="0" u="none" strike="noStrike" cap="none" normalizeH="0" baseline="0" smtClean="0">
                          <a:ln>
                            <a:noFill/>
                          </a:ln>
                          <a:solidFill>
                            <a:schemeClr val="tx1"/>
                          </a:solidFill>
                          <a:effectLst/>
                          <a:latin typeface="Arial Unicode MS" pitchFamily="34" charset="-128"/>
                          <a:cs typeface="Arial" charset="0"/>
                        </a:rPr>
                        <a:t>Nhiều nhất</a:t>
                      </a:r>
                    </a:p>
                  </a:txBody>
                  <a:tcPr marT="46124" marB="461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2800" b="1" i="0" u="none" strike="noStrike" cap="none" normalizeH="0" baseline="0" smtClean="0">
                          <a:ln>
                            <a:noFill/>
                          </a:ln>
                          <a:solidFill>
                            <a:schemeClr val="tx1"/>
                          </a:solidFill>
                          <a:effectLst/>
                          <a:latin typeface="Arial Unicode MS" pitchFamily="34" charset="-128"/>
                          <a:cs typeface="Arial" charset="0"/>
                        </a:rPr>
                        <a:t>Tương đối nhiều </a:t>
                      </a:r>
                    </a:p>
                  </a:txBody>
                  <a:tcPr marT="46124" marB="461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2800" b="1" i="0" u="none" strike="noStrike" cap="none" normalizeH="0" baseline="0" smtClean="0">
                          <a:ln>
                            <a:noFill/>
                          </a:ln>
                          <a:solidFill>
                            <a:schemeClr val="tx1"/>
                          </a:solidFill>
                          <a:effectLst/>
                          <a:latin typeface="Arial Unicode MS" pitchFamily="34" charset="-128"/>
                          <a:cs typeface="Arial" charset="0"/>
                        </a:rPr>
                        <a:t>Tương đối ít</a:t>
                      </a:r>
                    </a:p>
                  </a:txBody>
                  <a:tcPr marT="46124" marB="461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2800" b="1" i="0" u="none" strike="noStrike" cap="none" normalizeH="0" baseline="0" smtClean="0">
                          <a:ln>
                            <a:noFill/>
                          </a:ln>
                          <a:solidFill>
                            <a:schemeClr val="tx1"/>
                          </a:solidFill>
                          <a:effectLst/>
                          <a:latin typeface="Arial Unicode MS" pitchFamily="34" charset="-128"/>
                          <a:cs typeface="Arial" charset="0"/>
                        </a:rPr>
                        <a:t>Ít nhất</a:t>
                      </a:r>
                    </a:p>
                  </a:txBody>
                  <a:tcPr marT="46124" marB="461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61301">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2800" b="1" i="0" u="none" strike="noStrike" cap="none" normalizeH="0" baseline="0" dirty="0" err="1" smtClean="0">
                          <a:ln>
                            <a:noFill/>
                          </a:ln>
                          <a:solidFill>
                            <a:schemeClr val="tx1"/>
                          </a:solidFill>
                          <a:effectLst/>
                          <a:latin typeface="Arial Unicode MS" pitchFamily="34" charset="-128"/>
                          <a:cs typeface="Arial" charset="0"/>
                        </a:rPr>
                        <a:t>Đư</a:t>
                      </a:r>
                      <a:r>
                        <a:rPr kumimoji="0" lang="en-US" sz="2800" b="1" i="0" u="none" strike="noStrike" cap="none" normalizeH="0" baseline="0" dirty="0" smtClean="0">
                          <a:ln>
                            <a:noFill/>
                          </a:ln>
                          <a:solidFill>
                            <a:schemeClr val="tx1"/>
                          </a:solidFill>
                          <a:effectLst/>
                          <a:latin typeface="Arial Unicode MS" pitchFamily="34" charset="-128"/>
                          <a:cs typeface="Arial" charset="0"/>
                        </a:rPr>
                        <a:t> </a:t>
                      </a:r>
                      <a:r>
                        <a:rPr kumimoji="0" lang="en-US" sz="2800" b="1" i="0" u="none" strike="noStrike" cap="none" normalizeH="0" baseline="0" dirty="0" err="1" smtClean="0">
                          <a:ln>
                            <a:noFill/>
                          </a:ln>
                          <a:solidFill>
                            <a:schemeClr val="tx1"/>
                          </a:solidFill>
                          <a:effectLst/>
                          <a:latin typeface="Arial Unicode MS" pitchFamily="34" charset="-128"/>
                          <a:cs typeface="Arial" charset="0"/>
                        </a:rPr>
                        <a:t>dạy</a:t>
                      </a:r>
                      <a:endParaRPr kumimoji="0" lang="en-US" sz="2800" b="1" i="0" u="none" strike="noStrike" cap="none" normalizeH="0" baseline="0" dirty="0" smtClean="0">
                        <a:ln>
                          <a:noFill/>
                        </a:ln>
                        <a:solidFill>
                          <a:schemeClr val="tx1"/>
                        </a:solidFill>
                        <a:effectLst/>
                        <a:latin typeface="Arial Unicode MS" pitchFamily="34" charset="-128"/>
                        <a:cs typeface="Arial" charset="0"/>
                      </a:endParaRPr>
                    </a:p>
                  </a:txBody>
                  <a:tcPr marT="46124" marB="461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2800" b="1" i="0" u="none" strike="noStrike" cap="none" normalizeH="0" baseline="0" smtClean="0">
                          <a:ln>
                            <a:noFill/>
                          </a:ln>
                          <a:solidFill>
                            <a:schemeClr val="tx1"/>
                          </a:solidFill>
                          <a:effectLst/>
                          <a:latin typeface="Arial Unicode MS" pitchFamily="34" charset="-128"/>
                          <a:cs typeface="Arial" charset="0"/>
                        </a:rPr>
                        <a:t>Ít nhất</a:t>
                      </a:r>
                    </a:p>
                  </a:txBody>
                  <a:tcPr marT="46124" marB="461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2800" b="1" i="0" u="none" strike="noStrike" cap="none" normalizeH="0" baseline="0" smtClean="0">
                          <a:ln>
                            <a:noFill/>
                          </a:ln>
                          <a:solidFill>
                            <a:schemeClr val="tx1"/>
                          </a:solidFill>
                          <a:effectLst/>
                          <a:latin typeface="Arial Unicode MS" pitchFamily="34" charset="-128"/>
                          <a:cs typeface="Arial" charset="0"/>
                        </a:rPr>
                        <a:t>Tương đối ít</a:t>
                      </a:r>
                    </a:p>
                  </a:txBody>
                  <a:tcPr marT="46124" marB="461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2800" b="1" i="0" u="none" strike="noStrike" cap="none" normalizeH="0" baseline="0" smtClean="0">
                          <a:ln>
                            <a:noFill/>
                          </a:ln>
                          <a:solidFill>
                            <a:schemeClr val="tx1"/>
                          </a:solidFill>
                          <a:effectLst/>
                          <a:latin typeface="Arial Unicode MS" pitchFamily="34" charset="-128"/>
                          <a:cs typeface="Arial" charset="0"/>
                        </a:rPr>
                        <a:t>Tương đối nhiều </a:t>
                      </a:r>
                    </a:p>
                  </a:txBody>
                  <a:tcPr marT="46124" marB="461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2800" b="1" i="0" u="none" strike="noStrike" cap="none" normalizeH="0" baseline="0" dirty="0" err="1" smtClean="0">
                          <a:ln>
                            <a:noFill/>
                          </a:ln>
                          <a:solidFill>
                            <a:schemeClr val="tx1"/>
                          </a:solidFill>
                          <a:effectLst/>
                          <a:latin typeface="Arial Unicode MS" pitchFamily="34" charset="-128"/>
                          <a:cs typeface="Arial" charset="0"/>
                        </a:rPr>
                        <a:t>Nhiều</a:t>
                      </a:r>
                      <a:r>
                        <a:rPr kumimoji="0" lang="en-US" sz="2800" b="1" i="0" u="none" strike="noStrike" cap="none" normalizeH="0" baseline="0" dirty="0" smtClean="0">
                          <a:ln>
                            <a:noFill/>
                          </a:ln>
                          <a:solidFill>
                            <a:schemeClr val="tx1"/>
                          </a:solidFill>
                          <a:effectLst/>
                          <a:latin typeface="Arial Unicode MS" pitchFamily="34" charset="-128"/>
                          <a:cs typeface="Arial" charset="0"/>
                        </a:rPr>
                        <a:t> </a:t>
                      </a:r>
                      <a:r>
                        <a:rPr kumimoji="0" lang="en-US" sz="2800" b="1" i="0" u="none" strike="noStrike" cap="none" normalizeH="0" baseline="0" dirty="0" err="1" smtClean="0">
                          <a:ln>
                            <a:noFill/>
                          </a:ln>
                          <a:solidFill>
                            <a:schemeClr val="tx1"/>
                          </a:solidFill>
                          <a:effectLst/>
                          <a:latin typeface="Arial Unicode MS" pitchFamily="34" charset="-128"/>
                          <a:cs typeface="Arial" charset="0"/>
                        </a:rPr>
                        <a:t>nhất</a:t>
                      </a:r>
                      <a:endParaRPr kumimoji="0" lang="en-US" sz="2800" b="1" i="0" u="none" strike="noStrike" cap="none" normalizeH="0" baseline="0" dirty="0" smtClean="0">
                        <a:ln>
                          <a:noFill/>
                        </a:ln>
                        <a:solidFill>
                          <a:schemeClr val="tx1"/>
                        </a:solidFill>
                        <a:effectLst/>
                        <a:latin typeface="Arial Unicode MS" pitchFamily="34" charset="-128"/>
                        <a:cs typeface="Arial" charset="0"/>
                      </a:endParaRPr>
                    </a:p>
                  </a:txBody>
                  <a:tcPr marT="46124" marB="461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11776683"/>
      </p:ext>
    </p:extLst>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95586"/>
                                        </p:tgtEl>
                                        <p:attrNameLst>
                                          <p:attrName>style.visibility</p:attrName>
                                        </p:attrNameLst>
                                      </p:cBhvr>
                                      <p:to>
                                        <p:strVal val="visible"/>
                                      </p:to>
                                    </p:set>
                                    <p:anim calcmode="lin" valueType="num">
                                      <p:cBhvr>
                                        <p:cTn id="7" dur="1000" fill="hold"/>
                                        <p:tgtEl>
                                          <p:spTgt spid="195586"/>
                                        </p:tgtEl>
                                        <p:attrNameLst>
                                          <p:attrName>ppt_w</p:attrName>
                                        </p:attrNameLst>
                                      </p:cBhvr>
                                      <p:tavLst>
                                        <p:tav tm="0">
                                          <p:val>
                                            <p:strVal val="#ppt_w+.3"/>
                                          </p:val>
                                        </p:tav>
                                        <p:tav tm="100000">
                                          <p:val>
                                            <p:strVal val="#ppt_w"/>
                                          </p:val>
                                        </p:tav>
                                      </p:tavLst>
                                    </p:anim>
                                    <p:anim calcmode="lin" valueType="num">
                                      <p:cBhvr>
                                        <p:cTn id="8" dur="1000" fill="hold"/>
                                        <p:tgtEl>
                                          <p:spTgt spid="195586"/>
                                        </p:tgtEl>
                                        <p:attrNameLst>
                                          <p:attrName>ppt_h</p:attrName>
                                        </p:attrNameLst>
                                      </p:cBhvr>
                                      <p:tavLst>
                                        <p:tav tm="0">
                                          <p:val>
                                            <p:strVal val="#ppt_h"/>
                                          </p:val>
                                        </p:tav>
                                        <p:tav tm="100000">
                                          <p:val>
                                            <p:strVal val="#ppt_h"/>
                                          </p:val>
                                        </p:tav>
                                      </p:tavLst>
                                    </p:anim>
                                    <p:animEffect transition="in" filter="fade">
                                      <p:cBhvr>
                                        <p:cTn id="9" dur="1000"/>
                                        <p:tgtEl>
                                          <p:spTgt spid="19558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6" presetClass="entr" presetSubtype="16" fill="hold" nodeType="clickEffect">
                                  <p:stCondLst>
                                    <p:cond delay="0"/>
                                  </p:stCondLst>
                                  <p:childTnLst>
                                    <p:set>
                                      <p:cBhvr>
                                        <p:cTn id="13" dur="1" fill="hold">
                                          <p:stCondLst>
                                            <p:cond delay="0"/>
                                          </p:stCondLst>
                                        </p:cTn>
                                        <p:tgtEl>
                                          <p:spTgt spid="195587"/>
                                        </p:tgtEl>
                                        <p:attrNameLst>
                                          <p:attrName>style.visibility</p:attrName>
                                        </p:attrNameLst>
                                      </p:cBhvr>
                                      <p:to>
                                        <p:strVal val="visible"/>
                                      </p:to>
                                    </p:set>
                                    <p:animEffect transition="in" filter="circle(in)">
                                      <p:cBhvr>
                                        <p:cTn id="14" dur="500"/>
                                        <p:tgtEl>
                                          <p:spTgt spid="195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8"/>
          <p:cNvSpPr txBox="1">
            <a:spLocks/>
          </p:cNvSpPr>
          <p:nvPr/>
        </p:nvSpPr>
        <p:spPr>
          <a:xfrm>
            <a:off x="3886200" y="2088971"/>
            <a:ext cx="4683034" cy="6762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dirty="0" err="1" smtClean="0">
                <a:solidFill>
                  <a:srgbClr val="FF0000"/>
                </a:solidFill>
                <a:latin typeface="Times New Roman" panose="02020603050405020304" pitchFamily="18" charset="0"/>
                <a:cs typeface="Times New Roman" panose="02020603050405020304" pitchFamily="18" charset="0"/>
              </a:rPr>
              <a:t>Nghe</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như</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thế</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nào</a:t>
            </a:r>
            <a:r>
              <a:rPr lang="en-US" sz="2600" dirty="0" smtClean="0">
                <a:solidFill>
                  <a:srgbClr val="FF0000"/>
                </a:solidFill>
                <a:latin typeface="Times New Roman" panose="02020603050405020304" pitchFamily="18" charset="0"/>
                <a:cs typeface="Times New Roman" panose="02020603050405020304" pitchFamily="18" charset="0"/>
              </a:rPr>
              <a:t> ?</a:t>
            </a: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4800600" y="1869896"/>
            <a:ext cx="4038600" cy="4067175"/>
          </a:xfrm>
          <a:prstGeom prst="rect">
            <a:avLst/>
          </a:prstGeom>
          <a:noFill/>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pic>
      <p:sp>
        <p:nvSpPr>
          <p:cNvPr id="6" name="Rectangle 3"/>
          <p:cNvSpPr txBox="1">
            <a:spLocks noChangeArrowheads="1"/>
          </p:cNvSpPr>
          <p:nvPr/>
        </p:nvSpPr>
        <p:spPr>
          <a:xfrm>
            <a:off x="228600" y="3041471"/>
            <a:ext cx="4572000" cy="27192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9900" indent="-469900" algn="ctr">
              <a:buNone/>
            </a:pPr>
            <a:r>
              <a:rPr lang="en-US" sz="2600" dirty="0" err="1">
                <a:latin typeface="Times New Roman" panose="02020603050405020304" pitchFamily="18" charset="0"/>
                <a:cs typeface="Times New Roman" panose="02020603050405020304" pitchFamily="18" charset="0"/>
              </a:rPr>
              <a:t>Tâm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người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nghe</a:t>
            </a:r>
            <a:endParaRPr lang="en-US" sz="2600" dirty="0">
              <a:latin typeface="Times New Roman" panose="02020603050405020304" pitchFamily="18" charset="0"/>
              <a:cs typeface="Times New Roman" panose="02020603050405020304" pitchFamily="18" charset="0"/>
            </a:endParaRPr>
          </a:p>
          <a:p>
            <a:pPr marL="469900" indent="-469900" algn="ctr">
              <a:buFontTx/>
              <a:buNone/>
            </a:pPr>
            <a:r>
              <a:rPr lang="en-US" sz="2600" dirty="0" err="1" smtClean="0">
                <a:solidFill>
                  <a:srgbClr val="FF0000"/>
                </a:solidFill>
                <a:latin typeface="Times New Roman" panose="02020603050405020304" pitchFamily="18" charset="0"/>
                <a:cs typeface="Times New Roman" panose="02020603050405020304" pitchFamily="18" charset="0"/>
              </a:rPr>
              <a:t>Nói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chư­a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phải</a:t>
            </a:r>
            <a:r>
              <a:rPr lang="en-US" sz="2600" dirty="0" smtClean="0">
                <a:latin typeface="Times New Roman" panose="02020603050405020304" pitchFamily="18" charset="0"/>
                <a:cs typeface="Times New Roman" panose="02020603050405020304" pitchFamily="18" charset="0"/>
              </a:rPr>
              <a:t> </a:t>
            </a:r>
            <a:r>
              <a:rPr lang="en-US" sz="2600" dirty="0" err="1" smtClean="0">
                <a:solidFill>
                  <a:srgbClr val="0070C0"/>
                </a:solidFill>
                <a:latin typeface="Times New Roman" panose="02020603050405020304" pitchFamily="18" charset="0"/>
                <a:cs typeface="Times New Roman" panose="02020603050405020304" pitchFamily="18" charset="0"/>
              </a:rPr>
              <a:t>đã</a:t>
            </a:r>
            <a:r>
              <a:rPr lang="en-US" sz="2600" dirty="0" smtClean="0">
                <a:solidFill>
                  <a:srgbClr val="0070C0"/>
                </a:solidFill>
                <a:latin typeface="Times New Roman" panose="02020603050405020304" pitchFamily="18" charset="0"/>
                <a:cs typeface="Times New Roman" panose="02020603050405020304" pitchFamily="18" charset="0"/>
              </a:rPr>
              <a:t> </a:t>
            </a:r>
            <a:r>
              <a:rPr lang="en-US" sz="2600" dirty="0" err="1" smtClean="0">
                <a:solidFill>
                  <a:srgbClr val="0070C0"/>
                </a:solidFill>
                <a:latin typeface="Times New Roman" panose="02020603050405020304" pitchFamily="18" charset="0"/>
                <a:cs typeface="Times New Roman" panose="02020603050405020304" pitchFamily="18" charset="0"/>
              </a:rPr>
              <a:t>nghe</a:t>
            </a:r>
            <a:endParaRPr lang="en-US" sz="2600" dirty="0" smtClean="0">
              <a:solidFill>
                <a:srgbClr val="0070C0"/>
              </a:solidFill>
              <a:latin typeface="Times New Roman" panose="02020603050405020304" pitchFamily="18" charset="0"/>
              <a:cs typeface="Times New Roman" panose="02020603050405020304" pitchFamily="18" charset="0"/>
            </a:endParaRPr>
          </a:p>
          <a:p>
            <a:pPr marL="469900" indent="-469900" algn="ctr">
              <a:buFontTx/>
              <a:buNone/>
            </a:pPr>
            <a:r>
              <a:rPr lang="en-US" sz="2600" dirty="0" err="1" smtClean="0">
                <a:solidFill>
                  <a:srgbClr val="0070C0"/>
                </a:solidFill>
                <a:latin typeface="Times New Roman" panose="02020603050405020304" pitchFamily="18" charset="0"/>
                <a:cs typeface="Times New Roman" panose="02020603050405020304" pitchFamily="18" charset="0"/>
              </a:rPr>
              <a:t>Nghe</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chư­a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phải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đã</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hiểu</a:t>
            </a:r>
            <a:endParaRPr lang="en-US" sz="2600" dirty="0" smtClean="0">
              <a:solidFill>
                <a:srgbClr val="FFFF00"/>
              </a:solidFill>
              <a:latin typeface="Times New Roman" panose="02020603050405020304" pitchFamily="18" charset="0"/>
              <a:cs typeface="Times New Roman" panose="02020603050405020304" pitchFamily="18" charset="0"/>
            </a:endParaRPr>
          </a:p>
          <a:p>
            <a:pPr marL="469900" indent="-469900" algn="ctr">
              <a:buFontTx/>
              <a:buNone/>
            </a:pPr>
            <a:r>
              <a:rPr lang="en-US" sz="2600" dirty="0" err="1" smtClean="0">
                <a:solidFill>
                  <a:srgbClr val="FF0000"/>
                </a:solidFill>
                <a:latin typeface="Times New Roman" panose="02020603050405020304" pitchFamily="18" charset="0"/>
                <a:cs typeface="Times New Roman" panose="02020603050405020304" pitchFamily="18" charset="0"/>
              </a:rPr>
              <a:t>Hiểu</a:t>
            </a:r>
            <a:r>
              <a:rPr lang="en-US" sz="2600" dirty="0" smtClean="0">
                <a:solidFill>
                  <a:srgbClr val="FFFF00"/>
                </a:solidFill>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chưa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phải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đã</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chấp</a:t>
            </a:r>
            <a:r>
              <a:rPr lang="en-US" sz="2600" dirty="0" smtClean="0">
                <a:latin typeface="Times New Roman" panose="02020603050405020304" pitchFamily="18" charset="0"/>
                <a:cs typeface="Times New Roman" panose="02020603050405020304" pitchFamily="18" charset="0"/>
              </a:rPr>
              <a:t> </a:t>
            </a:r>
            <a:r>
              <a:rPr lang="en-US" sz="2600" dirty="0" err="1" smtClean="0">
                <a:solidFill>
                  <a:srgbClr val="0070C0"/>
                </a:solidFill>
                <a:latin typeface="Times New Roman" panose="02020603050405020304" pitchFamily="18" charset="0"/>
                <a:cs typeface="Times New Roman" panose="02020603050405020304" pitchFamily="18" charset="0"/>
              </a:rPr>
              <a:t>nhận</a:t>
            </a:r>
            <a:endParaRPr lang="en-US" sz="2600" dirty="0" smtClean="0">
              <a:solidFill>
                <a:srgbClr val="0070C0"/>
              </a:solidFill>
              <a:latin typeface="Times New Roman" panose="02020603050405020304" pitchFamily="18" charset="0"/>
              <a:cs typeface="Times New Roman" panose="02020603050405020304" pitchFamily="18" charset="0"/>
            </a:endParaRPr>
          </a:p>
          <a:p>
            <a:pPr marL="469900" indent="-469900" algn="ctr">
              <a:buFontTx/>
              <a:buNone/>
            </a:pPr>
            <a:r>
              <a:rPr lang="en-US" sz="2600" dirty="0" err="1" smtClean="0">
                <a:solidFill>
                  <a:srgbClr val="0070C0"/>
                </a:solidFill>
                <a:latin typeface="Times New Roman" panose="02020603050405020304" pitchFamily="18" charset="0"/>
                <a:cs typeface="Times New Roman" panose="02020603050405020304" pitchFamily="18" charset="0"/>
              </a:rPr>
              <a:t>Chấp</a:t>
            </a:r>
            <a:r>
              <a:rPr lang="en-US" sz="2600" dirty="0" smtClean="0">
                <a:solidFill>
                  <a:srgbClr val="0070C0"/>
                </a:solidFill>
                <a:latin typeface="Times New Roman" panose="02020603050405020304" pitchFamily="18" charset="0"/>
                <a:cs typeface="Times New Roman" panose="02020603050405020304" pitchFamily="18" charset="0"/>
              </a:rPr>
              <a:t> </a:t>
            </a:r>
            <a:r>
              <a:rPr lang="en-US" sz="2600" dirty="0" err="1" smtClean="0">
                <a:solidFill>
                  <a:srgbClr val="0070C0"/>
                </a:solidFill>
                <a:latin typeface="Times New Roman" panose="02020603050405020304" pitchFamily="18" charset="0"/>
                <a:cs typeface="Times New Roman" panose="02020603050405020304" pitchFamily="18" charset="0"/>
              </a:rPr>
              <a:t>nhận</a:t>
            </a:r>
            <a:r>
              <a:rPr lang="en-US" sz="2600" dirty="0" smtClean="0">
                <a:solidFill>
                  <a:srgbClr val="0070C0"/>
                </a:solidFill>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chưa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phải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đã</a:t>
            </a:r>
            <a:r>
              <a:rPr lang="en-US" sz="2600" dirty="0" smtClean="0">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áp</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dụng</a:t>
            </a:r>
            <a:endParaRPr lang="en-US" sz="2600" dirty="0" smtClean="0">
              <a:solidFill>
                <a:srgbClr val="FF0000"/>
              </a:solidFill>
              <a:latin typeface="Times New Roman" panose="02020603050405020304" pitchFamily="18" charset="0"/>
              <a:cs typeface="Times New Roman" panose="02020603050405020304" pitchFamily="18" charset="0"/>
            </a:endParaRPr>
          </a:p>
        </p:txBody>
      </p:sp>
      <p:sp>
        <p:nvSpPr>
          <p:cNvPr id="7" name="Rectangle 6"/>
          <p:cNvSpPr/>
          <p:nvPr/>
        </p:nvSpPr>
        <p:spPr>
          <a:xfrm>
            <a:off x="1423851" y="654590"/>
            <a:ext cx="7014754" cy="692497"/>
          </a:xfrm>
          <a:prstGeom prst="rect">
            <a:avLst/>
          </a:prstGeom>
        </p:spPr>
        <p:txBody>
          <a:bodyPr wrap="square">
            <a:spAutoFit/>
          </a:bodyPr>
          <a:lstStyle/>
          <a:p>
            <a:pPr indent="431800" algn="just">
              <a:lnSpc>
                <a:spcPct val="150000"/>
              </a:lnSpc>
              <a:spcBef>
                <a:spcPts val="600"/>
              </a:spcBef>
              <a:spcAft>
                <a:spcPts val="0"/>
              </a:spcAft>
            </a:pPr>
            <a:r>
              <a:rPr lang="it-IT" sz="2600" b="1" i="1" dirty="0" smtClean="0">
                <a:latin typeface="Times New Roman" panose="02020603050405020304" pitchFamily="18" charset="0"/>
                <a:ea typeface="Times New Roman" panose="02020603050405020304" pitchFamily="18" charset="0"/>
                <a:cs typeface="Arial" panose="020B0604020202020204" pitchFamily="34" charset="0"/>
              </a:rPr>
              <a:t>b. Văn </a:t>
            </a:r>
            <a:r>
              <a:rPr lang="it-IT" sz="2600" b="1" i="1" dirty="0">
                <a:latin typeface="Times New Roman" panose="02020603050405020304" pitchFamily="18" charset="0"/>
                <a:ea typeface="Times New Roman" panose="02020603050405020304" pitchFamily="18" charset="0"/>
                <a:cs typeface="Arial" panose="020B0604020202020204" pitchFamily="34" charset="0"/>
              </a:rPr>
              <a:t>hóa quản lý trong trường cao đẳng </a:t>
            </a:r>
            <a:endParaRPr lang="en-US" sz="2600" b="1" i="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8"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146482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strVal val="2/3*#ppt_w"/>
                                          </p:val>
                                        </p:tav>
                                        <p:tav tm="100000">
                                          <p:val>
                                            <p:strVal val="#ppt_w"/>
                                          </p:val>
                                        </p:tav>
                                      </p:tavLst>
                                    </p:anim>
                                    <p:anim calcmode="lin" valueType="num">
                                      <p:cBhvr>
                                        <p:cTn id="8" dur="500" fill="hold"/>
                                        <p:tgtEl>
                                          <p:spTgt spid="6">
                                            <p:txEl>
                                              <p:pRg st="0" end="0"/>
                                            </p:txEl>
                                          </p:spTgt>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272"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strVal val="2/3*#ppt_w"/>
                                          </p:val>
                                        </p:tav>
                                        <p:tav tm="100000">
                                          <p:val>
                                            <p:strVal val="#ppt_w"/>
                                          </p:val>
                                        </p:tav>
                                      </p:tavLst>
                                    </p:anim>
                                    <p:anim calcmode="lin" valueType="num">
                                      <p:cBhvr>
                                        <p:cTn id="14" dur="500" fill="hold"/>
                                        <p:tgtEl>
                                          <p:spTgt spid="6">
                                            <p:txEl>
                                              <p:pRg st="1" end="1"/>
                                            </p:txEl>
                                          </p:spTgt>
                                        </p:tgtEl>
                                        <p:attrNameLst>
                                          <p:attrName>ppt_h</p:attrName>
                                        </p:attrNameLst>
                                      </p:cBhvr>
                                      <p:tavLst>
                                        <p:tav tm="0">
                                          <p:val>
                                            <p:strVal val="2/3*#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72"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p:cTn id="19" dur="500" fill="hold"/>
                                        <p:tgtEl>
                                          <p:spTgt spid="6">
                                            <p:txEl>
                                              <p:pRg st="2" end="2"/>
                                            </p:txEl>
                                          </p:spTgt>
                                        </p:tgtEl>
                                        <p:attrNameLst>
                                          <p:attrName>ppt_w</p:attrName>
                                        </p:attrNameLst>
                                      </p:cBhvr>
                                      <p:tavLst>
                                        <p:tav tm="0">
                                          <p:val>
                                            <p:strVal val="2/3*#ppt_w"/>
                                          </p:val>
                                        </p:tav>
                                        <p:tav tm="100000">
                                          <p:val>
                                            <p:strVal val="#ppt_w"/>
                                          </p:val>
                                        </p:tav>
                                      </p:tavLst>
                                    </p:anim>
                                    <p:anim calcmode="lin" valueType="num">
                                      <p:cBhvr>
                                        <p:cTn id="20" dur="500" fill="hold"/>
                                        <p:tgtEl>
                                          <p:spTgt spid="6">
                                            <p:txEl>
                                              <p:pRg st="2" end="2"/>
                                            </p:txEl>
                                          </p:spTgt>
                                        </p:tgtEl>
                                        <p:attrNameLst>
                                          <p:attrName>ppt_h</p:attrName>
                                        </p:attrNameLst>
                                      </p:cBhvr>
                                      <p:tavLst>
                                        <p:tav tm="0">
                                          <p:val>
                                            <p:strVal val="2/3*#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272"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p:cTn id="25" dur="500" fill="hold"/>
                                        <p:tgtEl>
                                          <p:spTgt spid="6">
                                            <p:txEl>
                                              <p:pRg st="3" end="3"/>
                                            </p:txEl>
                                          </p:spTgt>
                                        </p:tgtEl>
                                        <p:attrNameLst>
                                          <p:attrName>ppt_w</p:attrName>
                                        </p:attrNameLst>
                                      </p:cBhvr>
                                      <p:tavLst>
                                        <p:tav tm="0">
                                          <p:val>
                                            <p:strVal val="2/3*#ppt_w"/>
                                          </p:val>
                                        </p:tav>
                                        <p:tav tm="100000">
                                          <p:val>
                                            <p:strVal val="#ppt_w"/>
                                          </p:val>
                                        </p:tav>
                                      </p:tavLst>
                                    </p:anim>
                                    <p:anim calcmode="lin" valueType="num">
                                      <p:cBhvr>
                                        <p:cTn id="26" dur="500" fill="hold"/>
                                        <p:tgtEl>
                                          <p:spTgt spid="6">
                                            <p:txEl>
                                              <p:pRg st="3" end="3"/>
                                            </p:txEl>
                                          </p:spTgt>
                                        </p:tgtEl>
                                        <p:attrNameLst>
                                          <p:attrName>ppt_h</p:attrName>
                                        </p:attrNameLst>
                                      </p:cBhvr>
                                      <p:tavLst>
                                        <p:tav tm="0">
                                          <p:val>
                                            <p:strVal val="2/3*#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272"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p:cTn id="31" dur="500" fill="hold"/>
                                        <p:tgtEl>
                                          <p:spTgt spid="6">
                                            <p:txEl>
                                              <p:pRg st="4" end="4"/>
                                            </p:txEl>
                                          </p:spTgt>
                                        </p:tgtEl>
                                        <p:attrNameLst>
                                          <p:attrName>ppt_w</p:attrName>
                                        </p:attrNameLst>
                                      </p:cBhvr>
                                      <p:tavLst>
                                        <p:tav tm="0">
                                          <p:val>
                                            <p:strVal val="2/3*#ppt_w"/>
                                          </p:val>
                                        </p:tav>
                                        <p:tav tm="100000">
                                          <p:val>
                                            <p:strVal val="#ppt_w"/>
                                          </p:val>
                                        </p:tav>
                                      </p:tavLst>
                                    </p:anim>
                                    <p:anim calcmode="lin" valueType="num">
                                      <p:cBhvr>
                                        <p:cTn id="32" dur="500" fill="hold"/>
                                        <p:tgtEl>
                                          <p:spTgt spid="6">
                                            <p:txEl>
                                              <p:pRg st="4" end="4"/>
                                            </p:txEl>
                                          </p:spTgt>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194561" y="698867"/>
            <a:ext cx="6178731"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2600" b="1" dirty="0" smtClean="0">
                <a:latin typeface="Times New Roman" panose="02020603050405020304" pitchFamily="18" charset="0"/>
                <a:cs typeface="Times New Roman" panose="02020603050405020304" pitchFamily="18" charset="0"/>
              </a:rPr>
              <a:t>LẮNG NGHE NHƯ THẾ NÀO?</a:t>
            </a:r>
          </a:p>
        </p:txBody>
      </p:sp>
      <p:sp>
        <p:nvSpPr>
          <p:cNvPr id="5" name="Rectangle 3"/>
          <p:cNvSpPr txBox="1">
            <a:spLocks noChangeArrowheads="1"/>
          </p:cNvSpPr>
          <p:nvPr/>
        </p:nvSpPr>
        <p:spPr>
          <a:xfrm>
            <a:off x="1776550" y="2031278"/>
            <a:ext cx="4030663" cy="4495800"/>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500" dirty="0" smtClean="0">
                <a:latin typeface="Times New Roman" panose="02020603050405020304" pitchFamily="18" charset="0"/>
                <a:cs typeface="Times New Roman" panose="02020603050405020304" pitchFamily="18" charset="0"/>
              </a:rPr>
              <a:t>1. </a:t>
            </a:r>
            <a:r>
              <a:rPr lang="en-US" sz="2500" dirty="0" err="1" smtClean="0">
                <a:latin typeface="Times New Roman" panose="02020603050405020304" pitchFamily="18" charset="0"/>
                <a:cs typeface="Times New Roman" panose="02020603050405020304" pitchFamily="18" charset="0"/>
              </a:rPr>
              <a:t>Nghe</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bằng</a:t>
            </a:r>
            <a:r>
              <a:rPr lang="en-US" sz="2500" dirty="0" smtClean="0">
                <a:latin typeface="Times New Roman" panose="02020603050405020304" pitchFamily="18" charset="0"/>
                <a:cs typeface="Times New Roman" panose="02020603050405020304" pitchFamily="18" charset="0"/>
              </a:rPr>
              <a:t> </a:t>
            </a:r>
            <a:r>
              <a:rPr lang="en-US" sz="2500" dirty="0" smtClean="0">
                <a:solidFill>
                  <a:srgbClr val="FF0000"/>
                </a:solidFill>
                <a:latin typeface="Times New Roman" panose="02020603050405020304" pitchFamily="18" charset="0"/>
                <a:cs typeface="Times New Roman" panose="02020603050405020304" pitchFamily="18" charset="0"/>
              </a:rPr>
              <a:t>tai</a:t>
            </a:r>
            <a:r>
              <a:rPr lang="en-US" sz="2500" dirty="0" smtClean="0">
                <a:latin typeface="Times New Roman" panose="02020603050405020304" pitchFamily="18" charset="0"/>
                <a:cs typeface="Times New Roman" panose="02020603050405020304" pitchFamily="18" charset="0"/>
              </a:rPr>
              <a:t>:	</a:t>
            </a:r>
          </a:p>
          <a:p>
            <a:pPr marL="0" indent="0">
              <a:buNone/>
            </a:pPr>
            <a:r>
              <a:rPr lang="en-US" sz="2500" dirty="0" err="1" smtClean="0">
                <a:latin typeface="Times New Roman" panose="02020603050405020304" pitchFamily="18" charset="0"/>
                <a:cs typeface="Times New Roman" panose="02020603050405020304" pitchFamily="18" charset="0"/>
              </a:rPr>
              <a:t>Tiếp</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nhận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âm</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thanh</a:t>
            </a:r>
            <a:endParaRPr lang="en-US" sz="2500" dirty="0" smtClean="0">
              <a:latin typeface="Times New Roman" panose="02020603050405020304" pitchFamily="18" charset="0"/>
              <a:cs typeface="Times New Roman" panose="02020603050405020304" pitchFamily="18" charset="0"/>
            </a:endParaRPr>
          </a:p>
          <a:p>
            <a:pPr marL="0" indent="0">
              <a:buNone/>
            </a:pPr>
            <a:r>
              <a:rPr lang="en-US" sz="2500" dirty="0" smtClean="0">
                <a:latin typeface="Times New Roman" panose="02020603050405020304" pitchFamily="18" charset="0"/>
                <a:cs typeface="Times New Roman" panose="02020603050405020304" pitchFamily="18" charset="0"/>
              </a:rPr>
              <a:t>2. </a:t>
            </a:r>
            <a:r>
              <a:rPr lang="en-US" sz="2500" dirty="0" err="1" smtClean="0">
                <a:latin typeface="Times New Roman" panose="02020603050405020304" pitchFamily="18" charset="0"/>
                <a:cs typeface="Times New Roman" panose="02020603050405020304" pitchFamily="18" charset="0"/>
              </a:rPr>
              <a:t>Nghe</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bằng</a:t>
            </a:r>
            <a:r>
              <a:rPr lang="en-US" sz="2500" dirty="0" smtClean="0">
                <a:latin typeface="Times New Roman" panose="02020603050405020304" pitchFamily="18" charset="0"/>
                <a:cs typeface="Times New Roman" panose="02020603050405020304" pitchFamily="18" charset="0"/>
              </a:rPr>
              <a:t> </a:t>
            </a:r>
            <a:r>
              <a:rPr lang="en-US" sz="2500" dirty="0" err="1" smtClean="0">
                <a:solidFill>
                  <a:srgbClr val="FF0000"/>
                </a:solidFill>
                <a:latin typeface="Times New Roman" panose="02020603050405020304" pitchFamily="18" charset="0"/>
                <a:cs typeface="Times New Roman" panose="02020603050405020304" pitchFamily="18" charset="0"/>
              </a:rPr>
              <a:t>mắt</a:t>
            </a:r>
            <a:r>
              <a:rPr lang="en-US" sz="2500" dirty="0" smtClean="0">
                <a:solidFill>
                  <a:srgbClr val="FFFF00"/>
                </a:solidFill>
                <a:latin typeface="Times New Roman" panose="02020603050405020304" pitchFamily="18" charset="0"/>
                <a:cs typeface="Times New Roman" panose="02020603050405020304" pitchFamily="18" charset="0"/>
              </a:rPr>
              <a:t>:</a:t>
            </a:r>
            <a:r>
              <a:rPr lang="en-US" sz="2500" dirty="0" smtClean="0">
                <a:latin typeface="Times New Roman" panose="02020603050405020304" pitchFamily="18" charset="0"/>
                <a:cs typeface="Times New Roman" panose="02020603050405020304" pitchFamily="18" charset="0"/>
              </a:rPr>
              <a:t>	</a:t>
            </a:r>
          </a:p>
          <a:p>
            <a:pPr marL="0" indent="0">
              <a:buNone/>
            </a:pPr>
            <a:r>
              <a:rPr lang="en-US" sz="2500" dirty="0" err="1" smtClean="0">
                <a:latin typeface="Times New Roman" panose="02020603050405020304" pitchFamily="18" charset="0"/>
                <a:cs typeface="Times New Roman" panose="02020603050405020304" pitchFamily="18" charset="0"/>
              </a:rPr>
              <a:t>Quan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sát</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cử</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chỉ</a:t>
            </a:r>
            <a:endParaRPr lang="en-US" sz="2500" dirty="0" smtClean="0">
              <a:latin typeface="Times New Roman" panose="02020603050405020304" pitchFamily="18" charset="0"/>
              <a:cs typeface="Times New Roman" panose="02020603050405020304" pitchFamily="18" charset="0"/>
            </a:endParaRPr>
          </a:p>
          <a:p>
            <a:pPr marL="0" indent="0">
              <a:buNone/>
            </a:pPr>
            <a:r>
              <a:rPr lang="en-US" sz="2500" dirty="0" smtClean="0">
                <a:latin typeface="Times New Roman" panose="02020603050405020304" pitchFamily="18" charset="0"/>
                <a:cs typeface="Times New Roman" panose="02020603050405020304" pitchFamily="18" charset="0"/>
              </a:rPr>
              <a:t>3. </a:t>
            </a:r>
            <a:r>
              <a:rPr lang="en-US" sz="2500" dirty="0" err="1" smtClean="0">
                <a:latin typeface="Times New Roman" panose="02020603050405020304" pitchFamily="18" charset="0"/>
                <a:cs typeface="Times New Roman" panose="02020603050405020304" pitchFamily="18" charset="0"/>
              </a:rPr>
              <a:t>Nghe</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bằng</a:t>
            </a:r>
            <a:r>
              <a:rPr lang="en-US" sz="2500" dirty="0" smtClean="0">
                <a:latin typeface="Times New Roman" panose="02020603050405020304" pitchFamily="18" charset="0"/>
                <a:cs typeface="Times New Roman" panose="02020603050405020304" pitchFamily="18" charset="0"/>
              </a:rPr>
              <a:t> </a:t>
            </a:r>
            <a:r>
              <a:rPr lang="en-US" sz="2500" dirty="0" err="1" smtClean="0">
                <a:solidFill>
                  <a:srgbClr val="FF0000"/>
                </a:solidFill>
                <a:latin typeface="Times New Roman" panose="02020603050405020304" pitchFamily="18" charset="0"/>
                <a:cs typeface="Times New Roman" panose="02020603050405020304" pitchFamily="18" charset="0"/>
              </a:rPr>
              <a:t>trí</a:t>
            </a:r>
            <a:r>
              <a:rPr lang="en-US" sz="2500" dirty="0" smtClean="0">
                <a:solidFill>
                  <a:srgbClr val="FF0000"/>
                </a:solidFill>
                <a:latin typeface="Times New Roman" panose="02020603050405020304" pitchFamily="18" charset="0"/>
                <a:cs typeface="Times New Roman" panose="02020603050405020304" pitchFamily="18" charset="0"/>
              </a:rPr>
              <a:t> </a:t>
            </a:r>
            <a:r>
              <a:rPr lang="en-US" sz="2500" dirty="0" err="1" smtClean="0">
                <a:solidFill>
                  <a:srgbClr val="FF0000"/>
                </a:solidFill>
                <a:latin typeface="Times New Roman" panose="02020603050405020304" pitchFamily="18" charset="0"/>
                <a:cs typeface="Times New Roman" panose="02020603050405020304" pitchFamily="18" charset="0"/>
              </a:rPr>
              <a:t>óc</a:t>
            </a:r>
            <a:r>
              <a:rPr lang="en-US" sz="2500" dirty="0" smtClean="0">
                <a:latin typeface="Times New Roman" panose="02020603050405020304" pitchFamily="18" charset="0"/>
                <a:cs typeface="Times New Roman" panose="02020603050405020304" pitchFamily="18" charset="0"/>
              </a:rPr>
              <a:t>:</a:t>
            </a:r>
          </a:p>
          <a:p>
            <a:pPr marL="0" indent="0">
              <a:buNone/>
            </a:pPr>
            <a:r>
              <a:rPr lang="en-US" sz="2500" dirty="0" err="1" smtClean="0">
                <a:latin typeface="Times New Roman" panose="02020603050405020304" pitchFamily="18" charset="0"/>
                <a:cs typeface="Times New Roman" panose="02020603050405020304" pitchFamily="18" charset="0"/>
              </a:rPr>
              <a:t>Suy</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nghĩ</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phân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tích</a:t>
            </a:r>
            <a:endParaRPr lang="en-US" sz="2500" dirty="0" smtClean="0">
              <a:latin typeface="Times New Roman" panose="02020603050405020304" pitchFamily="18" charset="0"/>
              <a:cs typeface="Times New Roman" panose="02020603050405020304" pitchFamily="18" charset="0"/>
            </a:endParaRPr>
          </a:p>
          <a:p>
            <a:pPr marL="0" indent="0">
              <a:buNone/>
            </a:pPr>
            <a:r>
              <a:rPr lang="en-US" sz="2500" dirty="0" smtClean="0">
                <a:latin typeface="Times New Roman" panose="02020603050405020304" pitchFamily="18" charset="0"/>
                <a:cs typeface="Times New Roman" panose="02020603050405020304" pitchFamily="18" charset="0"/>
              </a:rPr>
              <a:t>4. </a:t>
            </a:r>
            <a:r>
              <a:rPr lang="en-US" sz="2500" dirty="0" err="1" smtClean="0">
                <a:latin typeface="Times New Roman" panose="02020603050405020304" pitchFamily="18" charset="0"/>
                <a:cs typeface="Times New Roman" panose="02020603050405020304" pitchFamily="18" charset="0"/>
              </a:rPr>
              <a:t>Nghe</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bằng</a:t>
            </a:r>
            <a:r>
              <a:rPr lang="en-US" sz="2500" dirty="0" smtClean="0">
                <a:latin typeface="Times New Roman" panose="02020603050405020304" pitchFamily="18" charset="0"/>
                <a:cs typeface="Times New Roman" panose="02020603050405020304" pitchFamily="18" charset="0"/>
              </a:rPr>
              <a:t> </a:t>
            </a:r>
            <a:r>
              <a:rPr lang="en-US" sz="2500" dirty="0" err="1" smtClean="0">
                <a:solidFill>
                  <a:srgbClr val="FF0000"/>
                </a:solidFill>
                <a:latin typeface="Times New Roman" panose="02020603050405020304" pitchFamily="18" charset="0"/>
                <a:cs typeface="Times New Roman" panose="02020603050405020304" pitchFamily="18" charset="0"/>
              </a:rPr>
              <a:t>tim</a:t>
            </a:r>
            <a:r>
              <a:rPr lang="en-US" sz="2500" dirty="0" smtClean="0">
                <a:latin typeface="Times New Roman" panose="02020603050405020304" pitchFamily="18" charset="0"/>
                <a:cs typeface="Times New Roman" panose="02020603050405020304" pitchFamily="18" charset="0"/>
              </a:rPr>
              <a:t>:	</a:t>
            </a:r>
          </a:p>
          <a:p>
            <a:pPr marL="0" indent="0">
              <a:buNone/>
            </a:pPr>
            <a:r>
              <a:rPr lang="en-US" sz="2500" dirty="0" err="1" smtClean="0">
                <a:latin typeface="Times New Roman" panose="02020603050405020304" pitchFamily="18" charset="0"/>
                <a:cs typeface="Times New Roman" panose="02020603050405020304" pitchFamily="18" charset="0"/>
              </a:rPr>
              <a:t>Cảm</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xúc</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nhớ</a:t>
            </a:r>
            <a:endParaRPr lang="en-US" sz="2500" dirty="0" smtClean="0">
              <a:latin typeface="Times New Roman" panose="02020603050405020304" pitchFamily="18" charset="0"/>
              <a:cs typeface="Times New Roman" panose="02020603050405020304" pitchFamily="18" charset="0"/>
            </a:endParaRPr>
          </a:p>
          <a:p>
            <a:pPr marL="0" indent="0">
              <a:buNone/>
            </a:pPr>
            <a:r>
              <a:rPr lang="en-US" sz="2500" dirty="0" smtClean="0">
                <a:latin typeface="Times New Roman" panose="02020603050405020304" pitchFamily="18" charset="0"/>
                <a:cs typeface="Times New Roman" panose="02020603050405020304" pitchFamily="18" charset="0"/>
              </a:rPr>
              <a:t>5. </a:t>
            </a:r>
            <a:r>
              <a:rPr lang="en-US" sz="2500" dirty="0" err="1" smtClean="0">
                <a:latin typeface="Times New Roman" panose="02020603050405020304" pitchFamily="18" charset="0"/>
                <a:cs typeface="Times New Roman" panose="02020603050405020304" pitchFamily="18" charset="0"/>
              </a:rPr>
              <a:t>Nghe</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bằng</a:t>
            </a:r>
            <a:r>
              <a:rPr lang="en-US" sz="2500" dirty="0" smtClean="0">
                <a:latin typeface="Times New Roman" panose="02020603050405020304" pitchFamily="18" charset="0"/>
                <a:cs typeface="Times New Roman" panose="02020603050405020304" pitchFamily="18" charset="0"/>
              </a:rPr>
              <a:t> </a:t>
            </a:r>
            <a:r>
              <a:rPr lang="en-US" sz="2500" dirty="0" err="1" smtClean="0">
                <a:solidFill>
                  <a:srgbClr val="FF0000"/>
                </a:solidFill>
                <a:latin typeface="Times New Roman" panose="02020603050405020304" pitchFamily="18" charset="0"/>
                <a:cs typeface="Times New Roman" panose="02020603050405020304" pitchFamily="18" charset="0"/>
              </a:rPr>
              <a:t>tay</a:t>
            </a:r>
            <a:r>
              <a:rPr lang="en-US" sz="2500" dirty="0" smtClean="0">
                <a:latin typeface="Times New Roman" panose="02020603050405020304" pitchFamily="18" charset="0"/>
                <a:cs typeface="Times New Roman" panose="02020603050405020304" pitchFamily="18" charset="0"/>
              </a:rPr>
              <a:t>:	</a:t>
            </a:r>
          </a:p>
          <a:p>
            <a:pPr marL="0" indent="0">
              <a:buNone/>
            </a:pPr>
            <a:r>
              <a:rPr lang="en-US" sz="2500" dirty="0" err="1" smtClean="0">
                <a:latin typeface="Times New Roman" panose="02020603050405020304" pitchFamily="18" charset="0"/>
                <a:cs typeface="Times New Roman" panose="02020603050405020304" pitchFamily="18" charset="0"/>
              </a:rPr>
              <a:t>Ghi</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chép</a:t>
            </a:r>
            <a:endParaRPr lang="en-US" sz="2500" dirty="0" smtClean="0">
              <a:latin typeface="Times New Roman" panose="02020603050405020304" pitchFamily="18" charset="0"/>
              <a:cs typeface="Times New Roman" panose="02020603050405020304" pitchFamily="18" charset="0"/>
            </a:endParaRPr>
          </a:p>
        </p:txBody>
      </p:sp>
      <p:pic>
        <p:nvPicPr>
          <p:cNvPr id="6" name="Picture 4" descr="BD06785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5556070" y="2917375"/>
            <a:ext cx="2209800" cy="2255838"/>
          </a:xfrm>
          <a:prstGeom prst="rect">
            <a:avLst/>
          </a:prstGeom>
          <a:noFill/>
        </p:spPr>
      </p:pic>
      <p:sp>
        <p:nvSpPr>
          <p:cNvPr id="7"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2815041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 calcmode="lin" valueType="num">
                                      <p:cBhvr additive="base">
                                        <p:cTn id="15"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5">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additive="base">
                                        <p:cTn id="21"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5">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2" name="WHOOSH.WAV"/>
                                        </p:tgtEl>
                                      </p:cMediaNode>
                                    </p:audio>
                                  </p:sub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 calcmode="lin" valueType="num">
                                      <p:cBhvr additive="base">
                                        <p:cTn id="27" dur="500" fill="hold"/>
                                        <p:tgtEl>
                                          <p:spTgt spid="5">
                                            <p:txEl>
                                              <p:pRg st="2" end="2"/>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5">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2" name="WHOOSH.WAV"/>
                                        </p:tgtEl>
                                      </p:cMediaNode>
                                    </p:audio>
                                  </p:sub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 calcmode="lin" valueType="num">
                                      <p:cBhvr additive="base">
                                        <p:cTn id="33" dur="500" fill="hold"/>
                                        <p:tgtEl>
                                          <p:spTgt spid="5">
                                            <p:txEl>
                                              <p:pRg st="3" end="3"/>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5">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2" name="WHOOSH.WAV"/>
                                        </p:tgtEl>
                                      </p:cMediaNode>
                                    </p:audio>
                                  </p:sub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5">
                                            <p:txEl>
                                              <p:pRg st="4" end="4"/>
                                            </p:txEl>
                                          </p:spTgt>
                                        </p:tgtEl>
                                        <p:attrNameLst>
                                          <p:attrName>style.visibility</p:attrName>
                                        </p:attrNameLst>
                                      </p:cBhvr>
                                      <p:to>
                                        <p:strVal val="visible"/>
                                      </p:to>
                                    </p:set>
                                    <p:anim calcmode="lin" valueType="num">
                                      <p:cBhvr additive="base">
                                        <p:cTn id="39" dur="500" fill="hold"/>
                                        <p:tgtEl>
                                          <p:spTgt spid="5">
                                            <p:txEl>
                                              <p:pRg st="4" end="4"/>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5">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7"/>
                                            </p:cond>
                                          </p:stCondLst>
                                          <p:endCondLst>
                                            <p:cond evt="onStopAudio" delay="0">
                                              <p:tgtEl>
                                                <p:sldTgt/>
                                              </p:tgtEl>
                                            </p:cond>
                                          </p:endCondLst>
                                        </p:cTn>
                                        <p:tgtEl>
                                          <p:sndTgt r:embed="rId2" name="WHOOSH.WAV"/>
                                        </p:tgtEl>
                                      </p:cMediaNode>
                                    </p:audio>
                                  </p:sub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5">
                                            <p:txEl>
                                              <p:pRg st="5" end="5"/>
                                            </p:txEl>
                                          </p:spTgt>
                                        </p:tgtEl>
                                        <p:attrNameLst>
                                          <p:attrName>style.visibility</p:attrName>
                                        </p:attrNameLst>
                                      </p:cBhvr>
                                      <p:to>
                                        <p:strVal val="visible"/>
                                      </p:to>
                                    </p:set>
                                    <p:anim calcmode="lin" valueType="num">
                                      <p:cBhvr additive="base">
                                        <p:cTn id="45" dur="500" fill="hold"/>
                                        <p:tgtEl>
                                          <p:spTgt spid="5">
                                            <p:txEl>
                                              <p:pRg st="5" end="5"/>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5">
                                            <p:txEl>
                                              <p:pRg st="5" end="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3"/>
                                            </p:cond>
                                          </p:stCondLst>
                                          <p:endCondLst>
                                            <p:cond evt="onStopAudio" delay="0">
                                              <p:tgtEl>
                                                <p:sldTgt/>
                                              </p:tgtEl>
                                            </p:cond>
                                          </p:endCondLst>
                                        </p:cTn>
                                        <p:tgtEl>
                                          <p:sndTgt r:embed="rId2" name="WHOOSH.WAV"/>
                                        </p:tgtEl>
                                      </p:cMediaNode>
                                    </p:audio>
                                  </p:sub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5">
                                            <p:txEl>
                                              <p:pRg st="6" end="6"/>
                                            </p:txEl>
                                          </p:spTgt>
                                        </p:tgtEl>
                                        <p:attrNameLst>
                                          <p:attrName>style.visibility</p:attrName>
                                        </p:attrNameLst>
                                      </p:cBhvr>
                                      <p:to>
                                        <p:strVal val="visible"/>
                                      </p:to>
                                    </p:set>
                                    <p:anim calcmode="lin" valueType="num">
                                      <p:cBhvr additive="base">
                                        <p:cTn id="51" dur="500" fill="hold"/>
                                        <p:tgtEl>
                                          <p:spTgt spid="5">
                                            <p:txEl>
                                              <p:pRg st="6" end="6"/>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5">
                                            <p:txEl>
                                              <p:pRg st="6" end="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9"/>
                                            </p:cond>
                                          </p:stCondLst>
                                          <p:endCondLst>
                                            <p:cond evt="onStopAudio" delay="0">
                                              <p:tgtEl>
                                                <p:sldTgt/>
                                              </p:tgtEl>
                                            </p:cond>
                                          </p:endCondLst>
                                        </p:cTn>
                                        <p:tgtEl>
                                          <p:sndTgt r:embed="rId2" name="WHOOSH.WAV"/>
                                        </p:tgtEl>
                                      </p:cMediaNode>
                                    </p:audio>
                                  </p:subTnLst>
                                </p:cTn>
                              </p:par>
                            </p:childTnLst>
                          </p:cTn>
                        </p:par>
                      </p:childTnLst>
                    </p:cTn>
                  </p:par>
                  <p:par>
                    <p:cTn id="53" fill="hold">
                      <p:stCondLst>
                        <p:cond delay="indefinite"/>
                      </p:stCondLst>
                      <p:childTnLst>
                        <p:par>
                          <p:cTn id="54" fill="hold">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5">
                                            <p:txEl>
                                              <p:pRg st="7" end="7"/>
                                            </p:txEl>
                                          </p:spTgt>
                                        </p:tgtEl>
                                        <p:attrNameLst>
                                          <p:attrName>style.visibility</p:attrName>
                                        </p:attrNameLst>
                                      </p:cBhvr>
                                      <p:to>
                                        <p:strVal val="visible"/>
                                      </p:to>
                                    </p:set>
                                    <p:anim calcmode="lin" valueType="num">
                                      <p:cBhvr additive="base">
                                        <p:cTn id="57" dur="500" fill="hold"/>
                                        <p:tgtEl>
                                          <p:spTgt spid="5">
                                            <p:txEl>
                                              <p:pRg st="7" end="7"/>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5">
                                            <p:txEl>
                                              <p:pRg st="7"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5"/>
                                            </p:cond>
                                          </p:stCondLst>
                                          <p:endCondLst>
                                            <p:cond evt="onStopAudio" delay="0">
                                              <p:tgtEl>
                                                <p:sldTgt/>
                                              </p:tgtEl>
                                            </p:cond>
                                          </p:endCondLst>
                                        </p:cTn>
                                        <p:tgtEl>
                                          <p:sndTgt r:embed="rId2" name="WHOOSH.WAV"/>
                                        </p:tgtEl>
                                      </p:cMediaNode>
                                    </p:audio>
                                  </p:subTnLst>
                                </p:cTn>
                              </p:par>
                            </p:childTnLst>
                          </p:cTn>
                        </p:par>
                      </p:childTnLst>
                    </p:cTn>
                  </p:par>
                  <p:par>
                    <p:cTn id="59" fill="hold">
                      <p:stCondLst>
                        <p:cond delay="indefinite"/>
                      </p:stCondLst>
                      <p:childTnLst>
                        <p:par>
                          <p:cTn id="60" fill="hold">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5">
                                            <p:txEl>
                                              <p:pRg st="8" end="8"/>
                                            </p:txEl>
                                          </p:spTgt>
                                        </p:tgtEl>
                                        <p:attrNameLst>
                                          <p:attrName>style.visibility</p:attrName>
                                        </p:attrNameLst>
                                      </p:cBhvr>
                                      <p:to>
                                        <p:strVal val="visible"/>
                                      </p:to>
                                    </p:set>
                                    <p:anim calcmode="lin" valueType="num">
                                      <p:cBhvr additive="base">
                                        <p:cTn id="63" dur="500" fill="hold"/>
                                        <p:tgtEl>
                                          <p:spTgt spid="5">
                                            <p:txEl>
                                              <p:pRg st="8" end="8"/>
                                            </p:txEl>
                                          </p:spTgt>
                                        </p:tgtEl>
                                        <p:attrNameLst>
                                          <p:attrName>ppt_x</p:attrName>
                                        </p:attrNameLst>
                                      </p:cBhvr>
                                      <p:tavLst>
                                        <p:tav tm="0">
                                          <p:val>
                                            <p:strVal val="0-#ppt_w/2"/>
                                          </p:val>
                                        </p:tav>
                                        <p:tav tm="100000">
                                          <p:val>
                                            <p:strVal val="#ppt_x"/>
                                          </p:val>
                                        </p:tav>
                                      </p:tavLst>
                                    </p:anim>
                                    <p:anim calcmode="lin" valueType="num">
                                      <p:cBhvr additive="base">
                                        <p:cTn id="64" dur="500" fill="hold"/>
                                        <p:tgtEl>
                                          <p:spTgt spid="5">
                                            <p:txEl>
                                              <p:pRg st="8" end="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1"/>
                                            </p:cond>
                                          </p:stCondLst>
                                          <p:endCondLst>
                                            <p:cond evt="onStopAudio" delay="0">
                                              <p:tgtEl>
                                                <p:sldTgt/>
                                              </p:tgtEl>
                                            </p:cond>
                                          </p:endCondLst>
                                        </p:cTn>
                                        <p:tgtEl>
                                          <p:sndTgt r:embed="rId2" name="WHOOSH.WAV"/>
                                        </p:tgtEl>
                                      </p:cMediaNode>
                                    </p:audio>
                                  </p:subTnLst>
                                </p:cTn>
                              </p:par>
                            </p:childTnLst>
                          </p:cTn>
                        </p:par>
                      </p:childTnLst>
                    </p:cTn>
                  </p:par>
                  <p:par>
                    <p:cTn id="65" fill="hold">
                      <p:stCondLst>
                        <p:cond delay="indefinite"/>
                      </p:stCondLst>
                      <p:childTnLst>
                        <p:par>
                          <p:cTn id="66" fill="hold">
                            <p:stCondLst>
                              <p:cond delay="0"/>
                            </p:stCondLst>
                            <p:childTnLst>
                              <p:par>
                                <p:cTn id="67" presetID="2" presetClass="entr" presetSubtype="8" fill="hold" grpId="0" nodeType="clickEffect">
                                  <p:stCondLst>
                                    <p:cond delay="0"/>
                                  </p:stCondLst>
                                  <p:childTnLst>
                                    <p:set>
                                      <p:cBhvr>
                                        <p:cTn id="68" dur="1" fill="hold">
                                          <p:stCondLst>
                                            <p:cond delay="0"/>
                                          </p:stCondLst>
                                        </p:cTn>
                                        <p:tgtEl>
                                          <p:spTgt spid="5">
                                            <p:txEl>
                                              <p:pRg st="9" end="9"/>
                                            </p:txEl>
                                          </p:spTgt>
                                        </p:tgtEl>
                                        <p:attrNameLst>
                                          <p:attrName>style.visibility</p:attrName>
                                        </p:attrNameLst>
                                      </p:cBhvr>
                                      <p:to>
                                        <p:strVal val="visible"/>
                                      </p:to>
                                    </p:set>
                                    <p:anim calcmode="lin" valueType="num">
                                      <p:cBhvr additive="base">
                                        <p:cTn id="69" dur="500" fill="hold"/>
                                        <p:tgtEl>
                                          <p:spTgt spid="5">
                                            <p:txEl>
                                              <p:pRg st="9" end="9"/>
                                            </p:txEl>
                                          </p:spTgt>
                                        </p:tgtEl>
                                        <p:attrNameLst>
                                          <p:attrName>ppt_x</p:attrName>
                                        </p:attrNameLst>
                                      </p:cBhvr>
                                      <p:tavLst>
                                        <p:tav tm="0">
                                          <p:val>
                                            <p:strVal val="0-#ppt_w/2"/>
                                          </p:val>
                                        </p:tav>
                                        <p:tav tm="100000">
                                          <p:val>
                                            <p:strVal val="#ppt_x"/>
                                          </p:val>
                                        </p:tav>
                                      </p:tavLst>
                                    </p:anim>
                                    <p:anim calcmode="lin" valueType="num">
                                      <p:cBhvr additive="base">
                                        <p:cTn id="70" dur="500" fill="hold"/>
                                        <p:tgtEl>
                                          <p:spTgt spid="5">
                                            <p:txEl>
                                              <p:pRg st="9" end="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7"/>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3505200" y="670515"/>
            <a:ext cx="5257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3600" b="1" i="1" dirty="0">
                <a:latin typeface="Times New Roman" panose="02020603050405020304" pitchFamily="18" charset="0"/>
                <a:cs typeface="Times New Roman" panose="02020603050405020304" pitchFamily="18" charset="0"/>
              </a:rPr>
              <a:t>* </a:t>
            </a:r>
            <a:r>
              <a:rPr lang="en-US" sz="3600" b="1" i="1" dirty="0" err="1" smtClean="0">
                <a:latin typeface="Times New Roman" panose="02020603050405020304" pitchFamily="18" charset="0"/>
                <a:cs typeface="Times New Roman" panose="02020603050405020304" pitchFamily="18" charset="0"/>
              </a:rPr>
              <a:t>Lắng</a:t>
            </a:r>
            <a:r>
              <a:rPr lang="en-US" sz="3600" b="1" i="1" dirty="0" smtClean="0">
                <a:latin typeface="Times New Roman" panose="02020603050405020304" pitchFamily="18" charset="0"/>
                <a:cs typeface="Times New Roman" panose="02020603050405020304" pitchFamily="18" charset="0"/>
              </a:rPr>
              <a:t> </a:t>
            </a:r>
            <a:r>
              <a:rPr lang="en-US" sz="3600" b="1" i="1" dirty="0" err="1" smtClean="0">
                <a:latin typeface="Times New Roman" panose="02020603050405020304" pitchFamily="18" charset="0"/>
                <a:cs typeface="Times New Roman" panose="02020603050405020304" pitchFamily="18" charset="0"/>
              </a:rPr>
              <a:t>nghe</a:t>
            </a:r>
            <a:r>
              <a:rPr lang="en-US" sz="3600" b="1" i="1" dirty="0" smtClean="0">
                <a:latin typeface="Times New Roman" panose="02020603050405020304" pitchFamily="18" charset="0"/>
                <a:cs typeface="Times New Roman" panose="02020603050405020304" pitchFamily="18" charset="0"/>
              </a:rPr>
              <a:t> </a:t>
            </a:r>
            <a:r>
              <a:rPr lang="en-US" sz="3600" b="1" i="1" dirty="0" err="1" smtClean="0">
                <a:latin typeface="Times New Roman" panose="02020603050405020304" pitchFamily="18" charset="0"/>
                <a:cs typeface="Times New Roman" panose="02020603050405020304" pitchFamily="18" charset="0"/>
              </a:rPr>
              <a:t>tích</a:t>
            </a:r>
            <a:r>
              <a:rPr lang="en-US" sz="3600" b="1" i="1" dirty="0" smtClean="0">
                <a:latin typeface="Times New Roman" panose="02020603050405020304" pitchFamily="18" charset="0"/>
                <a:cs typeface="Times New Roman" panose="02020603050405020304" pitchFamily="18" charset="0"/>
              </a:rPr>
              <a:t> </a:t>
            </a:r>
            <a:r>
              <a:rPr lang="en-US" sz="3600" b="1" i="1" dirty="0" err="1" smtClean="0">
                <a:latin typeface="Times New Roman" panose="02020603050405020304" pitchFamily="18" charset="0"/>
                <a:cs typeface="Times New Roman" panose="02020603050405020304" pitchFamily="18" charset="0"/>
              </a:rPr>
              <a:t>cực</a:t>
            </a:r>
            <a:endParaRPr lang="en-US" sz="3600" b="1" i="1" dirty="0">
              <a:latin typeface="Times New Roman" panose="02020603050405020304" pitchFamily="18" charset="0"/>
              <a:cs typeface="Times New Roman" panose="02020603050405020304" pitchFamily="18" charset="0"/>
            </a:endParaRPr>
          </a:p>
        </p:txBody>
      </p:sp>
      <p:sp>
        <p:nvSpPr>
          <p:cNvPr id="5" name="Text Box 5"/>
          <p:cNvSpPr txBox="1">
            <a:spLocks noChangeArrowheads="1"/>
          </p:cNvSpPr>
          <p:nvPr/>
        </p:nvSpPr>
        <p:spPr bwMode="auto">
          <a:xfrm>
            <a:off x="193675" y="1373777"/>
            <a:ext cx="609600" cy="557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lnSpc>
                <a:spcPct val="110000"/>
              </a:lnSpc>
              <a:spcBef>
                <a:spcPct val="50000"/>
              </a:spcBef>
            </a:pPr>
            <a:r>
              <a:rPr lang="en-US" sz="5400" b="1">
                <a:latin typeface="Times New Roman" pitchFamily="18" charset="0"/>
              </a:rPr>
              <a:t>CARESS</a:t>
            </a:r>
          </a:p>
        </p:txBody>
      </p:sp>
      <p:sp>
        <p:nvSpPr>
          <p:cNvPr id="6" name="Text Box 6"/>
          <p:cNvSpPr txBox="1">
            <a:spLocks noChangeArrowheads="1"/>
          </p:cNvSpPr>
          <p:nvPr/>
        </p:nvSpPr>
        <p:spPr bwMode="auto">
          <a:xfrm>
            <a:off x="1066800" y="1769065"/>
            <a:ext cx="807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400" b="1" dirty="0" err="1">
                <a:latin typeface="Times New Roman" panose="02020603050405020304" pitchFamily="18" charset="0"/>
                <a:cs typeface="Times New Roman" panose="02020603050405020304" pitchFamily="18" charset="0"/>
              </a:rPr>
              <a:t>oncentrate</a:t>
            </a:r>
            <a:r>
              <a:rPr lang="en-US" sz="2400" b="1" dirty="0">
                <a:latin typeface="Times New Roman" panose="02020603050405020304" pitchFamily="18" charset="0"/>
                <a:cs typeface="Times New Roman" panose="02020603050405020304" pitchFamily="18" charset="0"/>
              </a:rPr>
              <a:t> – </a:t>
            </a:r>
            <a:r>
              <a:rPr lang="en-US" sz="2400" b="1" dirty="0" err="1" smtClean="0">
                <a:solidFill>
                  <a:srgbClr val="FF0000"/>
                </a:solidFill>
                <a:latin typeface="Times New Roman" panose="02020603050405020304" pitchFamily="18" charset="0"/>
                <a:cs typeface="Times New Roman" panose="02020603050405020304" pitchFamily="18" charset="0"/>
              </a:rPr>
              <a:t>Tập</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trung</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chú</a:t>
            </a:r>
            <a:r>
              <a:rPr lang="en-US" sz="2400" b="1" dirty="0" smtClean="0">
                <a:solidFill>
                  <a:srgbClr val="FF0000"/>
                </a:solidFill>
                <a:latin typeface="Times New Roman" panose="02020603050405020304" pitchFamily="18" charset="0"/>
                <a:cs typeface="Times New Roman" panose="02020603050405020304" pitchFamily="18" charset="0"/>
              </a:rPr>
              <a:t> ý </a:t>
            </a:r>
            <a:r>
              <a:rPr lang="en-US" sz="2400" b="1" dirty="0" err="1" smtClean="0">
                <a:solidFill>
                  <a:srgbClr val="FF0000"/>
                </a:solidFill>
                <a:latin typeface="Times New Roman" panose="02020603050405020304" pitchFamily="18" charset="0"/>
                <a:cs typeface="Times New Roman" panose="02020603050405020304" pitchFamily="18" charset="0"/>
              </a:rPr>
              <a:t>vào</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người</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đang</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nói</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7" name="Text Box 7"/>
          <p:cNvSpPr txBox="1">
            <a:spLocks noChangeArrowheads="1"/>
          </p:cNvSpPr>
          <p:nvPr/>
        </p:nvSpPr>
        <p:spPr bwMode="auto">
          <a:xfrm>
            <a:off x="1066800" y="2683465"/>
            <a:ext cx="769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400" b="1" dirty="0" err="1">
                <a:latin typeface="Times New Roman" panose="02020603050405020304" pitchFamily="18" charset="0"/>
                <a:cs typeface="Times New Roman" panose="02020603050405020304" pitchFamily="18" charset="0"/>
              </a:rPr>
              <a:t>cknowledge</a:t>
            </a:r>
            <a:r>
              <a:rPr lang="en-US" sz="2400" b="1" dirty="0">
                <a:solidFill>
                  <a:srgbClr val="000066"/>
                </a:solidFill>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a:t>
            </a:r>
            <a:r>
              <a:rPr lang="en-US" sz="2400" b="1" dirty="0">
                <a:solidFill>
                  <a:srgbClr val="FFFF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Chứng</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tỏ</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bạn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đang</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lắng</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nghe</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8" name="Text Box 8"/>
          <p:cNvSpPr txBox="1">
            <a:spLocks noChangeArrowheads="1"/>
          </p:cNvSpPr>
          <p:nvPr/>
        </p:nvSpPr>
        <p:spPr bwMode="auto">
          <a:xfrm>
            <a:off x="1066800" y="3583577"/>
            <a:ext cx="769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400" b="1" dirty="0" err="1">
                <a:latin typeface="Times New Roman" panose="02020603050405020304" pitchFamily="18" charset="0"/>
                <a:cs typeface="Times New Roman" panose="02020603050405020304" pitchFamily="18" charset="0"/>
              </a:rPr>
              <a:t>esearch</a:t>
            </a:r>
            <a:r>
              <a:rPr lang="en-US" sz="2400" b="1" dirty="0">
                <a:solidFill>
                  <a:srgbClr val="000066"/>
                </a:solidFill>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a:t>
            </a:r>
            <a:r>
              <a:rPr lang="en-US" sz="2400" b="1" dirty="0">
                <a:solidFill>
                  <a:srgbClr val="FFFF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Hỏi</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để</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làm</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rõ</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điều</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đang</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nói</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9" name="Text Box 9"/>
          <p:cNvSpPr txBox="1">
            <a:spLocks noChangeArrowheads="1"/>
          </p:cNvSpPr>
          <p:nvPr/>
        </p:nvSpPr>
        <p:spPr bwMode="auto">
          <a:xfrm>
            <a:off x="1066800" y="4497977"/>
            <a:ext cx="769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400" b="1" dirty="0" err="1">
                <a:latin typeface="Times New Roman" panose="02020603050405020304" pitchFamily="18" charset="0"/>
                <a:cs typeface="Times New Roman" panose="02020603050405020304" pitchFamily="18" charset="0"/>
              </a:rPr>
              <a:t>xercises</a:t>
            </a:r>
            <a:r>
              <a:rPr lang="en-US" sz="2400" b="1" dirty="0">
                <a:latin typeface="Times New Roman" panose="02020603050405020304" pitchFamily="18" charset="0"/>
                <a:cs typeface="Times New Roman" panose="02020603050405020304" pitchFamily="18" charset="0"/>
              </a:rPr>
              <a:t> emotional control – </a:t>
            </a:r>
            <a:r>
              <a:rPr lang="en-US" sz="2400" b="1" dirty="0" err="1" smtClean="0">
                <a:solidFill>
                  <a:srgbClr val="FF0000"/>
                </a:solidFill>
                <a:latin typeface="Times New Roman" panose="02020603050405020304" pitchFamily="18" charset="0"/>
                <a:cs typeface="Times New Roman" panose="02020603050405020304" pitchFamily="18" charset="0"/>
              </a:rPr>
              <a:t>Hòa</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điệu</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cảm</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xúc</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10" name="Text Box 10"/>
          <p:cNvSpPr txBox="1">
            <a:spLocks noChangeArrowheads="1"/>
          </p:cNvSpPr>
          <p:nvPr/>
        </p:nvSpPr>
        <p:spPr bwMode="auto">
          <a:xfrm>
            <a:off x="1066800" y="5272088"/>
            <a:ext cx="769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400" b="1" dirty="0" err="1">
                <a:latin typeface="Times New Roman" panose="02020603050405020304" pitchFamily="18" charset="0"/>
                <a:cs typeface="Times New Roman" panose="02020603050405020304" pitchFamily="18" charset="0"/>
              </a:rPr>
              <a:t>ense</a:t>
            </a:r>
            <a:r>
              <a:rPr lang="en-US" sz="2400" b="1" dirty="0">
                <a:latin typeface="Times New Roman" panose="02020603050405020304" pitchFamily="18" charset="0"/>
                <a:cs typeface="Times New Roman" panose="02020603050405020304" pitchFamily="18" charset="0"/>
              </a:rPr>
              <a:t> the non-verbal message –</a:t>
            </a:r>
            <a:r>
              <a:rPr lang="en-US" sz="2400" b="1" dirty="0">
                <a:solidFill>
                  <a:srgbClr val="FFFF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Hãy</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nhạy</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bén</a:t>
            </a:r>
            <a:r>
              <a:rPr lang="en-US" sz="2400" b="1" dirty="0" smtClean="0">
                <a:solidFill>
                  <a:srgbClr val="FF0000"/>
                </a:solidFill>
                <a:latin typeface="Times New Roman" panose="02020603050405020304" pitchFamily="18" charset="0"/>
                <a:cs typeface="Times New Roman" panose="02020603050405020304" pitchFamily="18" charset="0"/>
              </a:rPr>
              <a:t>…</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11" name="Text Box 11"/>
          <p:cNvSpPr txBox="1">
            <a:spLocks noChangeArrowheads="1"/>
          </p:cNvSpPr>
          <p:nvPr/>
        </p:nvSpPr>
        <p:spPr bwMode="auto">
          <a:xfrm>
            <a:off x="1066800" y="6186488"/>
            <a:ext cx="7696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400" b="1" dirty="0" err="1">
                <a:latin typeface="Times New Roman" panose="02020603050405020304" pitchFamily="18" charset="0"/>
                <a:cs typeface="Times New Roman" panose="02020603050405020304" pitchFamily="18" charset="0"/>
              </a:rPr>
              <a:t>tructure</a:t>
            </a:r>
            <a:r>
              <a:rPr lang="en-US" sz="2800" b="1" dirty="0">
                <a:latin typeface="Times New Roman" panose="02020603050405020304" pitchFamily="18" charset="0"/>
                <a:cs typeface="Times New Roman" panose="02020603050405020304" pitchFamily="18" charset="0"/>
              </a:rPr>
              <a:t> – </a:t>
            </a:r>
            <a:r>
              <a:rPr lang="en-US" sz="2800" b="1" dirty="0" err="1" smtClean="0">
                <a:solidFill>
                  <a:srgbClr val="FF0000"/>
                </a:solidFill>
                <a:latin typeface="Times New Roman" panose="02020603050405020304" pitchFamily="18" charset="0"/>
                <a:cs typeface="Times New Roman" panose="02020603050405020304" pitchFamily="18" charset="0"/>
              </a:rPr>
              <a:t>Sắp</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xếp</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thông</a:t>
            </a:r>
            <a:r>
              <a:rPr lang="en-US" sz="2800" b="1" dirty="0" smtClean="0">
                <a:solidFill>
                  <a:srgbClr val="FF0000"/>
                </a:solidFill>
                <a:latin typeface="Times New Roman" panose="02020603050405020304" pitchFamily="18" charset="0"/>
                <a:cs typeface="Times New Roman" panose="02020603050405020304" pitchFamily="18" charset="0"/>
              </a:rPr>
              <a:t> tin </a:t>
            </a:r>
            <a:r>
              <a:rPr lang="en-US" sz="2800" b="1" dirty="0" err="1" smtClean="0">
                <a:solidFill>
                  <a:srgbClr val="FF0000"/>
                </a:solidFill>
                <a:latin typeface="Times New Roman" panose="02020603050405020304" pitchFamily="18" charset="0"/>
                <a:cs typeface="Times New Roman" panose="02020603050405020304" pitchFamily="18" charset="0"/>
              </a:rPr>
              <a:t>hợp</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lý</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từ</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người</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nói</a:t>
            </a:r>
            <a:endParaRPr lang="en-US"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68951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1+#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utoUpdateAnimBg="0"/>
      <p:bldP spid="9" grpId="0" autoUpdateAnimBg="0"/>
      <p:bldP spid="10" grpId="0" autoUpdateAnimBg="0"/>
      <p:bldP spid="11"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2514600" y="367451"/>
            <a:ext cx="7772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defRPr/>
            </a:pPr>
            <a:r>
              <a:rPr lang="en-US" sz="3600" i="1" dirty="0" smtClean="0">
                <a:latin typeface="Times New Roman" panose="02020603050405020304" pitchFamily="18" charset="0"/>
                <a:cs typeface="Times New Roman" panose="02020603050405020304" pitchFamily="18" charset="0"/>
              </a:rPr>
              <a:t>*</a:t>
            </a:r>
            <a:r>
              <a:rPr lang="en-US" sz="3600" i="1" dirty="0" err="1" smtClean="0">
                <a:latin typeface="Times New Roman" panose="02020603050405020304" pitchFamily="18" charset="0"/>
                <a:cs typeface="Times New Roman" panose="02020603050405020304" pitchFamily="18" charset="0"/>
              </a:rPr>
              <a:t>chú</a:t>
            </a:r>
            <a:r>
              <a:rPr lang="en-US" sz="3600" i="1" dirty="0" smtClean="0">
                <a:latin typeface="Times New Roman" panose="02020603050405020304" pitchFamily="18" charset="0"/>
                <a:cs typeface="Times New Roman" panose="02020603050405020304" pitchFamily="18" charset="0"/>
              </a:rPr>
              <a:t> ý:  </a:t>
            </a:r>
            <a:r>
              <a:rPr lang="en-US" sz="3600" b="1" i="1" dirty="0" err="1" smtClean="0">
                <a:latin typeface="Times New Roman" panose="02020603050405020304" pitchFamily="18" charset="0"/>
                <a:cs typeface="Times New Roman" panose="02020603050405020304" pitchFamily="18" charset="0"/>
              </a:rPr>
              <a:t>khi</a:t>
            </a:r>
            <a:r>
              <a:rPr lang="en-US" sz="3600" b="1" i="1" dirty="0" smtClean="0">
                <a:latin typeface="Times New Roman" panose="02020603050405020304" pitchFamily="18" charset="0"/>
                <a:cs typeface="Times New Roman" panose="02020603050405020304" pitchFamily="18" charset="0"/>
              </a:rPr>
              <a:t> </a:t>
            </a:r>
            <a:r>
              <a:rPr lang="en-US" sz="3600" b="1" i="1" dirty="0" err="1">
                <a:latin typeface="Times New Roman" panose="02020603050405020304" pitchFamily="18" charset="0"/>
                <a:cs typeface="Times New Roman" panose="02020603050405020304" pitchFamily="18" charset="0"/>
              </a:rPr>
              <a:t>l</a:t>
            </a:r>
            <a:r>
              <a:rPr lang="en-US" sz="3600" b="1" i="1" dirty="0" err="1" smtClean="0">
                <a:latin typeface="Times New Roman" panose="02020603050405020304" pitchFamily="18" charset="0"/>
                <a:cs typeface="Times New Roman" panose="02020603050405020304" pitchFamily="18" charset="0"/>
              </a:rPr>
              <a:t>ắng</a:t>
            </a:r>
            <a:r>
              <a:rPr lang="en-US" sz="3600" b="1" i="1" dirty="0" smtClean="0">
                <a:latin typeface="Times New Roman" panose="02020603050405020304" pitchFamily="18" charset="0"/>
                <a:cs typeface="Times New Roman" panose="02020603050405020304" pitchFamily="18" charset="0"/>
              </a:rPr>
              <a:t> </a:t>
            </a:r>
            <a:r>
              <a:rPr lang="en-US" sz="3600" b="1" i="1" dirty="0" err="1">
                <a:latin typeface="Times New Roman" panose="02020603050405020304" pitchFamily="18" charset="0"/>
                <a:cs typeface="Times New Roman" panose="02020603050405020304" pitchFamily="18" charset="0"/>
              </a:rPr>
              <a:t>nghe</a:t>
            </a:r>
            <a:r>
              <a:rPr lang="en-US" sz="3600" b="1" i="1" dirty="0">
                <a:latin typeface="Times New Roman" panose="02020603050405020304" pitchFamily="18" charset="0"/>
                <a:cs typeface="Times New Roman" panose="02020603050405020304" pitchFamily="18" charset="0"/>
              </a:rPr>
              <a:t> </a:t>
            </a:r>
            <a:r>
              <a:rPr lang="en-US" sz="3600" b="1" i="1" dirty="0" err="1">
                <a:latin typeface="Times New Roman" panose="02020603050405020304" pitchFamily="18" charset="0"/>
                <a:cs typeface="Times New Roman" panose="02020603050405020304" pitchFamily="18" charset="0"/>
              </a:rPr>
              <a:t>tích</a:t>
            </a:r>
            <a:r>
              <a:rPr lang="en-US" sz="3600" b="1" i="1" dirty="0">
                <a:latin typeface="Times New Roman" panose="02020603050405020304" pitchFamily="18" charset="0"/>
                <a:cs typeface="Times New Roman" panose="02020603050405020304" pitchFamily="18" charset="0"/>
              </a:rPr>
              <a:t> </a:t>
            </a:r>
            <a:r>
              <a:rPr lang="en-US" sz="3600" b="1" i="1" dirty="0" err="1" smtClean="0">
                <a:latin typeface="Times New Roman" panose="02020603050405020304" pitchFamily="18" charset="0"/>
                <a:cs typeface="Times New Roman" panose="02020603050405020304" pitchFamily="18" charset="0"/>
              </a:rPr>
              <a:t>cực</a:t>
            </a:r>
            <a:endParaRPr lang="en-US" sz="3600" b="1" i="1" dirty="0">
              <a:latin typeface="Times New Roman" panose="02020603050405020304" pitchFamily="18" charset="0"/>
              <a:cs typeface="Times New Roman" panose="02020603050405020304" pitchFamily="18" charset="0"/>
            </a:endParaRPr>
          </a:p>
        </p:txBody>
      </p:sp>
      <p:sp>
        <p:nvSpPr>
          <p:cNvPr id="5" name="Rectangle 3"/>
          <p:cNvSpPr>
            <a:spLocks noChangeArrowheads="1"/>
          </p:cNvSpPr>
          <p:nvPr/>
        </p:nvSpPr>
        <p:spPr bwMode="auto">
          <a:xfrm>
            <a:off x="228600" y="2691769"/>
            <a:ext cx="4343400" cy="828675"/>
          </a:xfrm>
          <a:prstGeom prst="rect">
            <a:avLst/>
          </a:prstGeom>
          <a:solidFill>
            <a:schemeClr val="bg1"/>
          </a:solidFill>
          <a:ln w="9525">
            <a:solidFill>
              <a:schemeClr val="tx1"/>
            </a:solidFill>
            <a:miter lim="800000"/>
            <a:headEnd/>
            <a:tailEnd/>
          </a:ln>
        </p:spPr>
        <p:txBody>
          <a:bodyPr wrap="none" anchor="ctr"/>
          <a:lstStyle/>
          <a:p>
            <a:pPr algn="ctr"/>
            <a:r>
              <a:rPr lang="en-US" sz="4400" dirty="0" smtClean="0">
                <a:latin typeface="Times New Roman" panose="02020603050405020304" pitchFamily="18" charset="0"/>
                <a:cs typeface="Times New Roman" panose="02020603050405020304" pitchFamily="18" charset="0"/>
              </a:rPr>
              <a:t>NÊN</a:t>
            </a:r>
            <a:endParaRPr lang="en-US" sz="4400" dirty="0">
              <a:latin typeface="Times New Roman" panose="02020603050405020304" pitchFamily="18" charset="0"/>
              <a:cs typeface="Times New Roman" panose="02020603050405020304" pitchFamily="18" charset="0"/>
            </a:endParaRPr>
          </a:p>
        </p:txBody>
      </p:sp>
      <p:sp>
        <p:nvSpPr>
          <p:cNvPr id="6" name="Rectangle 4"/>
          <p:cNvSpPr>
            <a:spLocks noChangeArrowheads="1"/>
          </p:cNvSpPr>
          <p:nvPr/>
        </p:nvSpPr>
        <p:spPr bwMode="auto">
          <a:xfrm>
            <a:off x="4572000" y="1985332"/>
            <a:ext cx="4343400" cy="698500"/>
          </a:xfrm>
          <a:prstGeom prst="rect">
            <a:avLst/>
          </a:prstGeom>
          <a:solidFill>
            <a:schemeClr val="bg1"/>
          </a:solidFill>
          <a:ln w="9525">
            <a:solidFill>
              <a:schemeClr val="tx1"/>
            </a:solidFill>
            <a:miter lim="800000"/>
            <a:headEnd/>
            <a:tailEnd/>
          </a:ln>
        </p:spPr>
        <p:txBody>
          <a:bodyPr wrap="none" anchor="ctr"/>
          <a:lstStyle/>
          <a:p>
            <a:pPr algn="ctr"/>
            <a:r>
              <a:rPr lang="en-US" sz="4400" dirty="0" smtClean="0">
                <a:latin typeface="Times New Roman" panose="02020603050405020304" pitchFamily="18" charset="0"/>
                <a:cs typeface="Times New Roman" panose="02020603050405020304" pitchFamily="18" charset="0"/>
              </a:rPr>
              <a:t>KHÔNG NÊN</a:t>
            </a:r>
            <a:endParaRPr lang="en-US" sz="4400" dirty="0">
              <a:latin typeface="Times New Roman" panose="02020603050405020304" pitchFamily="18" charset="0"/>
              <a:cs typeface="Times New Roman" panose="02020603050405020304" pitchFamily="18" charset="0"/>
            </a:endParaRPr>
          </a:p>
        </p:txBody>
      </p:sp>
      <p:sp>
        <p:nvSpPr>
          <p:cNvPr id="7" name="Text Box 6"/>
          <p:cNvSpPr txBox="1">
            <a:spLocks noChangeArrowheads="1"/>
          </p:cNvSpPr>
          <p:nvPr/>
        </p:nvSpPr>
        <p:spPr bwMode="auto">
          <a:xfrm>
            <a:off x="468313" y="3655382"/>
            <a:ext cx="4419600" cy="2788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marL="396875" indent="-396875"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buFont typeface="Wingdings" pitchFamily="2" charset="2"/>
              <a:buChar char="ü"/>
            </a:pPr>
            <a:r>
              <a:rPr lang="en-US" sz="2400" dirty="0" err="1">
                <a:latin typeface="Times New Roman" panose="02020603050405020304" pitchFamily="18" charset="0"/>
                <a:cs typeface="Times New Roman" panose="02020603050405020304" pitchFamily="18" charset="0"/>
              </a:rPr>
              <a:t>Giao</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tiếp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bằng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mắt</a:t>
            </a:r>
            <a:endParaRPr lang="en-US" sz="2400" dirty="0">
              <a:latin typeface="Times New Roman" panose="02020603050405020304" pitchFamily="18" charset="0"/>
              <a:cs typeface="Times New Roman" panose="02020603050405020304" pitchFamily="18" charset="0"/>
            </a:endParaRPr>
          </a:p>
          <a:p>
            <a:pPr eaLnBrk="1" hangingPunct="1">
              <a:lnSpc>
                <a:spcPct val="80000"/>
              </a:lnSpc>
              <a:spcBef>
                <a:spcPct val="50000"/>
              </a:spcBef>
              <a:buFont typeface="Wingdings" pitchFamily="2" charset="2"/>
              <a:buChar char="ü"/>
            </a:pPr>
            <a:r>
              <a:rPr lang="en-US" sz="2400" dirty="0" err="1" smtClean="0">
                <a:latin typeface="Times New Roman" panose="02020603050405020304" pitchFamily="18" charset="0"/>
                <a:cs typeface="Times New Roman" panose="02020603050405020304" pitchFamily="18" charset="0"/>
              </a:rPr>
              <a:t>Sử</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dụng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ngôn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ngữ</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cử</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chỉ</a:t>
            </a:r>
            <a:endParaRPr lang="en-US" sz="2400" dirty="0">
              <a:latin typeface="Times New Roman" panose="02020603050405020304" pitchFamily="18" charset="0"/>
              <a:cs typeface="Times New Roman" panose="02020603050405020304" pitchFamily="18" charset="0"/>
            </a:endParaRPr>
          </a:p>
          <a:p>
            <a:pPr eaLnBrk="1" hangingPunct="1">
              <a:lnSpc>
                <a:spcPct val="80000"/>
              </a:lnSpc>
              <a:spcBef>
                <a:spcPct val="50000"/>
              </a:spcBef>
              <a:buFont typeface="Wingdings" pitchFamily="2" charset="2"/>
              <a:buChar char="ü"/>
            </a:pPr>
            <a:r>
              <a:rPr lang="en-US" sz="2400" dirty="0" err="1" smtClean="0">
                <a:latin typeface="Times New Roman" panose="02020603050405020304" pitchFamily="18" charset="0"/>
                <a:cs typeface="Times New Roman" panose="02020603050405020304" pitchFamily="18" charset="0"/>
              </a:rPr>
              <a:t>Gật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đầu</a:t>
            </a:r>
            <a:endParaRPr lang="en-US" sz="2400" dirty="0">
              <a:latin typeface="Times New Roman" panose="02020603050405020304" pitchFamily="18" charset="0"/>
              <a:cs typeface="Times New Roman" panose="02020603050405020304" pitchFamily="18" charset="0"/>
            </a:endParaRPr>
          </a:p>
          <a:p>
            <a:pPr eaLnBrk="1" hangingPunct="1">
              <a:lnSpc>
                <a:spcPct val="80000"/>
              </a:lnSpc>
              <a:spcBef>
                <a:spcPct val="50000"/>
              </a:spcBef>
              <a:buFont typeface="Wingdings" pitchFamily="2" charset="2"/>
              <a:buChar char="ü"/>
            </a:pPr>
            <a:r>
              <a:rPr lang="en-US" sz="2400" dirty="0" err="1" smtClean="0">
                <a:latin typeface="Times New Roman" panose="02020603050405020304" pitchFamily="18" charset="0"/>
                <a:cs typeface="Times New Roman" panose="02020603050405020304" pitchFamily="18" charset="0"/>
              </a:rPr>
              <a:t>Nói</a:t>
            </a:r>
            <a:r>
              <a:rPr lang="en-US" sz="2400" dirty="0" smtClean="0">
                <a:latin typeface="Times New Roman" panose="02020603050405020304" pitchFamily="18" charset="0"/>
                <a:cs typeface="Times New Roman" panose="02020603050405020304" pitchFamily="18" charset="0"/>
              </a:rPr>
              <a:t> Uh-huh</a:t>
            </a:r>
            <a:endParaRPr lang="en-US" sz="2400" dirty="0">
              <a:latin typeface="Times New Roman" panose="02020603050405020304" pitchFamily="18" charset="0"/>
              <a:cs typeface="Times New Roman" panose="02020603050405020304" pitchFamily="18" charset="0"/>
            </a:endParaRPr>
          </a:p>
          <a:p>
            <a:pPr eaLnBrk="1" hangingPunct="1">
              <a:lnSpc>
                <a:spcPct val="80000"/>
              </a:lnSpc>
              <a:spcBef>
                <a:spcPct val="50000"/>
              </a:spcBef>
              <a:buFont typeface="Wingdings" pitchFamily="2" charset="2"/>
              <a:buChar char="ü"/>
            </a:pPr>
            <a:r>
              <a:rPr lang="en-US" sz="2400" dirty="0" err="1">
                <a:latin typeface="Times New Roman" panose="02020603050405020304" pitchFamily="18" charset="0"/>
                <a:cs typeface="Times New Roman" panose="02020603050405020304" pitchFamily="18" charset="0"/>
              </a:rPr>
              <a:t>Ghi</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chép</a:t>
            </a:r>
            <a:endParaRPr lang="en-US" sz="2400" dirty="0">
              <a:latin typeface="Times New Roman" panose="02020603050405020304" pitchFamily="18" charset="0"/>
              <a:cs typeface="Times New Roman" panose="02020603050405020304" pitchFamily="18" charset="0"/>
            </a:endParaRPr>
          </a:p>
          <a:p>
            <a:pPr eaLnBrk="1" hangingPunct="1">
              <a:lnSpc>
                <a:spcPct val="80000"/>
              </a:lnSpc>
              <a:spcBef>
                <a:spcPct val="50000"/>
              </a:spcBef>
              <a:buFont typeface="Wingdings" pitchFamily="2" charset="2"/>
              <a:buChar char="ü"/>
            </a:pPr>
            <a:r>
              <a:rPr lang="en-US" sz="2400" dirty="0" err="1" smtClean="0">
                <a:latin typeface="Times New Roman" panose="02020603050405020304" pitchFamily="18" charset="0"/>
                <a:cs typeface="Times New Roman" panose="02020603050405020304" pitchFamily="18" charset="0"/>
              </a:rPr>
              <a:t>Nhắc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lại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những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điểm</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chính</a:t>
            </a:r>
            <a:endParaRPr lang="en-US" sz="2400" dirty="0">
              <a:latin typeface="Times New Roman" panose="02020603050405020304" pitchFamily="18" charset="0"/>
              <a:cs typeface="Times New Roman" panose="02020603050405020304" pitchFamily="18" charset="0"/>
            </a:endParaRPr>
          </a:p>
        </p:txBody>
      </p:sp>
      <p:sp>
        <p:nvSpPr>
          <p:cNvPr id="8" name="Text Box 7"/>
          <p:cNvSpPr txBox="1">
            <a:spLocks noChangeArrowheads="1"/>
          </p:cNvSpPr>
          <p:nvPr/>
        </p:nvSpPr>
        <p:spPr bwMode="auto">
          <a:xfrm>
            <a:off x="4800600" y="2910844"/>
            <a:ext cx="3886200" cy="33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marL="396875" indent="-396875"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buFont typeface="Wingdings" pitchFamily="2" charset="2"/>
              <a:buChar char="ü"/>
            </a:pPr>
            <a:r>
              <a:rPr lang="en-US" sz="2400" dirty="0" err="1" smtClean="0">
                <a:latin typeface="Times New Roman" panose="02020603050405020304" pitchFamily="18" charset="0"/>
                <a:cs typeface="Times New Roman" panose="02020603050405020304" pitchFamily="18" charset="0"/>
              </a:rPr>
              <a:t>Không</a:t>
            </a:r>
            <a:r>
              <a:rPr lang="en-US" sz="2400" dirty="0" smtClean="0">
                <a:latin typeface="Times New Roman" panose="02020603050405020304" pitchFamily="18" charset="0"/>
                <a:cs typeface="Times New Roman" panose="02020603050405020304" pitchFamily="18" charset="0"/>
              </a:rPr>
              <a:t> quay </a:t>
            </a:r>
            <a:r>
              <a:rPr lang="en-US" sz="2400" dirty="0" err="1" smtClean="0">
                <a:latin typeface="Times New Roman" panose="02020603050405020304" pitchFamily="18" charset="0"/>
                <a:cs typeface="Times New Roman" panose="02020603050405020304" pitchFamily="18" charset="0"/>
              </a:rPr>
              <a:t>đi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chỗ</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khác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nhiều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lần</a:t>
            </a:r>
            <a:endParaRPr lang="en-US" sz="2400" dirty="0">
              <a:latin typeface="Times New Roman" panose="02020603050405020304" pitchFamily="18" charset="0"/>
              <a:cs typeface="Times New Roman" panose="02020603050405020304" pitchFamily="18" charset="0"/>
            </a:endParaRPr>
          </a:p>
          <a:p>
            <a:pPr eaLnBrk="1" hangingPunct="1">
              <a:lnSpc>
                <a:spcPct val="80000"/>
              </a:lnSpc>
              <a:spcBef>
                <a:spcPct val="50000"/>
              </a:spcBef>
              <a:buFont typeface="Wingdings" pitchFamily="2" charset="2"/>
              <a:buChar char="ü"/>
            </a:pPr>
            <a:r>
              <a:rPr lang="en-US" sz="2400" dirty="0" err="1" smtClean="0">
                <a:latin typeface="Times New Roman" panose="02020603050405020304" pitchFamily="18" charset="0"/>
                <a:cs typeface="Times New Roman" panose="02020603050405020304" pitchFamily="18" charset="0"/>
              </a:rPr>
              <a:t>Ngáp</a:t>
            </a:r>
            <a:endParaRPr lang="en-US" sz="2400" dirty="0">
              <a:latin typeface="Times New Roman" panose="02020603050405020304" pitchFamily="18" charset="0"/>
              <a:cs typeface="Times New Roman" panose="02020603050405020304" pitchFamily="18" charset="0"/>
            </a:endParaRPr>
          </a:p>
          <a:p>
            <a:pPr eaLnBrk="1" hangingPunct="1">
              <a:lnSpc>
                <a:spcPct val="80000"/>
              </a:lnSpc>
              <a:spcBef>
                <a:spcPct val="50000"/>
              </a:spcBef>
              <a:buFont typeface="Wingdings" pitchFamily="2" charset="2"/>
              <a:buChar char="ü"/>
            </a:pPr>
            <a:r>
              <a:rPr lang="en-US" sz="2400" dirty="0" err="1">
                <a:latin typeface="Times New Roman" panose="02020603050405020304" pitchFamily="18" charset="0"/>
                <a:cs typeface="Times New Roman" panose="02020603050405020304" pitchFamily="18" charset="0"/>
              </a:rPr>
              <a:t>Nhìn</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một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cách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chán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nản</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vô</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hồn</a:t>
            </a:r>
            <a:endParaRPr lang="en-US" sz="2400" dirty="0">
              <a:latin typeface="Times New Roman" panose="02020603050405020304" pitchFamily="18" charset="0"/>
              <a:cs typeface="Times New Roman" panose="02020603050405020304" pitchFamily="18" charset="0"/>
            </a:endParaRPr>
          </a:p>
          <a:p>
            <a:pPr eaLnBrk="1" hangingPunct="1">
              <a:lnSpc>
                <a:spcPct val="80000"/>
              </a:lnSpc>
              <a:spcBef>
                <a:spcPct val="50000"/>
              </a:spcBef>
              <a:buFont typeface="Wingdings" pitchFamily="2" charset="2"/>
              <a:buChar char="ü"/>
            </a:pPr>
            <a:r>
              <a:rPr lang="en-US" sz="2400" dirty="0" err="1" smtClean="0">
                <a:latin typeface="Times New Roman" panose="02020603050405020304" pitchFamily="18" charset="0"/>
                <a:cs typeface="Times New Roman" panose="02020603050405020304" pitchFamily="18" charset="0"/>
              </a:rPr>
              <a:t>Hoàn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toàn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im</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lặng</a:t>
            </a:r>
            <a:endParaRPr lang="en-US" sz="2400" dirty="0">
              <a:latin typeface="Times New Roman" panose="02020603050405020304" pitchFamily="18" charset="0"/>
              <a:cs typeface="Times New Roman" panose="02020603050405020304" pitchFamily="18" charset="0"/>
            </a:endParaRPr>
          </a:p>
          <a:p>
            <a:pPr eaLnBrk="1" hangingPunct="1">
              <a:lnSpc>
                <a:spcPct val="80000"/>
              </a:lnSpc>
              <a:spcBef>
                <a:spcPct val="50000"/>
              </a:spcBef>
              <a:buFont typeface="Wingdings" pitchFamily="2" charset="2"/>
              <a:buChar char="ü"/>
            </a:pPr>
            <a:r>
              <a:rPr lang="en-US" sz="2400" dirty="0" err="1" smtClean="0">
                <a:latin typeface="Times New Roman" panose="02020603050405020304" pitchFamily="18" charset="0"/>
                <a:cs typeface="Times New Roman" panose="02020603050405020304" pitchFamily="18" charset="0"/>
              </a:rPr>
              <a:t>Vẽ</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nguệch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ngoạc</a:t>
            </a:r>
            <a:endParaRPr lang="en-US" sz="2400" dirty="0">
              <a:latin typeface="Times New Roman" panose="02020603050405020304" pitchFamily="18" charset="0"/>
              <a:cs typeface="Times New Roman" panose="02020603050405020304" pitchFamily="18" charset="0"/>
            </a:endParaRPr>
          </a:p>
          <a:p>
            <a:pPr eaLnBrk="1" hangingPunct="1">
              <a:lnSpc>
                <a:spcPct val="80000"/>
              </a:lnSpc>
              <a:spcBef>
                <a:spcPct val="50000"/>
              </a:spcBef>
              <a:buFont typeface="Wingdings" pitchFamily="2" charset="2"/>
              <a:buChar char="ü"/>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Ngắt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lời</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7442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prstGeom prst="rect">
            <a:avLst/>
          </a:prstGeom>
        </p:spPr>
      </p:pic>
    </p:spTree>
    <p:extLst>
      <p:ext uri="{BB962C8B-B14F-4D97-AF65-F5344CB8AC3E}">
        <p14:creationId xmlns:p14="http://schemas.microsoft.com/office/powerpoint/2010/main" val="277750746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2" name="Rectangle 4"/>
          <p:cNvSpPr>
            <a:spLocks noGrp="1" noChangeArrowheads="1"/>
          </p:cNvSpPr>
          <p:nvPr>
            <p:ph type="title"/>
          </p:nvPr>
        </p:nvSpPr>
        <p:spPr/>
        <p:txBody>
          <a:bodyPr/>
          <a:lstStyle/>
          <a:p>
            <a:pPr eaLnBrk="1" hangingPunct="1">
              <a:defRPr/>
            </a:pPr>
            <a:r>
              <a:rPr lang="en-US" sz="4800" smtClean="0"/>
              <a:t>Nói như thế nào?</a:t>
            </a:r>
          </a:p>
        </p:txBody>
      </p:sp>
      <p:sp>
        <p:nvSpPr>
          <p:cNvPr id="278530" name="Rectangle 2"/>
          <p:cNvSpPr>
            <a:spLocks noGrp="1" noChangeArrowheads="1"/>
          </p:cNvSpPr>
          <p:nvPr>
            <p:ph type="body" sz="half" idx="1"/>
          </p:nvPr>
        </p:nvSpPr>
        <p:spPr/>
        <p:txBody>
          <a:bodyPr/>
          <a:lstStyle/>
          <a:p>
            <a:pPr marL="469900" indent="-469900" eaLnBrk="1" hangingPunct="1">
              <a:lnSpc>
                <a:spcPct val="110000"/>
              </a:lnSpc>
            </a:pPr>
            <a:endParaRPr lang="en-US" altLang="en-US" sz="2000" b="1" dirty="0" smtClean="0">
              <a:latin typeface=".VnArial" panose="020B7200000000000000" pitchFamily="34" charset="0"/>
            </a:endParaRPr>
          </a:p>
          <a:p>
            <a:pPr marL="469900" indent="-469900" algn="ctr" eaLnBrk="1" hangingPunct="1">
              <a:lnSpc>
                <a:spcPct val="110000"/>
              </a:lnSpc>
              <a:buFontTx/>
              <a:buNone/>
            </a:pPr>
            <a:r>
              <a:rPr lang="en-US" altLang="en-US" sz="3700" i="1" dirty="0" smtClean="0">
                <a:latin typeface=".VnArial" panose="020B7200000000000000" pitchFamily="34" charset="0"/>
              </a:rPr>
              <a:t>“</a:t>
            </a:r>
            <a:r>
              <a:rPr lang="en-US" altLang="en-US" sz="3700" i="1" dirty="0" err="1" smtClean="0">
                <a:latin typeface=".VnArial" panose="020B7200000000000000" pitchFamily="34" charset="0"/>
              </a:rPr>
              <a:t>Ph¸t</a:t>
            </a:r>
            <a:r>
              <a:rPr lang="en-US" altLang="en-US" sz="3700" i="1" dirty="0" smtClean="0">
                <a:latin typeface=".VnArial" panose="020B7200000000000000" pitchFamily="34" charset="0"/>
              </a:rPr>
              <a:t> </a:t>
            </a:r>
            <a:r>
              <a:rPr lang="en-US" altLang="en-US" sz="3700" i="1" dirty="0" err="1" smtClean="0">
                <a:latin typeface=".VnArial" panose="020B7200000000000000" pitchFamily="34" charset="0"/>
              </a:rPr>
              <a:t>biÓu</a:t>
            </a:r>
            <a:r>
              <a:rPr lang="en-US" altLang="en-US" sz="3700" i="1" dirty="0" smtClean="0">
                <a:latin typeface=".VnArial" panose="020B7200000000000000" pitchFamily="34" charset="0"/>
              </a:rPr>
              <a:t> lµ </a:t>
            </a:r>
            <a:r>
              <a:rPr lang="en-US" altLang="en-US" sz="3700" i="1" dirty="0" err="1" smtClean="0">
                <a:latin typeface=".VnArial" panose="020B7200000000000000" pitchFamily="34" charset="0"/>
              </a:rPr>
              <a:t>mét</a:t>
            </a:r>
            <a:r>
              <a:rPr lang="en-US" altLang="en-US" sz="3700" i="1" dirty="0" smtClean="0">
                <a:latin typeface=".VnArial" panose="020B7200000000000000" pitchFamily="34" charset="0"/>
              </a:rPr>
              <a:t> </a:t>
            </a:r>
            <a:r>
              <a:rPr lang="en-US" altLang="en-US" sz="3700" i="1" dirty="0" err="1" smtClean="0">
                <a:latin typeface=".VnArial" panose="020B7200000000000000" pitchFamily="34" charset="0"/>
              </a:rPr>
              <a:t>biÓu</a:t>
            </a:r>
            <a:r>
              <a:rPr lang="en-US" altLang="en-US" sz="3700" i="1" dirty="0" smtClean="0">
                <a:latin typeface=".VnArial" panose="020B7200000000000000" pitchFamily="34" charset="0"/>
              </a:rPr>
              <a:t> </a:t>
            </a:r>
            <a:r>
              <a:rPr lang="en-US" altLang="en-US" sz="3700" i="1" dirty="0" err="1" smtClean="0">
                <a:latin typeface=".VnArial" panose="020B7200000000000000" pitchFamily="34" charset="0"/>
              </a:rPr>
              <a:t>hiÖn</a:t>
            </a:r>
            <a:r>
              <a:rPr lang="en-US" altLang="en-US" sz="3700" i="1" dirty="0" smtClean="0">
                <a:latin typeface=".VnArial" panose="020B7200000000000000" pitchFamily="34" charset="0"/>
              </a:rPr>
              <a:t> </a:t>
            </a:r>
            <a:r>
              <a:rPr lang="en-US" altLang="en-US" sz="3700" i="1" dirty="0" err="1" smtClean="0">
                <a:latin typeface=".VnArial" panose="020B7200000000000000" pitchFamily="34" charset="0"/>
              </a:rPr>
              <a:t>cña</a:t>
            </a:r>
            <a:r>
              <a:rPr lang="en-US" altLang="en-US" sz="3700" i="1" dirty="0" smtClean="0">
                <a:latin typeface=".VnArial" panose="020B7200000000000000" pitchFamily="34" charset="0"/>
              </a:rPr>
              <a:t> </a:t>
            </a:r>
            <a:r>
              <a:rPr lang="en-US" altLang="en-US" sz="3700" i="1" dirty="0" err="1" smtClean="0">
                <a:latin typeface=".VnArial" panose="020B7200000000000000" pitchFamily="34" charset="0"/>
              </a:rPr>
              <a:t>quyÒn</a:t>
            </a:r>
            <a:r>
              <a:rPr lang="en-US" altLang="en-US" sz="3700" i="1" dirty="0" smtClean="0">
                <a:latin typeface=".VnArial" panose="020B7200000000000000" pitchFamily="34" charset="0"/>
              </a:rPr>
              <a:t> </a:t>
            </a:r>
            <a:r>
              <a:rPr lang="en-US" altLang="en-US" sz="3700" i="1" dirty="0" err="1" smtClean="0">
                <a:latin typeface=".VnArial" panose="020B7200000000000000" pitchFamily="34" charset="0"/>
              </a:rPr>
              <a:t>lùc</a:t>
            </a:r>
            <a:r>
              <a:rPr lang="en-US" altLang="en-US" sz="3700" i="1" dirty="0" smtClean="0"/>
              <a:t>”</a:t>
            </a:r>
            <a:endParaRPr lang="en-US" altLang="en-US" sz="3700" dirty="0" smtClean="0">
              <a:latin typeface=".VnArial" panose="020B7200000000000000" pitchFamily="34" charset="0"/>
            </a:endParaRPr>
          </a:p>
          <a:p>
            <a:pPr marL="469900" indent="-469900" algn="just" eaLnBrk="1" hangingPunct="1">
              <a:lnSpc>
                <a:spcPct val="110000"/>
              </a:lnSpc>
              <a:buFontTx/>
              <a:buNone/>
            </a:pPr>
            <a:endParaRPr lang="en-US" altLang="en-US" sz="3700" dirty="0" smtClean="0">
              <a:latin typeface=".VnArial" panose="020B7200000000000000" pitchFamily="34" charset="0"/>
            </a:endParaRPr>
          </a:p>
          <a:p>
            <a:pPr marL="469900" indent="-469900" algn="just" eaLnBrk="1" hangingPunct="1">
              <a:lnSpc>
                <a:spcPct val="110000"/>
              </a:lnSpc>
              <a:buFontTx/>
              <a:buNone/>
            </a:pPr>
            <a:endParaRPr lang="en-US" altLang="en-US" sz="3700" dirty="0" smtClean="0">
              <a:latin typeface=".VnArial" panose="020B7200000000000000" pitchFamily="34" charset="0"/>
            </a:endParaRPr>
          </a:p>
        </p:txBody>
      </p:sp>
      <p:sp>
        <p:nvSpPr>
          <p:cNvPr id="4" name="Date Placeholder 2"/>
          <p:cNvSpPr>
            <a:spLocks noGrp="1"/>
          </p:cNvSpPr>
          <p:nvPr>
            <p:ph type="dt" sz="quarter" idx="10"/>
          </p:nvPr>
        </p:nvSpPr>
        <p:spPr/>
        <p:txBody>
          <a:bodyPr/>
          <a:lstStyle/>
          <a:p>
            <a:pPr>
              <a:defRPr/>
            </a:pPr>
            <a:fld id="{D9BD8E1E-F41E-4628-A84E-CA2B271F03E4}" type="datetime1">
              <a:rPr lang="vi-VN"/>
              <a:pPr>
                <a:defRPr/>
              </a:pPr>
              <a:t>16/01/2021</a:t>
            </a:fld>
            <a:endParaRPr lang="vi-VN"/>
          </a:p>
        </p:txBody>
      </p:sp>
      <p:sp>
        <p:nvSpPr>
          <p:cNvPr id="6" name="Slide Number Placeholder 4"/>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9A79FC6-EE40-4F4A-89FF-980A44DA7F75}" type="slidenum">
              <a:rPr lang="vi-VN" altLang="en-US"/>
              <a:pPr eaLnBrk="1" hangingPunct="1"/>
              <a:t>56</a:t>
            </a:fld>
            <a:endParaRPr lang="vi-VN" altLang="en-US"/>
          </a:p>
        </p:txBody>
      </p:sp>
      <p:pic>
        <p:nvPicPr>
          <p:cNvPr id="26631" name="Picture 7"/>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419600" y="1790700"/>
            <a:ext cx="4419600" cy="3848100"/>
          </a:xfrm>
          <a:noFill/>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pic>
    </p:spTree>
    <p:extLst>
      <p:ext uri="{BB962C8B-B14F-4D97-AF65-F5344CB8AC3E}">
        <p14:creationId xmlns:p14="http://schemas.microsoft.com/office/powerpoint/2010/main" val="2486668719"/>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78532"/>
                                        </p:tgtEl>
                                        <p:attrNameLst>
                                          <p:attrName>style.visibility</p:attrName>
                                        </p:attrNameLst>
                                      </p:cBhvr>
                                      <p:to>
                                        <p:strVal val="visible"/>
                                      </p:to>
                                    </p:set>
                                    <p:animEffect transition="in" filter="box(in)">
                                      <p:cBhvr>
                                        <p:cTn id="7" dur="500"/>
                                        <p:tgtEl>
                                          <p:spTgt spid="2785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78530">
                                            <p:txEl>
                                              <p:pRg st="1" end="1"/>
                                            </p:txEl>
                                          </p:spTgt>
                                        </p:tgtEl>
                                        <p:attrNameLst>
                                          <p:attrName>style.visibility</p:attrName>
                                        </p:attrNameLst>
                                      </p:cBhvr>
                                      <p:to>
                                        <p:strVal val="visible"/>
                                      </p:to>
                                    </p:set>
                                    <p:animEffect transition="in" filter="box(in)">
                                      <p:cBhvr>
                                        <p:cTn id="12" dur="500"/>
                                        <p:tgtEl>
                                          <p:spTgt spid="2785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2" grpId="0"/>
      <p:bldP spid="278530" grpId="0" build="p"/>
    </p:bld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Date Placeholder 1"/>
          <p:cNvSpPr>
            <a:spLocks noGrp="1"/>
          </p:cNvSpPr>
          <p:nvPr>
            <p:ph type="dt" sz="quarter" idx="10"/>
          </p:nvPr>
        </p:nvSpPr>
        <p:spPr/>
        <p:txBody>
          <a:bodyPr/>
          <a:lstStyle/>
          <a:p>
            <a:pPr>
              <a:defRPr/>
            </a:pPr>
            <a:fld id="{D335DFED-7EE3-4184-B658-77FCC3EFDC48}" type="datetime1">
              <a:rPr lang="vi-VN"/>
              <a:pPr>
                <a:defRPr/>
              </a:pPr>
              <a:t>16/01/2021</a:t>
            </a:fld>
            <a:endParaRPr lang="vi-VN"/>
          </a:p>
        </p:txBody>
      </p:sp>
      <p:sp>
        <p:nvSpPr>
          <p:cNvPr id="7"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FD5CB6D-D1E7-491B-8D07-4FE8DA28778C}" type="slidenum">
              <a:rPr lang="vi-VN" altLang="en-US"/>
              <a:pPr eaLnBrk="1" hangingPunct="1"/>
              <a:t>57</a:t>
            </a:fld>
            <a:endParaRPr lang="vi-VN" altLang="en-US"/>
          </a:p>
        </p:txBody>
      </p:sp>
      <p:sp>
        <p:nvSpPr>
          <p:cNvPr id="182274" name="Rectangle 2"/>
          <p:cNvSpPr>
            <a:spLocks noGrp="1" noChangeArrowheads="1"/>
          </p:cNvSpPr>
          <p:nvPr>
            <p:ph type="title" idx="4294967295"/>
          </p:nvPr>
        </p:nvSpPr>
        <p:spPr>
          <a:xfrm>
            <a:off x="2060575" y="371475"/>
            <a:ext cx="5173663" cy="644525"/>
          </a:xfrm>
        </p:spPr>
        <p:txBody>
          <a:bodyPr anchor="b">
            <a:normAutofit fontScale="90000"/>
          </a:bodyPr>
          <a:lstStyle/>
          <a:p>
            <a:pPr eaLnBrk="1" hangingPunct="1">
              <a:defRPr/>
            </a:pPr>
            <a:r>
              <a:rPr lang="en-US" sz="3900" b="1" smtClean="0">
                <a:latin typeface=".VnArabia" pitchFamily="34" charset="0"/>
              </a:rPr>
              <a:t>quy t¾c ph¸t biÓu</a:t>
            </a:r>
            <a:r>
              <a:rPr lang="en-US" sz="5300" smtClean="0">
                <a:latin typeface=".VnArabia" pitchFamily="34" charset="0"/>
              </a:rPr>
              <a:t> </a:t>
            </a:r>
          </a:p>
        </p:txBody>
      </p:sp>
      <p:graphicFrame>
        <p:nvGraphicFramePr>
          <p:cNvPr id="182275" name="Object 3"/>
          <p:cNvGraphicFramePr>
            <a:graphicFrameLocks noGrp="1" noChangeAspect="1"/>
          </p:cNvGraphicFramePr>
          <p:nvPr>
            <p:ph type="clipArt" sz="half" idx="4294967295"/>
          </p:nvPr>
        </p:nvGraphicFramePr>
        <p:xfrm>
          <a:off x="304800" y="2308225"/>
          <a:ext cx="1981200" cy="3101975"/>
        </p:xfrm>
        <a:graphic>
          <a:graphicData uri="http://schemas.openxmlformats.org/presentationml/2006/ole">
            <mc:AlternateContent xmlns:mc="http://schemas.openxmlformats.org/markup-compatibility/2006">
              <mc:Choice xmlns:v="urn:schemas-microsoft-com:vml" Requires="v">
                <p:oleObj spid="_x0000_s7192" name="Clip" r:id="rId4" imgW="1839773" imgH="1378915" progId="MS_ClipArt_Gallery.5">
                  <p:embed/>
                </p:oleObj>
              </mc:Choice>
              <mc:Fallback>
                <p:oleObj name="Clip" r:id="rId4" imgW="1839773" imgH="1378915" progId="MS_ClipArt_Gallery.5">
                  <p:embed/>
                  <p:pic>
                    <p:nvPicPr>
                      <p:cNvPr id="182275"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2308225"/>
                        <a:ext cx="1981200" cy="31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2276" name="Rectangle 4"/>
          <p:cNvSpPr>
            <a:spLocks noGrp="1" noChangeArrowheads="1"/>
          </p:cNvSpPr>
          <p:nvPr>
            <p:ph type="body" sz="half" idx="4294967295"/>
          </p:nvPr>
        </p:nvSpPr>
        <p:spPr>
          <a:xfrm>
            <a:off x="2667000" y="1371600"/>
            <a:ext cx="6248400" cy="4495800"/>
          </a:xfrm>
        </p:spPr>
        <p:txBody>
          <a:bodyPr/>
          <a:lstStyle/>
          <a:p>
            <a:pPr marL="469900" indent="-469900" eaLnBrk="1" hangingPunct="1">
              <a:buClr>
                <a:schemeClr val="tx1"/>
              </a:buClr>
              <a:buFontTx/>
              <a:buNone/>
            </a:pPr>
            <a:r>
              <a:rPr lang="en-US" altLang="en-US" sz="3300" dirty="0" smtClean="0">
                <a:latin typeface=".VnArial" panose="020B7200000000000000" pitchFamily="34" charset="0"/>
              </a:rPr>
              <a:t>1. </a:t>
            </a:r>
            <a:r>
              <a:rPr lang="en-US" altLang="en-US" sz="3300" dirty="0" err="1" smtClean="0">
                <a:latin typeface=".VnArial" panose="020B7200000000000000" pitchFamily="34" charset="0"/>
              </a:rPr>
              <a:t>Tu©n</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thñ</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trËt</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tù</a:t>
            </a:r>
            <a:endParaRPr lang="en-US" altLang="en-US" sz="3300" dirty="0" smtClean="0">
              <a:latin typeface=".VnArial" panose="020B7200000000000000" pitchFamily="34" charset="0"/>
            </a:endParaRPr>
          </a:p>
          <a:p>
            <a:pPr marL="469900" indent="-469900" eaLnBrk="1" hangingPunct="1">
              <a:buClr>
                <a:schemeClr val="tx1"/>
              </a:buClr>
              <a:buFontTx/>
              <a:buNone/>
            </a:pPr>
            <a:r>
              <a:rPr lang="en-US" altLang="en-US" sz="3300" dirty="0" smtClean="0">
                <a:latin typeface=".VnArial" panose="020B7200000000000000" pitchFamily="34" charset="0"/>
              </a:rPr>
              <a:t>2. </a:t>
            </a:r>
            <a:r>
              <a:rPr lang="en-US" altLang="en-US" sz="3300" dirty="0" err="1" smtClean="0">
                <a:latin typeface=".VnArial" panose="020B7200000000000000" pitchFamily="34" charset="0"/>
              </a:rPr>
              <a:t>Nãi</a:t>
            </a:r>
            <a:r>
              <a:rPr lang="en-US" altLang="en-US" sz="3300" dirty="0" smtClean="0">
                <a:latin typeface=".VnArial" panose="020B7200000000000000" pitchFamily="34" charset="0"/>
              </a:rPr>
              <a:t> ng¾n </a:t>
            </a:r>
            <a:r>
              <a:rPr lang="en-US" altLang="en-US" sz="3300" dirty="0" err="1" smtClean="0">
                <a:latin typeface=".VnArial" panose="020B7200000000000000" pitchFamily="34" charset="0"/>
              </a:rPr>
              <a:t>gän</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träng</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t©m</a:t>
            </a:r>
            <a:endParaRPr lang="en-US" altLang="en-US" sz="3300" dirty="0" smtClean="0">
              <a:latin typeface=".VnArial" panose="020B7200000000000000" pitchFamily="34" charset="0"/>
            </a:endParaRPr>
          </a:p>
          <a:p>
            <a:pPr marL="469900" indent="-469900" eaLnBrk="1" hangingPunct="1">
              <a:buClr>
                <a:schemeClr val="tx1"/>
              </a:buClr>
              <a:buFontTx/>
              <a:buNone/>
            </a:pPr>
            <a:r>
              <a:rPr lang="en-US" altLang="en-US" sz="3300" dirty="0" smtClean="0">
                <a:latin typeface=".VnArial" panose="020B7200000000000000" pitchFamily="34" charset="0"/>
              </a:rPr>
              <a:t>3. </a:t>
            </a:r>
            <a:r>
              <a:rPr lang="en-US" altLang="en-US" sz="3300" dirty="0" err="1" smtClean="0">
                <a:latin typeface=".VnArialH" panose="020B7200000000000000" pitchFamily="34" charset="0"/>
              </a:rPr>
              <a:t>Ứ</a:t>
            </a:r>
            <a:r>
              <a:rPr lang="en-US" altLang="en-US" sz="3300" dirty="0" err="1" smtClean="0">
                <a:latin typeface=".VnArial" panose="020B7200000000000000" pitchFamily="34" charset="0"/>
              </a:rPr>
              <a:t>ng</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khÈu</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dùa</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vµo</a:t>
            </a:r>
            <a:r>
              <a:rPr lang="en-US" altLang="en-US" sz="3300" dirty="0" smtClean="0">
                <a:latin typeface=".VnArial" panose="020B7200000000000000" pitchFamily="34" charset="0"/>
              </a:rPr>
              <a:t> ®Ò </a:t>
            </a:r>
            <a:r>
              <a:rPr lang="en-US" altLang="en-US" sz="3300" dirty="0" err="1" smtClean="0">
                <a:latin typeface=".VnArial" panose="020B7200000000000000" pitchFamily="34" charset="0"/>
              </a:rPr>
              <a:t>cương</a:t>
            </a:r>
            <a:endParaRPr lang="en-US" altLang="en-US" sz="3300" dirty="0" smtClean="0">
              <a:latin typeface=".VnArial" panose="020B7200000000000000" pitchFamily="34" charset="0"/>
            </a:endParaRPr>
          </a:p>
          <a:p>
            <a:pPr marL="469900" indent="-469900" eaLnBrk="1" hangingPunct="1">
              <a:buClr>
                <a:schemeClr val="tx1"/>
              </a:buClr>
              <a:buFontTx/>
              <a:buNone/>
            </a:pPr>
            <a:r>
              <a:rPr lang="en-US" altLang="en-US" sz="3300" dirty="0" smtClean="0">
                <a:latin typeface=".VnArial" panose="020B7200000000000000" pitchFamily="34" charset="0"/>
              </a:rPr>
              <a:t>4. </a:t>
            </a:r>
            <a:r>
              <a:rPr lang="en-US" altLang="en-US" sz="3300" dirty="0" err="1" smtClean="0">
                <a:latin typeface=".VnArial" panose="020B7200000000000000" pitchFamily="34" charset="0"/>
              </a:rPr>
              <a:t>Hư­íng</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tíi</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cö</a:t>
            </a:r>
            <a:r>
              <a:rPr lang="en-US" altLang="en-US" sz="3300" dirty="0" smtClean="0">
                <a:latin typeface=".VnArial" panose="020B7200000000000000" pitchFamily="34" charset="0"/>
              </a:rPr>
              <a:t> to¹, </a:t>
            </a:r>
            <a:r>
              <a:rPr lang="en-US" altLang="en-US" sz="3300" dirty="0" err="1" smtClean="0">
                <a:latin typeface=".VnArial" panose="020B7200000000000000" pitchFamily="34" charset="0"/>
              </a:rPr>
              <a:t>ph¶n</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håi</a:t>
            </a:r>
            <a:endParaRPr lang="en-US" altLang="en-US" sz="3300" dirty="0" smtClean="0">
              <a:latin typeface=".VnArial" panose="020B7200000000000000" pitchFamily="34" charset="0"/>
            </a:endParaRPr>
          </a:p>
          <a:p>
            <a:pPr marL="469900" indent="-469900" eaLnBrk="1" hangingPunct="1">
              <a:buClr>
                <a:schemeClr val="tx1"/>
              </a:buClr>
              <a:buFontTx/>
              <a:buNone/>
            </a:pPr>
            <a:r>
              <a:rPr lang="en-US" altLang="en-US" sz="3300" dirty="0" smtClean="0">
                <a:latin typeface=".VnArial" panose="020B7200000000000000" pitchFamily="34" charset="0"/>
              </a:rPr>
              <a:t>5. </a:t>
            </a:r>
            <a:r>
              <a:rPr lang="en-US" altLang="en-US" sz="3300" dirty="0" err="1" smtClean="0">
                <a:latin typeface=".VnArial" panose="020B7200000000000000" pitchFamily="34" charset="0"/>
              </a:rPr>
              <a:t>X­ưng</a:t>
            </a:r>
            <a:r>
              <a:rPr lang="en-US" altLang="en-US" sz="3300" dirty="0" smtClean="0">
                <a:latin typeface=".VnArial" panose="020B7200000000000000" pitchFamily="34" charset="0"/>
              </a:rPr>
              <a:t> h« ®</a:t>
            </a:r>
            <a:r>
              <a:rPr lang="en-US" altLang="en-US" sz="3300" dirty="0" err="1" smtClean="0">
                <a:latin typeface=".VnArial" panose="020B7200000000000000" pitchFamily="34" charset="0"/>
              </a:rPr>
              <a:t>óng</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møc</a:t>
            </a:r>
            <a:endParaRPr lang="en-US" altLang="en-US" sz="3300" dirty="0" smtClean="0">
              <a:latin typeface=".VnArial" panose="020B7200000000000000" pitchFamily="34" charset="0"/>
            </a:endParaRPr>
          </a:p>
          <a:p>
            <a:pPr marL="469900" indent="-469900" eaLnBrk="1" hangingPunct="1">
              <a:buClr>
                <a:schemeClr val="tx1"/>
              </a:buClr>
              <a:buFontTx/>
              <a:buNone/>
            </a:pPr>
            <a:r>
              <a:rPr lang="en-US" altLang="en-US" sz="3300" dirty="0" smtClean="0">
                <a:latin typeface=".VnArial" panose="020B7200000000000000" pitchFamily="34" charset="0"/>
              </a:rPr>
              <a:t>6. </a:t>
            </a:r>
            <a:r>
              <a:rPr lang="en-US" altLang="en-US" sz="3300" dirty="0" err="1" smtClean="0">
                <a:latin typeface=".VnArial" panose="020B7200000000000000" pitchFamily="34" charset="0"/>
              </a:rPr>
              <a:t>Kh«ng</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cï</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qu</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trín</a:t>
            </a:r>
            <a:endParaRPr lang="en-US" altLang="en-US" sz="3300" dirty="0" smtClean="0">
              <a:latin typeface=".VnArial" panose="020B7200000000000000" pitchFamily="34" charset="0"/>
            </a:endParaRPr>
          </a:p>
          <a:p>
            <a:pPr marL="469900" indent="-469900" eaLnBrk="1" hangingPunct="1">
              <a:buClr>
                <a:schemeClr val="tx1"/>
              </a:buClr>
              <a:buFontTx/>
              <a:buNone/>
            </a:pPr>
            <a:r>
              <a:rPr lang="en-US" altLang="en-US" sz="3300" dirty="0" smtClean="0">
                <a:latin typeface=".VnArial" panose="020B7200000000000000" pitchFamily="34" charset="0"/>
              </a:rPr>
              <a:t>7. </a:t>
            </a:r>
            <a:r>
              <a:rPr lang="en-US" altLang="en-US" sz="3300" dirty="0" err="1" smtClean="0">
                <a:latin typeface=".VnArial" panose="020B7200000000000000" pitchFamily="34" charset="0"/>
              </a:rPr>
              <a:t>Kh«ng</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gi¸o</a:t>
            </a:r>
            <a:r>
              <a:rPr lang="en-US" altLang="en-US" sz="3300" dirty="0" smtClean="0">
                <a:latin typeface=".VnArial" panose="020B7200000000000000" pitchFamily="34" charset="0"/>
              </a:rPr>
              <a:t> </a:t>
            </a:r>
            <a:r>
              <a:rPr lang="en-US" altLang="en-US" sz="3300" dirty="0" err="1" smtClean="0">
                <a:latin typeface=".VnArial" panose="020B7200000000000000" pitchFamily="34" charset="0"/>
              </a:rPr>
              <a:t>huÊn</a:t>
            </a:r>
            <a:endParaRPr lang="en-US" altLang="en-US" sz="3300" dirty="0" smtClean="0">
              <a:latin typeface=".VnArial" panose="020B7200000000000000" pitchFamily="34" charset="0"/>
            </a:endParaRPr>
          </a:p>
        </p:txBody>
      </p:sp>
    </p:spTree>
    <p:extLst>
      <p:ext uri="{BB962C8B-B14F-4D97-AF65-F5344CB8AC3E}">
        <p14:creationId xmlns:p14="http://schemas.microsoft.com/office/powerpoint/2010/main" val="14496142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2274"/>
                                        </p:tgtEl>
                                        <p:attrNameLst>
                                          <p:attrName>style.visibility</p:attrName>
                                        </p:attrNameLst>
                                      </p:cBhvr>
                                      <p:to>
                                        <p:strVal val="visible"/>
                                      </p:to>
                                    </p:set>
                                    <p:anim calcmode="lin" valueType="num">
                                      <p:cBhvr additive="base">
                                        <p:cTn id="7" dur="500" fill="hold"/>
                                        <p:tgtEl>
                                          <p:spTgt spid="182274"/>
                                        </p:tgtEl>
                                        <p:attrNameLst>
                                          <p:attrName>ppt_x</p:attrName>
                                        </p:attrNameLst>
                                      </p:cBhvr>
                                      <p:tavLst>
                                        <p:tav tm="0">
                                          <p:val>
                                            <p:strVal val="0-#ppt_w/2"/>
                                          </p:val>
                                        </p:tav>
                                        <p:tav tm="100000">
                                          <p:val>
                                            <p:strVal val="#ppt_x"/>
                                          </p:val>
                                        </p:tav>
                                      </p:tavLst>
                                    </p:anim>
                                    <p:anim calcmode="lin" valueType="num">
                                      <p:cBhvr additive="base">
                                        <p:cTn id="8" dur="500" fill="hold"/>
                                        <p:tgtEl>
                                          <p:spTgt spid="18227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4" presetClass="entr" presetSubtype="5" fill="hold" nodeType="clickEffect">
                                  <p:stCondLst>
                                    <p:cond delay="0"/>
                                  </p:stCondLst>
                                  <p:childTnLst>
                                    <p:set>
                                      <p:cBhvr>
                                        <p:cTn id="12" dur="1" fill="hold">
                                          <p:stCondLst>
                                            <p:cond delay="0"/>
                                          </p:stCondLst>
                                        </p:cTn>
                                        <p:tgtEl>
                                          <p:spTgt spid="182275"/>
                                        </p:tgtEl>
                                        <p:attrNameLst>
                                          <p:attrName>style.visibility</p:attrName>
                                        </p:attrNameLst>
                                      </p:cBhvr>
                                      <p:to>
                                        <p:strVal val="visible"/>
                                      </p:to>
                                    </p:set>
                                    <p:animEffect transition="in" filter="randombar(vertical)">
                                      <p:cBhvr>
                                        <p:cTn id="13" dur="500"/>
                                        <p:tgtEl>
                                          <p:spTgt spid="18227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12" fill="hold" grpId="0" nodeType="clickEffect">
                                  <p:stCondLst>
                                    <p:cond delay="0"/>
                                  </p:stCondLst>
                                  <p:childTnLst>
                                    <p:set>
                                      <p:cBhvr>
                                        <p:cTn id="17" dur="1" fill="hold">
                                          <p:stCondLst>
                                            <p:cond delay="0"/>
                                          </p:stCondLst>
                                        </p:cTn>
                                        <p:tgtEl>
                                          <p:spTgt spid="182276">
                                            <p:txEl>
                                              <p:pRg st="0" end="0"/>
                                            </p:txEl>
                                          </p:spTgt>
                                        </p:tgtEl>
                                        <p:attrNameLst>
                                          <p:attrName>style.visibility</p:attrName>
                                        </p:attrNameLst>
                                      </p:cBhvr>
                                      <p:to>
                                        <p:strVal val="visible"/>
                                      </p:to>
                                    </p:set>
                                    <p:anim calcmode="lin" valueType="num">
                                      <p:cBhvr additive="base">
                                        <p:cTn id="18" dur="500" fill="hold"/>
                                        <p:tgtEl>
                                          <p:spTgt spid="182276">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822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12" fill="hold" grpId="0" nodeType="clickEffect">
                                  <p:stCondLst>
                                    <p:cond delay="0"/>
                                  </p:stCondLst>
                                  <p:childTnLst>
                                    <p:set>
                                      <p:cBhvr>
                                        <p:cTn id="23" dur="1" fill="hold">
                                          <p:stCondLst>
                                            <p:cond delay="0"/>
                                          </p:stCondLst>
                                        </p:cTn>
                                        <p:tgtEl>
                                          <p:spTgt spid="182276">
                                            <p:txEl>
                                              <p:pRg st="1" end="1"/>
                                            </p:txEl>
                                          </p:spTgt>
                                        </p:tgtEl>
                                        <p:attrNameLst>
                                          <p:attrName>style.visibility</p:attrName>
                                        </p:attrNameLst>
                                      </p:cBhvr>
                                      <p:to>
                                        <p:strVal val="visible"/>
                                      </p:to>
                                    </p:set>
                                    <p:anim calcmode="lin" valueType="num">
                                      <p:cBhvr additive="base">
                                        <p:cTn id="24" dur="500" fill="hold"/>
                                        <p:tgtEl>
                                          <p:spTgt spid="182276">
                                            <p:txEl>
                                              <p:pRg st="1" end="1"/>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8227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12" fill="hold" grpId="0" nodeType="clickEffect">
                                  <p:stCondLst>
                                    <p:cond delay="0"/>
                                  </p:stCondLst>
                                  <p:childTnLst>
                                    <p:set>
                                      <p:cBhvr>
                                        <p:cTn id="29" dur="1" fill="hold">
                                          <p:stCondLst>
                                            <p:cond delay="0"/>
                                          </p:stCondLst>
                                        </p:cTn>
                                        <p:tgtEl>
                                          <p:spTgt spid="182276">
                                            <p:txEl>
                                              <p:pRg st="2" end="2"/>
                                            </p:txEl>
                                          </p:spTgt>
                                        </p:tgtEl>
                                        <p:attrNameLst>
                                          <p:attrName>style.visibility</p:attrName>
                                        </p:attrNameLst>
                                      </p:cBhvr>
                                      <p:to>
                                        <p:strVal val="visible"/>
                                      </p:to>
                                    </p:set>
                                    <p:anim calcmode="lin" valueType="num">
                                      <p:cBhvr additive="base">
                                        <p:cTn id="30" dur="500" fill="hold"/>
                                        <p:tgtEl>
                                          <p:spTgt spid="182276">
                                            <p:txEl>
                                              <p:pRg st="2" end="2"/>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18227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12" fill="hold" grpId="0" nodeType="clickEffect">
                                  <p:stCondLst>
                                    <p:cond delay="0"/>
                                  </p:stCondLst>
                                  <p:childTnLst>
                                    <p:set>
                                      <p:cBhvr>
                                        <p:cTn id="35" dur="1" fill="hold">
                                          <p:stCondLst>
                                            <p:cond delay="0"/>
                                          </p:stCondLst>
                                        </p:cTn>
                                        <p:tgtEl>
                                          <p:spTgt spid="182276">
                                            <p:txEl>
                                              <p:pRg st="3" end="3"/>
                                            </p:txEl>
                                          </p:spTgt>
                                        </p:tgtEl>
                                        <p:attrNameLst>
                                          <p:attrName>style.visibility</p:attrName>
                                        </p:attrNameLst>
                                      </p:cBhvr>
                                      <p:to>
                                        <p:strVal val="visible"/>
                                      </p:to>
                                    </p:set>
                                    <p:anim calcmode="lin" valueType="num">
                                      <p:cBhvr additive="base">
                                        <p:cTn id="36" dur="500" fill="hold"/>
                                        <p:tgtEl>
                                          <p:spTgt spid="182276">
                                            <p:txEl>
                                              <p:pRg st="3" end="3"/>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18227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12" fill="hold" grpId="0" nodeType="clickEffect">
                                  <p:stCondLst>
                                    <p:cond delay="0"/>
                                  </p:stCondLst>
                                  <p:childTnLst>
                                    <p:set>
                                      <p:cBhvr>
                                        <p:cTn id="41" dur="1" fill="hold">
                                          <p:stCondLst>
                                            <p:cond delay="0"/>
                                          </p:stCondLst>
                                        </p:cTn>
                                        <p:tgtEl>
                                          <p:spTgt spid="182276">
                                            <p:txEl>
                                              <p:pRg st="4" end="4"/>
                                            </p:txEl>
                                          </p:spTgt>
                                        </p:tgtEl>
                                        <p:attrNameLst>
                                          <p:attrName>style.visibility</p:attrName>
                                        </p:attrNameLst>
                                      </p:cBhvr>
                                      <p:to>
                                        <p:strVal val="visible"/>
                                      </p:to>
                                    </p:set>
                                    <p:anim calcmode="lin" valueType="num">
                                      <p:cBhvr additive="base">
                                        <p:cTn id="42" dur="500" fill="hold"/>
                                        <p:tgtEl>
                                          <p:spTgt spid="182276">
                                            <p:txEl>
                                              <p:pRg st="4" end="4"/>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18227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12" fill="hold" grpId="0" nodeType="clickEffect">
                                  <p:stCondLst>
                                    <p:cond delay="0"/>
                                  </p:stCondLst>
                                  <p:childTnLst>
                                    <p:set>
                                      <p:cBhvr>
                                        <p:cTn id="47" dur="1" fill="hold">
                                          <p:stCondLst>
                                            <p:cond delay="0"/>
                                          </p:stCondLst>
                                        </p:cTn>
                                        <p:tgtEl>
                                          <p:spTgt spid="182276">
                                            <p:txEl>
                                              <p:pRg st="5" end="5"/>
                                            </p:txEl>
                                          </p:spTgt>
                                        </p:tgtEl>
                                        <p:attrNameLst>
                                          <p:attrName>style.visibility</p:attrName>
                                        </p:attrNameLst>
                                      </p:cBhvr>
                                      <p:to>
                                        <p:strVal val="visible"/>
                                      </p:to>
                                    </p:set>
                                    <p:anim calcmode="lin" valueType="num">
                                      <p:cBhvr additive="base">
                                        <p:cTn id="48" dur="500" fill="hold"/>
                                        <p:tgtEl>
                                          <p:spTgt spid="182276">
                                            <p:txEl>
                                              <p:pRg st="5" end="5"/>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18227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12" fill="hold" grpId="0" nodeType="clickEffect">
                                  <p:stCondLst>
                                    <p:cond delay="0"/>
                                  </p:stCondLst>
                                  <p:childTnLst>
                                    <p:set>
                                      <p:cBhvr>
                                        <p:cTn id="53" dur="1" fill="hold">
                                          <p:stCondLst>
                                            <p:cond delay="0"/>
                                          </p:stCondLst>
                                        </p:cTn>
                                        <p:tgtEl>
                                          <p:spTgt spid="182276">
                                            <p:txEl>
                                              <p:pRg st="6" end="6"/>
                                            </p:txEl>
                                          </p:spTgt>
                                        </p:tgtEl>
                                        <p:attrNameLst>
                                          <p:attrName>style.visibility</p:attrName>
                                        </p:attrNameLst>
                                      </p:cBhvr>
                                      <p:to>
                                        <p:strVal val="visible"/>
                                      </p:to>
                                    </p:set>
                                    <p:anim calcmode="lin" valueType="num">
                                      <p:cBhvr additive="base">
                                        <p:cTn id="54" dur="500" fill="hold"/>
                                        <p:tgtEl>
                                          <p:spTgt spid="182276">
                                            <p:txEl>
                                              <p:pRg st="6" end="6"/>
                                            </p:txEl>
                                          </p:spTgt>
                                        </p:tgtEl>
                                        <p:attrNameLst>
                                          <p:attrName>ppt_x</p:attrName>
                                        </p:attrNameLst>
                                      </p:cBhvr>
                                      <p:tavLst>
                                        <p:tav tm="0">
                                          <p:val>
                                            <p:strVal val="0-#ppt_w/2"/>
                                          </p:val>
                                        </p:tav>
                                        <p:tav tm="100000">
                                          <p:val>
                                            <p:strVal val="#ppt_x"/>
                                          </p:val>
                                        </p:tav>
                                      </p:tavLst>
                                    </p:anim>
                                    <p:anim calcmode="lin" valueType="num">
                                      <p:cBhvr additive="base">
                                        <p:cTn id="55" dur="500" fill="hold"/>
                                        <p:tgtEl>
                                          <p:spTgt spid="18227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4" grpId="0" autoUpdateAnimBg="0"/>
      <p:bldP spid="182276" grpId="0" build="p"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4"/>
          <p:cNvSpPr>
            <a:spLocks noGrp="1"/>
          </p:cNvSpPr>
          <p:nvPr>
            <p:ph type="dt" sz="quarter" idx="10"/>
          </p:nvPr>
        </p:nvSpPr>
        <p:spPr/>
        <p:txBody>
          <a:bodyPr/>
          <a:lstStyle/>
          <a:p>
            <a:pPr>
              <a:defRPr/>
            </a:pPr>
            <a:fld id="{AE203401-D33B-495C-8B20-7F88E969026A}" type="datetime1">
              <a:rPr lang="vi-VN"/>
              <a:pPr>
                <a:defRPr/>
              </a:pPr>
              <a:t>16/01/2021</a:t>
            </a:fld>
            <a:endParaRPr lang="vi-VN"/>
          </a:p>
        </p:txBody>
      </p:sp>
      <p:sp>
        <p:nvSpPr>
          <p:cNvPr id="9" name="Slide Number Placeholder 6"/>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6341266-A141-4D72-9629-D4C679256553}" type="slidenum">
              <a:rPr lang="vi-VN" altLang="en-US"/>
              <a:pPr eaLnBrk="1" hangingPunct="1"/>
              <a:t>58</a:t>
            </a:fld>
            <a:endParaRPr lang="vi-VN" altLang="en-US"/>
          </a:p>
        </p:txBody>
      </p:sp>
      <p:sp>
        <p:nvSpPr>
          <p:cNvPr id="323586" name="Rectangle 2"/>
          <p:cNvSpPr>
            <a:spLocks noChangeArrowheads="1"/>
          </p:cNvSpPr>
          <p:nvPr/>
        </p:nvSpPr>
        <p:spPr bwMode="auto">
          <a:xfrm flipH="1">
            <a:off x="3429000" y="1600200"/>
            <a:ext cx="5181600" cy="4419600"/>
          </a:xfrm>
          <a:prstGeom prst="rect">
            <a:avLst/>
          </a:prstGeom>
          <a:solidFill>
            <a:srgbClr val="00B0F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a:p>
        </p:txBody>
      </p:sp>
      <p:sp>
        <p:nvSpPr>
          <p:cNvPr id="27654" name="Rectangle 9"/>
          <p:cNvSpPr txBox="1">
            <a:spLocks noGrp="1" noChangeArrowheads="1"/>
          </p:cNvSpPr>
          <p:nvPr/>
        </p:nvSpPr>
        <p:spPr bwMode="auto">
          <a:xfrm>
            <a:off x="71628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spcBef>
                <a:spcPct val="50000"/>
              </a:spcBef>
            </a:pPr>
            <a:fld id="{2710E432-82D4-4CA6-A6B0-FE64EF749F5E}" type="slidenum">
              <a:rPr lang="en-US" altLang="en-US" sz="1400">
                <a:solidFill>
                  <a:srgbClr val="FFFFFF"/>
                </a:solidFill>
                <a:latin typeface="Arial Narrow" panose="020B0606020202030204" pitchFamily="34" charset="0"/>
              </a:rPr>
              <a:pPr algn="r">
                <a:spcBef>
                  <a:spcPct val="50000"/>
                </a:spcBef>
              </a:pPr>
              <a:t>58</a:t>
            </a:fld>
            <a:endParaRPr lang="en-US" altLang="en-US" sz="1400">
              <a:solidFill>
                <a:srgbClr val="FFFFFF"/>
              </a:solidFill>
              <a:latin typeface="Arial Narrow" panose="020B0606020202030204" pitchFamily="34" charset="0"/>
            </a:endParaRPr>
          </a:p>
        </p:txBody>
      </p:sp>
      <p:sp>
        <p:nvSpPr>
          <p:cNvPr id="323588" name="WordArt 3"/>
          <p:cNvSpPr>
            <a:spLocks noChangeArrowheads="1" noChangeShapeType="1" noTextEdit="1"/>
          </p:cNvSpPr>
          <p:nvPr/>
        </p:nvSpPr>
        <p:spPr bwMode="auto">
          <a:xfrm>
            <a:off x="3429000" y="1905000"/>
            <a:ext cx="5257800" cy="3810000"/>
          </a:xfrm>
          <a:prstGeom prst="rect">
            <a:avLst/>
          </a:prstGeom>
        </p:spPr>
        <p:txBody>
          <a:bodyPr wrap="none" fromWordArt="1">
            <a:prstTxWarp prst="textFadeLeft">
              <a:avLst>
                <a:gd name="adj" fmla="val 38472"/>
              </a:avLst>
            </a:prstTxWarp>
          </a:bodyPr>
          <a:lstStyle/>
          <a:p>
            <a:pPr algn="ctr"/>
            <a:r>
              <a:rPr lang="it-IT" sz="3600" kern="10">
                <a:ln w="9525">
                  <a:solidFill>
                    <a:srgbClr val="009900"/>
                  </a:solidFill>
                  <a:round/>
                  <a:headEnd/>
                  <a:tailEnd/>
                </a:ln>
                <a:solidFill>
                  <a:srgbClr val="000000"/>
                </a:solidFill>
                <a:latin typeface="+mj-lt"/>
                <a:ea typeface="+mj-lt"/>
                <a:cs typeface="+mj-lt"/>
              </a:rPr>
              <a:t>Nói dài, </a:t>
            </a:r>
          </a:p>
          <a:p>
            <a:pPr algn="ctr"/>
            <a:r>
              <a:rPr lang="it-IT" sz="3600" kern="10">
                <a:ln w="9525">
                  <a:solidFill>
                    <a:srgbClr val="009900"/>
                  </a:solidFill>
                  <a:round/>
                  <a:headEnd/>
                  <a:tailEnd/>
                </a:ln>
                <a:solidFill>
                  <a:srgbClr val="000000"/>
                </a:solidFill>
                <a:latin typeface="+mj-lt"/>
                <a:ea typeface="+mj-lt"/>
                <a:cs typeface="+mj-lt"/>
              </a:rPr>
              <a:t>Nói dai</a:t>
            </a:r>
          </a:p>
          <a:p>
            <a:pPr algn="ctr"/>
            <a:r>
              <a:rPr lang="it-IT" sz="3600" kern="10">
                <a:ln w="9525">
                  <a:solidFill>
                    <a:srgbClr val="009900"/>
                  </a:solidFill>
                  <a:round/>
                  <a:headEnd/>
                  <a:tailEnd/>
                </a:ln>
                <a:solidFill>
                  <a:srgbClr val="000000"/>
                </a:solidFill>
                <a:latin typeface="+mj-lt"/>
                <a:ea typeface="+mj-lt"/>
                <a:cs typeface="+mj-lt"/>
              </a:rPr>
              <a:t>Nói dại</a:t>
            </a:r>
          </a:p>
          <a:p>
            <a:pPr algn="ctr"/>
            <a:endParaRPr lang="en-US" sz="3600" kern="10">
              <a:ln w="9525">
                <a:solidFill>
                  <a:srgbClr val="009900"/>
                </a:solidFill>
                <a:round/>
                <a:headEnd/>
                <a:tailEnd/>
              </a:ln>
              <a:solidFill>
                <a:srgbClr val="000000"/>
              </a:solidFill>
              <a:latin typeface="+mj-lt"/>
              <a:ea typeface="+mj-lt"/>
              <a:cs typeface="+mj-lt"/>
            </a:endParaRPr>
          </a:p>
        </p:txBody>
      </p:sp>
      <p:sp>
        <p:nvSpPr>
          <p:cNvPr id="323589" name="Rectangle 5"/>
          <p:cNvSpPr>
            <a:spLocks noGrp="1" noChangeArrowheads="1"/>
          </p:cNvSpPr>
          <p:nvPr>
            <p:ph type="title"/>
          </p:nvPr>
        </p:nvSpPr>
        <p:spPr/>
        <p:txBody>
          <a:bodyPr/>
          <a:lstStyle/>
          <a:p>
            <a:pPr eaLnBrk="1" hangingPunct="1">
              <a:defRPr/>
            </a:pPr>
            <a:r>
              <a:rPr lang="en-US" smtClean="0"/>
              <a:t>Cần tránh</a:t>
            </a:r>
          </a:p>
        </p:txBody>
      </p:sp>
      <p:pic>
        <p:nvPicPr>
          <p:cNvPr id="323590" name="Picture 6" descr="CMEN294"/>
          <p:cNvPicPr>
            <a:picLocks noGrp="1" noChangeAspect="1" noChangeArrowheads="1"/>
          </p:cNvPicPr>
          <p:nvPr>
            <p:ph type="body" sz="half" idx="1"/>
          </p:nvPr>
        </p:nvPicPr>
        <p:blipFill>
          <a:blip r:embed="rId3">
            <a:extLst>
              <a:ext uri="{28A0092B-C50C-407E-A947-70E740481C1C}">
                <a14:useLocalDpi xmlns:a14="http://schemas.microsoft.com/office/drawing/2010/main" val="0"/>
              </a:ext>
            </a:extLst>
          </a:blip>
          <a:srcRect/>
          <a:stretch>
            <a:fillRect/>
          </a:stretch>
        </p:blipFill>
        <p:spPr>
          <a:xfrm flipH="1">
            <a:off x="838200" y="2057400"/>
            <a:ext cx="3200400" cy="4419600"/>
          </a:xfrm>
          <a:noFill/>
        </p:spPr>
      </p:pic>
    </p:spTree>
    <p:extLst>
      <p:ext uri="{BB962C8B-B14F-4D97-AF65-F5344CB8AC3E}">
        <p14:creationId xmlns:p14="http://schemas.microsoft.com/office/powerpoint/2010/main" val="3458762784"/>
      </p:ext>
    </p:extLst>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23589"/>
                                        </p:tgtEl>
                                        <p:attrNameLst>
                                          <p:attrName>style.visibility</p:attrName>
                                        </p:attrNameLst>
                                      </p:cBhvr>
                                      <p:to>
                                        <p:strVal val="visible"/>
                                      </p:to>
                                    </p:set>
                                    <p:animEffect transition="in" filter="circle(in)">
                                      <p:cBhvr>
                                        <p:cTn id="7" dur="500"/>
                                        <p:tgtEl>
                                          <p:spTgt spid="3235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0" presetClass="entr" presetSubtype="0" fill="hold" nodeType="clickEffect">
                                  <p:stCondLst>
                                    <p:cond delay="0"/>
                                  </p:stCondLst>
                                  <p:childTnLst>
                                    <p:set>
                                      <p:cBhvr>
                                        <p:cTn id="11" dur="1" fill="hold">
                                          <p:stCondLst>
                                            <p:cond delay="0"/>
                                          </p:stCondLst>
                                        </p:cTn>
                                        <p:tgtEl>
                                          <p:spTgt spid="323590"/>
                                        </p:tgtEl>
                                        <p:attrNameLst>
                                          <p:attrName>style.visibility</p:attrName>
                                        </p:attrNameLst>
                                      </p:cBhvr>
                                      <p:to>
                                        <p:strVal val="visible"/>
                                      </p:to>
                                    </p:set>
                                    <p:animEffect transition="in" filter="fade">
                                      <p:cBhvr>
                                        <p:cTn id="12" dur="800" decel="100000"/>
                                        <p:tgtEl>
                                          <p:spTgt spid="323590"/>
                                        </p:tgtEl>
                                      </p:cBhvr>
                                    </p:animEffect>
                                    <p:anim calcmode="lin" valueType="num">
                                      <p:cBhvr>
                                        <p:cTn id="13" dur="800" decel="100000" fill="hold"/>
                                        <p:tgtEl>
                                          <p:spTgt spid="323590"/>
                                        </p:tgtEl>
                                        <p:attrNameLst>
                                          <p:attrName>style.rotation</p:attrName>
                                        </p:attrNameLst>
                                      </p:cBhvr>
                                      <p:tavLst>
                                        <p:tav tm="0">
                                          <p:val>
                                            <p:fltVal val="-90"/>
                                          </p:val>
                                        </p:tav>
                                        <p:tav tm="100000">
                                          <p:val>
                                            <p:fltVal val="0"/>
                                          </p:val>
                                        </p:tav>
                                      </p:tavLst>
                                    </p:anim>
                                    <p:anim calcmode="lin" valueType="num">
                                      <p:cBhvr>
                                        <p:cTn id="14" dur="800" decel="100000" fill="hold"/>
                                        <p:tgtEl>
                                          <p:spTgt spid="323590"/>
                                        </p:tgtEl>
                                        <p:attrNameLst>
                                          <p:attrName>ppt_x</p:attrName>
                                        </p:attrNameLst>
                                      </p:cBhvr>
                                      <p:tavLst>
                                        <p:tav tm="0">
                                          <p:val>
                                            <p:strVal val="#ppt_x+0.4"/>
                                          </p:val>
                                        </p:tav>
                                        <p:tav tm="100000">
                                          <p:val>
                                            <p:strVal val="#ppt_x-0.05"/>
                                          </p:val>
                                        </p:tav>
                                      </p:tavLst>
                                    </p:anim>
                                    <p:anim calcmode="lin" valueType="num">
                                      <p:cBhvr>
                                        <p:cTn id="15" dur="800" decel="100000" fill="hold"/>
                                        <p:tgtEl>
                                          <p:spTgt spid="323590"/>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323590"/>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323590"/>
                                        </p:tgtEl>
                                        <p:attrNameLst>
                                          <p:attrName>ppt_y</p:attrName>
                                        </p:attrNameLst>
                                      </p:cBhvr>
                                      <p:tavLst>
                                        <p:tav tm="0">
                                          <p:val>
                                            <p:strVal val="#ppt_y+0.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323588"/>
                                        </p:tgtEl>
                                        <p:attrNameLst>
                                          <p:attrName>style.visibility</p:attrName>
                                        </p:attrNameLst>
                                      </p:cBhvr>
                                      <p:to>
                                        <p:strVal val="visible"/>
                                      </p:to>
                                    </p:set>
                                    <p:animEffect transition="in" filter="box(in)">
                                      <p:cBhvr>
                                        <p:cTn id="22" dur="500"/>
                                        <p:tgtEl>
                                          <p:spTgt spid="323588"/>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323586"/>
                                        </p:tgtEl>
                                        <p:attrNameLst>
                                          <p:attrName>style.visibility</p:attrName>
                                        </p:attrNameLst>
                                      </p:cBhvr>
                                      <p:to>
                                        <p:strVal val="visible"/>
                                      </p:to>
                                    </p:set>
                                    <p:animEffect transition="in" filter="box(in)">
                                      <p:cBhvr>
                                        <p:cTn id="25" dur="500"/>
                                        <p:tgtEl>
                                          <p:spTgt spid="323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586" grpId="0" animBg="1"/>
      <p:bldP spid="32358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810000" y="729027"/>
            <a:ext cx="4114800" cy="609600"/>
          </a:xfrm>
          <a:prstGeom prst="rect">
            <a:avLst/>
          </a:prstGeom>
        </p:spPr>
        <p:txBody>
          <a:bodyP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buClr>
                <a:srgbClr val="00FF00"/>
              </a:buClr>
              <a:buFont typeface="Wingdings" pitchFamily="2" charset="2"/>
              <a:buNone/>
              <a:defRPr/>
            </a:pPr>
            <a:r>
              <a:rPr lang="en-US" sz="4800" dirty="0" err="1" smtClean="0">
                <a:latin typeface="Times New Roman" panose="02020603050405020304" pitchFamily="18" charset="0"/>
                <a:cs typeface="Times New Roman" panose="02020603050405020304" pitchFamily="18" charset="0"/>
              </a:rPr>
              <a:t>Kỹ</a:t>
            </a:r>
            <a:r>
              <a:rPr lang="en-US" sz="4800" dirty="0" smtClean="0">
                <a:latin typeface="Times New Roman" panose="02020603050405020304" pitchFamily="18" charset="0"/>
                <a:cs typeface="Times New Roman" panose="02020603050405020304" pitchFamily="18" charset="0"/>
              </a:rPr>
              <a:t> </a:t>
            </a:r>
            <a:r>
              <a:rPr lang="en-US" sz="4800" dirty="0" err="1" smtClean="0">
                <a:latin typeface="Times New Roman" panose="02020603050405020304" pitchFamily="18" charset="0"/>
                <a:cs typeface="Times New Roman" panose="02020603050405020304" pitchFamily="18" charset="0"/>
              </a:rPr>
              <a:t>năng</a:t>
            </a:r>
            <a:r>
              <a:rPr lang="en-US" sz="4800" dirty="0" smtClean="0">
                <a:latin typeface="Times New Roman" panose="02020603050405020304" pitchFamily="18" charset="0"/>
                <a:cs typeface="Times New Roman" panose="02020603050405020304" pitchFamily="18" charset="0"/>
              </a:rPr>
              <a:t> </a:t>
            </a:r>
            <a:r>
              <a:rPr lang="en-US" sz="4800" dirty="0" err="1" smtClean="0">
                <a:latin typeface="Times New Roman" panose="02020603050405020304" pitchFamily="18" charset="0"/>
                <a:cs typeface="Times New Roman" panose="02020603050405020304" pitchFamily="18" charset="0"/>
              </a:rPr>
              <a:t>nói</a:t>
            </a:r>
            <a:endParaRPr lang="en-US" sz="4800" dirty="0" smtClean="0">
              <a:latin typeface="Times New Roman" panose="02020603050405020304" pitchFamily="18" charset="0"/>
              <a:cs typeface="Times New Roman" panose="02020603050405020304" pitchFamily="18" charset="0"/>
            </a:endParaRPr>
          </a:p>
        </p:txBody>
      </p:sp>
      <p:sp>
        <p:nvSpPr>
          <p:cNvPr id="5" name="Rectangle 3"/>
          <p:cNvSpPr txBox="1">
            <a:spLocks noChangeArrowheads="1"/>
          </p:cNvSpPr>
          <p:nvPr/>
        </p:nvSpPr>
        <p:spPr>
          <a:xfrm>
            <a:off x="3581400" y="2222864"/>
            <a:ext cx="5486400" cy="36576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600" b="1" dirty="0" err="1" smtClean="0">
                <a:latin typeface="Times New Roman" panose="02020603050405020304" pitchFamily="18" charset="0"/>
                <a:cs typeface="Times New Roman" panose="02020603050405020304" pitchFamily="18" charset="0"/>
              </a:rPr>
              <a:t>Ngắn</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gọn</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và</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đơn</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giản</a:t>
            </a:r>
            <a:endParaRPr lang="en-US" sz="2600" b="1" dirty="0" smtClean="0">
              <a:latin typeface="Times New Roman" panose="02020603050405020304" pitchFamily="18" charset="0"/>
              <a:cs typeface="Times New Roman" panose="02020603050405020304" pitchFamily="18" charset="0"/>
            </a:endParaRPr>
          </a:p>
          <a:p>
            <a:pPr>
              <a:buFontTx/>
              <a:buNone/>
            </a:pPr>
            <a:r>
              <a:rPr lang="en-US" sz="2600" b="1" dirty="0" smtClean="0">
                <a:latin typeface="Times New Roman" panose="02020603050405020304" pitchFamily="18" charset="0"/>
                <a:cs typeface="Times New Roman" panose="02020603050405020304" pitchFamily="18" charset="0"/>
              </a:rPr>
              <a:t>(</a:t>
            </a:r>
            <a:r>
              <a:rPr lang="en-US" sz="2000" b="1" dirty="0" smtClean="0">
                <a:solidFill>
                  <a:srgbClr val="00B0F0"/>
                </a:solidFill>
                <a:latin typeface="Times New Roman" panose="02020603050405020304" pitchFamily="18" charset="0"/>
                <a:cs typeface="Times New Roman" panose="02020603050405020304" pitchFamily="18" charset="0"/>
              </a:rPr>
              <a:t>KISS </a:t>
            </a:r>
            <a:r>
              <a:rPr lang="en-US" sz="2000" b="1" dirty="0" smtClean="0">
                <a:latin typeface="Times New Roman" panose="02020603050405020304" pitchFamily="18" charset="0"/>
                <a:cs typeface="Times New Roman" panose="02020603050405020304" pitchFamily="18" charset="0"/>
              </a:rPr>
              <a:t>- </a:t>
            </a:r>
            <a:r>
              <a:rPr lang="en-US" sz="2000" b="1" dirty="0" smtClean="0">
                <a:solidFill>
                  <a:srgbClr val="00B0F0"/>
                </a:solidFill>
                <a:latin typeface="Times New Roman" panose="02020603050405020304" pitchFamily="18" charset="0"/>
                <a:cs typeface="Times New Roman" panose="02020603050405020304" pitchFamily="18" charset="0"/>
              </a:rPr>
              <a:t>K</a:t>
            </a:r>
            <a:r>
              <a:rPr lang="en-US" sz="2000" b="1" dirty="0" smtClean="0">
                <a:latin typeface="Times New Roman" panose="02020603050405020304" pitchFamily="18" charset="0"/>
                <a:cs typeface="Times New Roman" panose="02020603050405020304" pitchFamily="18" charset="0"/>
              </a:rPr>
              <a:t>eep  </a:t>
            </a:r>
            <a:r>
              <a:rPr lang="en-US" sz="2000" b="1" dirty="0" smtClean="0">
                <a:solidFill>
                  <a:srgbClr val="00B0F0"/>
                </a:solidFill>
                <a:latin typeface="Times New Roman" panose="02020603050405020304" pitchFamily="18" charset="0"/>
                <a:cs typeface="Times New Roman" panose="02020603050405020304" pitchFamily="18" charset="0"/>
              </a:rPr>
              <a:t>I</a:t>
            </a:r>
            <a:r>
              <a:rPr lang="en-US" sz="2000" b="1" dirty="0" smtClean="0">
                <a:latin typeface="Times New Roman" panose="02020603050405020304" pitchFamily="18" charset="0"/>
                <a:cs typeface="Times New Roman" panose="02020603050405020304" pitchFamily="18" charset="0"/>
              </a:rPr>
              <a:t>t </a:t>
            </a:r>
            <a:r>
              <a:rPr lang="en-US" sz="2000" b="1" dirty="0" smtClean="0">
                <a:solidFill>
                  <a:srgbClr val="00B0F0"/>
                </a:solidFill>
                <a:latin typeface="Times New Roman" panose="02020603050405020304" pitchFamily="18" charset="0"/>
                <a:cs typeface="Times New Roman" panose="02020603050405020304" pitchFamily="18" charset="0"/>
              </a:rPr>
              <a:t>S</a:t>
            </a:r>
            <a:r>
              <a:rPr lang="en-US" sz="2000" b="1" dirty="0" smtClean="0">
                <a:latin typeface="Times New Roman" panose="02020603050405020304" pitchFamily="18" charset="0"/>
                <a:cs typeface="Times New Roman" panose="02020603050405020304" pitchFamily="18" charset="0"/>
              </a:rPr>
              <a:t>hort  and </a:t>
            </a:r>
            <a:r>
              <a:rPr lang="en-US" sz="2000" b="1" dirty="0" smtClean="0">
                <a:solidFill>
                  <a:srgbClr val="00B0F0"/>
                </a:solidFill>
                <a:latin typeface="Times New Roman" panose="02020603050405020304" pitchFamily="18" charset="0"/>
                <a:cs typeface="Times New Roman" panose="02020603050405020304" pitchFamily="18" charset="0"/>
              </a:rPr>
              <a:t> Simple</a:t>
            </a:r>
            <a:r>
              <a:rPr lang="en-US" sz="2000" b="1" dirty="0" smtClean="0">
                <a:latin typeface="Times New Roman" panose="02020603050405020304" pitchFamily="18" charset="0"/>
                <a:cs typeface="Times New Roman" panose="02020603050405020304" pitchFamily="18" charset="0"/>
              </a:rPr>
              <a:t>)</a:t>
            </a:r>
          </a:p>
          <a:p>
            <a:pPr>
              <a:buClr>
                <a:schemeClr val="bg1"/>
              </a:buClr>
            </a:pPr>
            <a:r>
              <a:rPr lang="en-US" sz="2600" b="1" dirty="0" smtClean="0">
                <a:solidFill>
                  <a:srgbClr val="FF0000"/>
                </a:solidFill>
                <a:latin typeface="Times New Roman" panose="02020603050405020304" pitchFamily="18" charset="0"/>
                <a:cs typeface="Times New Roman" panose="02020603050405020304" pitchFamily="18" charset="0"/>
              </a:rPr>
              <a:t> </a:t>
            </a:r>
            <a:r>
              <a:rPr lang="en-US" sz="4000" b="1" dirty="0" smtClean="0">
                <a:solidFill>
                  <a:srgbClr val="FF0000"/>
                </a:solidFill>
                <a:latin typeface="Times New Roman" panose="02020603050405020304" pitchFamily="18" charset="0"/>
                <a:cs typeface="Times New Roman" panose="02020603050405020304" pitchFamily="18" charset="0"/>
              </a:rPr>
              <a:t>4P</a:t>
            </a:r>
          </a:p>
          <a:p>
            <a:pPr>
              <a:buClr>
                <a:srgbClr val="00FF00"/>
              </a:buClr>
              <a:buFont typeface="Wingdings" pitchFamily="2" charset="2"/>
              <a:buNone/>
            </a:pPr>
            <a:r>
              <a:rPr lang="en-US" sz="2600" dirty="0" smtClean="0">
                <a:solidFill>
                  <a:srgbClr val="FF0000"/>
                </a:solidFill>
                <a:latin typeface="Times New Roman" panose="02020603050405020304" pitchFamily="18" charset="0"/>
                <a:cs typeface="Times New Roman" panose="02020603050405020304" pitchFamily="18" charset="0"/>
              </a:rPr>
              <a:t>P</a:t>
            </a:r>
            <a:r>
              <a:rPr lang="en-US" sz="2600" dirty="0" smtClean="0">
                <a:latin typeface="Times New Roman" panose="02020603050405020304" pitchFamily="18" charset="0"/>
                <a:cs typeface="Times New Roman" panose="02020603050405020304" pitchFamily="18" charset="0"/>
              </a:rPr>
              <a:t> : </a:t>
            </a:r>
            <a:r>
              <a:rPr lang="en-US" sz="2600" dirty="0" err="1" smtClean="0">
                <a:latin typeface="Times New Roman" panose="02020603050405020304" pitchFamily="18" charset="0"/>
                <a:cs typeface="Times New Roman" panose="02020603050405020304" pitchFamily="18" charset="0"/>
              </a:rPr>
              <a:t>Giọng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nói</a:t>
            </a:r>
            <a:r>
              <a:rPr lang="en-US" sz="2600" dirty="0" smtClean="0">
                <a:latin typeface="Times New Roman" panose="02020603050405020304" pitchFamily="18" charset="0"/>
                <a:cs typeface="Times New Roman" panose="02020603050405020304" pitchFamily="18" charset="0"/>
              </a:rPr>
              <a:t> (</a:t>
            </a:r>
            <a:r>
              <a:rPr lang="en-US" sz="2600" u="sng" dirty="0" smtClean="0">
                <a:latin typeface="Times New Roman" panose="02020603050405020304" pitchFamily="18" charset="0"/>
                <a:cs typeface="Times New Roman" panose="02020603050405020304" pitchFamily="18" charset="0"/>
              </a:rPr>
              <a:t>P</a:t>
            </a:r>
            <a:r>
              <a:rPr lang="en-US" sz="2600" dirty="0" smtClean="0">
                <a:latin typeface="Times New Roman" panose="02020603050405020304" pitchFamily="18" charset="0"/>
                <a:cs typeface="Times New Roman" panose="02020603050405020304" pitchFamily="18" charset="0"/>
              </a:rPr>
              <a:t>roject your voice)</a:t>
            </a:r>
          </a:p>
          <a:p>
            <a:pPr>
              <a:buClr>
                <a:srgbClr val="00FF00"/>
              </a:buClr>
              <a:buFont typeface="Wingdings" pitchFamily="2" charset="2"/>
              <a:buNone/>
            </a:pPr>
            <a:r>
              <a:rPr lang="en-US" sz="2600" dirty="0" smtClean="0">
                <a:solidFill>
                  <a:srgbClr val="FF0000"/>
                </a:solidFill>
                <a:latin typeface="Times New Roman" panose="02020603050405020304" pitchFamily="18" charset="0"/>
                <a:cs typeface="Times New Roman" panose="02020603050405020304" pitchFamily="18" charset="0"/>
              </a:rPr>
              <a:t>P</a:t>
            </a:r>
            <a:r>
              <a:rPr lang="en-US" sz="2600" dirty="0" smtClean="0">
                <a:latin typeface="Times New Roman" panose="02020603050405020304" pitchFamily="18" charset="0"/>
                <a:cs typeface="Times New Roman" panose="02020603050405020304" pitchFamily="18" charset="0"/>
              </a:rPr>
              <a:t> : </a:t>
            </a:r>
            <a:r>
              <a:rPr lang="en-US" sz="2600" dirty="0" err="1" smtClean="0">
                <a:latin typeface="Times New Roman" panose="02020603050405020304" pitchFamily="18" charset="0"/>
                <a:cs typeface="Times New Roman" panose="02020603050405020304" pitchFamily="18" charset="0"/>
              </a:rPr>
              <a:t>Phát</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âm</a:t>
            </a:r>
            <a:r>
              <a:rPr lang="en-US" sz="2600" dirty="0" smtClean="0">
                <a:latin typeface="Times New Roman" panose="02020603050405020304" pitchFamily="18" charset="0"/>
                <a:cs typeface="Times New Roman" panose="02020603050405020304" pitchFamily="18" charset="0"/>
              </a:rPr>
              <a:t> (</a:t>
            </a:r>
            <a:r>
              <a:rPr lang="en-US" sz="2600" u="sng" dirty="0" smtClean="0">
                <a:latin typeface="Times New Roman" panose="02020603050405020304" pitchFamily="18" charset="0"/>
                <a:cs typeface="Times New Roman" panose="02020603050405020304" pitchFamily="18" charset="0"/>
              </a:rPr>
              <a:t>P</a:t>
            </a:r>
            <a:r>
              <a:rPr lang="en-US" sz="2600" dirty="0" smtClean="0">
                <a:latin typeface="Times New Roman" panose="02020603050405020304" pitchFamily="18" charset="0"/>
                <a:cs typeface="Times New Roman" panose="02020603050405020304" pitchFamily="18" charset="0"/>
              </a:rPr>
              <a:t>ronounce)</a:t>
            </a:r>
          </a:p>
          <a:p>
            <a:pPr>
              <a:buClr>
                <a:srgbClr val="00FF00"/>
              </a:buClr>
              <a:buFont typeface="Wingdings" pitchFamily="2" charset="2"/>
              <a:buNone/>
            </a:pPr>
            <a:r>
              <a:rPr lang="en-US" sz="2600" dirty="0" smtClean="0">
                <a:solidFill>
                  <a:srgbClr val="FF0000"/>
                </a:solidFill>
                <a:latin typeface="Times New Roman" panose="02020603050405020304" pitchFamily="18" charset="0"/>
                <a:cs typeface="Times New Roman" panose="02020603050405020304" pitchFamily="18" charset="0"/>
              </a:rPr>
              <a:t>P</a:t>
            </a:r>
            <a:r>
              <a:rPr lang="en-US" sz="2600" dirty="0" smtClean="0">
                <a:latin typeface="Times New Roman" panose="02020603050405020304" pitchFamily="18" charset="0"/>
                <a:cs typeface="Times New Roman" panose="02020603050405020304" pitchFamily="18" charset="0"/>
              </a:rPr>
              <a:t> : </a:t>
            </a:r>
            <a:r>
              <a:rPr lang="en-US" sz="2600" dirty="0" err="1" smtClean="0">
                <a:latin typeface="Times New Roman" panose="02020603050405020304" pitchFamily="18" charset="0"/>
                <a:cs typeface="Times New Roman" panose="02020603050405020304" pitchFamily="18" charset="0"/>
              </a:rPr>
              <a:t>Ngắt</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quãng</a:t>
            </a:r>
            <a:r>
              <a:rPr lang="en-US" sz="2600" dirty="0" smtClean="0">
                <a:latin typeface="Times New Roman" panose="02020603050405020304" pitchFamily="18" charset="0"/>
                <a:cs typeface="Times New Roman" panose="02020603050405020304" pitchFamily="18" charset="0"/>
              </a:rPr>
              <a:t> (</a:t>
            </a:r>
            <a:r>
              <a:rPr lang="en-US" sz="2600" u="sng" dirty="0" smtClean="0">
                <a:latin typeface="Times New Roman" panose="02020603050405020304" pitchFamily="18" charset="0"/>
                <a:cs typeface="Times New Roman" panose="02020603050405020304" pitchFamily="18" charset="0"/>
              </a:rPr>
              <a:t>P</a:t>
            </a:r>
            <a:r>
              <a:rPr lang="en-US" sz="2600" dirty="0" smtClean="0">
                <a:latin typeface="Times New Roman" panose="02020603050405020304" pitchFamily="18" charset="0"/>
                <a:cs typeface="Times New Roman" panose="02020603050405020304" pitchFamily="18" charset="0"/>
              </a:rPr>
              <a:t>ause frequently)</a:t>
            </a:r>
          </a:p>
          <a:p>
            <a:pPr>
              <a:buClr>
                <a:srgbClr val="00FF00"/>
              </a:buClr>
              <a:buFont typeface="Wingdings" pitchFamily="2" charset="2"/>
              <a:buNone/>
            </a:pPr>
            <a:r>
              <a:rPr lang="en-US" sz="2600" dirty="0" smtClean="0">
                <a:solidFill>
                  <a:srgbClr val="FF0000"/>
                </a:solidFill>
                <a:latin typeface="Times New Roman" panose="02020603050405020304" pitchFamily="18" charset="0"/>
                <a:cs typeface="Times New Roman" panose="02020603050405020304" pitchFamily="18" charset="0"/>
              </a:rPr>
              <a:t>P</a:t>
            </a:r>
            <a:r>
              <a:rPr lang="en-US" sz="2600" dirty="0" smtClean="0">
                <a:latin typeface="Times New Roman" panose="02020603050405020304" pitchFamily="18" charset="0"/>
                <a:cs typeface="Times New Roman" panose="02020603050405020304" pitchFamily="18" charset="0"/>
              </a:rPr>
              <a:t> : </a:t>
            </a:r>
            <a:r>
              <a:rPr lang="en-US" sz="2600" dirty="0" err="1" smtClean="0">
                <a:latin typeface="Times New Roman" panose="02020603050405020304" pitchFamily="18" charset="0"/>
                <a:cs typeface="Times New Roman" panose="02020603050405020304" pitchFamily="18" charset="0"/>
              </a:rPr>
              <a:t>Tốc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độ</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nói</a:t>
            </a:r>
            <a:r>
              <a:rPr lang="en-US" sz="2600" dirty="0" smtClean="0">
                <a:latin typeface="Times New Roman" panose="02020603050405020304" pitchFamily="18" charset="0"/>
                <a:cs typeface="Times New Roman" panose="02020603050405020304" pitchFamily="18" charset="0"/>
              </a:rPr>
              <a:t> (</a:t>
            </a:r>
            <a:r>
              <a:rPr lang="en-US" sz="2600" u="sng" dirty="0" smtClean="0">
                <a:latin typeface="Times New Roman" panose="02020603050405020304" pitchFamily="18" charset="0"/>
                <a:cs typeface="Times New Roman" panose="02020603050405020304" pitchFamily="18" charset="0"/>
              </a:rPr>
              <a:t>P</a:t>
            </a:r>
            <a:r>
              <a:rPr lang="en-US" sz="2600" dirty="0" smtClean="0">
                <a:latin typeface="Times New Roman" panose="02020603050405020304" pitchFamily="18" charset="0"/>
                <a:cs typeface="Times New Roman" panose="02020603050405020304" pitchFamily="18" charset="0"/>
              </a:rPr>
              <a:t>ace should be varied)</a:t>
            </a:r>
          </a:p>
          <a:p>
            <a:pPr>
              <a:buClr>
                <a:srgbClr val="00FF00"/>
              </a:buClr>
            </a:pPr>
            <a:endParaRPr lang="en-US" sz="2600" b="1" dirty="0" smtClean="0">
              <a:latin typeface="Times New Roman" panose="02020603050405020304" pitchFamily="18" charset="0"/>
              <a:cs typeface="Times New Roman" panose="02020603050405020304" pitchFamily="18" charset="0"/>
            </a:endParaRPr>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603864"/>
            <a:ext cx="32004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7"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1146428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barn(inHorizontal)">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barn(inHorizontal)">
                                      <p:cBhvr>
                                        <p:cTn id="27" dur="500"/>
                                        <p:tgtEl>
                                          <p:spTgt spid="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barn(inHorizontal)">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barn(inHorizontal)">
                                      <p:cBhvr>
                                        <p:cTn id="37" dur="500"/>
                                        <p:tgtEl>
                                          <p:spTgt spid="5">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6"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barn(inHorizontal)">
                                      <p:cBhvr>
                                        <p:cTn id="42" dur="500"/>
                                        <p:tgtEl>
                                          <p:spTgt spid="5">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6" fill="hold" grpId="0" nodeType="clickEffect">
                                  <p:stCondLst>
                                    <p:cond delay="0"/>
                                  </p:stCondLst>
                                  <p:childTnLst>
                                    <p:set>
                                      <p:cBhvr>
                                        <p:cTn id="46" dur="1" fill="hold">
                                          <p:stCondLst>
                                            <p:cond delay="0"/>
                                          </p:stCondLst>
                                        </p:cTn>
                                        <p:tgtEl>
                                          <p:spTgt spid="5">
                                            <p:txEl>
                                              <p:pRg st="6" end="6"/>
                                            </p:txEl>
                                          </p:spTgt>
                                        </p:tgtEl>
                                        <p:attrNameLst>
                                          <p:attrName>style.visibility</p:attrName>
                                        </p:attrNameLst>
                                      </p:cBhvr>
                                      <p:to>
                                        <p:strVal val="visible"/>
                                      </p:to>
                                    </p:set>
                                    <p:animEffect transition="in" filter="barn(inHorizontal)">
                                      <p:cBhvr>
                                        <p:cTn id="4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6024" y="933056"/>
            <a:ext cx="7628708" cy="5370701"/>
          </a:xfrm>
          <a:prstGeom prst="rect">
            <a:avLst/>
          </a:prstGeom>
        </p:spPr>
        <p:txBody>
          <a:bodyPr wrap="square">
            <a:spAutoFit/>
          </a:bodyPr>
          <a:lstStyle/>
          <a:p>
            <a:pPr indent="457200" algn="just">
              <a:spcBef>
                <a:spcPts val="600"/>
              </a:spcBef>
              <a:spcAft>
                <a:spcPts val="600"/>
              </a:spcAft>
            </a:pPr>
            <a:r>
              <a:rPr lang="pt-BR" sz="2600" dirty="0" smtClean="0">
                <a:latin typeface="Times New Roman" panose="02020603050405020304" pitchFamily="18" charset="0"/>
                <a:ea typeface="Calibri" panose="020F0502020204030204" pitchFamily="34" charset="0"/>
              </a:rPr>
              <a:t>Tháng </a:t>
            </a:r>
            <a:r>
              <a:rPr lang="pt-BR" sz="2600" dirty="0">
                <a:latin typeface="Times New Roman" panose="02020603050405020304" pitchFamily="18" charset="0"/>
                <a:ea typeface="Calibri" panose="020F0502020204030204" pitchFamily="34" charset="0"/>
              </a:rPr>
              <a:t>8/1943, (khi đang còn trong nhà tù Tưởng Giới Thạch) lần đầu tiên Hồ Chí Minh đưa ra định nghĩa văn hóa:</a:t>
            </a:r>
            <a:endParaRPr lang="en-US" sz="2600" dirty="0">
              <a:latin typeface="Times New Roman" panose="02020603050405020304" pitchFamily="18" charset="0"/>
              <a:ea typeface="Calibri" panose="020F0502020204030204" pitchFamily="34" charset="0"/>
            </a:endParaRPr>
          </a:p>
          <a:p>
            <a:pPr algn="just"/>
            <a:r>
              <a:rPr lang="pt-BR" sz="2600" dirty="0" smtClean="0">
                <a:latin typeface="Times New Roman" panose="02020603050405020304" pitchFamily="18" charset="0"/>
                <a:ea typeface="Calibri" panose="020F0502020204030204" pitchFamily="34" charset="0"/>
              </a:rPr>
              <a:t>	“</a:t>
            </a:r>
            <a:r>
              <a:rPr lang="pt-BR" sz="2600" i="1" dirty="0">
                <a:latin typeface="Times New Roman" panose="02020603050405020304" pitchFamily="18" charset="0"/>
                <a:ea typeface="Calibri" panose="020F0502020204030204" pitchFamily="34" charset="0"/>
              </a:rPr>
              <a:t>Vì lẽ sinh tồn cũng như mục đích của cuộc sống, loài người mới sáng tạo và phát minh ra ngôn ngữ, chữ viết, đạo đức, pháp luật, khoa học, tôn giáo, văn học, nghệ thuật, những công cụ cho sinh hoạt hàng ngày về mặc, ăn, ở và các phương thức sử dụng. Toàn bộ những sáng tạo và phát minh đó tức là văn hoá</a:t>
            </a:r>
            <a:r>
              <a:rPr lang="pt-BR" sz="2600" dirty="0">
                <a:latin typeface="Times New Roman" panose="02020603050405020304" pitchFamily="18" charset="0"/>
                <a:ea typeface="Calibri" panose="020F0502020204030204" pitchFamily="34" charset="0"/>
              </a:rPr>
              <a:t>. </a:t>
            </a:r>
            <a:r>
              <a:rPr lang="pt-BR" sz="2600" i="1" dirty="0">
                <a:latin typeface="Times New Roman" panose="02020603050405020304" pitchFamily="18" charset="0"/>
                <a:ea typeface="Calibri" panose="020F0502020204030204" pitchFamily="34" charset="0"/>
              </a:rPr>
              <a:t>Văn hoá là sự tổng hợp của mọi phương thức sinh hoạt cùng với biểu hịên của nó mà loài người đã sản sinh ra nhằm thích ứng những nhu cầu đời sống và đòi hỏi của sự sinh tồn”.</a:t>
            </a:r>
            <a:endParaRPr lang="en-US" sz="2600" dirty="0"/>
          </a:p>
        </p:txBody>
      </p:sp>
      <p:sp>
        <p:nvSpPr>
          <p:cNvPr id="3"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213913648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Date Placeholder 1"/>
          <p:cNvSpPr>
            <a:spLocks noGrp="1"/>
          </p:cNvSpPr>
          <p:nvPr>
            <p:ph type="dt" sz="quarter" idx="10"/>
          </p:nvPr>
        </p:nvSpPr>
        <p:spPr/>
        <p:txBody>
          <a:bodyPr/>
          <a:lstStyle/>
          <a:p>
            <a:pPr>
              <a:defRPr/>
            </a:pPr>
            <a:fld id="{DB2865F1-DD8C-4041-A0AA-1CFBD4D4F2BE}" type="datetime1">
              <a:rPr lang="vi-VN"/>
              <a:pPr>
                <a:defRPr/>
              </a:pPr>
              <a:t>16/01/2021</a:t>
            </a:fld>
            <a:endParaRPr lang="vi-VN"/>
          </a:p>
        </p:txBody>
      </p:sp>
      <p:sp>
        <p:nvSpPr>
          <p:cNvPr id="11"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EB70E23-8C0F-4AEB-8845-A735A2EBCDD5}" type="slidenum">
              <a:rPr lang="vi-VN" altLang="en-US"/>
              <a:pPr eaLnBrk="1" hangingPunct="1"/>
              <a:t>60</a:t>
            </a:fld>
            <a:endParaRPr lang="vi-VN" altLang="en-US"/>
          </a:p>
        </p:txBody>
      </p:sp>
      <p:sp>
        <p:nvSpPr>
          <p:cNvPr id="310274" name="Rectangle 2"/>
          <p:cNvSpPr>
            <a:spLocks noGrp="1" noChangeArrowheads="1"/>
          </p:cNvSpPr>
          <p:nvPr>
            <p:ph type="title" idx="4294967295"/>
          </p:nvPr>
        </p:nvSpPr>
        <p:spPr>
          <a:xfrm>
            <a:off x="1219200" y="152400"/>
            <a:ext cx="7772400" cy="1371600"/>
          </a:xfrm>
        </p:spPr>
        <p:txBody>
          <a:bodyPr anchor="b"/>
          <a:lstStyle/>
          <a:p>
            <a:pPr eaLnBrk="1" hangingPunct="1">
              <a:defRPr/>
            </a:pPr>
            <a:r>
              <a:rPr lang="en-US" sz="3600" smtClean="0"/>
              <a:t>Biểu hiện tâm lý nói dối trong </a:t>
            </a:r>
            <a:br>
              <a:rPr lang="en-US" sz="3600" smtClean="0"/>
            </a:br>
            <a:r>
              <a:rPr lang="en-US" sz="3600" smtClean="0"/>
              <a:t>giao tiếp</a:t>
            </a:r>
          </a:p>
        </p:txBody>
      </p:sp>
      <p:sp>
        <p:nvSpPr>
          <p:cNvPr id="310275" name="Rectangle 3"/>
          <p:cNvSpPr>
            <a:spLocks noGrp="1" noChangeArrowheads="1"/>
          </p:cNvSpPr>
          <p:nvPr>
            <p:ph type="body" idx="4294967295"/>
          </p:nvPr>
        </p:nvSpPr>
        <p:spPr>
          <a:xfrm>
            <a:off x="533400" y="1816100"/>
            <a:ext cx="8458200" cy="927100"/>
          </a:xfrm>
        </p:spPr>
        <p:txBody>
          <a:bodyPr/>
          <a:lstStyle/>
          <a:p>
            <a:pPr marL="469900" indent="-469900" eaLnBrk="1" hangingPunct="1">
              <a:buClr>
                <a:srgbClr val="FF9933"/>
              </a:buClr>
              <a:buFont typeface="Monotype Sorts" pitchFamily="2" charset="2"/>
              <a:buChar char="*"/>
            </a:pPr>
            <a:r>
              <a:rPr lang="en-US" altLang="en-US" sz="3000" dirty="0" err="1" smtClean="0">
                <a:latin typeface=".VnArial" panose="020B7200000000000000" pitchFamily="34" charset="0"/>
              </a:rPr>
              <a:t>Che</a:t>
            </a:r>
            <a:r>
              <a:rPr lang="en-US" altLang="en-US" sz="3000" dirty="0" smtClean="0">
                <a:latin typeface=".VnArial" panose="020B7200000000000000" pitchFamily="34" charset="0"/>
              </a:rPr>
              <a:t> </a:t>
            </a:r>
            <a:r>
              <a:rPr lang="en-US" altLang="en-US" sz="3000" dirty="0" err="1" smtClean="0">
                <a:latin typeface=".VnArial" panose="020B7200000000000000" pitchFamily="34" charset="0"/>
              </a:rPr>
              <a:t>måm</a:t>
            </a:r>
            <a:r>
              <a:rPr lang="en-US" altLang="en-US" sz="3000" dirty="0" smtClean="0">
                <a:latin typeface=".VnArial" panose="020B7200000000000000" pitchFamily="34" charset="0"/>
              </a:rPr>
              <a:t>: (c¶ </a:t>
            </a:r>
            <a:r>
              <a:rPr lang="en-US" altLang="en-US" sz="3000" dirty="0" err="1" smtClean="0">
                <a:latin typeface=".VnArial" panose="020B7200000000000000" pitchFamily="34" charset="0"/>
              </a:rPr>
              <a:t>tay</a:t>
            </a:r>
            <a:r>
              <a:rPr lang="en-US" altLang="en-US" sz="3000" dirty="0" smtClean="0">
                <a:latin typeface=".VnArial" panose="020B7200000000000000" pitchFamily="34" charset="0"/>
              </a:rPr>
              <a:t>, 1 </a:t>
            </a:r>
            <a:r>
              <a:rPr lang="en-US" altLang="en-US" sz="3000" dirty="0" err="1" smtClean="0">
                <a:latin typeface=".VnArial" panose="020B7200000000000000" pitchFamily="34" charset="0"/>
              </a:rPr>
              <a:t>ngãn</a:t>
            </a:r>
            <a:r>
              <a:rPr lang="en-US" altLang="en-US" sz="3000" dirty="0" smtClean="0">
                <a:latin typeface=".VnArial" panose="020B7200000000000000" pitchFamily="34" charset="0"/>
              </a:rPr>
              <a:t> </a:t>
            </a:r>
            <a:r>
              <a:rPr lang="en-US" altLang="en-US" sz="3000" dirty="0" err="1" smtClean="0">
                <a:latin typeface=".VnArial" panose="020B7200000000000000" pitchFamily="34" charset="0"/>
              </a:rPr>
              <a:t>c¸i</a:t>
            </a:r>
            <a:r>
              <a:rPr lang="en-US" altLang="en-US" sz="3000" dirty="0" smtClean="0">
                <a:latin typeface=".VnArial" panose="020B7200000000000000" pitchFamily="34" charset="0"/>
              </a:rPr>
              <a:t>, </a:t>
            </a:r>
            <a:r>
              <a:rPr lang="en-US" altLang="en-US" sz="3000" dirty="0" err="1" smtClean="0">
                <a:latin typeface=".VnArial" panose="020B7200000000000000" pitchFamily="34" charset="0"/>
              </a:rPr>
              <a:t>gi</a:t>
            </a:r>
            <a:r>
              <a:rPr lang="en-US" altLang="en-US" sz="3000" dirty="0" smtClean="0">
                <a:latin typeface=".VnArial" panose="020B7200000000000000" pitchFamily="34" charset="0"/>
              </a:rPr>
              <a:t>¶ </a:t>
            </a:r>
            <a:r>
              <a:rPr lang="en-US" altLang="en-US" sz="3000" dirty="0" err="1" smtClean="0">
                <a:latin typeface=".VnArial" panose="020B7200000000000000" pitchFamily="34" charset="0"/>
              </a:rPr>
              <a:t>vê</a:t>
            </a:r>
            <a:r>
              <a:rPr lang="en-US" altLang="en-US" sz="3000" dirty="0" smtClean="0">
                <a:latin typeface=".VnArial" panose="020B7200000000000000" pitchFamily="34" charset="0"/>
              </a:rPr>
              <a:t> ho);</a:t>
            </a:r>
          </a:p>
        </p:txBody>
      </p:sp>
      <p:sp>
        <p:nvSpPr>
          <p:cNvPr id="310276" name="Rectangle 4"/>
          <p:cNvSpPr>
            <a:spLocks noChangeArrowheads="1"/>
          </p:cNvSpPr>
          <p:nvPr/>
        </p:nvSpPr>
        <p:spPr bwMode="auto">
          <a:xfrm>
            <a:off x="533400" y="2362200"/>
            <a:ext cx="86106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20000"/>
              </a:spcBef>
              <a:buClr>
                <a:srgbClr val="FF9933"/>
              </a:buClr>
              <a:buFont typeface="Monotype Sorts" pitchFamily="2" charset="2"/>
              <a:buChar char="*"/>
            </a:pPr>
            <a:r>
              <a:rPr lang="en-US" altLang="en-US" sz="2800">
                <a:latin typeface=".VnArial" panose="020B7200000000000000" pitchFamily="34" charset="0"/>
              </a:rPr>
              <a:t>Sê mòi: (Xoa d­ưới 1 c¸i, hoÆc phÕt mét c¸i);</a:t>
            </a:r>
          </a:p>
        </p:txBody>
      </p:sp>
      <p:sp>
        <p:nvSpPr>
          <p:cNvPr id="310277" name="Rectangle 5"/>
          <p:cNvSpPr>
            <a:spLocks noChangeArrowheads="1"/>
          </p:cNvSpPr>
          <p:nvPr/>
        </p:nvSpPr>
        <p:spPr bwMode="auto">
          <a:xfrm>
            <a:off x="533400" y="2971800"/>
            <a:ext cx="85344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20000"/>
              </a:spcBef>
              <a:buClr>
                <a:srgbClr val="FF9933"/>
              </a:buClr>
              <a:buFont typeface="Monotype Sorts" pitchFamily="2" charset="2"/>
              <a:buChar char="*"/>
            </a:pPr>
            <a:r>
              <a:rPr lang="en-US" altLang="en-US" sz="2800">
                <a:latin typeface=".VnArial" panose="020B7200000000000000" pitchFamily="34" charset="0"/>
              </a:rPr>
              <a:t>Dôi m¾t: (tr¸nh </a:t>
            </a:r>
            <a:r>
              <a:rPr lang="en-US" altLang="en-US" sz="2800"/>
              <a:t>nhìn thẳng, xao </a:t>
            </a:r>
            <a:r>
              <a:rPr lang="en-US" altLang="en-US" sz="2800">
                <a:latin typeface=".VnArial" panose="020B7200000000000000" pitchFamily="34" charset="0"/>
              </a:rPr>
              <a:t>l¶ng, ®µn «ng dôi m¾t lu«n);</a:t>
            </a:r>
          </a:p>
        </p:txBody>
      </p:sp>
      <p:sp>
        <p:nvSpPr>
          <p:cNvPr id="310278" name="Rectangle 6"/>
          <p:cNvSpPr>
            <a:spLocks noChangeArrowheads="1"/>
          </p:cNvSpPr>
          <p:nvPr/>
        </p:nvSpPr>
        <p:spPr bwMode="auto">
          <a:xfrm>
            <a:off x="533400" y="3943350"/>
            <a:ext cx="77724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20000"/>
              </a:spcBef>
              <a:buClr>
                <a:srgbClr val="FF9933"/>
              </a:buClr>
              <a:buFont typeface="Monotype Sorts" pitchFamily="2" charset="2"/>
              <a:buChar char="*"/>
            </a:pPr>
            <a:r>
              <a:rPr lang="en-US" altLang="en-US" sz="2800">
                <a:latin typeface=".VnArial" panose="020B7200000000000000" pitchFamily="34" charset="0"/>
              </a:rPr>
              <a:t>G·i cæ: (g·i phÇn cËn dư­íi tai)</a:t>
            </a:r>
          </a:p>
        </p:txBody>
      </p:sp>
      <p:sp>
        <p:nvSpPr>
          <p:cNvPr id="310279" name="Rectangle 7"/>
          <p:cNvSpPr>
            <a:spLocks noChangeArrowheads="1"/>
          </p:cNvSpPr>
          <p:nvPr/>
        </p:nvSpPr>
        <p:spPr bwMode="auto">
          <a:xfrm>
            <a:off x="533400" y="4638675"/>
            <a:ext cx="77724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20000"/>
              </a:spcBef>
              <a:buClr>
                <a:srgbClr val="FF9933"/>
              </a:buClr>
              <a:buFont typeface="Monotype Sorts" pitchFamily="2" charset="2"/>
              <a:buChar char="*"/>
            </a:pPr>
            <a:r>
              <a:rPr lang="en-US" altLang="en-US" sz="2800">
                <a:latin typeface=".VnArial" panose="020B7200000000000000" pitchFamily="34" charset="0"/>
              </a:rPr>
              <a:t>Đá mÆt: (căng th¼ng, trªn c¬ mÆt);</a:t>
            </a:r>
          </a:p>
        </p:txBody>
      </p:sp>
      <p:sp>
        <p:nvSpPr>
          <p:cNvPr id="310280" name="Rectangle 8"/>
          <p:cNvSpPr>
            <a:spLocks noChangeArrowheads="1"/>
          </p:cNvSpPr>
          <p:nvPr/>
        </p:nvSpPr>
        <p:spPr bwMode="auto">
          <a:xfrm>
            <a:off x="533400" y="5105400"/>
            <a:ext cx="77724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20000"/>
              </a:spcBef>
              <a:buClr>
                <a:srgbClr val="FF9933"/>
              </a:buClr>
              <a:buFont typeface="Monotype Sorts" pitchFamily="2" charset="2"/>
              <a:buChar char="*"/>
            </a:pPr>
            <a:r>
              <a:rPr lang="en-US" altLang="en-US" sz="2800">
                <a:latin typeface=".VnArial" panose="020B7200000000000000" pitchFamily="34" charset="0"/>
              </a:rPr>
              <a:t>Nh¸y m¾t nhiÒu khi ®ang nãi.</a:t>
            </a:r>
          </a:p>
        </p:txBody>
      </p:sp>
    </p:spTree>
    <p:extLst>
      <p:ext uri="{BB962C8B-B14F-4D97-AF65-F5344CB8AC3E}">
        <p14:creationId xmlns:p14="http://schemas.microsoft.com/office/powerpoint/2010/main" val="1326631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iterate type="lt">
                                    <p:tmPct val="100000"/>
                                  </p:iterate>
                                  <p:childTnLst>
                                    <p:set>
                                      <p:cBhvr>
                                        <p:cTn id="6" dur="1" fill="hold">
                                          <p:stCondLst>
                                            <p:cond delay="0"/>
                                          </p:stCondLst>
                                        </p:cTn>
                                        <p:tgtEl>
                                          <p:spTgt spid="310274"/>
                                        </p:tgtEl>
                                        <p:attrNameLst>
                                          <p:attrName>style.visibility</p:attrName>
                                        </p:attrNameLst>
                                      </p:cBhvr>
                                      <p:to>
                                        <p:strVal val="visible"/>
                                      </p:to>
                                    </p:set>
                                    <p:animEffect transition="in" filter="slide(fromBottom)">
                                      <p:cBhvr>
                                        <p:cTn id="7" dur="75"/>
                                        <p:tgtEl>
                                          <p:spTgt spid="3102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10275">
                                            <p:txEl>
                                              <p:pRg st="0" end="0"/>
                                            </p:txEl>
                                          </p:spTgt>
                                        </p:tgtEl>
                                        <p:attrNameLst>
                                          <p:attrName>style.visibility</p:attrName>
                                        </p:attrNameLst>
                                      </p:cBhvr>
                                      <p:to>
                                        <p:strVal val="visible"/>
                                      </p:to>
                                    </p:set>
                                    <p:animEffect transition="in" filter="wipe(up)">
                                      <p:cBhvr>
                                        <p:cTn id="12" dur="500"/>
                                        <p:tgtEl>
                                          <p:spTgt spid="31027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10276"/>
                                        </p:tgtEl>
                                        <p:attrNameLst>
                                          <p:attrName>style.visibility</p:attrName>
                                        </p:attrNameLst>
                                      </p:cBhvr>
                                      <p:to>
                                        <p:strVal val="visible"/>
                                      </p:to>
                                    </p:set>
                                    <p:animEffect transition="in" filter="wipe(up)">
                                      <p:cBhvr>
                                        <p:cTn id="17" dur="500"/>
                                        <p:tgtEl>
                                          <p:spTgt spid="31027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10277"/>
                                        </p:tgtEl>
                                        <p:attrNameLst>
                                          <p:attrName>style.visibility</p:attrName>
                                        </p:attrNameLst>
                                      </p:cBhvr>
                                      <p:to>
                                        <p:strVal val="visible"/>
                                      </p:to>
                                    </p:set>
                                    <p:animEffect transition="in" filter="wipe(up)">
                                      <p:cBhvr>
                                        <p:cTn id="22" dur="500"/>
                                        <p:tgtEl>
                                          <p:spTgt spid="31027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10278"/>
                                        </p:tgtEl>
                                        <p:attrNameLst>
                                          <p:attrName>style.visibility</p:attrName>
                                        </p:attrNameLst>
                                      </p:cBhvr>
                                      <p:to>
                                        <p:strVal val="visible"/>
                                      </p:to>
                                    </p:set>
                                    <p:animEffect transition="in" filter="wipe(up)">
                                      <p:cBhvr>
                                        <p:cTn id="27" dur="500"/>
                                        <p:tgtEl>
                                          <p:spTgt spid="31027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10279"/>
                                        </p:tgtEl>
                                        <p:attrNameLst>
                                          <p:attrName>style.visibility</p:attrName>
                                        </p:attrNameLst>
                                      </p:cBhvr>
                                      <p:to>
                                        <p:strVal val="visible"/>
                                      </p:to>
                                    </p:set>
                                    <p:animEffect transition="in" filter="wipe(up)">
                                      <p:cBhvr>
                                        <p:cTn id="32" dur="500"/>
                                        <p:tgtEl>
                                          <p:spTgt spid="31027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10280"/>
                                        </p:tgtEl>
                                        <p:attrNameLst>
                                          <p:attrName>style.visibility</p:attrName>
                                        </p:attrNameLst>
                                      </p:cBhvr>
                                      <p:to>
                                        <p:strVal val="visible"/>
                                      </p:to>
                                    </p:set>
                                    <p:animEffect transition="in" filter="wipe(up)">
                                      <p:cBhvr>
                                        <p:cTn id="37" dur="500"/>
                                        <p:tgtEl>
                                          <p:spTgt spid="310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274" grpId="0" autoUpdateAnimBg="0"/>
      <p:bldP spid="310275" grpId="0" build="p" autoUpdateAnimBg="0"/>
      <p:bldP spid="310276" grpId="0" autoUpdateAnimBg="0"/>
      <p:bldP spid="310277" grpId="0" autoUpdateAnimBg="0"/>
      <p:bldP spid="310278" grpId="0" autoUpdateAnimBg="0"/>
      <p:bldP spid="310279" grpId="0" autoUpdateAnimBg="0"/>
      <p:bldP spid="310280"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en-US" smtClean="0"/>
              <a:t>KỸ NĂNG ĐỌC</a:t>
            </a:r>
          </a:p>
        </p:txBody>
      </p:sp>
      <p:sp>
        <p:nvSpPr>
          <p:cNvPr id="37891" name="Rectangle 3"/>
          <p:cNvSpPr>
            <a:spLocks noGrp="1" noChangeArrowheads="1"/>
          </p:cNvSpPr>
          <p:nvPr>
            <p:ph sz="half" idx="1"/>
          </p:nvPr>
        </p:nvSpPr>
        <p:spPr/>
        <p:txBody>
          <a:bodyPr>
            <a:normAutofit/>
          </a:bodyPr>
          <a:lstStyle/>
          <a:p>
            <a:pPr eaLnBrk="1" hangingPunct="1"/>
            <a:r>
              <a:rPr lang="en-US" altLang="en-US" sz="2600" dirty="0" err="1" smtClean="0">
                <a:latin typeface="Times New Roman" panose="02020603050405020304" pitchFamily="18" charset="0"/>
                <a:cs typeface="Times New Roman" panose="02020603050405020304" pitchFamily="18" charset="0"/>
              </a:rPr>
              <a:t>Tốc</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độ</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đọc</a:t>
            </a:r>
            <a:endParaRPr lang="en-US" altLang="en-US" sz="2600" dirty="0" smtClean="0">
              <a:latin typeface="Times New Roman" panose="02020603050405020304" pitchFamily="18" charset="0"/>
              <a:cs typeface="Times New Roman" panose="02020603050405020304" pitchFamily="18" charset="0"/>
            </a:endParaRPr>
          </a:p>
          <a:p>
            <a:pPr eaLnBrk="1" hangingPunct="1"/>
            <a:r>
              <a:rPr lang="en-US" altLang="en-US" sz="2600" dirty="0" err="1">
                <a:latin typeface="Times New Roman" panose="02020603050405020304" pitchFamily="18" charset="0"/>
                <a:cs typeface="Times New Roman" panose="02020603050405020304" pitchFamily="18" charset="0"/>
              </a:rPr>
              <a:t>K</a:t>
            </a:r>
            <a:r>
              <a:rPr lang="en-US" altLang="en-US" sz="2600" smtClean="0">
                <a:latin typeface="Times New Roman" panose="02020603050405020304" pitchFamily="18" charset="0"/>
                <a:cs typeface="Times New Roman" panose="02020603050405020304" pitchFamily="18" charset="0"/>
              </a:rPr>
              <a:t>hả</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năng</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ghi</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nhớ</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thông</a:t>
            </a:r>
            <a:r>
              <a:rPr lang="en-US" altLang="en-US" sz="2600" dirty="0" smtClean="0">
                <a:latin typeface="Times New Roman" panose="02020603050405020304" pitchFamily="18" charset="0"/>
                <a:cs typeface="Times New Roman" panose="02020603050405020304" pitchFamily="18" charset="0"/>
              </a:rPr>
              <a:t> tin</a:t>
            </a:r>
          </a:p>
          <a:p>
            <a:pPr lvl="1" eaLnBrk="1" hangingPunct="1"/>
            <a:r>
              <a:rPr lang="en-US" altLang="en-US" sz="2600" dirty="0" err="1" smtClean="0">
                <a:latin typeface="Times New Roman" panose="02020603050405020304" pitchFamily="18" charset="0"/>
                <a:cs typeface="Times New Roman" panose="02020603050405020304" pitchFamily="18" charset="0"/>
              </a:rPr>
              <a:t>Đánh</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dấu</a:t>
            </a:r>
            <a:endParaRPr lang="en-US" altLang="en-US" sz="2600" dirty="0" smtClean="0">
              <a:latin typeface="Times New Roman" panose="02020603050405020304" pitchFamily="18" charset="0"/>
              <a:cs typeface="Times New Roman" panose="02020603050405020304" pitchFamily="18" charset="0"/>
            </a:endParaRPr>
          </a:p>
          <a:p>
            <a:pPr lvl="1" eaLnBrk="1" hangingPunct="1"/>
            <a:r>
              <a:rPr lang="en-US" altLang="en-US" sz="2600" dirty="0" err="1" smtClean="0">
                <a:latin typeface="Times New Roman" panose="02020603050405020304" pitchFamily="18" charset="0"/>
                <a:cs typeface="Times New Roman" panose="02020603050405020304" pitchFamily="18" charset="0"/>
              </a:rPr>
              <a:t>Liên</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tưởng</a:t>
            </a:r>
            <a:endParaRPr lang="en-US" altLang="en-US" sz="2600" dirty="0" smtClean="0">
              <a:latin typeface="Times New Roman" panose="02020603050405020304" pitchFamily="18" charset="0"/>
              <a:cs typeface="Times New Roman" panose="02020603050405020304" pitchFamily="18" charset="0"/>
            </a:endParaRPr>
          </a:p>
          <a:p>
            <a:pPr lvl="1" eaLnBrk="1" hangingPunct="1"/>
            <a:r>
              <a:rPr lang="en-US" altLang="en-US" sz="2600" dirty="0" smtClean="0">
                <a:latin typeface="Times New Roman" panose="02020603050405020304" pitchFamily="18" charset="0"/>
                <a:cs typeface="Times New Roman" panose="02020603050405020304" pitchFamily="18" charset="0"/>
              </a:rPr>
              <a:t>So </a:t>
            </a:r>
            <a:r>
              <a:rPr lang="en-US" altLang="en-US" sz="2600" dirty="0" err="1" smtClean="0">
                <a:latin typeface="Times New Roman" panose="02020603050405020304" pitchFamily="18" charset="0"/>
                <a:cs typeface="Times New Roman" panose="02020603050405020304" pitchFamily="18" charset="0"/>
              </a:rPr>
              <a:t>sánh</a:t>
            </a:r>
            <a:endParaRPr lang="en-US" altLang="en-US" sz="2600" dirty="0" smtClean="0">
              <a:latin typeface="Times New Roman" panose="02020603050405020304" pitchFamily="18" charset="0"/>
              <a:cs typeface="Times New Roman" panose="02020603050405020304" pitchFamily="18" charset="0"/>
            </a:endParaRPr>
          </a:p>
          <a:p>
            <a:pPr lvl="1" eaLnBrk="1" hangingPunct="1"/>
            <a:r>
              <a:rPr lang="en-US" altLang="en-US" sz="2600" dirty="0" err="1" smtClean="0">
                <a:latin typeface="Times New Roman" panose="02020603050405020304" pitchFamily="18" charset="0"/>
                <a:cs typeface="Times New Roman" panose="02020603050405020304" pitchFamily="18" charset="0"/>
              </a:rPr>
              <a:t>Phân</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loại</a:t>
            </a:r>
            <a:endParaRPr lang="en-US" altLang="en-US" sz="2600" dirty="0" smtClean="0">
              <a:latin typeface="Times New Roman" panose="02020603050405020304" pitchFamily="18" charset="0"/>
              <a:cs typeface="Times New Roman" panose="02020603050405020304" pitchFamily="18" charset="0"/>
            </a:endParaRPr>
          </a:p>
          <a:p>
            <a:pPr lvl="1" eaLnBrk="1" hangingPunct="1"/>
            <a:r>
              <a:rPr lang="en-US" altLang="en-US" sz="2600" dirty="0" err="1" smtClean="0">
                <a:latin typeface="Times New Roman" panose="02020603050405020304" pitchFamily="18" charset="0"/>
                <a:cs typeface="Times New Roman" panose="02020603050405020304" pitchFamily="18" charset="0"/>
              </a:rPr>
              <a:t>Chụp</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ảnh</a:t>
            </a:r>
            <a:endParaRPr lang="en-US" altLang="en-US" sz="2600" dirty="0" smtClean="0">
              <a:latin typeface="Times New Roman" panose="02020603050405020304" pitchFamily="18" charset="0"/>
              <a:cs typeface="Times New Roman" panose="02020603050405020304" pitchFamily="18" charset="0"/>
            </a:endParaRPr>
          </a:p>
          <a:p>
            <a:pPr lvl="1" eaLnBrk="1" hangingPunct="1"/>
            <a:r>
              <a:rPr lang="en-US" altLang="en-US" sz="2600" dirty="0" err="1" smtClean="0">
                <a:latin typeface="Times New Roman" panose="02020603050405020304" pitchFamily="18" charset="0"/>
                <a:cs typeface="Times New Roman" panose="02020603050405020304" pitchFamily="18" charset="0"/>
              </a:rPr>
              <a:t>Học</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thuộc</a:t>
            </a:r>
            <a:endParaRPr lang="en-US" altLang="en-US" sz="2600" dirty="0" smtClean="0">
              <a:latin typeface="Times New Roman" panose="02020603050405020304" pitchFamily="18" charset="0"/>
              <a:cs typeface="Times New Roman" panose="02020603050405020304" pitchFamily="18" charset="0"/>
            </a:endParaRPr>
          </a:p>
        </p:txBody>
      </p:sp>
      <p:pic>
        <p:nvPicPr>
          <p:cNvPr id="3" name="Content Placeholder 2"/>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419600" y="1371600"/>
            <a:ext cx="1924050" cy="2371725"/>
          </a:xfr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1905000"/>
            <a:ext cx="2571750"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62300" y="3709988"/>
            <a:ext cx="24003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487988" y="3657600"/>
            <a:ext cx="1914525"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513513" y="5027613"/>
            <a:ext cx="2476500"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525838" y="5032375"/>
            <a:ext cx="196215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390418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arn(inVertical)">
                                      <p:cBhvr>
                                        <p:cTn id="7" dur="500"/>
                                        <p:tgtEl>
                                          <p:spTgt spid="378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7891">
                                            <p:txEl>
                                              <p:pRg st="0" end="0"/>
                                            </p:txEl>
                                          </p:spTgt>
                                        </p:tgtEl>
                                        <p:attrNameLst>
                                          <p:attrName>style.visibility</p:attrName>
                                        </p:attrNameLst>
                                      </p:cBhvr>
                                      <p:to>
                                        <p:strVal val="visible"/>
                                      </p:to>
                                    </p:set>
                                    <p:animEffect transition="in" filter="fade">
                                      <p:cBhvr>
                                        <p:cTn id="38" dur="1000"/>
                                        <p:tgtEl>
                                          <p:spTgt spid="37891">
                                            <p:txEl>
                                              <p:pRg st="0" end="0"/>
                                            </p:txEl>
                                          </p:spTgt>
                                        </p:tgtEl>
                                      </p:cBhvr>
                                    </p:animEffect>
                                    <p:anim calcmode="lin" valueType="num">
                                      <p:cBhvr>
                                        <p:cTn id="39" dur="1000" fill="hold"/>
                                        <p:tgtEl>
                                          <p:spTgt spid="37891">
                                            <p:txEl>
                                              <p:pRg st="0" end="0"/>
                                            </p:txEl>
                                          </p:spTgt>
                                        </p:tgtEl>
                                        <p:attrNameLst>
                                          <p:attrName>ppt_x</p:attrName>
                                        </p:attrNameLst>
                                      </p:cBhvr>
                                      <p:tavLst>
                                        <p:tav tm="0">
                                          <p:val>
                                            <p:strVal val="#ppt_x"/>
                                          </p:val>
                                        </p:tav>
                                        <p:tav tm="100000">
                                          <p:val>
                                            <p:strVal val="#ppt_x"/>
                                          </p:val>
                                        </p:tav>
                                      </p:tavLst>
                                    </p:anim>
                                    <p:anim calcmode="lin" valueType="num">
                                      <p:cBhvr>
                                        <p:cTn id="40" dur="1000" fill="hold"/>
                                        <p:tgtEl>
                                          <p:spTgt spid="3789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37891">
                                            <p:txEl>
                                              <p:pRg st="1" end="1"/>
                                            </p:txEl>
                                          </p:spTgt>
                                        </p:tgtEl>
                                        <p:attrNameLst>
                                          <p:attrName>style.visibility</p:attrName>
                                        </p:attrNameLst>
                                      </p:cBhvr>
                                      <p:to>
                                        <p:strVal val="visible"/>
                                      </p:to>
                                    </p:set>
                                    <p:animEffect transition="in" filter="fade">
                                      <p:cBhvr>
                                        <p:cTn id="45" dur="1000"/>
                                        <p:tgtEl>
                                          <p:spTgt spid="37891">
                                            <p:txEl>
                                              <p:pRg st="1" end="1"/>
                                            </p:txEl>
                                          </p:spTgt>
                                        </p:tgtEl>
                                      </p:cBhvr>
                                    </p:animEffect>
                                    <p:anim calcmode="lin" valueType="num">
                                      <p:cBhvr>
                                        <p:cTn id="46" dur="1000" fill="hold"/>
                                        <p:tgtEl>
                                          <p:spTgt spid="37891">
                                            <p:txEl>
                                              <p:pRg st="1" end="1"/>
                                            </p:txEl>
                                          </p:spTgt>
                                        </p:tgtEl>
                                        <p:attrNameLst>
                                          <p:attrName>ppt_x</p:attrName>
                                        </p:attrNameLst>
                                      </p:cBhvr>
                                      <p:tavLst>
                                        <p:tav tm="0">
                                          <p:val>
                                            <p:strVal val="#ppt_x"/>
                                          </p:val>
                                        </p:tav>
                                        <p:tav tm="100000">
                                          <p:val>
                                            <p:strVal val="#ppt_x"/>
                                          </p:val>
                                        </p:tav>
                                      </p:tavLst>
                                    </p:anim>
                                    <p:anim calcmode="lin" valueType="num">
                                      <p:cBhvr>
                                        <p:cTn id="47" dur="1000" fill="hold"/>
                                        <p:tgtEl>
                                          <p:spTgt spid="37891">
                                            <p:txEl>
                                              <p:pRg st="1" end="1"/>
                                            </p:txEl>
                                          </p:spTgt>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7891">
                                            <p:txEl>
                                              <p:pRg st="2" end="2"/>
                                            </p:txEl>
                                          </p:spTgt>
                                        </p:tgtEl>
                                        <p:attrNameLst>
                                          <p:attrName>style.visibility</p:attrName>
                                        </p:attrNameLst>
                                      </p:cBhvr>
                                      <p:to>
                                        <p:strVal val="visible"/>
                                      </p:to>
                                    </p:set>
                                    <p:animEffect transition="in" filter="fade">
                                      <p:cBhvr>
                                        <p:cTn id="50" dur="1000"/>
                                        <p:tgtEl>
                                          <p:spTgt spid="37891">
                                            <p:txEl>
                                              <p:pRg st="2" end="2"/>
                                            </p:txEl>
                                          </p:spTgt>
                                        </p:tgtEl>
                                      </p:cBhvr>
                                    </p:animEffect>
                                    <p:anim calcmode="lin" valueType="num">
                                      <p:cBhvr>
                                        <p:cTn id="51" dur="1000" fill="hold"/>
                                        <p:tgtEl>
                                          <p:spTgt spid="37891">
                                            <p:txEl>
                                              <p:pRg st="2" end="2"/>
                                            </p:txEl>
                                          </p:spTgt>
                                        </p:tgtEl>
                                        <p:attrNameLst>
                                          <p:attrName>ppt_x</p:attrName>
                                        </p:attrNameLst>
                                      </p:cBhvr>
                                      <p:tavLst>
                                        <p:tav tm="0">
                                          <p:val>
                                            <p:strVal val="#ppt_x"/>
                                          </p:val>
                                        </p:tav>
                                        <p:tav tm="100000">
                                          <p:val>
                                            <p:strVal val="#ppt_x"/>
                                          </p:val>
                                        </p:tav>
                                      </p:tavLst>
                                    </p:anim>
                                    <p:anim calcmode="lin" valueType="num">
                                      <p:cBhvr>
                                        <p:cTn id="52" dur="1000" fill="hold"/>
                                        <p:tgtEl>
                                          <p:spTgt spid="37891">
                                            <p:txEl>
                                              <p:pRg st="2" end="2"/>
                                            </p:txEl>
                                          </p:spTgt>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7891">
                                            <p:txEl>
                                              <p:pRg st="3" end="3"/>
                                            </p:txEl>
                                          </p:spTgt>
                                        </p:tgtEl>
                                        <p:attrNameLst>
                                          <p:attrName>style.visibility</p:attrName>
                                        </p:attrNameLst>
                                      </p:cBhvr>
                                      <p:to>
                                        <p:strVal val="visible"/>
                                      </p:to>
                                    </p:set>
                                    <p:animEffect transition="in" filter="fade">
                                      <p:cBhvr>
                                        <p:cTn id="55" dur="1000"/>
                                        <p:tgtEl>
                                          <p:spTgt spid="37891">
                                            <p:txEl>
                                              <p:pRg st="3" end="3"/>
                                            </p:txEl>
                                          </p:spTgt>
                                        </p:tgtEl>
                                      </p:cBhvr>
                                    </p:animEffect>
                                    <p:anim calcmode="lin" valueType="num">
                                      <p:cBhvr>
                                        <p:cTn id="56" dur="1000" fill="hold"/>
                                        <p:tgtEl>
                                          <p:spTgt spid="37891">
                                            <p:txEl>
                                              <p:pRg st="3" end="3"/>
                                            </p:txEl>
                                          </p:spTgt>
                                        </p:tgtEl>
                                        <p:attrNameLst>
                                          <p:attrName>ppt_x</p:attrName>
                                        </p:attrNameLst>
                                      </p:cBhvr>
                                      <p:tavLst>
                                        <p:tav tm="0">
                                          <p:val>
                                            <p:strVal val="#ppt_x"/>
                                          </p:val>
                                        </p:tav>
                                        <p:tav tm="100000">
                                          <p:val>
                                            <p:strVal val="#ppt_x"/>
                                          </p:val>
                                        </p:tav>
                                      </p:tavLst>
                                    </p:anim>
                                    <p:anim calcmode="lin" valueType="num">
                                      <p:cBhvr>
                                        <p:cTn id="57" dur="1000" fill="hold"/>
                                        <p:tgtEl>
                                          <p:spTgt spid="37891">
                                            <p:txEl>
                                              <p:pRg st="3" end="3"/>
                                            </p:txEl>
                                          </p:spTgt>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7891">
                                            <p:txEl>
                                              <p:pRg st="4" end="4"/>
                                            </p:txEl>
                                          </p:spTgt>
                                        </p:tgtEl>
                                        <p:attrNameLst>
                                          <p:attrName>style.visibility</p:attrName>
                                        </p:attrNameLst>
                                      </p:cBhvr>
                                      <p:to>
                                        <p:strVal val="visible"/>
                                      </p:to>
                                    </p:set>
                                    <p:animEffect transition="in" filter="fade">
                                      <p:cBhvr>
                                        <p:cTn id="60" dur="1000"/>
                                        <p:tgtEl>
                                          <p:spTgt spid="37891">
                                            <p:txEl>
                                              <p:pRg st="4" end="4"/>
                                            </p:txEl>
                                          </p:spTgt>
                                        </p:tgtEl>
                                      </p:cBhvr>
                                    </p:animEffect>
                                    <p:anim calcmode="lin" valueType="num">
                                      <p:cBhvr>
                                        <p:cTn id="61" dur="1000" fill="hold"/>
                                        <p:tgtEl>
                                          <p:spTgt spid="37891">
                                            <p:txEl>
                                              <p:pRg st="4" end="4"/>
                                            </p:txEl>
                                          </p:spTgt>
                                        </p:tgtEl>
                                        <p:attrNameLst>
                                          <p:attrName>ppt_x</p:attrName>
                                        </p:attrNameLst>
                                      </p:cBhvr>
                                      <p:tavLst>
                                        <p:tav tm="0">
                                          <p:val>
                                            <p:strVal val="#ppt_x"/>
                                          </p:val>
                                        </p:tav>
                                        <p:tav tm="100000">
                                          <p:val>
                                            <p:strVal val="#ppt_x"/>
                                          </p:val>
                                        </p:tav>
                                      </p:tavLst>
                                    </p:anim>
                                    <p:anim calcmode="lin" valueType="num">
                                      <p:cBhvr>
                                        <p:cTn id="62" dur="1000" fill="hold"/>
                                        <p:tgtEl>
                                          <p:spTgt spid="37891">
                                            <p:txEl>
                                              <p:pRg st="4" end="4"/>
                                            </p:txEl>
                                          </p:spTgt>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7891">
                                            <p:txEl>
                                              <p:pRg st="5" end="5"/>
                                            </p:txEl>
                                          </p:spTgt>
                                        </p:tgtEl>
                                        <p:attrNameLst>
                                          <p:attrName>style.visibility</p:attrName>
                                        </p:attrNameLst>
                                      </p:cBhvr>
                                      <p:to>
                                        <p:strVal val="visible"/>
                                      </p:to>
                                    </p:set>
                                    <p:animEffect transition="in" filter="fade">
                                      <p:cBhvr>
                                        <p:cTn id="65" dur="1000"/>
                                        <p:tgtEl>
                                          <p:spTgt spid="37891">
                                            <p:txEl>
                                              <p:pRg st="5" end="5"/>
                                            </p:txEl>
                                          </p:spTgt>
                                        </p:tgtEl>
                                      </p:cBhvr>
                                    </p:animEffect>
                                    <p:anim calcmode="lin" valueType="num">
                                      <p:cBhvr>
                                        <p:cTn id="66" dur="1000" fill="hold"/>
                                        <p:tgtEl>
                                          <p:spTgt spid="37891">
                                            <p:txEl>
                                              <p:pRg st="5" end="5"/>
                                            </p:txEl>
                                          </p:spTgt>
                                        </p:tgtEl>
                                        <p:attrNameLst>
                                          <p:attrName>ppt_x</p:attrName>
                                        </p:attrNameLst>
                                      </p:cBhvr>
                                      <p:tavLst>
                                        <p:tav tm="0">
                                          <p:val>
                                            <p:strVal val="#ppt_x"/>
                                          </p:val>
                                        </p:tav>
                                        <p:tav tm="100000">
                                          <p:val>
                                            <p:strVal val="#ppt_x"/>
                                          </p:val>
                                        </p:tav>
                                      </p:tavLst>
                                    </p:anim>
                                    <p:anim calcmode="lin" valueType="num">
                                      <p:cBhvr>
                                        <p:cTn id="67" dur="1000" fill="hold"/>
                                        <p:tgtEl>
                                          <p:spTgt spid="37891">
                                            <p:txEl>
                                              <p:pRg st="5" end="5"/>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7891">
                                            <p:txEl>
                                              <p:pRg st="6" end="6"/>
                                            </p:txEl>
                                          </p:spTgt>
                                        </p:tgtEl>
                                        <p:attrNameLst>
                                          <p:attrName>style.visibility</p:attrName>
                                        </p:attrNameLst>
                                      </p:cBhvr>
                                      <p:to>
                                        <p:strVal val="visible"/>
                                      </p:to>
                                    </p:set>
                                    <p:animEffect transition="in" filter="fade">
                                      <p:cBhvr>
                                        <p:cTn id="70" dur="1000"/>
                                        <p:tgtEl>
                                          <p:spTgt spid="37891">
                                            <p:txEl>
                                              <p:pRg st="6" end="6"/>
                                            </p:txEl>
                                          </p:spTgt>
                                        </p:tgtEl>
                                      </p:cBhvr>
                                    </p:animEffect>
                                    <p:anim calcmode="lin" valueType="num">
                                      <p:cBhvr>
                                        <p:cTn id="71" dur="1000" fill="hold"/>
                                        <p:tgtEl>
                                          <p:spTgt spid="37891">
                                            <p:txEl>
                                              <p:pRg st="6" end="6"/>
                                            </p:txEl>
                                          </p:spTgt>
                                        </p:tgtEl>
                                        <p:attrNameLst>
                                          <p:attrName>ppt_x</p:attrName>
                                        </p:attrNameLst>
                                      </p:cBhvr>
                                      <p:tavLst>
                                        <p:tav tm="0">
                                          <p:val>
                                            <p:strVal val="#ppt_x"/>
                                          </p:val>
                                        </p:tav>
                                        <p:tav tm="100000">
                                          <p:val>
                                            <p:strVal val="#ppt_x"/>
                                          </p:val>
                                        </p:tav>
                                      </p:tavLst>
                                    </p:anim>
                                    <p:anim calcmode="lin" valueType="num">
                                      <p:cBhvr>
                                        <p:cTn id="72" dur="1000" fill="hold"/>
                                        <p:tgtEl>
                                          <p:spTgt spid="37891">
                                            <p:txEl>
                                              <p:pRg st="6" end="6"/>
                                            </p:txEl>
                                          </p:spTgt>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7891">
                                            <p:txEl>
                                              <p:pRg st="7" end="7"/>
                                            </p:txEl>
                                          </p:spTgt>
                                        </p:tgtEl>
                                        <p:attrNameLst>
                                          <p:attrName>style.visibility</p:attrName>
                                        </p:attrNameLst>
                                      </p:cBhvr>
                                      <p:to>
                                        <p:strVal val="visible"/>
                                      </p:to>
                                    </p:set>
                                    <p:animEffect transition="in" filter="fade">
                                      <p:cBhvr>
                                        <p:cTn id="75" dur="1000"/>
                                        <p:tgtEl>
                                          <p:spTgt spid="37891">
                                            <p:txEl>
                                              <p:pRg st="7" end="7"/>
                                            </p:txEl>
                                          </p:spTgt>
                                        </p:tgtEl>
                                      </p:cBhvr>
                                    </p:animEffect>
                                    <p:anim calcmode="lin" valueType="num">
                                      <p:cBhvr>
                                        <p:cTn id="76" dur="1000" fill="hold"/>
                                        <p:tgtEl>
                                          <p:spTgt spid="37891">
                                            <p:txEl>
                                              <p:pRg st="7" end="7"/>
                                            </p:txEl>
                                          </p:spTgt>
                                        </p:tgtEl>
                                        <p:attrNameLst>
                                          <p:attrName>ppt_x</p:attrName>
                                        </p:attrNameLst>
                                      </p:cBhvr>
                                      <p:tavLst>
                                        <p:tav tm="0">
                                          <p:val>
                                            <p:strVal val="#ppt_x"/>
                                          </p:val>
                                        </p:tav>
                                        <p:tav tm="100000">
                                          <p:val>
                                            <p:strVal val="#ppt_x"/>
                                          </p:val>
                                        </p:tav>
                                      </p:tavLst>
                                    </p:anim>
                                    <p:anim calcmode="lin" valueType="num">
                                      <p:cBhvr>
                                        <p:cTn id="77" dur="1000" fill="hold"/>
                                        <p:tgtEl>
                                          <p:spTgt spid="37891">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37891"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defRPr/>
            </a:pPr>
            <a:r>
              <a:rPr lang="en-US" sz="2600" dirty="0" smtClean="0">
                <a:latin typeface="Times New Roman" panose="02020603050405020304" pitchFamily="18" charset="0"/>
                <a:cs typeface="Times New Roman" panose="02020603050405020304" pitchFamily="18" charset="0"/>
              </a:rPr>
              <a:t>KỸ NĂNG VIẾT</a:t>
            </a:r>
          </a:p>
        </p:txBody>
      </p:sp>
      <p:sp>
        <p:nvSpPr>
          <p:cNvPr id="38915" name="Rectangle 3"/>
          <p:cNvSpPr>
            <a:spLocks noGrp="1" noChangeArrowheads="1"/>
          </p:cNvSpPr>
          <p:nvPr>
            <p:ph sz="half" idx="1"/>
          </p:nvPr>
        </p:nvSpPr>
        <p:spPr/>
        <p:txBody>
          <a:bodyPr>
            <a:normAutofit/>
          </a:bodyPr>
          <a:lstStyle/>
          <a:p>
            <a:pPr eaLnBrk="1" hangingPunct="1"/>
            <a:r>
              <a:rPr lang="en-US" altLang="en-US" sz="2600" smtClean="0">
                <a:latin typeface="Times New Roman" panose="02020603050405020304" pitchFamily="18" charset="0"/>
                <a:cs typeface="Times New Roman" panose="02020603050405020304" pitchFamily="18" charset="0"/>
              </a:rPr>
              <a:t>Mục đích</a:t>
            </a:r>
          </a:p>
          <a:p>
            <a:pPr eaLnBrk="1" hangingPunct="1"/>
            <a:r>
              <a:rPr lang="en-US" altLang="en-US" sz="2600" smtClean="0">
                <a:latin typeface="Times New Roman" panose="02020603050405020304" pitchFamily="18" charset="0"/>
                <a:cs typeface="Times New Roman" panose="02020603050405020304" pitchFamily="18" charset="0"/>
              </a:rPr>
              <a:t>Đối tượng</a:t>
            </a:r>
          </a:p>
          <a:p>
            <a:pPr eaLnBrk="1" hangingPunct="1"/>
            <a:r>
              <a:rPr lang="en-US" altLang="en-US" sz="2600" smtClean="0">
                <a:latin typeface="Times New Roman" panose="02020603050405020304" pitchFamily="18" charset="0"/>
                <a:cs typeface="Times New Roman" panose="02020603050405020304" pitchFamily="18" charset="0"/>
              </a:rPr>
              <a:t>Phạm vi, thẩm quyền của người viết</a:t>
            </a:r>
          </a:p>
          <a:p>
            <a:pPr eaLnBrk="1" hangingPunct="1"/>
            <a:r>
              <a:rPr lang="en-US" altLang="en-US" sz="2600" smtClean="0">
                <a:latin typeface="Times New Roman" panose="02020603050405020304" pitchFamily="18" charset="0"/>
                <a:cs typeface="Times New Roman" panose="02020603050405020304" pitchFamily="18" charset="0"/>
              </a:rPr>
              <a:t>Hình thức</a:t>
            </a:r>
          </a:p>
          <a:p>
            <a:pPr eaLnBrk="1" hangingPunct="1"/>
            <a:r>
              <a:rPr lang="en-US" altLang="en-US" sz="2600" smtClean="0">
                <a:latin typeface="Times New Roman" panose="02020603050405020304" pitchFamily="18" charset="0"/>
                <a:cs typeface="Times New Roman" panose="02020603050405020304" pitchFamily="18" charset="0"/>
              </a:rPr>
              <a:t>Nội dung</a:t>
            </a:r>
          </a:p>
          <a:p>
            <a:pPr lvl="1" eaLnBrk="1" hangingPunct="1"/>
            <a:r>
              <a:rPr lang="en-US" altLang="en-US" sz="2600" smtClean="0">
                <a:latin typeface="Times New Roman" panose="02020603050405020304" pitchFamily="18" charset="0"/>
                <a:cs typeface="Times New Roman" panose="02020603050405020304" pitchFamily="18" charset="0"/>
              </a:rPr>
              <a:t>Rõ ràng; ngắn gọn; xác đáng; hoàn chỉnh; đúng ngữ pháp, văn phong …</a:t>
            </a:r>
          </a:p>
        </p:txBody>
      </p:sp>
      <p:pic>
        <p:nvPicPr>
          <p:cNvPr id="3" name="Content Placeholder 2"/>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495800" y="1379538"/>
            <a:ext cx="2085975" cy="2190750"/>
          </a:xfr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48450" y="1714500"/>
            <a:ext cx="2333625"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3657600"/>
            <a:ext cx="261937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3505200"/>
            <a:ext cx="2124075"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57132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additive="base">
                                        <p:cTn id="7" dur="500" fill="hold"/>
                                        <p:tgtEl>
                                          <p:spTgt spid="38914"/>
                                        </p:tgtEl>
                                        <p:attrNameLst>
                                          <p:attrName>ppt_x</p:attrName>
                                        </p:attrNameLst>
                                      </p:cBhvr>
                                      <p:tavLst>
                                        <p:tav tm="0">
                                          <p:val>
                                            <p:strVal val="#ppt_x"/>
                                          </p:val>
                                        </p:tav>
                                        <p:tav tm="100000">
                                          <p:val>
                                            <p:strVal val="#ppt_x"/>
                                          </p:val>
                                        </p:tav>
                                      </p:tavLst>
                                    </p:anim>
                                    <p:anim calcmode="lin" valueType="num">
                                      <p:cBhvr additive="base">
                                        <p:cTn id="8" dur="500" fill="hold"/>
                                        <p:tgtEl>
                                          <p:spTgt spid="389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38915">
                                            <p:txEl>
                                              <p:pRg st="0" end="0"/>
                                            </p:txEl>
                                          </p:spTgt>
                                        </p:tgtEl>
                                        <p:attrNameLst>
                                          <p:attrName>style.visibility</p:attrName>
                                        </p:attrNameLst>
                                      </p:cBhvr>
                                      <p:to>
                                        <p:strVal val="visible"/>
                                      </p:to>
                                    </p:set>
                                    <p:animEffect transition="in" filter="barn(inVertical)">
                                      <p:cBhvr>
                                        <p:cTn id="31" dur="500"/>
                                        <p:tgtEl>
                                          <p:spTgt spid="38915">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38915">
                                            <p:txEl>
                                              <p:pRg st="1" end="1"/>
                                            </p:txEl>
                                          </p:spTgt>
                                        </p:tgtEl>
                                        <p:attrNameLst>
                                          <p:attrName>style.visibility</p:attrName>
                                        </p:attrNameLst>
                                      </p:cBhvr>
                                      <p:to>
                                        <p:strVal val="visible"/>
                                      </p:to>
                                    </p:set>
                                    <p:animEffect transition="in" filter="barn(inVertical)">
                                      <p:cBhvr>
                                        <p:cTn id="36" dur="500"/>
                                        <p:tgtEl>
                                          <p:spTgt spid="38915">
                                            <p:txEl>
                                              <p:pRg st="1" end="1"/>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38915">
                                            <p:txEl>
                                              <p:pRg st="2" end="2"/>
                                            </p:txEl>
                                          </p:spTgt>
                                        </p:tgtEl>
                                        <p:attrNameLst>
                                          <p:attrName>style.visibility</p:attrName>
                                        </p:attrNameLst>
                                      </p:cBhvr>
                                      <p:to>
                                        <p:strVal val="visible"/>
                                      </p:to>
                                    </p:set>
                                    <p:animEffect transition="in" filter="barn(inVertical)">
                                      <p:cBhvr>
                                        <p:cTn id="41" dur="500"/>
                                        <p:tgtEl>
                                          <p:spTgt spid="38915">
                                            <p:txEl>
                                              <p:pRg st="2" end="2"/>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38915">
                                            <p:txEl>
                                              <p:pRg st="3" end="3"/>
                                            </p:txEl>
                                          </p:spTgt>
                                        </p:tgtEl>
                                        <p:attrNameLst>
                                          <p:attrName>style.visibility</p:attrName>
                                        </p:attrNameLst>
                                      </p:cBhvr>
                                      <p:to>
                                        <p:strVal val="visible"/>
                                      </p:to>
                                    </p:set>
                                    <p:animEffect transition="in" filter="barn(inVertical)">
                                      <p:cBhvr>
                                        <p:cTn id="46" dur="500"/>
                                        <p:tgtEl>
                                          <p:spTgt spid="38915">
                                            <p:txEl>
                                              <p:pRg st="3" end="3"/>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38915">
                                            <p:txEl>
                                              <p:pRg st="4" end="4"/>
                                            </p:txEl>
                                          </p:spTgt>
                                        </p:tgtEl>
                                        <p:attrNameLst>
                                          <p:attrName>style.visibility</p:attrName>
                                        </p:attrNameLst>
                                      </p:cBhvr>
                                      <p:to>
                                        <p:strVal val="visible"/>
                                      </p:to>
                                    </p:set>
                                    <p:animEffect transition="in" filter="barn(inVertical)">
                                      <p:cBhvr>
                                        <p:cTn id="51" dur="500"/>
                                        <p:tgtEl>
                                          <p:spTgt spid="38915">
                                            <p:txEl>
                                              <p:pRg st="4" end="4"/>
                                            </p:txEl>
                                          </p:spTgt>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38915">
                                            <p:txEl>
                                              <p:pRg st="5" end="5"/>
                                            </p:txEl>
                                          </p:spTgt>
                                        </p:tgtEl>
                                        <p:attrNameLst>
                                          <p:attrName>style.visibility</p:attrName>
                                        </p:attrNameLst>
                                      </p:cBhvr>
                                      <p:to>
                                        <p:strVal val="visible"/>
                                      </p:to>
                                    </p:set>
                                    <p:animEffect transition="in" filter="barn(inVertical)">
                                      <p:cBhvr>
                                        <p:cTn id="54" dur="500"/>
                                        <p:tgtEl>
                                          <p:spTgt spid="389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38915"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4687388" y="2362200"/>
            <a:ext cx="4038600" cy="4495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tx1"/>
              </a:buClr>
              <a:buSzPct val="80000"/>
              <a:buFont typeface="Wingdings" panose="05000000000000000000" pitchFamily="2" charset="2"/>
              <a:buChar char="q"/>
            </a:pPr>
            <a:r>
              <a:rPr lang="en-US" altLang="en-US" sz="3600" dirty="0" smtClean="0">
                <a:latin typeface="Times New Roman" panose="02020603050405020304" pitchFamily="18" charset="0"/>
                <a:cs typeface="Times New Roman" panose="02020603050405020304" pitchFamily="18" charset="0"/>
              </a:rPr>
              <a:t> </a:t>
            </a:r>
            <a:r>
              <a:rPr lang="en-US" altLang="en-US" sz="3600" dirty="0" err="1" smtClean="0">
                <a:latin typeface="Times New Roman" panose="02020603050405020304" pitchFamily="18" charset="0"/>
                <a:cs typeface="Times New Roman" panose="02020603050405020304" pitchFamily="18" charset="0"/>
              </a:rPr>
              <a:t>Tự</a:t>
            </a:r>
            <a:r>
              <a:rPr lang="en-US" altLang="en-US" sz="3600" dirty="0" smtClean="0">
                <a:latin typeface="Times New Roman" panose="02020603050405020304" pitchFamily="18" charset="0"/>
                <a:cs typeface="Times New Roman" panose="02020603050405020304" pitchFamily="18" charset="0"/>
              </a:rPr>
              <a:t> tin</a:t>
            </a:r>
          </a:p>
          <a:p>
            <a:pPr>
              <a:buClr>
                <a:schemeClr val="tx1"/>
              </a:buClr>
              <a:buSzPct val="80000"/>
              <a:buFont typeface="Wingdings" panose="05000000000000000000" pitchFamily="2" charset="2"/>
              <a:buChar char="q"/>
            </a:pPr>
            <a:r>
              <a:rPr lang="en-US" altLang="en-US" sz="3600" dirty="0" smtClean="0">
                <a:latin typeface="Times New Roman" panose="02020603050405020304" pitchFamily="18" charset="0"/>
                <a:cs typeface="Times New Roman" panose="02020603050405020304" pitchFamily="18" charset="0"/>
              </a:rPr>
              <a:t> </a:t>
            </a:r>
            <a:r>
              <a:rPr lang="en-US" altLang="en-US" sz="3600" dirty="0" err="1" smtClean="0">
                <a:latin typeface="Times New Roman" panose="02020603050405020304" pitchFamily="18" charset="0"/>
                <a:cs typeface="Times New Roman" panose="02020603050405020304" pitchFamily="18" charset="0"/>
              </a:rPr>
              <a:t>Vui</a:t>
            </a:r>
            <a:r>
              <a:rPr lang="en-US" altLang="en-US" sz="3600" dirty="0" smtClean="0">
                <a:latin typeface="Times New Roman" panose="02020603050405020304" pitchFamily="18" charset="0"/>
                <a:cs typeface="Times New Roman" panose="02020603050405020304" pitchFamily="18" charset="0"/>
              </a:rPr>
              <a:t> </a:t>
            </a:r>
            <a:r>
              <a:rPr lang="en-US" altLang="en-US" sz="3600" dirty="0" err="1" smtClean="0">
                <a:latin typeface="Times New Roman" panose="02020603050405020304" pitchFamily="18" charset="0"/>
                <a:cs typeface="Times New Roman" panose="02020603050405020304" pitchFamily="18" charset="0"/>
              </a:rPr>
              <a:t>vẻ</a:t>
            </a:r>
            <a:endParaRPr lang="en-US" altLang="en-US" sz="3600" dirty="0" smtClean="0">
              <a:latin typeface="Times New Roman" panose="02020603050405020304" pitchFamily="18" charset="0"/>
              <a:cs typeface="Times New Roman" panose="02020603050405020304" pitchFamily="18" charset="0"/>
            </a:endParaRPr>
          </a:p>
          <a:p>
            <a:pPr>
              <a:buClr>
                <a:schemeClr val="tx1"/>
              </a:buClr>
              <a:buSzPct val="80000"/>
              <a:buFont typeface="Wingdings" panose="05000000000000000000" pitchFamily="2" charset="2"/>
              <a:buChar char="q"/>
            </a:pPr>
            <a:r>
              <a:rPr lang="en-US" altLang="en-US" sz="3600" dirty="0" smtClean="0">
                <a:latin typeface="Times New Roman" panose="02020603050405020304" pitchFamily="18" charset="0"/>
                <a:cs typeface="Times New Roman" panose="02020603050405020304" pitchFamily="18" charset="0"/>
              </a:rPr>
              <a:t> </a:t>
            </a:r>
            <a:r>
              <a:rPr lang="en-US" altLang="en-US" sz="3600" dirty="0" err="1" smtClean="0">
                <a:latin typeface="Times New Roman" panose="02020603050405020304" pitchFamily="18" charset="0"/>
                <a:cs typeface="Times New Roman" panose="02020603050405020304" pitchFamily="18" charset="0"/>
              </a:rPr>
              <a:t>Thân</a:t>
            </a:r>
            <a:r>
              <a:rPr lang="en-US" altLang="en-US" sz="3600" dirty="0" smtClean="0">
                <a:latin typeface="Times New Roman" panose="02020603050405020304" pitchFamily="18" charset="0"/>
                <a:cs typeface="Times New Roman" panose="02020603050405020304" pitchFamily="18" charset="0"/>
              </a:rPr>
              <a:t> </a:t>
            </a:r>
            <a:r>
              <a:rPr lang="en-US" altLang="en-US" sz="3600" dirty="0" err="1" smtClean="0">
                <a:latin typeface="Times New Roman" panose="02020603050405020304" pitchFamily="18" charset="0"/>
                <a:cs typeface="Times New Roman" panose="02020603050405020304" pitchFamily="18" charset="0"/>
              </a:rPr>
              <a:t>thiện</a:t>
            </a:r>
            <a:endParaRPr lang="en-US" altLang="en-US" sz="3600" dirty="0" smtClean="0">
              <a:latin typeface="Times New Roman" panose="02020603050405020304" pitchFamily="18" charset="0"/>
              <a:cs typeface="Times New Roman" panose="02020603050405020304" pitchFamily="18" charset="0"/>
            </a:endParaRPr>
          </a:p>
          <a:p>
            <a:pPr>
              <a:buClr>
                <a:schemeClr val="tx1"/>
              </a:buClr>
              <a:buSzPct val="80000"/>
              <a:buFont typeface="Wingdings" panose="05000000000000000000" pitchFamily="2" charset="2"/>
              <a:buChar char="q"/>
            </a:pPr>
            <a:r>
              <a:rPr lang="en-US" altLang="en-US" sz="3600" dirty="0" smtClean="0">
                <a:latin typeface="Times New Roman" panose="02020603050405020304" pitchFamily="18" charset="0"/>
                <a:cs typeface="Times New Roman" panose="02020603050405020304" pitchFamily="18" charset="0"/>
              </a:rPr>
              <a:t> </a:t>
            </a:r>
            <a:r>
              <a:rPr lang="en-US" altLang="en-US" sz="3600" dirty="0" err="1" smtClean="0">
                <a:latin typeface="Times New Roman" panose="02020603050405020304" pitchFamily="18" charset="0"/>
                <a:cs typeface="Times New Roman" panose="02020603050405020304" pitchFamily="18" charset="0"/>
              </a:rPr>
              <a:t>Hợp</a:t>
            </a:r>
            <a:r>
              <a:rPr lang="en-US" altLang="en-US" sz="3600" dirty="0" smtClean="0">
                <a:latin typeface="Times New Roman" panose="02020603050405020304" pitchFamily="18" charset="0"/>
                <a:cs typeface="Times New Roman" panose="02020603050405020304" pitchFamily="18" charset="0"/>
              </a:rPr>
              <a:t> </a:t>
            </a:r>
            <a:r>
              <a:rPr lang="en-US" altLang="en-US" sz="3600" dirty="0" err="1" smtClean="0">
                <a:latin typeface="Times New Roman" panose="02020603050405020304" pitchFamily="18" charset="0"/>
                <a:cs typeface="Times New Roman" panose="02020603050405020304" pitchFamily="18" charset="0"/>
              </a:rPr>
              <a:t>tác</a:t>
            </a:r>
            <a:endParaRPr lang="en-US" altLang="en-US" sz="3600" dirty="0" smtClean="0">
              <a:latin typeface="Times New Roman" panose="02020603050405020304" pitchFamily="18" charset="0"/>
              <a:cs typeface="Times New Roman" panose="02020603050405020304" pitchFamily="18" charset="0"/>
            </a:endParaRPr>
          </a:p>
          <a:p>
            <a:pPr>
              <a:buClr>
                <a:schemeClr val="tx1"/>
              </a:buClr>
              <a:buSzPct val="80000"/>
              <a:buFont typeface="Wingdings" panose="05000000000000000000" pitchFamily="2" charset="2"/>
              <a:buChar char="q"/>
            </a:pPr>
            <a:r>
              <a:rPr lang="en-US" altLang="en-US" sz="3600" dirty="0" smtClean="0">
                <a:latin typeface="Times New Roman" panose="02020603050405020304" pitchFamily="18" charset="0"/>
                <a:cs typeface="Times New Roman" panose="02020603050405020304" pitchFamily="18" charset="0"/>
              </a:rPr>
              <a:t> </a:t>
            </a:r>
            <a:r>
              <a:rPr lang="en-US" altLang="en-US" sz="3600" dirty="0" err="1" smtClean="0">
                <a:latin typeface="Times New Roman" panose="02020603050405020304" pitchFamily="18" charset="0"/>
                <a:cs typeface="Times New Roman" panose="02020603050405020304" pitchFamily="18" charset="0"/>
              </a:rPr>
              <a:t>Tôn</a:t>
            </a:r>
            <a:r>
              <a:rPr lang="en-US" altLang="en-US" sz="3600" dirty="0" smtClean="0">
                <a:latin typeface="Times New Roman" panose="02020603050405020304" pitchFamily="18" charset="0"/>
                <a:cs typeface="Times New Roman" panose="02020603050405020304" pitchFamily="18" charset="0"/>
              </a:rPr>
              <a:t> </a:t>
            </a:r>
            <a:r>
              <a:rPr lang="en-US" altLang="en-US" sz="3600" dirty="0" err="1" smtClean="0">
                <a:latin typeface="Times New Roman" panose="02020603050405020304" pitchFamily="18" charset="0"/>
                <a:cs typeface="Times New Roman" panose="02020603050405020304" pitchFamily="18" charset="0"/>
              </a:rPr>
              <a:t>trọng</a:t>
            </a:r>
            <a:r>
              <a:rPr lang="en-US" altLang="en-US" sz="3600" dirty="0" smtClean="0">
                <a:latin typeface="Times New Roman" panose="02020603050405020304" pitchFamily="18" charset="0"/>
                <a:cs typeface="Times New Roman" panose="02020603050405020304" pitchFamily="18" charset="0"/>
              </a:rPr>
              <a:t> </a:t>
            </a:r>
          </a:p>
        </p:txBody>
      </p:sp>
      <p:pic>
        <p:nvPicPr>
          <p:cNvPr id="5" name="Picture 4" descr="NEWSMAN3"/>
          <p:cNvPicPr>
            <a:picLocks noChangeAspect="1" noChangeArrowheads="1"/>
          </p:cNvPicPr>
          <p:nvPr/>
        </p:nvPicPr>
        <p:blipFill>
          <a:blip r:embed="rId2">
            <a:lum contrast="18000"/>
            <a:extLst>
              <a:ext uri="{28A0092B-C50C-407E-A947-70E740481C1C}">
                <a14:useLocalDpi xmlns:a14="http://schemas.microsoft.com/office/drawing/2010/main" val="0"/>
              </a:ext>
            </a:extLst>
          </a:blip>
          <a:srcRect/>
          <a:stretch>
            <a:fillRect/>
          </a:stretch>
        </p:blipFill>
        <p:spPr bwMode="auto">
          <a:xfrm>
            <a:off x="838200" y="1600200"/>
            <a:ext cx="33528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1423851" y="654590"/>
            <a:ext cx="7014754" cy="692497"/>
          </a:xfrm>
          <a:prstGeom prst="rect">
            <a:avLst/>
          </a:prstGeom>
        </p:spPr>
        <p:txBody>
          <a:bodyPr wrap="square">
            <a:spAutoFit/>
          </a:bodyPr>
          <a:lstStyle/>
          <a:p>
            <a:pPr indent="431800" algn="just">
              <a:lnSpc>
                <a:spcPct val="150000"/>
              </a:lnSpc>
              <a:spcBef>
                <a:spcPts val="600"/>
              </a:spcBef>
              <a:spcAft>
                <a:spcPts val="0"/>
              </a:spcAft>
            </a:pPr>
            <a:r>
              <a:rPr lang="it-IT" sz="2600" b="1" i="1" dirty="0" smtClean="0">
                <a:latin typeface="Times New Roman" panose="02020603050405020304" pitchFamily="18" charset="0"/>
                <a:ea typeface="Times New Roman" panose="02020603050405020304" pitchFamily="18" charset="0"/>
                <a:cs typeface="Arial" panose="020B0604020202020204" pitchFamily="34" charset="0"/>
              </a:rPr>
              <a:t>Văn </a:t>
            </a:r>
            <a:r>
              <a:rPr lang="it-IT" sz="2600" b="1" i="1" dirty="0">
                <a:latin typeface="Times New Roman" panose="02020603050405020304" pitchFamily="18" charset="0"/>
                <a:ea typeface="Times New Roman" panose="02020603050405020304" pitchFamily="18" charset="0"/>
                <a:cs typeface="Arial" panose="020B0604020202020204" pitchFamily="34" charset="0"/>
              </a:rPr>
              <a:t>hóa quản lý trong trường cao đẳng </a:t>
            </a:r>
            <a:endParaRPr lang="en-US" sz="2600" b="1" i="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7"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2926908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additive="base">
                                        <p:cTn id="19"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additive="base">
                                        <p:cTn id="31"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fill="hold"/>
                                        <p:tgtEl>
                                          <p:spTgt spid="4">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16386" y="2432584"/>
            <a:ext cx="2931614" cy="23382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Clr>
                <a:schemeClr val="tx1"/>
              </a:buClr>
              <a:buSzPct val="80000"/>
              <a:buNone/>
            </a:pP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Quyết</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đoán</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Nếu</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người</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quản</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lý</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không</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quyết</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đoán</a:t>
            </a:r>
            <a:r>
              <a:rPr lang="en-US" altLang="en-US" sz="2600" dirty="0" smtClean="0">
                <a:latin typeface="Times New Roman" panose="02020603050405020304" pitchFamily="18" charset="0"/>
                <a:cs typeface="Times New Roman" panose="02020603050405020304" pitchFamily="18" charset="0"/>
              </a:rPr>
              <a:t>, </a:t>
            </a:r>
            <a:r>
              <a:rPr lang="en-US" altLang="en-US" sz="2600" i="1" dirty="0" err="1" smtClean="0">
                <a:solidFill>
                  <a:srgbClr val="FF0000"/>
                </a:solidFill>
                <a:latin typeface="Times New Roman" panose="02020603050405020304" pitchFamily="18" charset="0"/>
                <a:cs typeface="Times New Roman" panose="02020603050405020304" pitchFamily="18" charset="0"/>
              </a:rPr>
              <a:t>ba</a:t>
            </a:r>
            <a:r>
              <a:rPr lang="en-US" altLang="en-US" sz="2600" i="1" dirty="0" smtClean="0">
                <a:solidFill>
                  <a:srgbClr val="FF0000"/>
                </a:solidFill>
                <a:latin typeface="Times New Roman" panose="02020603050405020304" pitchFamily="18" charset="0"/>
                <a:cs typeface="Times New Roman" panose="02020603050405020304" pitchFamily="18" charset="0"/>
              </a:rPr>
              <a:t> </a:t>
            </a:r>
            <a:r>
              <a:rPr lang="en-US" altLang="en-US" sz="2600" i="1" dirty="0" err="1" smtClean="0">
                <a:solidFill>
                  <a:srgbClr val="FF0000"/>
                </a:solidFill>
                <a:latin typeface="Times New Roman" panose="02020603050405020304" pitchFamily="18" charset="0"/>
                <a:cs typeface="Times New Roman" panose="02020603050405020304" pitchFamily="18" charset="0"/>
              </a:rPr>
              <a:t>phải</a:t>
            </a:r>
            <a:r>
              <a:rPr lang="en-US" altLang="en-US" sz="2600" i="1" dirty="0" smtClean="0">
                <a:solidFill>
                  <a:srgbClr val="FF0000"/>
                </a:solidFill>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thì</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hiệu</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quả</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công</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việc</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sẽ</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hạn</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chế</a:t>
            </a:r>
            <a:r>
              <a:rPr lang="en-US" altLang="en-US" sz="2600" dirty="0" smtClean="0">
                <a:latin typeface="Times New Roman" panose="02020603050405020304" pitchFamily="18" charset="0"/>
                <a:cs typeface="Times New Roman" panose="02020603050405020304" pitchFamily="18" charset="0"/>
              </a:rPr>
              <a:t>.</a:t>
            </a:r>
          </a:p>
          <a:p>
            <a:pPr marL="0" indent="0" algn="just">
              <a:buClr>
                <a:schemeClr val="tx1"/>
              </a:buClr>
              <a:buSzPct val="80000"/>
              <a:buNone/>
            </a:pPr>
            <a:endParaRPr lang="en-US" altLang="en-US" sz="2600" dirty="0" smtClean="0">
              <a:latin typeface="Times New Roman" panose="02020603050405020304" pitchFamily="18" charset="0"/>
              <a:cs typeface="Times New Roman" panose="02020603050405020304" pitchFamily="18" charset="0"/>
            </a:endParaRPr>
          </a:p>
        </p:txBody>
      </p:sp>
      <p:pic>
        <p:nvPicPr>
          <p:cNvPr id="5122" name="Picture 2" descr="Quyết đoán là gì? Rèn luyện tính quyết đoán để chạm tới thành cô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706483"/>
            <a:ext cx="6096000" cy="48482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438501" y="360234"/>
            <a:ext cx="7014754" cy="692497"/>
          </a:xfrm>
          <a:prstGeom prst="rect">
            <a:avLst/>
          </a:prstGeom>
        </p:spPr>
        <p:txBody>
          <a:bodyPr wrap="square">
            <a:spAutoFit/>
          </a:bodyPr>
          <a:lstStyle/>
          <a:p>
            <a:pPr indent="431800" algn="just">
              <a:lnSpc>
                <a:spcPct val="150000"/>
              </a:lnSpc>
              <a:spcBef>
                <a:spcPts val="600"/>
              </a:spcBef>
              <a:spcAft>
                <a:spcPts val="0"/>
              </a:spcAft>
            </a:pPr>
            <a:r>
              <a:rPr lang="it-IT" sz="2600" b="1" i="1" dirty="0" smtClean="0">
                <a:latin typeface="Times New Roman" panose="02020603050405020304" pitchFamily="18" charset="0"/>
                <a:ea typeface="Times New Roman" panose="02020603050405020304" pitchFamily="18" charset="0"/>
                <a:cs typeface="Arial" panose="020B0604020202020204" pitchFamily="34" charset="0"/>
              </a:rPr>
              <a:t>Văn </a:t>
            </a:r>
            <a:r>
              <a:rPr lang="it-IT" sz="2600" b="1" i="1" dirty="0">
                <a:latin typeface="Times New Roman" panose="02020603050405020304" pitchFamily="18" charset="0"/>
                <a:ea typeface="Times New Roman" panose="02020603050405020304" pitchFamily="18" charset="0"/>
                <a:cs typeface="Arial" panose="020B0604020202020204" pitchFamily="34" charset="0"/>
              </a:rPr>
              <a:t>hóa quản lý trong trường cao đẳng </a:t>
            </a:r>
            <a:endParaRPr lang="en-US" sz="2600" b="1" i="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6"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2608506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5"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237879" y="-2769989"/>
            <a:ext cx="6096000" cy="2769989"/>
          </a:xfrm>
          <a:prstGeom prst="rect">
            <a:avLst/>
          </a:prstGeom>
        </p:spPr>
        <p:txBody>
          <a:bodyPr>
            <a:spAutoFit/>
          </a:bodyPr>
          <a:lstStyle/>
          <a:p>
            <a:pPr algn="just">
              <a:spcBef>
                <a:spcPts val="600"/>
              </a:spcBef>
              <a:spcAft>
                <a:spcPts val="600"/>
              </a:spcAft>
            </a:pPr>
            <a:r>
              <a:rPr lang="nl-NL"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Văn hóa giảng dạy (dạy học) và tư vấn</a:t>
            </a:r>
            <a:endParaRPr lang="en-US" sz="1600" dirty="0">
              <a:latin typeface="Times New Roman" panose="02020603050405020304" pitchFamily="18" charset="0"/>
              <a:ea typeface="Calibri" panose="020F0502020204030204" pitchFamily="34" charset="0"/>
              <a:cs typeface="Times New Roman" panose="02020603050405020304" pitchFamily="18" charset="0"/>
            </a:endParaRPr>
          </a:p>
          <a:p>
            <a:pPr indent="457200" algn="just">
              <a:spcBef>
                <a:spcPts val="600"/>
              </a:spcBef>
              <a:spcAft>
                <a:spcPts val="600"/>
              </a:spcAft>
            </a:pPr>
            <a:r>
              <a:rPr lang="nl-NL"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Văn hóa giảng dạy một mặt phụ thuộc văn hóa quản lí. </a:t>
            </a:r>
            <a:endParaRPr lang="en-US" sz="1600" dirty="0">
              <a:latin typeface="Times New Roman" panose="02020603050405020304" pitchFamily="18" charset="0"/>
              <a:ea typeface="Calibri" panose="020F0502020204030204" pitchFamily="34" charset="0"/>
              <a:cs typeface="Times New Roman" panose="02020603050405020304" pitchFamily="18" charset="0"/>
            </a:endParaRPr>
          </a:p>
          <a:p>
            <a:pPr indent="457200" algn="just">
              <a:spcBef>
                <a:spcPts val="600"/>
              </a:spcBef>
              <a:spcAft>
                <a:spcPts val="600"/>
              </a:spcAft>
            </a:pPr>
            <a:r>
              <a:rPr lang="nl-NL"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Văn hóa giảng dạy thể hiện những giá trị tích cực trong kĩ năng dạy học và giao tiếp sư phạm, đặc biệt là kĩ năng và phong cách dạy học chuyên nghiệp (người khác nghề không thể dạy nổi như vậy).</a:t>
            </a:r>
            <a:endParaRPr lang="en-US" sz="1600" dirty="0">
              <a:latin typeface="Times New Roman" panose="02020603050405020304" pitchFamily="18" charset="0"/>
              <a:ea typeface="Calibri" panose="020F0502020204030204" pitchFamily="34" charset="0"/>
              <a:cs typeface="Times New Roman" panose="02020603050405020304" pitchFamily="18" charset="0"/>
            </a:endParaRPr>
          </a:p>
          <a:p>
            <a:pPr indent="457200" algn="just">
              <a:spcBef>
                <a:spcPts val="600"/>
              </a:spcBef>
              <a:spcAft>
                <a:spcPts val="600"/>
              </a:spcAft>
            </a:pPr>
            <a:r>
              <a:rPr lang="nl-NL"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Tiêu chí quyết định của văn hóa giảng dạy chính là hiệu quả dạy học. </a:t>
            </a:r>
            <a:endParaRPr lang="en-US" sz="16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12" name="Rectangle 3"/>
          <p:cNvSpPr txBox="1">
            <a:spLocks noChangeArrowheads="1"/>
          </p:cNvSpPr>
          <p:nvPr/>
        </p:nvSpPr>
        <p:spPr>
          <a:xfrm>
            <a:off x="457200" y="1828800"/>
            <a:ext cx="4038600" cy="48543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09600" indent="-609600" algn="just">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 </a:t>
            </a:r>
            <a:r>
              <a:rPr lang="nl-NL"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Năng lực quản </a:t>
            </a:r>
            <a:r>
              <a:rPr lang="nl-NL"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rPr>
              <a:t>lí</a:t>
            </a:r>
            <a:endParaRPr lang="en-US" dirty="0">
              <a:latin typeface="Times New Roman" pitchFamily="18" charset="0"/>
              <a:cs typeface="Times New Roman" pitchFamily="18" charset="0"/>
            </a:endParaRPr>
          </a:p>
          <a:p>
            <a:pPr marL="609600" indent="-609600" algn="just">
              <a:buFontTx/>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dậy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cảm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xúc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đồng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nguyện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nhằm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tiêu</a:t>
            </a:r>
            <a:r>
              <a:rPr lang="en-US" dirty="0" smtClean="0">
                <a:latin typeface="Times New Roman" pitchFamily="18" charset="0"/>
                <a:cs typeface="Times New Roman" pitchFamily="18" charset="0"/>
              </a:rPr>
              <a:t>.</a:t>
            </a:r>
          </a:p>
        </p:txBody>
      </p:sp>
      <p:pic>
        <p:nvPicPr>
          <p:cNvPr id="13" name="Content Placeholder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5414963" y="2057400"/>
            <a:ext cx="3043237" cy="2400300"/>
          </a:xfrm>
          <a:prstGeom prst="rect">
            <a:avLst/>
          </a:prstGeom>
        </p:spPr>
      </p:pic>
      <p:sp>
        <p:nvSpPr>
          <p:cNvPr id="14" name="Rectangle 13"/>
          <p:cNvSpPr/>
          <p:nvPr/>
        </p:nvSpPr>
        <p:spPr>
          <a:xfrm>
            <a:off x="5562600" y="4800600"/>
            <a:ext cx="2819400" cy="6096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err="1"/>
              <a:t>Sự</a:t>
            </a:r>
            <a:r>
              <a:rPr lang="en-US" dirty="0"/>
              <a:t> </a:t>
            </a:r>
            <a:r>
              <a:rPr lang="en-US" dirty="0" err="1"/>
              <a:t>hy</a:t>
            </a:r>
            <a:r>
              <a:rPr lang="en-US" dirty="0"/>
              <a:t> </a:t>
            </a:r>
            <a:r>
              <a:rPr lang="en-US" dirty="0" err="1"/>
              <a:t>sinh</a:t>
            </a:r>
            <a:r>
              <a:rPr lang="en-US" dirty="0"/>
              <a:t> </a:t>
            </a:r>
            <a:r>
              <a:rPr lang="en-US" dirty="0" err="1"/>
              <a:t>của</a:t>
            </a:r>
            <a:r>
              <a:rPr lang="en-US" dirty="0"/>
              <a:t> </a:t>
            </a:r>
            <a:r>
              <a:rPr lang="en-US" dirty="0" err="1"/>
              <a:t>người</a:t>
            </a:r>
            <a:r>
              <a:rPr lang="en-US" dirty="0"/>
              <a:t> </a:t>
            </a:r>
            <a:r>
              <a:rPr lang="en-US" dirty="0" err="1" smtClean="0"/>
              <a:t>quản</a:t>
            </a:r>
            <a:r>
              <a:rPr lang="en-US" dirty="0" smtClean="0"/>
              <a:t> </a:t>
            </a:r>
            <a:r>
              <a:rPr lang="en-US" dirty="0" err="1" smtClean="0"/>
              <a:t>lý</a:t>
            </a:r>
            <a:r>
              <a:rPr lang="en-US" dirty="0" smtClean="0"/>
              <a:t> ….</a:t>
            </a:r>
            <a:endParaRPr lang="en-US" dirty="0"/>
          </a:p>
        </p:txBody>
      </p:sp>
      <p:sp>
        <p:nvSpPr>
          <p:cNvPr id="6" name="Rectangle 5"/>
          <p:cNvSpPr/>
          <p:nvPr/>
        </p:nvSpPr>
        <p:spPr>
          <a:xfrm>
            <a:off x="1423851" y="654590"/>
            <a:ext cx="7014754" cy="692497"/>
          </a:xfrm>
          <a:prstGeom prst="rect">
            <a:avLst/>
          </a:prstGeom>
        </p:spPr>
        <p:txBody>
          <a:bodyPr wrap="square">
            <a:spAutoFit/>
          </a:bodyPr>
          <a:lstStyle/>
          <a:p>
            <a:pPr indent="431800" algn="just">
              <a:lnSpc>
                <a:spcPct val="150000"/>
              </a:lnSpc>
              <a:spcBef>
                <a:spcPts val="600"/>
              </a:spcBef>
              <a:spcAft>
                <a:spcPts val="0"/>
              </a:spcAft>
            </a:pPr>
            <a:r>
              <a:rPr lang="it-IT" sz="2600" b="1" i="1" dirty="0" smtClean="0">
                <a:latin typeface="Times New Roman" panose="02020603050405020304" pitchFamily="18" charset="0"/>
                <a:ea typeface="Times New Roman" panose="02020603050405020304" pitchFamily="18" charset="0"/>
                <a:cs typeface="Arial" panose="020B0604020202020204" pitchFamily="34" charset="0"/>
              </a:rPr>
              <a:t>Văn </a:t>
            </a:r>
            <a:r>
              <a:rPr lang="it-IT" sz="2600" b="1" i="1" dirty="0">
                <a:latin typeface="Times New Roman" panose="02020603050405020304" pitchFamily="18" charset="0"/>
                <a:ea typeface="Times New Roman" panose="02020603050405020304" pitchFamily="18" charset="0"/>
                <a:cs typeface="Arial" panose="020B0604020202020204" pitchFamily="34" charset="0"/>
              </a:rPr>
              <a:t>hóa quản lý trong trường cao đẳng </a:t>
            </a:r>
            <a:endParaRPr lang="en-US" sz="2600" b="1" i="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7"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250697570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304800" y="1447800"/>
            <a:ext cx="4038600" cy="4495800"/>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just">
              <a:defRPr/>
            </a:pPr>
            <a:r>
              <a:rPr lang="en-US" sz="2800" dirty="0" smtClean="0">
                <a:solidFill>
                  <a:schemeClr val="tx1"/>
                </a:solidFill>
                <a:latin typeface="Times New Roman" pitchFamily="18" charset="0"/>
                <a:cs typeface="Times New Roman" pitchFamily="18" charset="0"/>
              </a:rPr>
              <a:t>	- </a:t>
            </a:r>
            <a:r>
              <a:rPr lang="nl-NL" sz="2800"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rPr>
              <a:t>Năng </a:t>
            </a:r>
            <a:r>
              <a:rPr lang="nl-NL" sz="28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lực quản </a:t>
            </a:r>
            <a:r>
              <a:rPr lang="nl-NL" sz="2800" dirty="0" smtClean="0">
                <a:solidFill>
                  <a:srgbClr val="C00000"/>
                </a:solidFill>
                <a:latin typeface="Times New Roman" panose="02020603050405020304" pitchFamily="18" charset="0"/>
                <a:ea typeface="Calibri" panose="020F0502020204030204" pitchFamily="34" charset="0"/>
                <a:cs typeface="Times New Roman" panose="02020603050405020304" pitchFamily="18" charset="0"/>
              </a:rPr>
              <a:t>lí</a:t>
            </a:r>
            <a:endParaRPr lang="en-US" sz="2800" dirty="0" smtClean="0">
              <a:solidFill>
                <a:schemeClr val="tx1"/>
              </a:solidFill>
              <a:latin typeface="Times New Roman" pitchFamily="18" charset="0"/>
              <a:cs typeface="Times New Roman" pitchFamily="18" charset="0"/>
            </a:endParaRPr>
          </a:p>
          <a:p>
            <a:pPr algn="just">
              <a:defRPr/>
            </a:pPr>
            <a:r>
              <a:rPr lang="en-US" sz="2800" dirty="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Năng</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lực</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đầu</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tiên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và</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tối</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quan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trọng</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là</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sự</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sắc</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sảo</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nhạy</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bén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trong</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việc</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nắm</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bắt</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yêu</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cầu</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của</a:t>
            </a:r>
            <a:r>
              <a:rPr lang="en-US" sz="2800" dirty="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thực</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tiễn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chọn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trúng</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mục</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tiêu</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và</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xác</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định</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rõ</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những</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cần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làm</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và</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cách</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làm</a:t>
            </a:r>
            <a:r>
              <a:rPr lang="en-US" sz="2800" dirty="0" smtClean="0">
                <a:solidFill>
                  <a:schemeClr val="tx1"/>
                </a:solidFill>
                <a:latin typeface="Times New Roman" pitchFamily="18" charset="0"/>
                <a:cs typeface="Times New Roman" pitchFamily="18" charset="0"/>
              </a:rPr>
              <a:t>.</a:t>
            </a:r>
          </a:p>
          <a:p>
            <a:pPr algn="just">
              <a:defRPr/>
            </a:pPr>
            <a:r>
              <a:rPr lang="en-US" sz="2800" dirty="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Thiết</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kế</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và</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vận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hành</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nhà</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trường</a:t>
            </a:r>
            <a:r>
              <a:rPr lang="en-US" sz="2800" dirty="0" smtClean="0">
                <a:solidFill>
                  <a:schemeClr val="tx1"/>
                </a:solidFill>
                <a:latin typeface="Times New Roman" pitchFamily="18" charset="0"/>
                <a:cs typeface="Times New Roman" pitchFamily="18" charset="0"/>
              </a:rPr>
              <a:t>.</a:t>
            </a:r>
          </a:p>
        </p:txBody>
      </p:sp>
      <p:pic>
        <p:nvPicPr>
          <p:cNvPr id="5" name="Content Placeholder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495800" y="2895600"/>
            <a:ext cx="1676400" cy="2286000"/>
          </a:xfrm>
          <a:prstGeom prst="rect">
            <a:avLst/>
          </a:prstGeom>
        </p:spPr>
      </p:pic>
      <p:pic>
        <p:nvPicPr>
          <p:cNvPr id="6"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81700" y="4191000"/>
            <a:ext cx="28575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1905000"/>
            <a:ext cx="170497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
        <p:nvSpPr>
          <p:cNvPr id="9" name="Rectangle 8"/>
          <p:cNvSpPr/>
          <p:nvPr/>
        </p:nvSpPr>
        <p:spPr>
          <a:xfrm>
            <a:off x="1476103" y="218555"/>
            <a:ext cx="7014754" cy="692497"/>
          </a:xfrm>
          <a:prstGeom prst="rect">
            <a:avLst/>
          </a:prstGeom>
        </p:spPr>
        <p:txBody>
          <a:bodyPr wrap="square">
            <a:spAutoFit/>
          </a:bodyPr>
          <a:lstStyle/>
          <a:p>
            <a:pPr indent="431800" algn="just">
              <a:lnSpc>
                <a:spcPct val="150000"/>
              </a:lnSpc>
              <a:spcBef>
                <a:spcPts val="600"/>
              </a:spcBef>
              <a:spcAft>
                <a:spcPts val="0"/>
              </a:spcAft>
            </a:pPr>
            <a:r>
              <a:rPr lang="it-IT" sz="2600" b="1" i="1" dirty="0" smtClean="0">
                <a:latin typeface="Times New Roman" panose="02020603050405020304" pitchFamily="18" charset="0"/>
                <a:ea typeface="Times New Roman" panose="02020603050405020304" pitchFamily="18" charset="0"/>
                <a:cs typeface="Arial" panose="020B0604020202020204" pitchFamily="34" charset="0"/>
              </a:rPr>
              <a:t>b.Văn </a:t>
            </a:r>
            <a:r>
              <a:rPr lang="it-IT" sz="2600" b="1" i="1" dirty="0">
                <a:latin typeface="Times New Roman" panose="02020603050405020304" pitchFamily="18" charset="0"/>
                <a:ea typeface="Times New Roman" panose="02020603050405020304" pitchFamily="18" charset="0"/>
                <a:cs typeface="Arial" panose="020B0604020202020204" pitchFamily="34" charset="0"/>
              </a:rPr>
              <a:t>hóa quản lý trong trường cao đẳng </a:t>
            </a:r>
            <a:endParaRPr lang="en-US" sz="2600" b="1" i="1" dirty="0">
              <a:latin typeface="Times New Roman" panose="02020603050405020304" pitchFamily="18"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31316037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0638" y="1355361"/>
            <a:ext cx="3420836" cy="4627427"/>
          </a:xfrm>
        </p:spPr>
        <p:txBody>
          <a:bodyPr>
            <a:noAutofit/>
          </a:bodyPr>
          <a:lstStyle/>
          <a:p>
            <a:pPr marL="0" indent="0" algn="just">
              <a:buNone/>
            </a:pP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Tầm</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nhìn</a:t>
            </a:r>
            <a:r>
              <a:rPr lang="en-US" sz="2600" dirty="0" smtClean="0">
                <a:latin typeface="Times New Roman" panose="02020603050405020304" pitchFamily="18" charset="0"/>
                <a:cs typeface="Times New Roman" panose="02020603050405020304" pitchFamily="18" charset="0"/>
              </a:rPr>
              <a:t> hay </a:t>
            </a:r>
            <a:r>
              <a:rPr lang="en-US" sz="2600" dirty="0" err="1" smtClean="0">
                <a:latin typeface="Times New Roman" panose="02020603050405020304" pitchFamily="18" charset="0"/>
                <a:cs typeface="Times New Roman" panose="02020603050405020304" pitchFamily="18" charset="0"/>
              </a:rPr>
              <a:t>là</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khả</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năng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nhìn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xa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hơn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trông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rộng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hơn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hình</a:t>
            </a:r>
            <a:r>
              <a:rPr lang="en-US" sz="2600" dirty="0" smtClean="0">
                <a:latin typeface="Times New Roman" panose="02020603050405020304" pitchFamily="18" charset="0"/>
                <a:cs typeface="Times New Roman" panose="02020603050405020304" pitchFamily="18" charset="0"/>
              </a:rPr>
              <a:t> dung </a:t>
            </a:r>
            <a:r>
              <a:rPr lang="en-US" sz="2600" dirty="0" err="1" smtClean="0">
                <a:latin typeface="Times New Roman" panose="02020603050405020304" pitchFamily="18" charset="0"/>
                <a:cs typeface="Times New Roman" panose="02020603050405020304" pitchFamily="18" charset="0"/>
              </a:rPr>
              <a:t>viễn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cảnh</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sẽ</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diễn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ra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trong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tương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lai</a:t>
            </a:r>
            <a:r>
              <a:rPr lang="en-US" sz="2600"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của</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trường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đẳng</a:t>
            </a:r>
            <a:r>
              <a:rPr lang="en-US" dirty="0" smtClean="0">
                <a:latin typeface="Times New Roman" panose="02020603050405020304" pitchFamily="18" charset="0"/>
                <a:cs typeface="Times New Roman" panose="02020603050405020304" pitchFamily="18" charset="0"/>
              </a:rPr>
              <a:t>.</a:t>
            </a:r>
            <a:endParaRPr lang="en-US" sz="2600" dirty="0" smtClean="0">
              <a:latin typeface="Times New Roman" panose="02020603050405020304" pitchFamily="18" charset="0"/>
              <a:cs typeface="Times New Roman" panose="02020603050405020304" pitchFamily="18" charset="0"/>
            </a:endParaRPr>
          </a:p>
          <a:p>
            <a:pPr marL="0" indent="0" algn="just">
              <a:buNone/>
            </a:pP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Tầm</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nhìn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còn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thể</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hiện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những</a:t>
            </a:r>
            <a:r>
              <a:rPr lang="en-US" sz="2600" dirty="0" smtClean="0">
                <a:latin typeface="Times New Roman" panose="02020603050405020304" pitchFamily="18" charset="0"/>
                <a:cs typeface="Times New Roman" panose="02020603050405020304" pitchFamily="18" charset="0"/>
              </a:rPr>
              <a:t> ý </a:t>
            </a:r>
            <a:r>
              <a:rPr lang="en-US" sz="2600" dirty="0" err="1" smtClean="0">
                <a:latin typeface="Times New Roman" panose="02020603050405020304" pitchFamily="18" charset="0"/>
                <a:cs typeface="Times New Roman" panose="02020603050405020304" pitchFamily="18" charset="0"/>
              </a:rPr>
              <a:t>tưởng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những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kỳ</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vọng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mà</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nhà</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quản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lý</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muốn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vươn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tới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nhà</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trường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cao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đẳng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muốn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vươn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tới</a:t>
            </a:r>
            <a:r>
              <a:rPr lang="en-US" sz="2600" dirty="0" smtClean="0">
                <a:latin typeface="Times New Roman" panose="02020603050405020304" pitchFamily="18" charset="0"/>
                <a:cs typeface="Times New Roman" panose="02020603050405020304" pitchFamily="18" charset="0"/>
              </a:rPr>
              <a:t>).</a:t>
            </a:r>
          </a:p>
          <a:p>
            <a:pPr marL="0" indent="0" algn="just">
              <a:buNone/>
            </a:pPr>
            <a:r>
              <a:rPr lang="en-US" sz="2600" dirty="0" smtClean="0">
                <a:latin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p:txBody>
      </p:sp>
      <p:pic>
        <p:nvPicPr>
          <p:cNvPr id="4098" name="Picture 2" descr="Hãy Theo Đuổi Tầm Nhìn, Đừng Theo Đuổi Tiền Bạc - YBO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5166" y="-63501"/>
            <a:ext cx="5368834" cy="3499031"/>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Tầm nhìn sống động để thành công - Thegioibantin.co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5166" y="3722914"/>
            <a:ext cx="5368834" cy="3135086"/>
          </a:xfrm>
          <a:prstGeom prst="rect">
            <a:avLst/>
          </a:prstGeom>
          <a:noFill/>
          <a:extLst>
            <a:ext uri="{909E8E84-426E-40DD-AFC4-6F175D3DCCD1}">
              <a14:hiddenFill xmlns:a14="http://schemas.microsoft.com/office/drawing/2010/main">
                <a:solidFill>
                  <a:srgbClr val="FFFFFF"/>
                </a:solidFill>
              </a14:hiddenFill>
            </a:ext>
          </a:extLst>
        </p:spPr>
      </p:pic>
      <p:sp>
        <p:nvSpPr>
          <p:cNvPr id="5" name="Date Placeholder 5"/>
          <p:cNvSpPr txBox="1">
            <a:spLocks/>
          </p:cNvSpPr>
          <p:nvPr/>
        </p:nvSpPr>
        <p:spPr>
          <a:xfrm>
            <a:off x="0" y="6381750"/>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pPr>
                <a:defRPr/>
              </a:pPr>
              <a:t>1/16/2021</a:t>
            </a:fld>
            <a:endParaRPr lang="en-US" dirty="0"/>
          </a:p>
        </p:txBody>
      </p:sp>
    </p:spTree>
    <p:extLst>
      <p:ext uri="{BB962C8B-B14F-4D97-AF65-F5344CB8AC3E}">
        <p14:creationId xmlns:p14="http://schemas.microsoft.com/office/powerpoint/2010/main" val="9827816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274320" y="414836"/>
            <a:ext cx="4336869" cy="6443164"/>
          </a:xfrm>
        </p:spPr>
        <p:txBody>
          <a:bodyPr>
            <a:noAutofit/>
          </a:bodyPr>
          <a:lstStyle/>
          <a:p>
            <a:pPr marL="0" indent="0" algn="just">
              <a:buNone/>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Để</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tầm</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nhìn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tương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đối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tốt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nhà</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quản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lý</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phải</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a:t>
            </a:r>
          </a:p>
          <a:p>
            <a:pPr marL="0" indent="0" algn="just">
              <a:buNone/>
            </a:pPr>
            <a:r>
              <a:rPr lang="en-US" sz="2400" dirty="0" smtClean="0">
                <a:latin typeface="Times New Roman" panose="02020603050405020304" pitchFamily="18" charset="0"/>
                <a:cs typeface="Times New Roman" panose="02020603050405020304" pitchFamily="18" charset="0"/>
              </a:rPr>
              <a:t> 	- Tri </a:t>
            </a:r>
            <a:r>
              <a:rPr lang="en-US" sz="2400" dirty="0" err="1" smtClean="0">
                <a:latin typeface="Times New Roman" panose="02020603050405020304" pitchFamily="18" charset="0"/>
                <a:cs typeface="Times New Roman" panose="02020603050405020304" pitchFamily="18" charset="0"/>
              </a:rPr>
              <a:t>thức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sâu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rộng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về</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quá</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khứ</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và</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hiện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tại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đúc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rút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được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quy</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luật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sự</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vận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động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và</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phát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triển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để</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cơ</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sở</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dự</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báo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tương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lai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của</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nhà</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trường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cao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đẳng</a:t>
            </a:r>
            <a:r>
              <a:rPr lang="en-US" sz="2400" dirty="0" smtClean="0">
                <a:latin typeface="Times New Roman" panose="02020603050405020304" pitchFamily="18" charset="0"/>
                <a:cs typeface="Times New Roman" panose="02020603050405020304" pitchFamily="18" charset="0"/>
              </a:rPr>
              <a:t>.</a:t>
            </a:r>
          </a:p>
          <a:p>
            <a:pPr marL="0" indent="0" algn="just">
              <a:buNone/>
            </a:pPr>
            <a:r>
              <a:rPr lang="en-US" sz="2400" dirty="0" smtClean="0">
                <a:latin typeface="Times New Roman" panose="02020603050405020304" pitchFamily="18" charset="0"/>
                <a:cs typeface="Times New Roman" panose="02020603050405020304" pitchFamily="18" charset="0"/>
              </a:rPr>
              <a:t>	-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đầu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óc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thông</a:t>
            </a:r>
            <a:r>
              <a:rPr lang="en-US" sz="2400" dirty="0" smtClean="0">
                <a:latin typeface="Times New Roman" panose="02020603050405020304" pitchFamily="18" charset="0"/>
                <a:cs typeface="Times New Roman" panose="02020603050405020304" pitchFamily="18" charset="0"/>
              </a:rPr>
              <a:t> minh, </a:t>
            </a:r>
            <a:r>
              <a:rPr lang="en-US" sz="2400" dirty="0" err="1" smtClean="0">
                <a:latin typeface="Times New Roman" panose="02020603050405020304" pitchFamily="18" charset="0"/>
                <a:cs typeface="Times New Roman" panose="02020603050405020304" pitchFamily="18" charset="0"/>
              </a:rPr>
              <a:t>sắc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sảo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nhanh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nhạy</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khả</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năng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phân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tích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tổng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hợp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và</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dự</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báo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tình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hình</a:t>
            </a:r>
            <a:r>
              <a:rPr lang="en-US" sz="2400" dirty="0" smtClean="0">
                <a:latin typeface="Times New Roman" panose="02020603050405020304" pitchFamily="18" charset="0"/>
                <a:cs typeface="Times New Roman" panose="02020603050405020304" pitchFamily="18" charset="0"/>
              </a:rPr>
              <a:t>.</a:t>
            </a:r>
          </a:p>
          <a:p>
            <a:pPr marL="0" indent="0" algn="just">
              <a:buNone/>
            </a:pPr>
            <a:r>
              <a:rPr lang="en-US" sz="2400" dirty="0" smtClean="0">
                <a:latin typeface="Times New Roman" panose="02020603050405020304" pitchFamily="18" charset="0"/>
                <a:cs typeface="Times New Roman" panose="02020603050405020304" pitchFamily="18" charset="0"/>
              </a:rPr>
              <a:t>	- </a:t>
            </a:r>
            <a:r>
              <a:rPr lang="en-US" sz="2400" dirty="0" err="1" smtClean="0">
                <a:latin typeface="Times New Roman" panose="02020603050405020304" pitchFamily="18" charset="0"/>
                <a:cs typeface="Times New Roman" panose="02020603050405020304" pitchFamily="18" charset="0"/>
              </a:rPr>
              <a:t>Hiểu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biết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thực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tiễn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và</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tích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lũy</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được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nhiều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kinh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nghiệm</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từ</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thực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tiễn</a:t>
            </a:r>
            <a:r>
              <a:rPr lang="en-US" sz="2400" dirty="0" smtClean="0">
                <a:latin typeface="Times New Roman" panose="02020603050405020304" pitchFamily="18" charset="0"/>
                <a:cs typeface="Times New Roman" panose="02020603050405020304" pitchFamily="18" charset="0"/>
              </a:rPr>
              <a:t>.</a:t>
            </a:r>
          </a:p>
          <a:p>
            <a:pPr marL="0" indent="0" algn="just">
              <a:buNone/>
            </a:pPr>
            <a:r>
              <a:rPr lang="en-US" sz="2400" dirty="0" smtClean="0">
                <a:latin typeface="Times New Roman" panose="02020603050405020304" pitchFamily="18" charset="0"/>
                <a:cs typeface="Times New Roman" panose="02020603050405020304" pitchFamily="18" charset="0"/>
              </a:rPr>
              <a:t>	-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tư</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duy</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đổi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mới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đầu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óc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phê</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phán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nhưng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không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viển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vông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huyền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hoặc</a:t>
            </a:r>
            <a:r>
              <a:rPr lang="en-US" sz="2400" dirty="0" smtClean="0">
                <a:latin typeface="Times New Roman" panose="02020603050405020304" pitchFamily="18" charset="0"/>
                <a:cs typeface="Times New Roman" panose="02020603050405020304" pitchFamily="18" charset="0"/>
              </a:rPr>
              <a:t>.</a:t>
            </a:r>
          </a:p>
          <a:p>
            <a:pPr marL="0" indent="0" algn="just">
              <a:buNone/>
            </a:pPr>
            <a:endParaRPr lang="en-US" sz="2400" dirty="0">
              <a:latin typeface="Times New Roman" panose="02020603050405020304" pitchFamily="18" charset="0"/>
              <a:cs typeface="Times New Roman" panose="02020603050405020304" pitchFamily="18" charset="0"/>
            </a:endParaRPr>
          </a:p>
        </p:txBody>
      </p:sp>
      <p:pic>
        <p:nvPicPr>
          <p:cNvPr id="5122" name="Picture 2" descr="Tầm nhìn và Sứ mệnh khác nhau như thế nào? - quantrikhoinghie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6686" y="0"/>
            <a:ext cx="4257313" cy="3248026"/>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ác bước xây dựng Mục đích, Tầm nhìn, Sứ mệnh, Giá trị từ bên tro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6686" y="3248026"/>
            <a:ext cx="4257314" cy="36099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528190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89459" y="885100"/>
            <a:ext cx="3710850" cy="4351338"/>
          </a:xfrm>
        </p:spPr>
        <p:txBody>
          <a:bodyPr>
            <a:noAutofit/>
          </a:bodyPr>
          <a:lstStyle/>
          <a:p>
            <a:pPr marL="0" indent="0" algn="just">
              <a:buNone/>
            </a:pPr>
            <a:r>
              <a:rPr lang="en-US" sz="2600" dirty="0" err="1" smtClean="0">
                <a:latin typeface="Times New Roman" panose="02020603050405020304" pitchFamily="18" charset="0"/>
                <a:cs typeface="Times New Roman" panose="02020603050405020304" pitchFamily="18" charset="0"/>
              </a:rPr>
              <a:t>Nói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đến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tầm</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nhìn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nhà</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quản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lý</a:t>
            </a:r>
            <a:r>
              <a:rPr lang="en-US" sz="2600" dirty="0" smtClean="0">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cần</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trách</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hai</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thái</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cực</a:t>
            </a:r>
            <a:r>
              <a:rPr lang="en-US" sz="2600" dirty="0" smtClean="0">
                <a:latin typeface="Times New Roman" panose="02020603050405020304" pitchFamily="18" charset="0"/>
                <a:cs typeface="Times New Roman" panose="02020603050405020304" pitchFamily="18" charset="0"/>
              </a:rPr>
              <a:t>:</a:t>
            </a:r>
          </a:p>
          <a:p>
            <a:pPr marL="0" indent="0" algn="just">
              <a:buNone/>
            </a:pP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Bảo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thủ</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thiếu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hoài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bảo</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a:t>
            </a:r>
            <a:r>
              <a:rPr lang="en-US" sz="2600" dirty="0" err="1" smtClean="0">
                <a:latin typeface="Times New Roman" panose="02020603050405020304" pitchFamily="18" charset="0"/>
                <a:cs typeface="Times New Roman" panose="02020603050405020304" pitchFamily="18" charset="0"/>
              </a:rPr>
              <a:t>iển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vông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thiếu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khoa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học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bệnh</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giáo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điều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bệnh</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kinh</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nghiệm</a:t>
            </a:r>
            <a:r>
              <a:rPr lang="en-US" sz="2600" dirty="0" smtClean="0">
                <a:latin typeface="Times New Roman" panose="02020603050405020304" pitchFamily="18" charset="0"/>
                <a:cs typeface="Times New Roman" panose="02020603050405020304" pitchFamily="18" charset="0"/>
              </a:rPr>
              <a:t>.</a:t>
            </a:r>
          </a:p>
          <a:p>
            <a:pPr marL="0" indent="0" algn="just">
              <a:buNone/>
            </a:pP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Nếu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nuôi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những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ước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vọng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xa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vời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không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có</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căn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cứ</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khoa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học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và</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không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phù</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hợp</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với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thực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tế</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thì</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những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ước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vọng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đó</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trở</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thành</a:t>
            </a:r>
            <a:r>
              <a:rPr lang="en-US" sz="2600" dirty="0" smtClean="0">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gió</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thoảng</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mây</a:t>
            </a:r>
            <a:r>
              <a:rPr lang="en-US" sz="2600" dirty="0" smtClean="0">
                <a:solidFill>
                  <a:srgbClr val="FF0000"/>
                </a:solidFill>
                <a:latin typeface="Times New Roman" panose="02020603050405020304" pitchFamily="18" charset="0"/>
                <a:cs typeface="Times New Roman" panose="02020603050405020304" pitchFamily="18" charset="0"/>
              </a:rPr>
              <a:t> bay</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thậm</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chí</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có</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thể</a:t>
            </a:r>
            <a:r>
              <a:rPr lang="en-US" sz="2600" dirty="0" smtClean="0">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phá</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hỏng</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pic>
        <p:nvPicPr>
          <p:cNvPr id="6146" name="Picture 2" descr="Đừng 'chôn' mình bằng những ước mơ viển vông - Ngôi sa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055326" cy="318135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nhung-cau-noi-hay-ve-cuoc-song-y-nghia-nhat-bang-hinh-anh17 - Thư viện hình  ảnh đẹ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81350"/>
            <a:ext cx="5055326" cy="3676650"/>
          </a:xfrm>
          <a:prstGeom prst="rect">
            <a:avLst/>
          </a:prstGeom>
          <a:noFill/>
          <a:extLst>
            <a:ext uri="{909E8E84-426E-40DD-AFC4-6F175D3DCCD1}">
              <a14:hiddenFill xmlns:a14="http://schemas.microsoft.com/office/drawing/2010/main">
                <a:solidFill>
                  <a:srgbClr val="FFFFFF"/>
                </a:solidFill>
              </a14:hiddenFill>
            </a:ext>
          </a:extLst>
        </p:spPr>
      </p:pic>
      <p:sp>
        <p:nvSpPr>
          <p:cNvPr id="5"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36349096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89686" y="1108505"/>
            <a:ext cx="4233998" cy="492443"/>
          </a:xfrm>
          <a:prstGeom prst="rect">
            <a:avLst/>
          </a:prstGeom>
          <a:noFill/>
        </p:spPr>
        <p:txBody>
          <a:bodyPr wrap="square" rtlCol="0">
            <a:spAutoFit/>
          </a:bodyPr>
          <a:lstStyle/>
          <a:p>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smtClean="0">
                <a:solidFill>
                  <a:srgbClr val="C00000"/>
                </a:solidFill>
                <a:latin typeface="Times New Roman" panose="02020603050405020304" pitchFamily="18" charset="0"/>
                <a:cs typeface="Times New Roman" panose="02020603050405020304" pitchFamily="18" charset="0"/>
              </a:rPr>
              <a:t>1.1.1. VĂN </a:t>
            </a:r>
            <a:r>
              <a:rPr lang="en-US" sz="2600" b="1" dirty="0">
                <a:solidFill>
                  <a:srgbClr val="C00000"/>
                </a:solidFill>
                <a:latin typeface="Times New Roman" panose="02020603050405020304" pitchFamily="18" charset="0"/>
                <a:cs typeface="Times New Roman" panose="02020603050405020304" pitchFamily="18" charset="0"/>
              </a:rPr>
              <a:t>HÓA</a:t>
            </a:r>
          </a:p>
        </p:txBody>
      </p:sp>
      <p:sp>
        <p:nvSpPr>
          <p:cNvPr id="5" name="Rectangle 4"/>
          <p:cNvSpPr/>
          <p:nvPr/>
        </p:nvSpPr>
        <p:spPr>
          <a:xfrm>
            <a:off x="1084217" y="2372728"/>
            <a:ext cx="7276011" cy="2092881"/>
          </a:xfrm>
          <a:prstGeom prst="rect">
            <a:avLst/>
          </a:prstGeom>
        </p:spPr>
        <p:txBody>
          <a:bodyPr wrap="square">
            <a:spAutoFit/>
          </a:bodyPr>
          <a:lstStyle/>
          <a:p>
            <a:pPr indent="431800" algn="just">
              <a:spcBef>
                <a:spcPts val="600"/>
              </a:spcBef>
              <a:spcAft>
                <a:spcPts val="0"/>
              </a:spcAft>
            </a:pPr>
            <a:r>
              <a:rPr lang="es-ES" sz="2600" dirty="0" err="1" smtClean="0">
                <a:latin typeface="Times New Roman" panose="02020603050405020304" pitchFamily="18" charset="0"/>
                <a:ea typeface="Times New Roman" panose="02020603050405020304" pitchFamily="18" charset="0"/>
              </a:rPr>
              <a:t>Tr</a:t>
            </a:r>
            <a:r>
              <a:rPr lang="es-ES" sz="2600" dirty="0" err="1" smtClean="0">
                <a:latin typeface="Times New Roman" panose="02020603050405020304" pitchFamily="18" charset="0"/>
                <a:ea typeface="Times New Roman" panose="02020603050405020304" pitchFamily="18" charset="0"/>
                <a:cs typeface="Arial" panose="020B0604020202020204" pitchFamily="34" charset="0"/>
              </a:rPr>
              <a:t>ầ</a:t>
            </a:r>
            <a:r>
              <a:rPr lang="es-ES" sz="2600" dirty="0" err="1" smtClean="0">
                <a:latin typeface="Times New Roman" panose="02020603050405020304" pitchFamily="18" charset="0"/>
                <a:ea typeface="Times New Roman" panose="02020603050405020304" pitchFamily="18" charset="0"/>
              </a:rPr>
              <a:t>n</a:t>
            </a:r>
            <a:r>
              <a:rPr lang="es-ES" sz="2600" dirty="0" smtClean="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Ng</a:t>
            </a:r>
            <a:r>
              <a:rPr lang="es-ES" sz="2600" dirty="0" err="1">
                <a:latin typeface="Times New Roman" panose="02020603050405020304" pitchFamily="18" charset="0"/>
                <a:ea typeface="Times New Roman" panose="02020603050405020304" pitchFamily="18" charset="0"/>
                <a:cs typeface="Arial" panose="020B0604020202020204" pitchFamily="34" charset="0"/>
              </a:rPr>
              <a:t>ọ</a:t>
            </a:r>
            <a:r>
              <a:rPr lang="es-ES" sz="2600" dirty="0" err="1">
                <a:latin typeface="Times New Roman" panose="02020603050405020304" pitchFamily="18" charset="0"/>
                <a:ea typeface="Times New Roman" panose="02020603050405020304" pitchFamily="18" charset="0"/>
              </a:rPr>
              <a:t>c</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Th</a:t>
            </a:r>
            <a:r>
              <a:rPr lang="es-ES" sz="2600" dirty="0" err="1">
                <a:latin typeface="Times New Roman" panose="02020603050405020304" pitchFamily="18" charset="0"/>
                <a:ea typeface="Times New Roman" panose="02020603050405020304" pitchFamily="18" charset="0"/>
                <a:cs typeface=".VnTime"/>
              </a:rPr>
              <a:t>ê</a:t>
            </a:r>
            <a:r>
              <a:rPr lang="es-ES" sz="2600" dirty="0" err="1">
                <a:latin typeface="Times New Roman" panose="02020603050405020304" pitchFamily="18" charset="0"/>
                <a:ea typeface="Times New Roman" panose="02020603050405020304" pitchFamily="18" charset="0"/>
              </a:rPr>
              <a:t>m</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Arial" panose="020B0604020202020204" pitchFamily="34" charset="0"/>
              </a:rPr>
              <a:t>đị</a:t>
            </a:r>
            <a:r>
              <a:rPr lang="es-ES" sz="2600" dirty="0" err="1">
                <a:latin typeface="Times New Roman" panose="02020603050405020304" pitchFamily="18" charset="0"/>
                <a:ea typeface="Times New Roman" panose="02020603050405020304" pitchFamily="18" charset="0"/>
              </a:rPr>
              <a:t>nh</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ngh</a:t>
            </a:r>
            <a:r>
              <a:rPr lang="es-ES" sz="2600" dirty="0" err="1">
                <a:latin typeface="Times New Roman" panose="02020603050405020304" pitchFamily="18" charset="0"/>
                <a:ea typeface="Times New Roman" panose="02020603050405020304" pitchFamily="18" charset="0"/>
                <a:cs typeface="Arial" panose="020B0604020202020204" pitchFamily="34" charset="0"/>
              </a:rPr>
              <a:t>ĩ</a:t>
            </a:r>
            <a:r>
              <a:rPr lang="es-ES" sz="2600" dirty="0" err="1">
                <a:latin typeface="Times New Roman" panose="02020603050405020304" pitchFamily="18" charset="0"/>
                <a:ea typeface="Times New Roman" panose="02020603050405020304" pitchFamily="18" charset="0"/>
              </a:rPr>
              <a:t>a</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v</a:t>
            </a:r>
            <a:r>
              <a:rPr lang="es-ES" sz="2600" dirty="0" err="1" smtClean="0">
                <a:latin typeface="Times New Roman" panose="02020603050405020304" pitchFamily="18" charset="0"/>
                <a:ea typeface="Times New Roman" panose="02020603050405020304" pitchFamily="18" charset="0"/>
                <a:cs typeface="Arial" panose="020B0604020202020204" pitchFamily="34" charset="0"/>
              </a:rPr>
              <a:t>ề</a:t>
            </a:r>
            <a:r>
              <a:rPr lang="es-ES" sz="2600" dirty="0" smtClean="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v</a:t>
            </a:r>
            <a:r>
              <a:rPr lang="es-ES" sz="2600" dirty="0" err="1">
                <a:latin typeface="Times New Roman" panose="02020603050405020304" pitchFamily="18" charset="0"/>
                <a:ea typeface="Times New Roman" panose="02020603050405020304" pitchFamily="18" charset="0"/>
                <a:cs typeface="Arial" panose="020B0604020202020204" pitchFamily="34" charset="0"/>
              </a:rPr>
              <a:t>ă</a:t>
            </a:r>
            <a:r>
              <a:rPr lang="es-ES" sz="2600" dirty="0" err="1">
                <a:latin typeface="Times New Roman" panose="02020603050405020304" pitchFamily="18" charset="0"/>
                <a:ea typeface="Times New Roman" panose="02020603050405020304" pitchFamily="18" charset="0"/>
              </a:rPr>
              <a:t>n</a:t>
            </a:r>
            <a:r>
              <a:rPr lang="es-ES" sz="2600" dirty="0">
                <a:latin typeface="Times New Roman" panose="02020603050405020304" pitchFamily="18" charset="0"/>
                <a:ea typeface="Times New Roman" panose="02020603050405020304" pitchFamily="18" charset="0"/>
              </a:rPr>
              <a:t> </a:t>
            </a:r>
            <a:r>
              <a:rPr lang="es-ES" sz="2600" dirty="0" err="1" smtClean="0">
                <a:latin typeface="Times New Roman" panose="02020603050405020304" pitchFamily="18" charset="0"/>
                <a:ea typeface="Times New Roman" panose="02020603050405020304" pitchFamily="18" charset="0"/>
              </a:rPr>
              <a:t>h</a:t>
            </a:r>
            <a:r>
              <a:rPr lang="es-ES" sz="2600" dirty="0" err="1" smtClean="0">
                <a:latin typeface="Times New Roman" panose="02020603050405020304" pitchFamily="18" charset="0"/>
                <a:ea typeface="Times New Roman" panose="02020603050405020304" pitchFamily="18" charset="0"/>
                <a:cs typeface=".VnTime"/>
              </a:rPr>
              <a:t>ó</a:t>
            </a:r>
            <a:r>
              <a:rPr lang="es-ES" sz="2600" dirty="0" err="1" smtClean="0">
                <a:latin typeface="Times New Roman" panose="02020603050405020304" pitchFamily="18" charset="0"/>
                <a:ea typeface="Times New Roman" panose="02020603050405020304" pitchFamily="18" charset="0"/>
              </a:rPr>
              <a:t>a</a:t>
            </a:r>
            <a:r>
              <a:rPr lang="es-ES" sz="2600" dirty="0" smtClean="0">
                <a:latin typeface="Times New Roman" panose="02020603050405020304" pitchFamily="18" charset="0"/>
                <a:ea typeface="Times New Roman" panose="02020603050405020304" pitchFamily="18" charset="0"/>
              </a:rPr>
              <a:t>: </a:t>
            </a:r>
            <a:r>
              <a:rPr lang="es-ES" sz="2600" dirty="0" smtClean="0">
                <a:latin typeface="Times New Roman" panose="02020603050405020304" pitchFamily="18" charset="0"/>
                <a:ea typeface="Times New Roman" panose="02020603050405020304" pitchFamily="18" charset="0"/>
                <a:cs typeface="Arial" panose="020B0604020202020204" pitchFamily="34" charset="0"/>
              </a:rPr>
              <a:t>“</a:t>
            </a:r>
            <a:r>
              <a:rPr lang="es-ES" sz="2600" dirty="0" err="1" smtClean="0">
                <a:latin typeface="Times New Roman" panose="02020603050405020304" pitchFamily="18" charset="0"/>
                <a:ea typeface="Times New Roman" panose="02020603050405020304" pitchFamily="18" charset="0"/>
              </a:rPr>
              <a:t>V</a:t>
            </a:r>
            <a:r>
              <a:rPr lang="es-ES" sz="2600" dirty="0" err="1" smtClean="0">
                <a:latin typeface="Times New Roman" panose="02020603050405020304" pitchFamily="18" charset="0"/>
                <a:ea typeface="Times New Roman" panose="02020603050405020304" pitchFamily="18" charset="0"/>
                <a:cs typeface="Arial" panose="020B0604020202020204" pitchFamily="34" charset="0"/>
              </a:rPr>
              <a:t>ă</a:t>
            </a:r>
            <a:r>
              <a:rPr lang="es-ES" sz="2600" dirty="0" err="1" smtClean="0">
                <a:latin typeface="Times New Roman" panose="02020603050405020304" pitchFamily="18" charset="0"/>
                <a:ea typeface="Times New Roman" panose="02020603050405020304" pitchFamily="18" charset="0"/>
              </a:rPr>
              <a:t>n</a:t>
            </a:r>
            <a:r>
              <a:rPr lang="es-ES" sz="2600" dirty="0" smtClean="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h</a:t>
            </a:r>
            <a:r>
              <a:rPr lang="es-ES" sz="2600" dirty="0" err="1">
                <a:latin typeface="Times New Roman" panose="02020603050405020304" pitchFamily="18" charset="0"/>
                <a:ea typeface="Times New Roman" panose="02020603050405020304" pitchFamily="18" charset="0"/>
                <a:cs typeface=".VnTime"/>
              </a:rPr>
              <a:t>ó</a:t>
            </a:r>
            <a:r>
              <a:rPr lang="es-ES" sz="2600" dirty="0" err="1">
                <a:latin typeface="Times New Roman" panose="02020603050405020304" pitchFamily="18" charset="0"/>
                <a:ea typeface="Times New Roman" panose="02020603050405020304" pitchFamily="18" charset="0"/>
              </a:rPr>
              <a:t>a</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l</a:t>
            </a:r>
            <a:r>
              <a:rPr lang="es-ES" sz="2600" dirty="0" err="1">
                <a:latin typeface="Times New Roman" panose="02020603050405020304" pitchFamily="18" charset="0"/>
                <a:ea typeface="Times New Roman" panose="02020603050405020304" pitchFamily="18" charset="0"/>
                <a:cs typeface="Arial" panose="020B0604020202020204" pitchFamily="34" charset="0"/>
              </a:rPr>
              <a:t>à</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m</a:t>
            </a:r>
            <a:r>
              <a:rPr lang="es-ES" sz="2600" dirty="0" err="1">
                <a:latin typeface="Times New Roman" panose="02020603050405020304" pitchFamily="18" charset="0"/>
                <a:ea typeface="Times New Roman" panose="02020603050405020304" pitchFamily="18" charset="0"/>
                <a:cs typeface="Arial" panose="020B0604020202020204" pitchFamily="34" charset="0"/>
              </a:rPr>
              <a:t>ộ</a:t>
            </a:r>
            <a:r>
              <a:rPr lang="es-ES" sz="2600" dirty="0" err="1">
                <a:latin typeface="Times New Roman" panose="02020603050405020304" pitchFamily="18" charset="0"/>
                <a:ea typeface="Times New Roman" panose="02020603050405020304" pitchFamily="18" charset="0"/>
              </a:rPr>
              <a:t>t</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h</a:t>
            </a:r>
            <a:r>
              <a:rPr lang="es-ES" sz="2600" dirty="0" err="1">
                <a:latin typeface="Times New Roman" panose="02020603050405020304" pitchFamily="18" charset="0"/>
                <a:ea typeface="Times New Roman" panose="02020603050405020304" pitchFamily="18" charset="0"/>
                <a:cs typeface="Arial" panose="020B0604020202020204" pitchFamily="34" charset="0"/>
              </a:rPr>
              <a:t>ệ</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th</a:t>
            </a:r>
            <a:r>
              <a:rPr lang="es-ES" sz="2600" dirty="0" err="1">
                <a:latin typeface="Times New Roman" panose="02020603050405020304" pitchFamily="18" charset="0"/>
                <a:ea typeface="Times New Roman" panose="02020603050405020304" pitchFamily="18" charset="0"/>
                <a:cs typeface="Arial" panose="020B0604020202020204" pitchFamily="34" charset="0"/>
              </a:rPr>
              <a:t>ố</a:t>
            </a:r>
            <a:r>
              <a:rPr lang="es-ES" sz="2600" dirty="0" err="1">
                <a:latin typeface="Times New Roman" panose="02020603050405020304" pitchFamily="18" charset="0"/>
                <a:ea typeface="Times New Roman" panose="02020603050405020304" pitchFamily="18" charset="0"/>
              </a:rPr>
              <a:t>ng</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h</a:t>
            </a:r>
            <a:r>
              <a:rPr lang="es-ES" sz="2600" dirty="0" err="1">
                <a:latin typeface="Times New Roman" panose="02020603050405020304" pitchFamily="18" charset="0"/>
                <a:ea typeface="Times New Roman" panose="02020603050405020304" pitchFamily="18" charset="0"/>
                <a:cs typeface="Arial" panose="020B0604020202020204" pitchFamily="34" charset="0"/>
              </a:rPr>
              <a:t>ữ</a:t>
            </a:r>
            <a:r>
              <a:rPr lang="es-ES" sz="2600" dirty="0" err="1">
                <a:latin typeface="Times New Roman" panose="02020603050405020304" pitchFamily="18" charset="0"/>
                <a:ea typeface="Times New Roman" panose="02020603050405020304" pitchFamily="18" charset="0"/>
              </a:rPr>
              <a:t>u</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c</a:t>
            </a:r>
            <a:r>
              <a:rPr lang="es-ES" sz="2600" dirty="0" err="1">
                <a:latin typeface="Times New Roman" panose="02020603050405020304" pitchFamily="18" charset="0"/>
                <a:ea typeface="Times New Roman" panose="02020603050405020304" pitchFamily="18" charset="0"/>
                <a:cs typeface="Arial" panose="020B0604020202020204" pitchFamily="34" charset="0"/>
              </a:rPr>
              <a:t>ơ</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c</a:t>
            </a:r>
            <a:r>
              <a:rPr lang="es-ES" sz="2600" dirty="0" err="1">
                <a:latin typeface="Times New Roman" panose="02020603050405020304" pitchFamily="18" charset="0"/>
                <a:ea typeface="Times New Roman" panose="02020603050405020304" pitchFamily="18" charset="0"/>
                <a:cs typeface=".VnTime"/>
              </a:rPr>
              <a:t>á</a:t>
            </a:r>
            <a:r>
              <a:rPr lang="es-ES" sz="2600" dirty="0" err="1">
                <a:latin typeface="Times New Roman" panose="02020603050405020304" pitchFamily="18" charset="0"/>
                <a:ea typeface="Times New Roman" panose="02020603050405020304" pitchFamily="18" charset="0"/>
              </a:rPr>
              <a:t>c</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gi</a:t>
            </a:r>
            <a:r>
              <a:rPr lang="es-ES" sz="2600" dirty="0" err="1">
                <a:latin typeface="Times New Roman" panose="02020603050405020304" pitchFamily="18" charset="0"/>
                <a:ea typeface="Times New Roman" panose="02020603050405020304" pitchFamily="18" charset="0"/>
                <a:cs typeface=".VnTime"/>
              </a:rPr>
              <a:t>á</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tr</a:t>
            </a:r>
            <a:r>
              <a:rPr lang="es-ES" sz="2600" dirty="0" err="1">
                <a:latin typeface="Times New Roman" panose="02020603050405020304" pitchFamily="18" charset="0"/>
                <a:ea typeface="Times New Roman" panose="02020603050405020304" pitchFamily="18" charset="0"/>
                <a:cs typeface="Arial" panose="020B0604020202020204" pitchFamily="34" charset="0"/>
              </a:rPr>
              <a:t>ị</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v</a:t>
            </a:r>
            <a:r>
              <a:rPr lang="es-ES" sz="2600" dirty="0" err="1">
                <a:latin typeface="Times New Roman" panose="02020603050405020304" pitchFamily="18" charset="0"/>
                <a:ea typeface="Times New Roman" panose="02020603050405020304" pitchFamily="18" charset="0"/>
                <a:cs typeface="Arial" panose="020B0604020202020204" pitchFamily="34" charset="0"/>
              </a:rPr>
              <a:t>ậ</a:t>
            </a:r>
            <a:r>
              <a:rPr lang="es-ES" sz="2600" dirty="0" err="1">
                <a:latin typeface="Times New Roman" panose="02020603050405020304" pitchFamily="18" charset="0"/>
                <a:ea typeface="Times New Roman" panose="02020603050405020304" pitchFamily="18" charset="0"/>
              </a:rPr>
              <a:t>t</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ch</a:t>
            </a:r>
            <a:r>
              <a:rPr lang="es-ES" sz="2600" dirty="0" err="1">
                <a:latin typeface="Times New Roman" panose="02020603050405020304" pitchFamily="18" charset="0"/>
                <a:ea typeface="Times New Roman" panose="02020603050405020304" pitchFamily="18" charset="0"/>
                <a:cs typeface="Arial" panose="020B0604020202020204" pitchFamily="34" charset="0"/>
              </a:rPr>
              <a:t>ấ</a:t>
            </a:r>
            <a:r>
              <a:rPr lang="es-ES" sz="2600" dirty="0" err="1">
                <a:latin typeface="Times New Roman" panose="02020603050405020304" pitchFamily="18" charset="0"/>
                <a:ea typeface="Times New Roman" panose="02020603050405020304" pitchFamily="18" charset="0"/>
              </a:rPr>
              <a:t>t</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v</a:t>
            </a:r>
            <a:r>
              <a:rPr lang="es-ES" sz="2600" dirty="0" err="1">
                <a:latin typeface="Times New Roman" panose="02020603050405020304" pitchFamily="18" charset="0"/>
                <a:ea typeface="Times New Roman" panose="02020603050405020304" pitchFamily="18" charset="0"/>
                <a:cs typeface="Arial" panose="020B0604020202020204" pitchFamily="34" charset="0"/>
              </a:rPr>
              <a:t>à</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tinh</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th</a:t>
            </a:r>
            <a:r>
              <a:rPr lang="es-ES" sz="2600" dirty="0" err="1">
                <a:latin typeface="Times New Roman" panose="02020603050405020304" pitchFamily="18" charset="0"/>
                <a:ea typeface="Times New Roman" panose="02020603050405020304" pitchFamily="18" charset="0"/>
                <a:cs typeface="Arial" panose="020B0604020202020204" pitchFamily="34" charset="0"/>
              </a:rPr>
              <a:t>ầ</a:t>
            </a:r>
            <a:r>
              <a:rPr lang="es-ES" sz="2600" dirty="0" err="1">
                <a:latin typeface="Times New Roman" panose="02020603050405020304" pitchFamily="18" charset="0"/>
                <a:ea typeface="Times New Roman" panose="02020603050405020304" pitchFamily="18" charset="0"/>
              </a:rPr>
              <a:t>n</a:t>
            </a:r>
            <a:r>
              <a:rPr lang="es-ES" sz="2600" dirty="0">
                <a:latin typeface="Times New Roman" panose="02020603050405020304" pitchFamily="18" charset="0"/>
                <a:ea typeface="Times New Roman" panose="02020603050405020304" pitchFamily="18" charset="0"/>
              </a:rPr>
              <a:t> do con </a:t>
            </a:r>
            <a:r>
              <a:rPr lang="es-ES" sz="2600" dirty="0" err="1">
                <a:latin typeface="Times New Roman" panose="02020603050405020304" pitchFamily="18" charset="0"/>
                <a:ea typeface="Times New Roman" panose="02020603050405020304" pitchFamily="18" charset="0"/>
              </a:rPr>
              <a:t>ng</a:t>
            </a:r>
            <a:r>
              <a:rPr lang="es-ES" sz="2600" dirty="0" err="1">
                <a:latin typeface="Times New Roman" panose="02020603050405020304" pitchFamily="18" charset="0"/>
                <a:ea typeface="Times New Roman" panose="02020603050405020304" pitchFamily="18" charset="0"/>
                <a:cs typeface="Arial" panose="020B0604020202020204" pitchFamily="34" charset="0"/>
              </a:rPr>
              <a:t>ườ</a:t>
            </a:r>
            <a:r>
              <a:rPr lang="es-ES" sz="2600" dirty="0" err="1">
                <a:latin typeface="Times New Roman" panose="02020603050405020304" pitchFamily="18" charset="0"/>
                <a:ea typeface="Times New Roman" panose="02020603050405020304" pitchFamily="18" charset="0"/>
              </a:rPr>
              <a:t>i</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s</a:t>
            </a:r>
            <a:r>
              <a:rPr lang="es-ES" sz="2600" dirty="0" err="1">
                <a:latin typeface="Times New Roman" panose="02020603050405020304" pitchFamily="18" charset="0"/>
                <a:ea typeface="Times New Roman" panose="02020603050405020304" pitchFamily="18" charset="0"/>
                <a:cs typeface=".VnTime"/>
              </a:rPr>
              <a:t>á</a:t>
            </a:r>
            <a:r>
              <a:rPr lang="es-ES" sz="2600" dirty="0" err="1">
                <a:latin typeface="Times New Roman" panose="02020603050405020304" pitchFamily="18" charset="0"/>
                <a:ea typeface="Times New Roman" panose="02020603050405020304" pitchFamily="18" charset="0"/>
              </a:rPr>
              <a:t>ng</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a:t>
            </a:r>
            <a:r>
              <a:rPr lang="es-ES" sz="2600" dirty="0" err="1">
                <a:latin typeface="Times New Roman" panose="02020603050405020304" pitchFamily="18" charset="0"/>
                <a:ea typeface="Times New Roman" panose="02020603050405020304" pitchFamily="18" charset="0"/>
                <a:cs typeface="Arial" panose="020B0604020202020204" pitchFamily="34" charset="0"/>
              </a:rPr>
              <a:t>ạ</a:t>
            </a:r>
            <a:r>
              <a:rPr lang="es-ES" sz="2600" dirty="0" err="1">
                <a:latin typeface="Times New Roman" panose="02020603050405020304" pitchFamily="18" charset="0"/>
                <a:ea typeface="Times New Roman" panose="02020603050405020304" pitchFamily="18" charset="0"/>
              </a:rPr>
              <a:t>o</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v</a:t>
            </a:r>
            <a:r>
              <a:rPr lang="es-ES" sz="2600" dirty="0" err="1">
                <a:latin typeface="Times New Roman" panose="02020603050405020304" pitchFamily="18" charset="0"/>
                <a:ea typeface="Times New Roman" panose="02020603050405020304" pitchFamily="18" charset="0"/>
                <a:cs typeface="Arial" panose="020B0604020202020204" pitchFamily="34" charset="0"/>
              </a:rPr>
              <a:t>à</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tích</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l</a:t>
            </a:r>
            <a:r>
              <a:rPr lang="es-ES" sz="2600" dirty="0" err="1">
                <a:latin typeface="Times New Roman" panose="02020603050405020304" pitchFamily="18" charset="0"/>
                <a:ea typeface="Times New Roman" panose="02020603050405020304" pitchFamily="18" charset="0"/>
                <a:cs typeface="Arial" panose="020B0604020202020204" pitchFamily="34" charset="0"/>
              </a:rPr>
              <a:t>ũ</a:t>
            </a:r>
            <a:r>
              <a:rPr lang="es-ES" sz="2600" dirty="0" err="1">
                <a:latin typeface="Times New Roman" panose="02020603050405020304" pitchFamily="18" charset="0"/>
                <a:ea typeface="Times New Roman" panose="02020603050405020304" pitchFamily="18" charset="0"/>
              </a:rPr>
              <a:t>y</a:t>
            </a:r>
            <a:r>
              <a:rPr lang="es-ES" sz="2600" dirty="0">
                <a:latin typeface="Times New Roman" panose="02020603050405020304" pitchFamily="18" charset="0"/>
                <a:ea typeface="Times New Roman" panose="02020603050405020304" pitchFamily="18" charset="0"/>
              </a:rPr>
              <a:t> qua </a:t>
            </a:r>
            <a:r>
              <a:rPr lang="es-ES" sz="2600" dirty="0" err="1">
                <a:latin typeface="Times New Roman" panose="02020603050405020304" pitchFamily="18" charset="0"/>
                <a:ea typeface="Times New Roman" panose="02020603050405020304" pitchFamily="18" charset="0"/>
              </a:rPr>
              <a:t>qu</a:t>
            </a:r>
            <a:r>
              <a:rPr lang="es-ES" sz="2600" dirty="0" err="1">
                <a:latin typeface="Times New Roman" panose="02020603050405020304" pitchFamily="18" charset="0"/>
                <a:ea typeface="Times New Roman" panose="02020603050405020304" pitchFamily="18" charset="0"/>
                <a:cs typeface=".VnTime"/>
              </a:rPr>
              <a:t>á</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tr</a:t>
            </a:r>
            <a:r>
              <a:rPr lang="es-ES" sz="2600" dirty="0" err="1">
                <a:latin typeface="Times New Roman" panose="02020603050405020304" pitchFamily="18" charset="0"/>
                <a:ea typeface="Times New Roman" panose="02020603050405020304" pitchFamily="18" charset="0"/>
                <a:cs typeface=".VnTime"/>
              </a:rPr>
              <a:t>ì</a:t>
            </a:r>
            <a:r>
              <a:rPr lang="es-ES" sz="2600" dirty="0" err="1">
                <a:latin typeface="Times New Roman" panose="02020603050405020304" pitchFamily="18" charset="0"/>
                <a:ea typeface="Times New Roman" panose="02020603050405020304" pitchFamily="18" charset="0"/>
              </a:rPr>
              <a:t>nh</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ho</a:t>
            </a:r>
            <a:r>
              <a:rPr lang="es-ES" sz="2600" dirty="0" err="1">
                <a:latin typeface="Times New Roman" panose="02020603050405020304" pitchFamily="18" charset="0"/>
                <a:ea typeface="Times New Roman" panose="02020603050405020304" pitchFamily="18" charset="0"/>
                <a:cs typeface="Arial" panose="020B0604020202020204" pitchFamily="34" charset="0"/>
              </a:rPr>
              <a:t>ạ</a:t>
            </a:r>
            <a:r>
              <a:rPr lang="es-ES" sz="2600" dirty="0" err="1">
                <a:latin typeface="Times New Roman" panose="02020603050405020304" pitchFamily="18" charset="0"/>
                <a:ea typeface="Times New Roman" panose="02020603050405020304" pitchFamily="18" charset="0"/>
              </a:rPr>
              <a:t>t</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cs typeface="Arial" panose="020B0604020202020204" pitchFamily="34" charset="0"/>
              </a:rPr>
              <a:t>độ</a:t>
            </a:r>
            <a:r>
              <a:rPr lang="es-ES" sz="2600" dirty="0" err="1">
                <a:latin typeface="Times New Roman" panose="02020603050405020304" pitchFamily="18" charset="0"/>
                <a:ea typeface="Times New Roman" panose="02020603050405020304" pitchFamily="18" charset="0"/>
              </a:rPr>
              <a:t>ng</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th</a:t>
            </a:r>
            <a:r>
              <a:rPr lang="es-ES" sz="2600" dirty="0" err="1">
                <a:latin typeface="Times New Roman" panose="02020603050405020304" pitchFamily="18" charset="0"/>
                <a:ea typeface="Times New Roman" panose="02020603050405020304" pitchFamily="18" charset="0"/>
                <a:cs typeface="Arial" panose="020B0604020202020204" pitchFamily="34" charset="0"/>
              </a:rPr>
              <a:t>ự</a:t>
            </a:r>
            <a:r>
              <a:rPr lang="es-ES" sz="2600" dirty="0" err="1">
                <a:latin typeface="Times New Roman" panose="02020603050405020304" pitchFamily="18" charset="0"/>
                <a:ea typeface="Times New Roman" panose="02020603050405020304" pitchFamily="18" charset="0"/>
              </a:rPr>
              <a:t>c</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ti</a:t>
            </a:r>
            <a:r>
              <a:rPr lang="es-ES" sz="2600" dirty="0" err="1">
                <a:latin typeface="Times New Roman" panose="02020603050405020304" pitchFamily="18" charset="0"/>
                <a:ea typeface="Times New Roman" panose="02020603050405020304" pitchFamily="18" charset="0"/>
                <a:cs typeface="Arial" panose="020B0604020202020204" pitchFamily="34" charset="0"/>
              </a:rPr>
              <a:t>ễ</a:t>
            </a:r>
            <a:r>
              <a:rPr lang="es-ES" sz="2600" dirty="0" err="1">
                <a:latin typeface="Times New Roman" panose="02020603050405020304" pitchFamily="18" charset="0"/>
                <a:ea typeface="Times New Roman" panose="02020603050405020304" pitchFamily="18" charset="0"/>
              </a:rPr>
              <a:t>n</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trong</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s</a:t>
            </a:r>
            <a:r>
              <a:rPr lang="es-ES" sz="2600" dirty="0" err="1">
                <a:latin typeface="Times New Roman" panose="02020603050405020304" pitchFamily="18" charset="0"/>
                <a:ea typeface="Times New Roman" panose="02020603050405020304" pitchFamily="18" charset="0"/>
                <a:cs typeface="Arial" panose="020B0604020202020204" pitchFamily="34" charset="0"/>
              </a:rPr>
              <a:t>ự</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a:t>
            </a:r>
            <a:r>
              <a:rPr lang="es-ES" sz="2600" dirty="0" err="1">
                <a:latin typeface="Times New Roman" panose="02020603050405020304" pitchFamily="18" charset="0"/>
                <a:ea typeface="Times New Roman" panose="02020603050405020304" pitchFamily="18" charset="0"/>
                <a:cs typeface="Arial" panose="020B0604020202020204" pitchFamily="34" charset="0"/>
              </a:rPr>
              <a:t>ươ</a:t>
            </a:r>
            <a:r>
              <a:rPr lang="es-ES" sz="2600" dirty="0" err="1">
                <a:latin typeface="Times New Roman" panose="02020603050405020304" pitchFamily="18" charset="0"/>
                <a:ea typeface="Times New Roman" panose="02020603050405020304" pitchFamily="18" charset="0"/>
              </a:rPr>
              <a:t>ng</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a:t>
            </a:r>
            <a:r>
              <a:rPr lang="es-ES" sz="2600" dirty="0" err="1">
                <a:latin typeface="Times New Roman" panose="02020603050405020304" pitchFamily="18" charset="0"/>
                <a:ea typeface="Times New Roman" panose="02020603050405020304" pitchFamily="18" charset="0"/>
                <a:cs typeface=".VnTime"/>
              </a:rPr>
              <a:t>á</a:t>
            </a:r>
            <a:r>
              <a:rPr lang="es-ES" sz="2600" dirty="0" err="1">
                <a:latin typeface="Times New Roman" panose="02020603050405020304" pitchFamily="18" charset="0"/>
                <a:ea typeface="Times New Roman" panose="02020603050405020304" pitchFamily="18" charset="0"/>
              </a:rPr>
              <a:t>c</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gi</a:t>
            </a:r>
            <a:r>
              <a:rPr lang="es-ES" sz="2600" dirty="0" err="1">
                <a:latin typeface="Times New Roman" panose="02020603050405020304" pitchFamily="18" charset="0"/>
                <a:ea typeface="Times New Roman" panose="02020603050405020304" pitchFamily="18" charset="0"/>
                <a:cs typeface="Arial" panose="020B0604020202020204" pitchFamily="34" charset="0"/>
              </a:rPr>
              <a:t>ữ</a:t>
            </a:r>
            <a:r>
              <a:rPr lang="es-ES" sz="2600" dirty="0" err="1">
                <a:latin typeface="Times New Roman" panose="02020603050405020304" pitchFamily="18" charset="0"/>
                <a:ea typeface="Times New Roman" panose="02020603050405020304" pitchFamily="18" charset="0"/>
              </a:rPr>
              <a:t>a</a:t>
            </a:r>
            <a:r>
              <a:rPr lang="es-ES" sz="2600" dirty="0">
                <a:latin typeface="Times New Roman" panose="02020603050405020304" pitchFamily="18" charset="0"/>
                <a:ea typeface="Times New Roman" panose="02020603050405020304" pitchFamily="18" charset="0"/>
              </a:rPr>
              <a:t> con </a:t>
            </a:r>
            <a:r>
              <a:rPr lang="es-ES" sz="2600" dirty="0" err="1">
                <a:latin typeface="Times New Roman" panose="02020603050405020304" pitchFamily="18" charset="0"/>
                <a:ea typeface="Times New Roman" panose="02020603050405020304" pitchFamily="18" charset="0"/>
              </a:rPr>
              <a:t>ng</a:t>
            </a:r>
            <a:r>
              <a:rPr lang="es-ES" sz="2600" dirty="0" err="1">
                <a:latin typeface="Times New Roman" panose="02020603050405020304" pitchFamily="18" charset="0"/>
                <a:ea typeface="Times New Roman" panose="02020603050405020304" pitchFamily="18" charset="0"/>
                <a:cs typeface="Arial" panose="020B0604020202020204" pitchFamily="34" charset="0"/>
              </a:rPr>
              <a:t>ườ</a:t>
            </a:r>
            <a:r>
              <a:rPr lang="es-ES" sz="2600" dirty="0" err="1">
                <a:latin typeface="Times New Roman" panose="02020603050405020304" pitchFamily="18" charset="0"/>
                <a:ea typeface="Times New Roman" panose="02020603050405020304" pitchFamily="18" charset="0"/>
              </a:rPr>
              <a:t>i</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v</a:t>
            </a:r>
            <a:r>
              <a:rPr lang="es-ES" sz="2600" dirty="0" err="1">
                <a:latin typeface="Times New Roman" panose="02020603050405020304" pitchFamily="18" charset="0"/>
                <a:ea typeface="Times New Roman" panose="02020603050405020304" pitchFamily="18" charset="0"/>
                <a:cs typeface="Arial" panose="020B0604020202020204" pitchFamily="34" charset="0"/>
              </a:rPr>
              <a:t>ớ</a:t>
            </a:r>
            <a:r>
              <a:rPr lang="es-ES" sz="2600" dirty="0" err="1">
                <a:latin typeface="Times New Roman" panose="02020603050405020304" pitchFamily="18" charset="0"/>
                <a:ea typeface="Times New Roman" panose="02020603050405020304" pitchFamily="18" charset="0"/>
              </a:rPr>
              <a:t>i</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m</a:t>
            </a:r>
            <a:r>
              <a:rPr lang="es-ES" sz="2600" dirty="0" err="1">
                <a:latin typeface="Times New Roman" panose="02020603050405020304" pitchFamily="18" charset="0"/>
                <a:ea typeface="Times New Roman" panose="02020603050405020304" pitchFamily="18" charset="0"/>
                <a:cs typeface=".VnTime"/>
              </a:rPr>
              <a:t>ô</a:t>
            </a:r>
            <a:r>
              <a:rPr lang="es-ES" sz="2600" dirty="0" err="1">
                <a:latin typeface="Times New Roman" panose="02020603050405020304" pitchFamily="18" charset="0"/>
                <a:ea typeface="Times New Roman" panose="02020603050405020304" pitchFamily="18" charset="0"/>
              </a:rPr>
              <a:t>i</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tr</a:t>
            </a:r>
            <a:r>
              <a:rPr lang="es-ES" sz="2600" dirty="0" err="1">
                <a:latin typeface="Times New Roman" panose="02020603050405020304" pitchFamily="18" charset="0"/>
                <a:ea typeface="Times New Roman" panose="02020603050405020304" pitchFamily="18" charset="0"/>
                <a:cs typeface="Arial" panose="020B0604020202020204" pitchFamily="34" charset="0"/>
              </a:rPr>
              <a:t>ườ</a:t>
            </a:r>
            <a:r>
              <a:rPr lang="es-ES" sz="2600" dirty="0" err="1">
                <a:latin typeface="Times New Roman" panose="02020603050405020304" pitchFamily="18" charset="0"/>
                <a:ea typeface="Times New Roman" panose="02020603050405020304" pitchFamily="18" charset="0"/>
              </a:rPr>
              <a:t>ng</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t</a:t>
            </a:r>
            <a:r>
              <a:rPr lang="es-ES" sz="2600" dirty="0" err="1">
                <a:latin typeface="Times New Roman" panose="02020603050405020304" pitchFamily="18" charset="0"/>
                <a:ea typeface="Times New Roman" panose="02020603050405020304" pitchFamily="18" charset="0"/>
                <a:cs typeface="Arial" panose="020B0604020202020204" pitchFamily="34" charset="0"/>
              </a:rPr>
              <a:t>ự</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nhi</a:t>
            </a:r>
            <a:r>
              <a:rPr lang="es-ES" sz="2600" dirty="0" err="1">
                <a:latin typeface="Times New Roman" panose="02020603050405020304" pitchFamily="18" charset="0"/>
                <a:ea typeface="Times New Roman" panose="02020603050405020304" pitchFamily="18" charset="0"/>
                <a:cs typeface=".VnTime"/>
              </a:rPr>
              <a:t>ê</a:t>
            </a:r>
            <a:r>
              <a:rPr lang="es-ES" sz="2600" dirty="0" err="1">
                <a:latin typeface="Times New Roman" panose="02020603050405020304" pitchFamily="18" charset="0"/>
                <a:ea typeface="Times New Roman" panose="02020603050405020304" pitchFamily="18" charset="0"/>
              </a:rPr>
              <a:t>n</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v</a:t>
            </a:r>
            <a:r>
              <a:rPr lang="es-ES" sz="2600" dirty="0" err="1">
                <a:latin typeface="Times New Roman" panose="02020603050405020304" pitchFamily="18" charset="0"/>
                <a:ea typeface="Times New Roman" panose="02020603050405020304" pitchFamily="18" charset="0"/>
                <a:cs typeface="Arial" panose="020B0604020202020204" pitchFamily="34" charset="0"/>
              </a:rPr>
              <a:t>à</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x</a:t>
            </a:r>
            <a:r>
              <a:rPr lang="es-ES" sz="2600" dirty="0" err="1">
                <a:latin typeface="Times New Roman" panose="02020603050405020304" pitchFamily="18" charset="0"/>
                <a:ea typeface="Times New Roman" panose="02020603050405020304" pitchFamily="18" charset="0"/>
                <a:cs typeface=".VnTime"/>
              </a:rPr>
              <a:t>ã</a:t>
            </a:r>
            <a:r>
              <a:rPr lang="es-ES" sz="2600" dirty="0">
                <a:latin typeface="Times New Roman" panose="02020603050405020304" pitchFamily="18" charset="0"/>
                <a:ea typeface="Times New Roman" panose="02020603050405020304" pitchFamily="18" charset="0"/>
              </a:rPr>
              <a:t> </a:t>
            </a:r>
            <a:r>
              <a:rPr lang="es-ES" sz="2600" dirty="0" err="1">
                <a:latin typeface="Times New Roman" panose="02020603050405020304" pitchFamily="18" charset="0"/>
                <a:ea typeface="Times New Roman" panose="02020603050405020304" pitchFamily="18" charset="0"/>
              </a:rPr>
              <a:t>h</a:t>
            </a:r>
            <a:r>
              <a:rPr lang="es-ES" sz="2600" dirty="0" err="1">
                <a:latin typeface="Times New Roman" panose="02020603050405020304" pitchFamily="18" charset="0"/>
                <a:ea typeface="Times New Roman" panose="02020603050405020304" pitchFamily="18" charset="0"/>
                <a:cs typeface="Arial" panose="020B0604020202020204" pitchFamily="34" charset="0"/>
              </a:rPr>
              <a:t>ộ</a:t>
            </a:r>
            <a:r>
              <a:rPr lang="es-ES" sz="2600" dirty="0" err="1">
                <a:latin typeface="Times New Roman" panose="02020603050405020304" pitchFamily="18" charset="0"/>
                <a:ea typeface="Times New Roman" panose="02020603050405020304" pitchFamily="18" charset="0"/>
              </a:rPr>
              <a:t>i</a:t>
            </a:r>
            <a:r>
              <a:rPr lang="es-ES" sz="2600" dirty="0">
                <a:latin typeface="Times New Roman" panose="02020603050405020304" pitchFamily="18" charset="0"/>
                <a:ea typeface="Times New Roman" panose="02020603050405020304" pitchFamily="18" charset="0"/>
                <a:cs typeface="Arial" panose="020B0604020202020204" pitchFamily="34" charset="0"/>
              </a:rPr>
              <a:t>”</a:t>
            </a:r>
            <a:r>
              <a:rPr lang="es-ES" sz="2600" dirty="0">
                <a:latin typeface="Times New Roman" panose="02020603050405020304" pitchFamily="18" charset="0"/>
                <a:ea typeface="Times New Roman" panose="02020603050405020304" pitchFamily="18" charset="0"/>
              </a:rPr>
              <a:t>.</a:t>
            </a:r>
            <a:endParaRPr lang="en-US" sz="2600" dirty="0">
              <a:latin typeface="Times New Roman" panose="02020603050405020304" pitchFamily="18" charset="0"/>
              <a:ea typeface="Times New Roman" panose="02020603050405020304" pitchFamily="18" charset="0"/>
            </a:endParaRPr>
          </a:p>
        </p:txBody>
      </p:sp>
      <p:sp>
        <p:nvSpPr>
          <p:cNvPr id="6"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184690397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5953" y="1586434"/>
            <a:ext cx="3644538" cy="4351338"/>
          </a:xfrm>
        </p:spPr>
        <p:txBody>
          <a:bodyPr>
            <a:noAutofit/>
          </a:bodyPr>
          <a:lstStyle/>
          <a:p>
            <a:pPr marL="0" indent="0" algn="just">
              <a:buNone/>
            </a:pPr>
            <a:r>
              <a:rPr lang="en-US" sz="2500" dirty="0" err="1" smtClean="0">
                <a:latin typeface="Times New Roman" panose="02020603050405020304" pitchFamily="18" charset="0"/>
                <a:cs typeface="Times New Roman" panose="02020603050405020304" pitchFamily="18" charset="0"/>
              </a:rPr>
              <a:t>Năng</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lực</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thuyết</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phục</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người</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khác</a:t>
            </a:r>
            <a:r>
              <a:rPr lang="en-US" sz="2500" dirty="0" smtClean="0">
                <a:latin typeface="Times New Roman" panose="02020603050405020304" pitchFamily="18" charset="0"/>
                <a:cs typeface="Times New Roman" panose="02020603050405020304" pitchFamily="18" charset="0"/>
              </a:rPr>
              <a:t>:</a:t>
            </a:r>
          </a:p>
          <a:p>
            <a:pPr marL="0" indent="0" algn="just">
              <a:buNone/>
            </a:pP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Truyền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cảm</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hứng</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động</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viên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mọi</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người</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tự</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nguyện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hăng</a:t>
            </a:r>
            <a:r>
              <a:rPr lang="en-US" sz="2500" dirty="0" smtClean="0">
                <a:latin typeface="Times New Roman" panose="02020603050405020304" pitchFamily="18" charset="0"/>
                <a:cs typeface="Times New Roman" panose="02020603050405020304" pitchFamily="18" charset="0"/>
              </a:rPr>
              <a:t> say </a:t>
            </a:r>
            <a:r>
              <a:rPr lang="en-US" sz="2500" dirty="0" err="1" smtClean="0">
                <a:latin typeface="Times New Roman" panose="02020603050405020304" pitchFamily="18" charset="0"/>
                <a:cs typeface="Times New Roman" panose="02020603050405020304" pitchFamily="18" charset="0"/>
              </a:rPr>
              <a:t>làm</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việc</a:t>
            </a:r>
            <a:r>
              <a:rPr lang="en-US" sz="2500" dirty="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đây</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là</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sợi</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dây</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vô</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hình</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thắt</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chặt</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các</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thành</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viên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trong</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nhà</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trường</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cao</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đẳng</a:t>
            </a:r>
            <a:r>
              <a:rPr lang="en-US" sz="2500" dirty="0" smtClean="0">
                <a:latin typeface="Times New Roman" panose="02020603050405020304" pitchFamily="18" charset="0"/>
                <a:cs typeface="Times New Roman" panose="02020603050405020304" pitchFamily="18" charset="0"/>
              </a:rPr>
              <a:t>.</a:t>
            </a:r>
          </a:p>
          <a:p>
            <a:pPr marL="0" indent="0" algn="just">
              <a:buNone/>
            </a:pP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Về</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kỹ</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năng</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nghiệp</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vụ</a:t>
            </a:r>
            <a:r>
              <a:rPr lang="en-US" sz="2500" dirty="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như</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soạn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thảo</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văn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bản</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nắm</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vững</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quy</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tắc</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kế</a:t>
            </a:r>
            <a:r>
              <a:rPr lang="en-US" sz="2500" dirty="0" smtClean="0">
                <a:latin typeface="Times New Roman" panose="02020603050405020304" pitchFamily="18" charset="0"/>
                <a:cs typeface="Times New Roman" panose="02020603050405020304" pitchFamily="18" charset="0"/>
              </a:rPr>
              <a:t> </a:t>
            </a:r>
            <a:r>
              <a:rPr lang="en-US" sz="2500" dirty="0" err="1" smtClean="0">
                <a:latin typeface="Times New Roman" panose="02020603050405020304" pitchFamily="18" charset="0"/>
                <a:cs typeface="Times New Roman" panose="02020603050405020304" pitchFamily="18" charset="0"/>
              </a:rPr>
              <a:t>toán</a:t>
            </a:r>
            <a:r>
              <a:rPr lang="en-US" sz="2500" dirty="0" smtClean="0">
                <a:latin typeface="Times New Roman" panose="02020603050405020304" pitchFamily="18" charset="0"/>
                <a:cs typeface="Times New Roman" panose="02020603050405020304" pitchFamily="18" charset="0"/>
              </a:rPr>
              <a:t>.</a:t>
            </a:r>
            <a:endParaRPr lang="en-US" sz="2500" dirty="0">
              <a:latin typeface="Times New Roman" panose="02020603050405020304" pitchFamily="18" charset="0"/>
              <a:cs typeface="Times New Roman" panose="02020603050405020304" pitchFamily="18" charset="0"/>
            </a:endParaRPr>
          </a:p>
        </p:txBody>
      </p:sp>
      <p:pic>
        <p:nvPicPr>
          <p:cNvPr id="8194" name="Picture 2" descr="Rèn luyện kỹ năng thuyết phục người khác - Giáo dục hướng nghiệ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90503"/>
            <a:ext cx="4767943" cy="274320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058090" y="576210"/>
            <a:ext cx="7014754" cy="692497"/>
          </a:xfrm>
          <a:prstGeom prst="rect">
            <a:avLst/>
          </a:prstGeom>
        </p:spPr>
        <p:txBody>
          <a:bodyPr wrap="square">
            <a:spAutoFit/>
          </a:bodyPr>
          <a:lstStyle/>
          <a:p>
            <a:pPr indent="431800" algn="just">
              <a:lnSpc>
                <a:spcPct val="150000"/>
              </a:lnSpc>
              <a:spcBef>
                <a:spcPts val="600"/>
              </a:spcBef>
              <a:spcAft>
                <a:spcPts val="0"/>
              </a:spcAft>
            </a:pPr>
            <a:r>
              <a:rPr lang="it-IT" sz="2600" b="1" i="1" dirty="0" smtClean="0">
                <a:latin typeface="Times New Roman" panose="02020603050405020304" pitchFamily="18" charset="0"/>
                <a:ea typeface="Times New Roman" panose="02020603050405020304" pitchFamily="18" charset="0"/>
                <a:cs typeface="Arial" panose="020B0604020202020204" pitchFamily="34" charset="0"/>
              </a:rPr>
              <a:t>b. Văn </a:t>
            </a:r>
            <a:r>
              <a:rPr lang="it-IT" sz="2600" b="1" i="1" dirty="0">
                <a:latin typeface="Times New Roman" panose="02020603050405020304" pitchFamily="18" charset="0"/>
                <a:ea typeface="Times New Roman" panose="02020603050405020304" pitchFamily="18" charset="0"/>
                <a:cs typeface="Arial" panose="020B0604020202020204" pitchFamily="34" charset="0"/>
              </a:rPr>
              <a:t>hóa quản lý trong trường cao đẳng </a:t>
            </a:r>
            <a:endParaRPr lang="en-US" sz="2600" b="1" i="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5"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197473549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5656217" y="519339"/>
            <a:ext cx="3317966" cy="6338661"/>
          </a:xfrm>
        </p:spPr>
        <p:txBody>
          <a:bodyPr>
            <a:normAutofit/>
          </a:bodyPr>
          <a:lstStyle/>
          <a:p>
            <a:pPr marL="0" indent="0" algn="just">
              <a:buNone/>
            </a:pP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Biết</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kỹ</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năng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dùng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người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phát</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ngộ</a:t>
            </a:r>
            <a:r>
              <a:rPr lang="en-US" sz="2600" dirty="0">
                <a:latin typeface="Times New Roman" panose="02020603050405020304" pitchFamily="18" charset="0"/>
                <a:cs typeface="Times New Roman" panose="02020603050405020304" pitchFamily="18" charset="0"/>
              </a:rPr>
              <a:t>.</a:t>
            </a:r>
          </a:p>
          <a:p>
            <a:pPr marL="0" indent="0" algn="just">
              <a:buNone/>
            </a:pPr>
            <a:r>
              <a:rPr lang="en-US" sz="2600" dirty="0" err="1" smtClean="0">
                <a:latin typeface="Times New Roman" panose="02020603050405020304" pitchFamily="18" charset="0"/>
                <a:cs typeface="Times New Roman" panose="02020603050405020304" pitchFamily="18" charset="0"/>
              </a:rPr>
              <a:t>Dùng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người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như</a:t>
            </a:r>
            <a:r>
              <a:rPr lang="en-US" sz="2600" dirty="0" smtClean="0">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dùng</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mộc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tùy</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theo</a:t>
            </a:r>
            <a:r>
              <a:rPr lang="en-US" sz="2600" dirty="0" smtClean="0">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năng</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lực</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sở</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trường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của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mỗi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người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mà</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giao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việc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thích</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hợp</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khi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giao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việc</a:t>
            </a:r>
            <a:r>
              <a:rPr lang="en-US" sz="2600" dirty="0" smtClean="0">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không</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nên</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sợ</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họ</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không</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làm</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được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trái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lại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nên</a:t>
            </a:r>
            <a:r>
              <a:rPr lang="en-US" sz="2600" dirty="0" smtClean="0">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đặt</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niềm</a:t>
            </a:r>
            <a:r>
              <a:rPr lang="en-US" sz="2600" dirty="0" smtClean="0">
                <a:solidFill>
                  <a:srgbClr val="FF0000"/>
                </a:solidFill>
                <a:latin typeface="Times New Roman" panose="02020603050405020304" pitchFamily="18" charset="0"/>
                <a:cs typeface="Times New Roman" panose="02020603050405020304" pitchFamily="18" charset="0"/>
              </a:rPr>
              <a:t> tin </a:t>
            </a:r>
            <a:r>
              <a:rPr lang="en-US" sz="2600" dirty="0" err="1" smtClean="0">
                <a:latin typeface="Times New Roman" panose="02020603050405020304" pitchFamily="18" charset="0"/>
                <a:cs typeface="Times New Roman" panose="02020603050405020304" pitchFamily="18" charset="0"/>
              </a:rPr>
              <a:t>vào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họ</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mạnh</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dạn</a:t>
            </a:r>
            <a:r>
              <a:rPr lang="en-US" sz="2600" dirty="0" smtClean="0">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giao</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những</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việc</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trên</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khả</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năng</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của</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họ</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một</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chút</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để</a:t>
            </a:r>
            <a:r>
              <a:rPr lang="en-US" sz="2600" dirty="0" smtClean="0">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có</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đất</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cho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họ</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phấn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đấu</a:t>
            </a:r>
            <a:r>
              <a:rPr lang="en-US" sz="2600" dirty="0" smtClean="0">
                <a:latin typeface="Times New Roman" panose="02020603050405020304" pitchFamily="18" charset="0"/>
                <a:cs typeface="Times New Roman" panose="02020603050405020304" pitchFamily="18" charset="0"/>
              </a:rPr>
              <a:t>.</a:t>
            </a:r>
          </a:p>
          <a:p>
            <a:pPr marL="0" indent="0" algn="just">
              <a:buNone/>
            </a:pPr>
            <a:endParaRPr lang="en-US" sz="2600" dirty="0">
              <a:latin typeface="Times New Roman" panose="02020603050405020304" pitchFamily="18" charset="0"/>
              <a:cs typeface="Times New Roman" panose="02020603050405020304" pitchFamily="18" charset="0"/>
            </a:endParaRPr>
          </a:p>
        </p:txBody>
      </p:sp>
      <p:pic>
        <p:nvPicPr>
          <p:cNvPr id="5" name="Picture 2" descr="7 cách NHÌN người của GIA CÁT LƯỢNG 1. Đem điều phải lẽ trái hỏi họ để biết  “chí hướng”. 2. Lấy lý luận dồn họ và… | Tâm lý học, Lờ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978330"/>
            <a:ext cx="5394960" cy="387966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Thuật nhìn người, dùng người của người xưa - Cú mè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394960" cy="3429001"/>
          </a:xfrm>
          <a:prstGeom prst="rect">
            <a:avLst/>
          </a:prstGeom>
          <a:noFill/>
          <a:extLst>
            <a:ext uri="{909E8E84-426E-40DD-AFC4-6F175D3DCCD1}">
              <a14:hiddenFill xmlns:a14="http://schemas.microsoft.com/office/drawing/2010/main">
                <a:solidFill>
                  <a:srgbClr val="FFFFFF"/>
                </a:solidFill>
              </a14:hiddenFill>
            </a:ext>
          </a:extLst>
        </p:spPr>
      </p:pic>
      <p:sp>
        <p:nvSpPr>
          <p:cNvPr id="7"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34322989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07579" y="1724297"/>
            <a:ext cx="3722914" cy="4351338"/>
          </a:xfrm>
        </p:spPr>
        <p:txBody>
          <a:bodyPr>
            <a:normAutofit/>
          </a:bodyPr>
          <a:lstStyle/>
          <a:p>
            <a:pPr algn="just">
              <a:spcBef>
                <a:spcPct val="0"/>
              </a:spcBef>
              <a:buNone/>
            </a:pPr>
            <a:r>
              <a:rPr lang="en-US" altLang="en-US" sz="2600" dirty="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Phải</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biết</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tổ</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chức</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các</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mối</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quan</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hệ</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đem</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lại</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lợi</a:t>
            </a:r>
            <a:r>
              <a:rPr lang="en-US" altLang="en-US" sz="2600" dirty="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ích</a:t>
            </a:r>
            <a:r>
              <a:rPr lang="en-US" altLang="en-US" sz="2600" dirty="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phát</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triển</a:t>
            </a:r>
            <a:r>
              <a:rPr lang="en-US" altLang="en-US" sz="2600" dirty="0" smtClean="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nhà</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trường</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biết</a:t>
            </a:r>
            <a:r>
              <a:rPr lang="en-US" altLang="en-US" sz="2600" dirty="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đưa</a:t>
            </a:r>
            <a:r>
              <a:rPr lang="en-US" altLang="en-US" sz="2600" dirty="0" smtClean="0">
                <a:latin typeface="Times New Roman" panose="02020603050405020304" pitchFamily="18" charset="0"/>
                <a:cs typeface="Times New Roman" panose="02020603050405020304" pitchFamily="18" charset="0"/>
              </a:rPr>
              <a:t>: </a:t>
            </a:r>
            <a:endParaRPr lang="en-US" altLang="en-US" sz="2600" dirty="0">
              <a:latin typeface="Times New Roman" panose="02020603050405020304" pitchFamily="18" charset="0"/>
              <a:cs typeface="Times New Roman" panose="02020603050405020304" pitchFamily="18" charset="0"/>
            </a:endParaRPr>
          </a:p>
          <a:p>
            <a:pPr algn="just">
              <a:spcBef>
                <a:spcPct val="0"/>
              </a:spcBef>
              <a:buNone/>
            </a:pPr>
            <a:r>
              <a:rPr lang="en-US" altLang="en-US" sz="2600" dirty="0" smtClean="0">
                <a:latin typeface="Times New Roman" panose="02020603050405020304" pitchFamily="18" charset="0"/>
                <a:cs typeface="Times New Roman" panose="02020603050405020304" pitchFamily="18" charset="0"/>
              </a:rPr>
              <a:t>	- </a:t>
            </a:r>
            <a:r>
              <a:rPr lang="en-US" altLang="en-US" sz="2600" dirty="0" err="1">
                <a:latin typeface="Times New Roman" panose="02020603050405020304" pitchFamily="18" charset="0"/>
                <a:cs typeface="Times New Roman" panose="02020603050405020304" pitchFamily="18" charset="0"/>
              </a:rPr>
              <a:t>Đối</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thủ</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thành</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đối</a:t>
            </a:r>
            <a:r>
              <a:rPr lang="en-US" altLang="en-US" sz="2600" dirty="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tác</a:t>
            </a:r>
            <a:r>
              <a:rPr lang="en-US" altLang="en-US" sz="2600" dirty="0" smtClean="0">
                <a:latin typeface="Times New Roman" panose="02020603050405020304" pitchFamily="18" charset="0"/>
                <a:cs typeface="Times New Roman" panose="02020603050405020304" pitchFamily="18" charset="0"/>
              </a:rPr>
              <a:t>.</a:t>
            </a:r>
            <a:endParaRPr lang="en-US" altLang="en-US" sz="2600" dirty="0">
              <a:latin typeface="Times New Roman" panose="02020603050405020304" pitchFamily="18" charset="0"/>
              <a:cs typeface="Times New Roman" panose="02020603050405020304" pitchFamily="18" charset="0"/>
            </a:endParaRPr>
          </a:p>
          <a:p>
            <a:pPr algn="just">
              <a:spcBef>
                <a:spcPct val="0"/>
              </a:spcBef>
              <a:buNone/>
            </a:pPr>
            <a:r>
              <a:rPr lang="en-US" altLang="en-US" sz="2600" dirty="0" smtClean="0">
                <a:latin typeface="Times New Roman" panose="02020603050405020304" pitchFamily="18" charset="0"/>
                <a:cs typeface="Times New Roman" panose="02020603050405020304" pitchFamily="18" charset="0"/>
              </a:rPr>
              <a:t>	-</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Đối</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tác</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thành</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đồng</a:t>
            </a:r>
            <a:r>
              <a:rPr lang="en-US" altLang="en-US" sz="2600" dirty="0">
                <a:latin typeface="Times New Roman" panose="02020603050405020304" pitchFamily="18" charset="0"/>
                <a:cs typeface="Times New Roman" panose="02020603050405020304" pitchFamily="18" charset="0"/>
              </a:rPr>
              <a:t> </a:t>
            </a:r>
            <a:r>
              <a:rPr lang="en-US" altLang="en-US" sz="2600" dirty="0" smtClean="0">
                <a:latin typeface="Times New Roman" panose="02020603050405020304" pitchFamily="18" charset="0"/>
                <a:cs typeface="Times New Roman" panose="02020603050405020304" pitchFamily="18" charset="0"/>
              </a:rPr>
              <a:t>minh.</a:t>
            </a:r>
            <a:endParaRPr lang="en-US" altLang="en-US" sz="2600" dirty="0">
              <a:latin typeface="Times New Roman" panose="02020603050405020304" pitchFamily="18" charset="0"/>
              <a:cs typeface="Times New Roman" panose="02020603050405020304" pitchFamily="18" charset="0"/>
            </a:endParaRPr>
          </a:p>
          <a:p>
            <a:pPr algn="just">
              <a:spcBef>
                <a:spcPct val="0"/>
              </a:spcBef>
              <a:buNone/>
            </a:pPr>
            <a:r>
              <a:rPr lang="en-US" altLang="en-US" sz="2600" dirty="0" smtClean="0">
                <a:latin typeface="Times New Roman" panose="02020603050405020304" pitchFamily="18" charset="0"/>
                <a:cs typeface="Times New Roman" panose="02020603050405020304" pitchFamily="18" charset="0"/>
              </a:rPr>
              <a:t>	- </a:t>
            </a:r>
            <a:r>
              <a:rPr lang="en-US" altLang="en-US" sz="2600" dirty="0" err="1">
                <a:latin typeface="Times New Roman" panose="02020603050405020304" pitchFamily="18" charset="0"/>
                <a:cs typeface="Times New Roman" panose="02020603050405020304" pitchFamily="18" charset="0"/>
              </a:rPr>
              <a:t>Đồng</a:t>
            </a:r>
            <a:r>
              <a:rPr lang="en-US" altLang="en-US" sz="2600" dirty="0">
                <a:latin typeface="Times New Roman" panose="02020603050405020304" pitchFamily="18" charset="0"/>
                <a:cs typeface="Times New Roman" panose="02020603050405020304" pitchFamily="18" charset="0"/>
              </a:rPr>
              <a:t> minh </a:t>
            </a:r>
            <a:r>
              <a:rPr lang="en-US" altLang="en-US" sz="2600" dirty="0" err="1">
                <a:latin typeface="Times New Roman" panose="02020603050405020304" pitchFamily="18" charset="0"/>
                <a:cs typeface="Times New Roman" panose="02020603050405020304" pitchFamily="18" charset="0"/>
              </a:rPr>
              <a:t>thành</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đồng</a:t>
            </a:r>
            <a:r>
              <a:rPr lang="en-US" altLang="en-US" sz="2600" dirty="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chí</a:t>
            </a:r>
            <a:r>
              <a:rPr lang="en-US" altLang="en-US" sz="2600" dirty="0" smtClean="0">
                <a:latin typeface="Times New Roman" panose="02020603050405020304" pitchFamily="18" charset="0"/>
                <a:cs typeface="Times New Roman" panose="02020603050405020304" pitchFamily="18" charset="0"/>
              </a:rPr>
              <a:t>.</a:t>
            </a:r>
            <a:endParaRPr lang="en-US" altLang="en-US" sz="2600" dirty="0">
              <a:latin typeface="Times New Roman" panose="02020603050405020304" pitchFamily="18" charset="0"/>
              <a:cs typeface="Times New Roman" panose="02020603050405020304" pitchFamily="18" charset="0"/>
            </a:endParaRPr>
          </a:p>
          <a:p>
            <a:pPr algn="just">
              <a:spcBef>
                <a:spcPct val="0"/>
              </a:spcBef>
              <a:buNone/>
            </a:pPr>
            <a:r>
              <a:rPr lang="en-US" altLang="en-US" sz="2600" dirty="0" smtClean="0">
                <a:latin typeface="Times New Roman" panose="02020603050405020304" pitchFamily="18" charset="0"/>
                <a:cs typeface="Times New Roman" panose="02020603050405020304" pitchFamily="18" charset="0"/>
              </a:rPr>
              <a:t>	- </a:t>
            </a:r>
            <a:r>
              <a:rPr lang="en-US" altLang="en-US" sz="2600" dirty="0" err="1">
                <a:latin typeface="Times New Roman" panose="02020603050405020304" pitchFamily="18" charset="0"/>
                <a:cs typeface="Times New Roman" panose="02020603050405020304" pitchFamily="18" charset="0"/>
              </a:rPr>
              <a:t>Đồng</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chí</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thanh</a:t>
            </a:r>
            <a:r>
              <a:rPr lang="en-US" altLang="en-US" sz="2600" dirty="0">
                <a:latin typeface="Times New Roman" panose="02020603050405020304" pitchFamily="18" charset="0"/>
                <a:cs typeface="Times New Roman" panose="02020603050405020304" pitchFamily="18" charset="0"/>
              </a:rPr>
              <a:t> tri </a:t>
            </a:r>
            <a:r>
              <a:rPr lang="en-US" altLang="en-US" sz="2600" dirty="0" err="1">
                <a:latin typeface="Times New Roman" panose="02020603050405020304" pitchFamily="18" charset="0"/>
                <a:cs typeface="Times New Roman" panose="02020603050405020304" pitchFamily="18" charset="0"/>
              </a:rPr>
              <a:t>âm</a:t>
            </a:r>
            <a:r>
              <a:rPr lang="en-US" altLang="en-US" sz="2600" dirty="0">
                <a:latin typeface="Times New Roman" panose="02020603050405020304" pitchFamily="18" charset="0"/>
                <a:cs typeface="Times New Roman" panose="02020603050405020304" pitchFamily="18" charset="0"/>
              </a:rPr>
              <a:t> </a:t>
            </a:r>
            <a:r>
              <a:rPr lang="en-US" altLang="en-US" sz="2600" dirty="0" err="1">
                <a:latin typeface="Times New Roman" panose="02020603050405020304" pitchFamily="18" charset="0"/>
                <a:cs typeface="Times New Roman" panose="02020603050405020304" pitchFamily="18" charset="0"/>
              </a:rPr>
              <a:t>tâm</a:t>
            </a:r>
            <a:r>
              <a:rPr lang="en-US" altLang="en-US" sz="2600" dirty="0">
                <a:latin typeface="Times New Roman" panose="02020603050405020304" pitchFamily="18" charset="0"/>
                <a:cs typeface="Times New Roman" panose="02020603050405020304" pitchFamily="18" charset="0"/>
              </a:rPr>
              <a:t> </a:t>
            </a:r>
            <a:r>
              <a:rPr lang="en-US" altLang="en-US" sz="2600" dirty="0" err="1" smtClean="0">
                <a:latin typeface="Times New Roman" panose="02020603050405020304" pitchFamily="18" charset="0"/>
                <a:cs typeface="Times New Roman" panose="02020603050405020304" pitchFamily="18" charset="0"/>
              </a:rPr>
              <a:t>giao</a:t>
            </a:r>
            <a:r>
              <a:rPr lang="en-US" altLang="en-US" sz="2600" dirty="0" smtClean="0">
                <a:latin typeface="Times New Roman" panose="02020603050405020304" pitchFamily="18" charset="0"/>
                <a:cs typeface="Times New Roman" panose="02020603050405020304" pitchFamily="18" charset="0"/>
              </a:rPr>
              <a:t>.</a:t>
            </a:r>
            <a:endParaRPr lang="en-US" altLang="en-US" sz="2600" dirty="0">
              <a:latin typeface="Times New Roman" panose="02020603050405020304" pitchFamily="18" charset="0"/>
              <a:cs typeface="Times New Roman" panose="02020603050405020304" pitchFamily="18" charset="0"/>
            </a:endParaRPr>
          </a:p>
          <a:p>
            <a:pPr marL="0" indent="0" algn="just">
              <a:buNone/>
            </a:pPr>
            <a:endParaRPr lang="en-US" sz="2600" dirty="0">
              <a:latin typeface="Times New Roman" panose="02020603050405020304" pitchFamily="18" charset="0"/>
              <a:cs typeface="Times New Roman" panose="02020603050405020304" pitchFamily="18" charset="0"/>
            </a:endParaRPr>
          </a:p>
        </p:txBody>
      </p:sp>
      <p:pic>
        <p:nvPicPr>
          <p:cNvPr id="7170" name="Picture 2" descr="M&amp;A bất động sản vào mùa sôi độ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48594"/>
            <a:ext cx="4950823" cy="321128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12 cách xây dựng mối quan hệ trong kinh doan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950823" cy="344859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303523" y="432521"/>
            <a:ext cx="3331026" cy="892552"/>
          </a:xfrm>
          <a:prstGeom prst="rect">
            <a:avLst/>
          </a:prstGeom>
        </p:spPr>
        <p:txBody>
          <a:bodyPr wrap="square">
            <a:spAutoFit/>
          </a:bodyPr>
          <a:lstStyle/>
          <a:p>
            <a:pPr indent="431800" algn="just">
              <a:spcBef>
                <a:spcPts val="600"/>
              </a:spcBef>
              <a:spcAft>
                <a:spcPts val="0"/>
              </a:spcAft>
            </a:pPr>
            <a:r>
              <a:rPr lang="it-IT" sz="2600" b="1" i="1" dirty="0" smtClean="0">
                <a:latin typeface="Times New Roman" panose="02020603050405020304" pitchFamily="18" charset="0"/>
                <a:ea typeface="Times New Roman" panose="02020603050405020304" pitchFamily="18" charset="0"/>
                <a:cs typeface="Arial" panose="020B0604020202020204" pitchFamily="34" charset="0"/>
              </a:rPr>
              <a:t>b.Văn </a:t>
            </a:r>
            <a:r>
              <a:rPr lang="it-IT" sz="2600" b="1" i="1" dirty="0">
                <a:latin typeface="Times New Roman" panose="02020603050405020304" pitchFamily="18" charset="0"/>
                <a:ea typeface="Times New Roman" panose="02020603050405020304" pitchFamily="18" charset="0"/>
                <a:cs typeface="Arial" panose="020B0604020202020204" pitchFamily="34" charset="0"/>
              </a:rPr>
              <a:t>hóa quản lý trong trường cao đẳng </a:t>
            </a:r>
            <a:endParaRPr lang="en-US" sz="2600" b="1" i="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6"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92423781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509451" y="1790700"/>
            <a:ext cx="3507377" cy="4495800"/>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just">
              <a:defRPr/>
            </a:pP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Dám</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làm</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dám</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chịu</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trách</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nhiệm</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trước</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những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thách</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thức</a:t>
            </a:r>
            <a:r>
              <a:rPr lang="en-US" sz="2600" dirty="0" smtClean="0">
                <a:solidFill>
                  <a:schemeClr val="tx1"/>
                </a:solidFill>
                <a:latin typeface="Times New Roman" pitchFamily="18" charset="0"/>
                <a:cs typeface="Times New Roman" pitchFamily="18" charset="0"/>
              </a:rPr>
              <a:t>:</a:t>
            </a:r>
          </a:p>
          <a:p>
            <a:pPr algn="just">
              <a:defRPr/>
            </a:pPr>
            <a:r>
              <a:rPr lang="en-US" sz="2600" dirty="0">
                <a:solidFill>
                  <a:schemeClr val="tx1"/>
                </a:solidFill>
                <a:latin typeface="Times New Roman" pitchFamily="18" charset="0"/>
                <a:cs typeface="Times New Roman" pitchFamily="18" charset="0"/>
              </a:rPr>
              <a:t>	</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Dám</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đương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đầu</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với</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thách</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thức</a:t>
            </a:r>
            <a:endParaRPr lang="en-US" sz="2600" dirty="0" smtClean="0">
              <a:solidFill>
                <a:schemeClr val="tx1"/>
              </a:solidFill>
              <a:latin typeface="Times New Roman" pitchFamily="18" charset="0"/>
              <a:cs typeface="Times New Roman" pitchFamily="18" charset="0"/>
            </a:endParaRPr>
          </a:p>
          <a:p>
            <a:pPr algn="just">
              <a:defRPr/>
            </a:pPr>
            <a:r>
              <a:rPr lang="en-US" sz="2600" dirty="0" smtClean="0">
                <a:solidFill>
                  <a:schemeClr val="tx1"/>
                </a:solidFill>
                <a:latin typeface="Times New Roman" pitchFamily="18" charset="0"/>
                <a:cs typeface="Times New Roman" pitchFamily="18" charset="0"/>
              </a:rPr>
              <a:t>	- </a:t>
            </a:r>
            <a:r>
              <a:rPr lang="en-US" sz="2600" dirty="0" err="1" smtClean="0">
                <a:solidFill>
                  <a:schemeClr val="tx1"/>
                </a:solidFill>
                <a:latin typeface="Times New Roman" pitchFamily="18" charset="0"/>
                <a:cs typeface="Times New Roman" pitchFamily="18" charset="0"/>
              </a:rPr>
              <a:t>Tìm</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cách</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vượt</a:t>
            </a:r>
            <a:r>
              <a:rPr lang="en-US" sz="2600" dirty="0" smtClean="0">
                <a:solidFill>
                  <a:schemeClr val="tx1"/>
                </a:solidFill>
                <a:latin typeface="Times New Roman" pitchFamily="18" charset="0"/>
                <a:cs typeface="Times New Roman" pitchFamily="18" charset="0"/>
              </a:rPr>
              <a:t> qua </a:t>
            </a:r>
            <a:r>
              <a:rPr lang="en-US" sz="2600" dirty="0" err="1" smtClean="0">
                <a:solidFill>
                  <a:schemeClr val="tx1"/>
                </a:solidFill>
                <a:latin typeface="Times New Roman" pitchFamily="18" charset="0"/>
                <a:cs typeface="Times New Roman" pitchFamily="18" charset="0"/>
              </a:rPr>
              <a:t>thách</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thức</a:t>
            </a:r>
            <a:endParaRPr lang="en-US" sz="2600" dirty="0" smtClean="0">
              <a:solidFill>
                <a:schemeClr val="tx1"/>
              </a:solidFill>
              <a:latin typeface="Times New Roman" pitchFamily="18" charset="0"/>
              <a:cs typeface="Times New Roman" pitchFamily="18" charset="0"/>
            </a:endParaRPr>
          </a:p>
          <a:p>
            <a:pPr algn="just">
              <a:defRPr/>
            </a:pPr>
            <a:r>
              <a:rPr lang="en-US" sz="2600" dirty="0" smtClean="0">
                <a:solidFill>
                  <a:schemeClr val="tx1"/>
                </a:solidFill>
                <a:latin typeface="Times New Roman" pitchFamily="18" charset="0"/>
                <a:cs typeface="Times New Roman" pitchFamily="18" charset="0"/>
              </a:rPr>
              <a:t>	- </a:t>
            </a:r>
            <a:r>
              <a:rPr lang="en-US" sz="2600" dirty="0" err="1" smtClean="0">
                <a:solidFill>
                  <a:schemeClr val="tx1"/>
                </a:solidFill>
                <a:latin typeface="Times New Roman" pitchFamily="18" charset="0"/>
                <a:cs typeface="Times New Roman" pitchFamily="18" charset="0"/>
              </a:rPr>
              <a:t>Dám</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nhận</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khuyết</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điểm</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trước</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những</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thất</a:t>
            </a:r>
            <a:r>
              <a:rPr lang="en-US" sz="2600" dirty="0" smtClean="0">
                <a:solidFill>
                  <a:schemeClr val="tx1"/>
                </a:solidFill>
                <a:latin typeface="Times New Roman" pitchFamily="18" charset="0"/>
                <a:cs typeface="Times New Roman" pitchFamily="18" charset="0"/>
              </a:rPr>
              <a:t> </a:t>
            </a:r>
            <a:r>
              <a:rPr lang="en-US" sz="2600" dirty="0" err="1" smtClean="0">
                <a:solidFill>
                  <a:schemeClr val="tx1"/>
                </a:solidFill>
                <a:latin typeface="Times New Roman" pitchFamily="18" charset="0"/>
                <a:cs typeface="Times New Roman" pitchFamily="18" charset="0"/>
              </a:rPr>
              <a:t>bại</a:t>
            </a:r>
            <a:endParaRPr lang="en-US" sz="2600" dirty="0" smtClean="0">
              <a:solidFill>
                <a:schemeClr val="tx1"/>
              </a:solidFill>
              <a:latin typeface="Times New Roman" pitchFamily="18" charset="0"/>
              <a:cs typeface="Times New Roman" pitchFamily="18" charset="0"/>
            </a:endParaRPr>
          </a:p>
        </p:txBody>
      </p:sp>
      <p:pic>
        <p:nvPicPr>
          <p:cNvPr id="5" name="Content Placeholder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495800" y="2895600"/>
            <a:ext cx="1676400" cy="2286000"/>
          </a:xfrm>
          <a:prstGeom prst="rect">
            <a:avLst/>
          </a:prstGeom>
        </p:spPr>
      </p:pic>
      <p:pic>
        <p:nvPicPr>
          <p:cNvPr id="6"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81700" y="4191000"/>
            <a:ext cx="28575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1905000"/>
            <a:ext cx="170497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423851" y="654590"/>
            <a:ext cx="7014754" cy="692497"/>
          </a:xfrm>
          <a:prstGeom prst="rect">
            <a:avLst/>
          </a:prstGeom>
        </p:spPr>
        <p:txBody>
          <a:bodyPr wrap="square">
            <a:spAutoFit/>
          </a:bodyPr>
          <a:lstStyle/>
          <a:p>
            <a:pPr indent="431800" algn="just">
              <a:lnSpc>
                <a:spcPct val="150000"/>
              </a:lnSpc>
              <a:spcBef>
                <a:spcPts val="600"/>
              </a:spcBef>
              <a:spcAft>
                <a:spcPts val="0"/>
              </a:spcAft>
            </a:pPr>
            <a:r>
              <a:rPr lang="it-IT" sz="2600" b="1" i="1" dirty="0" smtClean="0">
                <a:latin typeface="Times New Roman" panose="02020603050405020304" pitchFamily="18" charset="0"/>
                <a:ea typeface="Times New Roman" panose="02020603050405020304" pitchFamily="18" charset="0"/>
                <a:cs typeface="Arial" panose="020B0604020202020204" pitchFamily="34" charset="0"/>
              </a:rPr>
              <a:t>b. Văn </a:t>
            </a:r>
            <a:r>
              <a:rPr lang="it-IT" sz="2600" b="1" i="1" dirty="0">
                <a:latin typeface="Times New Roman" panose="02020603050405020304" pitchFamily="18" charset="0"/>
                <a:ea typeface="Times New Roman" panose="02020603050405020304" pitchFamily="18" charset="0"/>
                <a:cs typeface="Arial" panose="020B0604020202020204" pitchFamily="34" charset="0"/>
              </a:rPr>
              <a:t>hóa quản lý trong trường cao đẳng </a:t>
            </a:r>
            <a:endParaRPr lang="en-US" sz="2600" b="1" i="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9"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251289361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57200" y="1748249"/>
            <a:ext cx="4267200" cy="4800600"/>
          </a:xfrm>
          <a:prstGeom prst="rect">
            <a:avLst/>
          </a:prstGeom>
        </p:spPr>
        <p:txBody>
          <a:bodyPr vert="horz" lIns="91440" tIns="45720" rIns="91440" bIns="45720" rtlCol="0" anchor="b">
            <a:noAutofit/>
          </a:bodyPr>
          <a:lstStyle>
            <a:lvl1pPr marL="0" indent="0" algn="l"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lgn="just">
              <a:defRPr/>
            </a:pP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Luôn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hướng</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tới</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lợi</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ích</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và</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mục</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tiêu</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chung</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của</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mọi</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người</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và</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tổ</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chức</a:t>
            </a:r>
            <a:r>
              <a:rPr lang="en-US" sz="2800" dirty="0" smtClean="0">
                <a:solidFill>
                  <a:schemeClr val="tx1"/>
                </a:solidFill>
                <a:latin typeface="Times New Roman" pitchFamily="18" charset="0"/>
                <a:cs typeface="Times New Roman" pitchFamily="18" charset="0"/>
              </a:rPr>
              <a:t>.</a:t>
            </a:r>
          </a:p>
          <a:p>
            <a:pPr algn="just">
              <a:defRPr/>
            </a:pP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Mình</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vì</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mọi</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người</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mọi</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người</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vì</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mỗi</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người</a:t>
            </a:r>
            <a:r>
              <a:rPr lang="en-US" sz="2800" dirty="0" smtClean="0">
                <a:solidFill>
                  <a:schemeClr val="tx1"/>
                </a:solidFill>
                <a:latin typeface="Times New Roman" pitchFamily="18" charset="0"/>
                <a:cs typeface="Times New Roman" pitchFamily="18" charset="0"/>
              </a:rPr>
              <a:t>” (HCM).</a:t>
            </a:r>
          </a:p>
          <a:p>
            <a:pPr algn="just">
              <a:defRPr/>
            </a:pPr>
            <a:r>
              <a:rPr lang="en-US" sz="2800" i="1" dirty="0" smtClean="0">
                <a:solidFill>
                  <a:schemeClr val="tx1"/>
                </a:solidFill>
                <a:latin typeface="Times New Roman" pitchFamily="18" charset="0"/>
                <a:cs typeface="Times New Roman" pitchFamily="18" charset="0"/>
              </a:rPr>
              <a:t>	</a:t>
            </a:r>
            <a:r>
              <a:rPr lang="en-US" sz="2800" i="1" dirty="0" err="1" smtClean="0">
                <a:solidFill>
                  <a:schemeClr val="tx1"/>
                </a:solidFill>
                <a:latin typeface="Times New Roman" pitchFamily="18" charset="0"/>
                <a:cs typeface="Times New Roman" pitchFamily="18" charset="0"/>
              </a:rPr>
              <a:t>Hiệu</a:t>
            </a:r>
            <a:r>
              <a:rPr lang="en-US" sz="2800" i="1" dirty="0" smtClean="0">
                <a:solidFill>
                  <a:schemeClr val="tx1"/>
                </a:solidFill>
                <a:latin typeface="Times New Roman" pitchFamily="18" charset="0"/>
                <a:cs typeface="Times New Roman" pitchFamily="18" charset="0"/>
              </a:rPr>
              <a:t> </a:t>
            </a:r>
            <a:r>
              <a:rPr lang="en-US" sz="2800" i="1" dirty="0" err="1">
                <a:solidFill>
                  <a:schemeClr val="tx1"/>
                </a:solidFill>
                <a:latin typeface="Times New Roman" pitchFamily="18" charset="0"/>
                <a:cs typeface="Times New Roman" pitchFamily="18" charset="0"/>
              </a:rPr>
              <a:t>trưởng</a:t>
            </a:r>
            <a:r>
              <a:rPr lang="en-US" sz="2800" i="1" dirty="0">
                <a:solidFill>
                  <a:schemeClr val="tx1"/>
                </a:solidFill>
                <a:latin typeface="Times New Roman" pitchFamily="18" charset="0"/>
                <a:cs typeface="Times New Roman" pitchFamily="18" charset="0"/>
              </a:rPr>
              <a:t> </a:t>
            </a:r>
            <a:r>
              <a:rPr lang="en-US" sz="2800" i="1" dirty="0" err="1">
                <a:solidFill>
                  <a:schemeClr val="tx1"/>
                </a:solidFill>
                <a:latin typeface="Times New Roman" pitchFamily="18" charset="0"/>
                <a:cs typeface="Times New Roman" pitchFamily="18" charset="0"/>
              </a:rPr>
              <a:t>mới</a:t>
            </a:r>
            <a:r>
              <a:rPr lang="en-US" sz="2800" i="1" dirty="0">
                <a:solidFill>
                  <a:schemeClr val="tx1"/>
                </a:solidFill>
                <a:latin typeface="Times New Roman" pitchFamily="18" charset="0"/>
                <a:cs typeface="Times New Roman" pitchFamily="18" charset="0"/>
              </a:rPr>
              <a:t> </a:t>
            </a:r>
            <a:r>
              <a:rPr lang="en-US" sz="2800" i="1" dirty="0" err="1">
                <a:solidFill>
                  <a:schemeClr val="tx1"/>
                </a:solidFill>
                <a:latin typeface="Times New Roman" pitchFamily="18" charset="0"/>
                <a:cs typeface="Times New Roman" pitchFamily="18" charset="0"/>
              </a:rPr>
              <a:t>trở</a:t>
            </a:r>
            <a:r>
              <a:rPr lang="en-US" sz="2800" i="1" dirty="0">
                <a:solidFill>
                  <a:schemeClr val="tx1"/>
                </a:solidFill>
                <a:latin typeface="Times New Roman" pitchFamily="18" charset="0"/>
                <a:cs typeface="Times New Roman" pitchFamily="18" charset="0"/>
              </a:rPr>
              <a:t> </a:t>
            </a:r>
            <a:r>
              <a:rPr lang="en-US" sz="2800" i="1" dirty="0" err="1">
                <a:solidFill>
                  <a:schemeClr val="tx1"/>
                </a:solidFill>
                <a:latin typeface="Times New Roman" pitchFamily="18" charset="0"/>
                <a:cs typeface="Times New Roman" pitchFamily="18" charset="0"/>
              </a:rPr>
              <a:t>thành</a:t>
            </a:r>
            <a:r>
              <a:rPr lang="en-US" sz="2800" i="1" dirty="0">
                <a:solidFill>
                  <a:schemeClr val="tx1"/>
                </a:solidFill>
                <a:latin typeface="Times New Roman" pitchFamily="18" charset="0"/>
                <a:cs typeface="Times New Roman" pitchFamily="18" charset="0"/>
              </a:rPr>
              <a:t> </a:t>
            </a:r>
            <a:r>
              <a:rPr lang="en-US" sz="2800" i="1" dirty="0" err="1">
                <a:solidFill>
                  <a:schemeClr val="tx1"/>
                </a:solidFill>
                <a:latin typeface="Times New Roman" pitchFamily="18" charset="0"/>
                <a:cs typeface="Times New Roman" pitchFamily="18" charset="0"/>
              </a:rPr>
              <a:t>người</a:t>
            </a:r>
            <a:r>
              <a:rPr lang="en-US" sz="2800" i="1" dirty="0">
                <a:solidFill>
                  <a:schemeClr val="tx1"/>
                </a:solidFill>
                <a:latin typeface="Times New Roman" pitchFamily="18" charset="0"/>
                <a:cs typeface="Times New Roman" pitchFamily="18" charset="0"/>
              </a:rPr>
              <a:t> </a:t>
            </a:r>
            <a:r>
              <a:rPr lang="en-US" sz="2800" i="1" dirty="0" err="1">
                <a:solidFill>
                  <a:schemeClr val="tx1"/>
                </a:solidFill>
                <a:latin typeface="Times New Roman" pitchFamily="18" charset="0"/>
                <a:cs typeface="Times New Roman" pitchFamily="18" charset="0"/>
              </a:rPr>
              <a:t>Hiệu</a:t>
            </a:r>
            <a:r>
              <a:rPr lang="en-US" sz="2800" i="1" dirty="0">
                <a:solidFill>
                  <a:schemeClr val="tx1"/>
                </a:solidFill>
                <a:latin typeface="Times New Roman" pitchFamily="18" charset="0"/>
                <a:cs typeface="Times New Roman" pitchFamily="18" charset="0"/>
              </a:rPr>
              <a:t> </a:t>
            </a:r>
            <a:r>
              <a:rPr lang="en-US" sz="2800" i="1" dirty="0" err="1">
                <a:solidFill>
                  <a:schemeClr val="tx1"/>
                </a:solidFill>
                <a:latin typeface="Times New Roman" pitchFamily="18" charset="0"/>
                <a:cs typeface="Times New Roman" pitchFamily="18" charset="0"/>
              </a:rPr>
              <a:t>trưởng</a:t>
            </a:r>
            <a:r>
              <a:rPr lang="en-US" sz="2800" i="1" dirty="0">
                <a:solidFill>
                  <a:schemeClr val="tx1"/>
                </a:solidFill>
                <a:latin typeface="Times New Roman" pitchFamily="18" charset="0"/>
                <a:cs typeface="Times New Roman" pitchFamily="18" charset="0"/>
              </a:rPr>
              <a:t> </a:t>
            </a:r>
            <a:r>
              <a:rPr lang="en-US" sz="2800" i="1" dirty="0" err="1">
                <a:solidFill>
                  <a:schemeClr val="tx1"/>
                </a:solidFill>
                <a:latin typeface="Times New Roman" pitchFamily="18" charset="0"/>
                <a:cs typeface="Times New Roman" pitchFamily="18" charset="0"/>
              </a:rPr>
              <a:t>tài</a:t>
            </a:r>
            <a:r>
              <a:rPr lang="en-US" sz="2800" i="1" dirty="0">
                <a:solidFill>
                  <a:schemeClr val="tx1"/>
                </a:solidFill>
                <a:latin typeface="Times New Roman" pitchFamily="18" charset="0"/>
                <a:cs typeface="Times New Roman" pitchFamily="18" charset="0"/>
              </a:rPr>
              <a:t> </a:t>
            </a:r>
            <a:r>
              <a:rPr lang="en-US" sz="2800" i="1" dirty="0" err="1">
                <a:solidFill>
                  <a:schemeClr val="tx1"/>
                </a:solidFill>
                <a:latin typeface="Times New Roman" pitchFamily="18" charset="0"/>
                <a:cs typeface="Times New Roman" pitchFamily="18" charset="0"/>
              </a:rPr>
              <a:t>năng</a:t>
            </a:r>
            <a:r>
              <a:rPr lang="en-US" sz="2800" i="1" dirty="0">
                <a:solidFill>
                  <a:schemeClr val="tx1"/>
                </a:solidFill>
                <a:latin typeface="Times New Roman" pitchFamily="18" charset="0"/>
                <a:cs typeface="Times New Roman" pitchFamily="18" charset="0"/>
              </a:rPr>
              <a:t>, </a:t>
            </a:r>
            <a:r>
              <a:rPr lang="en-US" sz="2800" i="1" dirty="0" err="1">
                <a:solidFill>
                  <a:schemeClr val="tx1"/>
                </a:solidFill>
                <a:latin typeface="Times New Roman" pitchFamily="18" charset="0"/>
                <a:cs typeface="Times New Roman" pitchFamily="18" charset="0"/>
              </a:rPr>
              <a:t>thật</a:t>
            </a:r>
            <a:r>
              <a:rPr lang="en-US" sz="2800" i="1" dirty="0">
                <a:solidFill>
                  <a:schemeClr val="tx1"/>
                </a:solidFill>
                <a:latin typeface="Times New Roman" pitchFamily="18" charset="0"/>
                <a:cs typeface="Times New Roman" pitchFamily="18" charset="0"/>
              </a:rPr>
              <a:t> </a:t>
            </a:r>
            <a:r>
              <a:rPr lang="en-US" sz="2800" i="1" dirty="0" err="1">
                <a:solidFill>
                  <a:schemeClr val="tx1"/>
                </a:solidFill>
                <a:latin typeface="Times New Roman" pitchFamily="18" charset="0"/>
                <a:cs typeface="Times New Roman" pitchFamily="18" charset="0"/>
              </a:rPr>
              <a:t>sự</a:t>
            </a:r>
            <a:r>
              <a:rPr lang="en-US" sz="2800" i="1" dirty="0">
                <a:solidFill>
                  <a:schemeClr val="tx1"/>
                </a:solidFill>
                <a:latin typeface="Times New Roman" pitchFamily="18" charset="0"/>
                <a:cs typeface="Times New Roman" pitchFamily="18" charset="0"/>
              </a:rPr>
              <a:t> </a:t>
            </a:r>
            <a:r>
              <a:rPr lang="en-US" sz="2800" i="1" dirty="0" err="1">
                <a:solidFill>
                  <a:schemeClr val="tx1"/>
                </a:solidFill>
                <a:latin typeface="Times New Roman" pitchFamily="18" charset="0"/>
                <a:cs typeface="Times New Roman" pitchFamily="18" charset="0"/>
              </a:rPr>
              <a:t>là</a:t>
            </a:r>
            <a:r>
              <a:rPr lang="en-US" sz="2800" i="1" dirty="0">
                <a:solidFill>
                  <a:schemeClr val="tx1"/>
                </a:solidFill>
                <a:latin typeface="Times New Roman" pitchFamily="18" charset="0"/>
                <a:cs typeface="Times New Roman" pitchFamily="18" charset="0"/>
              </a:rPr>
              <a:t> </a:t>
            </a:r>
            <a:r>
              <a:rPr lang="en-US" sz="2800" i="1" dirty="0">
                <a:solidFill>
                  <a:srgbClr val="FF0000"/>
                </a:solidFill>
                <a:latin typeface="Times New Roman" pitchFamily="18" charset="0"/>
                <a:cs typeface="Times New Roman" pitchFamily="18" charset="0"/>
              </a:rPr>
              <a:t>con </a:t>
            </a:r>
            <a:r>
              <a:rPr lang="en-US" sz="2800" i="1" dirty="0" err="1">
                <a:solidFill>
                  <a:srgbClr val="FF0000"/>
                </a:solidFill>
                <a:latin typeface="Times New Roman" pitchFamily="18" charset="0"/>
                <a:cs typeface="Times New Roman" pitchFamily="18" charset="0"/>
              </a:rPr>
              <a:t>chim</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đầu</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đàn</a:t>
            </a:r>
            <a:r>
              <a:rPr lang="en-US" sz="2800" i="1" dirty="0">
                <a:solidFill>
                  <a:schemeClr val="tx1"/>
                </a:solidFill>
                <a:latin typeface="Times New Roman" pitchFamily="18" charset="0"/>
                <a:cs typeface="Times New Roman" pitchFamily="18" charset="0"/>
              </a:rPr>
              <a:t>, </a:t>
            </a:r>
            <a:r>
              <a:rPr lang="en-US" sz="2800" i="1" dirty="0" err="1">
                <a:solidFill>
                  <a:schemeClr val="tx1"/>
                </a:solidFill>
                <a:latin typeface="Times New Roman" pitchFamily="18" charset="0"/>
                <a:cs typeface="Times New Roman" pitchFamily="18" charset="0"/>
              </a:rPr>
              <a:t>là</a:t>
            </a:r>
            <a:r>
              <a:rPr lang="en-US" sz="2800" i="1" dirty="0">
                <a:solidFill>
                  <a:schemeClr val="tx1"/>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linh</a:t>
            </a:r>
            <a:r>
              <a:rPr lang="en-US" sz="2800" i="1" dirty="0">
                <a:solidFill>
                  <a:srgbClr val="FF0000"/>
                </a:solidFill>
                <a:latin typeface="Times New Roman" pitchFamily="18" charset="0"/>
                <a:cs typeface="Times New Roman" pitchFamily="18" charset="0"/>
              </a:rPr>
              <a:t> </a:t>
            </a:r>
            <a:r>
              <a:rPr lang="en-US" sz="2800" i="1" dirty="0" err="1">
                <a:solidFill>
                  <a:srgbClr val="FF0000"/>
                </a:solidFill>
                <a:latin typeface="Times New Roman" pitchFamily="18" charset="0"/>
                <a:cs typeface="Times New Roman" pitchFamily="18" charset="0"/>
              </a:rPr>
              <a:t>hồn</a:t>
            </a:r>
            <a:r>
              <a:rPr lang="en-US" sz="2800" i="1" dirty="0">
                <a:solidFill>
                  <a:srgbClr val="FF0000"/>
                </a:solidFill>
                <a:latin typeface="Times New Roman" pitchFamily="18" charset="0"/>
                <a:cs typeface="Times New Roman" pitchFamily="18" charset="0"/>
              </a:rPr>
              <a:t> </a:t>
            </a:r>
            <a:r>
              <a:rPr lang="en-US" sz="2800" i="1" dirty="0" err="1">
                <a:solidFill>
                  <a:schemeClr val="tx1"/>
                </a:solidFill>
                <a:latin typeface="Times New Roman" pitchFamily="18" charset="0"/>
                <a:cs typeface="Times New Roman" pitchFamily="18" charset="0"/>
              </a:rPr>
              <a:t>phát</a:t>
            </a:r>
            <a:r>
              <a:rPr lang="en-US" sz="2800" i="1" dirty="0">
                <a:solidFill>
                  <a:schemeClr val="tx1"/>
                </a:solidFill>
                <a:latin typeface="Times New Roman" pitchFamily="18" charset="0"/>
                <a:cs typeface="Times New Roman" pitchFamily="18" charset="0"/>
              </a:rPr>
              <a:t> </a:t>
            </a:r>
            <a:r>
              <a:rPr lang="en-US" sz="2800" i="1" dirty="0" err="1">
                <a:solidFill>
                  <a:schemeClr val="tx1"/>
                </a:solidFill>
                <a:latin typeface="Times New Roman" pitchFamily="18" charset="0"/>
                <a:cs typeface="Times New Roman" pitchFamily="18" charset="0"/>
              </a:rPr>
              <a:t>triển</a:t>
            </a:r>
            <a:r>
              <a:rPr lang="en-US" sz="2800" i="1" dirty="0">
                <a:solidFill>
                  <a:schemeClr val="tx1"/>
                </a:solidFill>
                <a:latin typeface="Times New Roman" pitchFamily="18" charset="0"/>
                <a:cs typeface="Times New Roman" pitchFamily="18" charset="0"/>
              </a:rPr>
              <a:t> </a:t>
            </a:r>
            <a:r>
              <a:rPr lang="en-US" sz="2800" i="1" dirty="0" err="1">
                <a:solidFill>
                  <a:schemeClr val="tx1"/>
                </a:solidFill>
                <a:latin typeface="Times New Roman" pitchFamily="18" charset="0"/>
                <a:cs typeface="Times New Roman" pitchFamily="18" charset="0"/>
              </a:rPr>
              <a:t>của</a:t>
            </a:r>
            <a:r>
              <a:rPr lang="en-US" sz="2800" i="1" dirty="0">
                <a:solidFill>
                  <a:schemeClr val="tx1"/>
                </a:solidFill>
                <a:latin typeface="Times New Roman" pitchFamily="18" charset="0"/>
                <a:cs typeface="Times New Roman" pitchFamily="18" charset="0"/>
              </a:rPr>
              <a:t> </a:t>
            </a:r>
            <a:r>
              <a:rPr lang="en-US" sz="2800" i="1" dirty="0" err="1" smtClean="0">
                <a:solidFill>
                  <a:schemeClr val="tx1"/>
                </a:solidFill>
                <a:latin typeface="Times New Roman" pitchFamily="18" charset="0"/>
                <a:cs typeface="Times New Roman" pitchFamily="18" charset="0"/>
              </a:rPr>
              <a:t>cở</a:t>
            </a:r>
            <a:r>
              <a:rPr lang="en-US" sz="2800" i="1" dirty="0" smtClean="0">
                <a:solidFill>
                  <a:schemeClr val="tx1"/>
                </a:solidFill>
                <a:latin typeface="Times New Roman" pitchFamily="18" charset="0"/>
                <a:cs typeface="Times New Roman" pitchFamily="18" charset="0"/>
              </a:rPr>
              <a:t> </a:t>
            </a:r>
            <a:r>
              <a:rPr lang="en-US" sz="2800" i="1" dirty="0" err="1" smtClean="0">
                <a:solidFill>
                  <a:schemeClr val="tx1"/>
                </a:solidFill>
                <a:latin typeface="Times New Roman" pitchFamily="18" charset="0"/>
                <a:cs typeface="Times New Roman" pitchFamily="18" charset="0"/>
              </a:rPr>
              <a:t>sở</a:t>
            </a:r>
            <a:r>
              <a:rPr lang="en-US" sz="2800" i="1" dirty="0" smtClean="0">
                <a:solidFill>
                  <a:schemeClr val="tx1"/>
                </a:solidFill>
                <a:latin typeface="Times New Roman" pitchFamily="18" charset="0"/>
                <a:cs typeface="Times New Roman" pitchFamily="18" charset="0"/>
              </a:rPr>
              <a:t> GDNN</a:t>
            </a:r>
            <a:endParaRPr lang="en-US" sz="2800" dirty="0" smtClean="0">
              <a:solidFill>
                <a:schemeClr val="tx1"/>
              </a:solidFill>
              <a:latin typeface="Times New Roman" pitchFamily="18" charset="0"/>
              <a:cs typeface="Times New Roman" pitchFamily="18" charset="0"/>
            </a:endParaRPr>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183187" y="2205449"/>
            <a:ext cx="3656013" cy="3048000"/>
          </a:xfrm>
          <a:prstGeom prst="rect">
            <a:avLst/>
          </a:prstGeom>
          <a:noFill/>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pic>
      <p:sp>
        <p:nvSpPr>
          <p:cNvPr id="6" name="Rectangle 5"/>
          <p:cNvSpPr/>
          <p:nvPr/>
        </p:nvSpPr>
        <p:spPr>
          <a:xfrm>
            <a:off x="1423851" y="654590"/>
            <a:ext cx="7014754" cy="692497"/>
          </a:xfrm>
          <a:prstGeom prst="rect">
            <a:avLst/>
          </a:prstGeom>
        </p:spPr>
        <p:txBody>
          <a:bodyPr wrap="square">
            <a:spAutoFit/>
          </a:bodyPr>
          <a:lstStyle/>
          <a:p>
            <a:pPr indent="431800" algn="just">
              <a:lnSpc>
                <a:spcPct val="150000"/>
              </a:lnSpc>
              <a:spcBef>
                <a:spcPts val="600"/>
              </a:spcBef>
              <a:spcAft>
                <a:spcPts val="0"/>
              </a:spcAft>
            </a:pPr>
            <a:r>
              <a:rPr lang="it-IT" sz="2600" b="1" i="1" dirty="0" smtClean="0">
                <a:latin typeface="Times New Roman" panose="02020603050405020304" pitchFamily="18" charset="0"/>
                <a:ea typeface="Times New Roman" panose="02020603050405020304" pitchFamily="18" charset="0"/>
                <a:cs typeface="Arial" panose="020B0604020202020204" pitchFamily="34" charset="0"/>
              </a:rPr>
              <a:t>b. Văn </a:t>
            </a:r>
            <a:r>
              <a:rPr lang="it-IT" sz="2600" b="1" i="1" dirty="0">
                <a:latin typeface="Times New Roman" panose="02020603050405020304" pitchFamily="18" charset="0"/>
                <a:ea typeface="Times New Roman" panose="02020603050405020304" pitchFamily="18" charset="0"/>
                <a:cs typeface="Arial" panose="020B0604020202020204" pitchFamily="34" charset="0"/>
              </a:rPr>
              <a:t>hóa quản lý trong trường cao đẳng </a:t>
            </a:r>
            <a:endParaRPr lang="en-US" sz="2600" b="1" i="1" dirty="0">
              <a:latin typeface="Times New Roman" panose="02020603050405020304" pitchFamily="18" charset="0"/>
              <a:ea typeface="Times New Roman" panose="02020603050405020304" pitchFamily="18" charset="0"/>
              <a:cs typeface="Arial" panose="020B0604020202020204" pitchFamily="34" charset="0"/>
            </a:endParaRPr>
          </a:p>
        </p:txBody>
      </p:sp>
      <p:sp>
        <p:nvSpPr>
          <p:cNvPr id="7"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133711149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404915" y="36858"/>
            <a:ext cx="4216604" cy="492443"/>
          </a:xfrm>
          <a:prstGeom prst="rect">
            <a:avLst/>
          </a:prstGeom>
          <a:solidFill>
            <a:schemeClr val="bg1"/>
          </a:solidFill>
        </p:spPr>
        <p:txBody>
          <a:bodyPr wrap="none">
            <a:spAutoFit/>
          </a:bodyPr>
          <a:lstStyle/>
          <a:p>
            <a:pPr algn="just">
              <a:spcBef>
                <a:spcPts val="600"/>
              </a:spcBef>
              <a:spcAft>
                <a:spcPts val="600"/>
              </a:spcAft>
            </a:pPr>
            <a:r>
              <a:rPr lang="nl-NL" sz="26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 Văn </a:t>
            </a:r>
            <a:r>
              <a:rPr lang="nl-NL" sz="26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hóa học tập &amp; chia sẻ</a:t>
            </a:r>
            <a:endParaRPr lang="en-US" sz="2600" b="1" dirty="0">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Picture 4"/>
          <p:cNvPicPr>
            <a:picLocks noChangeAspect="1"/>
          </p:cNvPicPr>
          <p:nvPr/>
        </p:nvPicPr>
        <p:blipFill>
          <a:blip r:embed="rId2"/>
          <a:stretch>
            <a:fillRect/>
          </a:stretch>
        </p:blipFill>
        <p:spPr>
          <a:xfrm>
            <a:off x="37808" y="4026396"/>
            <a:ext cx="4088412" cy="2831604"/>
          </a:xfrm>
          <a:prstGeom prst="rect">
            <a:avLst/>
          </a:prstGeom>
        </p:spPr>
      </p:pic>
      <p:pic>
        <p:nvPicPr>
          <p:cNvPr id="7" name="Picture 6"/>
          <p:cNvPicPr>
            <a:picLocks noChangeAspect="1"/>
          </p:cNvPicPr>
          <p:nvPr/>
        </p:nvPicPr>
        <p:blipFill>
          <a:blip r:embed="rId3"/>
          <a:stretch>
            <a:fillRect/>
          </a:stretch>
        </p:blipFill>
        <p:spPr>
          <a:xfrm>
            <a:off x="5399316" y="4407286"/>
            <a:ext cx="3682772" cy="2450717"/>
          </a:xfrm>
          <a:prstGeom prst="rect">
            <a:avLst/>
          </a:prstGeom>
        </p:spPr>
      </p:pic>
      <p:sp>
        <p:nvSpPr>
          <p:cNvPr id="2" name="Rectangle 1"/>
          <p:cNvSpPr/>
          <p:nvPr/>
        </p:nvSpPr>
        <p:spPr>
          <a:xfrm>
            <a:off x="431073" y="529301"/>
            <a:ext cx="8164286" cy="3877985"/>
          </a:xfrm>
          <a:prstGeom prst="rect">
            <a:avLst/>
          </a:prstGeom>
        </p:spPr>
        <p:txBody>
          <a:bodyPr wrap="square">
            <a:spAutoFit/>
          </a:bodyPr>
          <a:lstStyle/>
          <a:p>
            <a:pPr indent="431800" algn="just">
              <a:spcBef>
                <a:spcPts val="600"/>
              </a:spcBef>
            </a:pPr>
            <a:r>
              <a:rPr lang="nl-NL" sz="2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Tập trung ở những giá trị bền vững, kiên định trong </a:t>
            </a:r>
            <a:r>
              <a:rPr lang="nl-NL" sz="2400" i="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niềm tin, nhu cầu, kĩ năng </a:t>
            </a:r>
            <a:r>
              <a:rPr lang="nl-NL" sz="2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và </a:t>
            </a:r>
            <a:r>
              <a:rPr lang="nl-NL" sz="2400" i="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phong cách</a:t>
            </a:r>
            <a:r>
              <a:rPr lang="nl-NL" sz="24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 </a:t>
            </a:r>
            <a:r>
              <a:rPr lang="nl-NL" sz="2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học tập hiệu quả của người học</a:t>
            </a:r>
            <a:endParaRPr lang="en-US" sz="2400" dirty="0"/>
          </a:p>
          <a:p>
            <a:pPr indent="431800" algn="just">
              <a:spcBef>
                <a:spcPts val="600"/>
              </a:spcBef>
              <a:spcAft>
                <a:spcPts val="0"/>
              </a:spcAft>
            </a:pPr>
            <a:r>
              <a:rPr lang="nl-NL" sz="2400" dirty="0" smtClean="0">
                <a:latin typeface="Times New Roman" panose="02020603050405020304" pitchFamily="18" charset="0"/>
                <a:ea typeface="Times New Roman" panose="02020603050405020304" pitchFamily="18" charset="0"/>
              </a:rPr>
              <a:t>Văn </a:t>
            </a:r>
            <a:r>
              <a:rPr lang="nl-NL" sz="2400" dirty="0">
                <a:latin typeface="Times New Roman" panose="02020603050405020304" pitchFamily="18" charset="0"/>
                <a:ea typeface="Times New Roman" panose="02020603050405020304" pitchFamily="18" charset="0"/>
              </a:rPr>
              <a:t>hóa học tập của sinh viên được thể hiện ở:</a:t>
            </a:r>
            <a:endParaRPr lang="en-US" sz="24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nl-NL" sz="2400" dirty="0">
                <a:latin typeface="Times New Roman" panose="02020603050405020304" pitchFamily="18" charset="0"/>
                <a:ea typeface="Times New Roman" panose="02020603050405020304" pitchFamily="18" charset="0"/>
              </a:rPr>
              <a:t>- Mục tiêu học tập.</a:t>
            </a:r>
            <a:endParaRPr lang="en-US" sz="24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nl-NL" sz="2400" dirty="0">
                <a:latin typeface="Times New Roman" panose="02020603050405020304" pitchFamily="18" charset="0"/>
                <a:ea typeface="Times New Roman" panose="02020603050405020304" pitchFamily="18" charset="0"/>
              </a:rPr>
              <a:t>- Nội dung học tập.</a:t>
            </a:r>
            <a:endParaRPr lang="en-US" sz="24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nl-NL" sz="2400" dirty="0">
                <a:latin typeface="Times New Roman" panose="02020603050405020304" pitchFamily="18" charset="0"/>
                <a:ea typeface="Times New Roman" panose="02020603050405020304" pitchFamily="18" charset="0"/>
              </a:rPr>
              <a:t>- Phương pháp và hình thức học tập.</a:t>
            </a:r>
            <a:endParaRPr lang="en-US" sz="24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nl-NL" sz="2400" dirty="0">
                <a:latin typeface="Times New Roman" panose="02020603050405020304" pitchFamily="18" charset="0"/>
                <a:ea typeface="Times New Roman" panose="02020603050405020304" pitchFamily="18" charset="0"/>
              </a:rPr>
              <a:t>- Tính chủ động và sáng tạo trong quá trình học tập.</a:t>
            </a:r>
            <a:endParaRPr lang="en-US" sz="24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nl-NL" sz="2400" dirty="0">
                <a:latin typeface="Times New Roman" panose="02020603050405020304" pitchFamily="18" charset="0"/>
                <a:ea typeface="Times New Roman" panose="02020603050405020304" pitchFamily="18" charset="0"/>
              </a:rPr>
              <a:t>- Quan hệ ứng xử với thầy cô và bạn bè, môi trường cảnh quan xung quanh; tính hướng nghiệp và đam mê nghề nghiệp.</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3889955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59726" y="997474"/>
            <a:ext cx="6273762" cy="492443"/>
          </a:xfrm>
          <a:prstGeom prst="rect">
            <a:avLst/>
          </a:prstGeom>
          <a:solidFill>
            <a:schemeClr val="bg1"/>
          </a:solidFill>
        </p:spPr>
        <p:txBody>
          <a:bodyPr wrap="square">
            <a:spAutoFit/>
          </a:bodyPr>
          <a:lstStyle/>
          <a:p>
            <a:pPr algn="just">
              <a:spcBef>
                <a:spcPts val="600"/>
              </a:spcBef>
              <a:spcAft>
                <a:spcPts val="600"/>
              </a:spcAft>
            </a:pPr>
            <a:r>
              <a:rPr lang="nl-NL" sz="26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c</a:t>
            </a:r>
            <a:r>
              <a:rPr lang="nl-NL" sz="26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Văn hóa học tập &amp; chia sẻ</a:t>
            </a:r>
            <a:endParaRPr lang="en-US" sz="2600" b="1" dirty="0">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Picture 4"/>
          <p:cNvPicPr>
            <a:picLocks noChangeAspect="1"/>
          </p:cNvPicPr>
          <p:nvPr/>
        </p:nvPicPr>
        <p:blipFill>
          <a:blip r:embed="rId2"/>
          <a:stretch>
            <a:fillRect/>
          </a:stretch>
        </p:blipFill>
        <p:spPr>
          <a:xfrm>
            <a:off x="4245429" y="1719946"/>
            <a:ext cx="4898572" cy="5138057"/>
          </a:xfrm>
          <a:prstGeom prst="rect">
            <a:avLst/>
          </a:prstGeom>
        </p:spPr>
      </p:pic>
      <p:sp>
        <p:nvSpPr>
          <p:cNvPr id="6" name="Rectangle 5"/>
          <p:cNvSpPr/>
          <p:nvPr/>
        </p:nvSpPr>
        <p:spPr>
          <a:xfrm>
            <a:off x="326571" y="2068290"/>
            <a:ext cx="3618412" cy="4308872"/>
          </a:xfrm>
          <a:prstGeom prst="rect">
            <a:avLst/>
          </a:prstGeom>
        </p:spPr>
        <p:txBody>
          <a:bodyPr wrap="square">
            <a:spAutoFit/>
          </a:bodyPr>
          <a:lstStyle/>
          <a:p>
            <a:pPr indent="457200" algn="just">
              <a:spcBef>
                <a:spcPts val="600"/>
              </a:spcBef>
              <a:spcAft>
                <a:spcPts val="600"/>
              </a:spcAft>
            </a:pP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Thể hiện ở:</a:t>
            </a:r>
          </a:p>
          <a:p>
            <a:pPr indent="457200" algn="just">
              <a:spcBef>
                <a:spcPts val="600"/>
              </a:spcBef>
              <a:spcAft>
                <a:spcPts val="600"/>
              </a:spcAft>
            </a:pPr>
            <a:r>
              <a:rPr lang="nl-NL" sz="26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nl-NL" sz="2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Phong cách hoạt động quản lí và chuyên môn </a:t>
            </a:r>
          </a:p>
          <a:p>
            <a:pPr indent="457200" algn="just">
              <a:spcBef>
                <a:spcPts val="600"/>
              </a:spcBef>
              <a:spcAft>
                <a:spcPts val="600"/>
              </a:spcAft>
            </a:pPr>
            <a:r>
              <a:rPr lang="nl-NL" sz="2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Hoạt động học tập</a:t>
            </a:r>
          </a:p>
          <a:p>
            <a:pPr indent="457200" algn="just">
              <a:spcBef>
                <a:spcPts val="600"/>
              </a:spcBef>
              <a:spcAft>
                <a:spcPts val="600"/>
              </a:spcAft>
            </a:pPr>
            <a:r>
              <a:rPr lang="nl-NL" sz="2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Xử lí vấn đề chung thể hiện trách nhiệm chung</a:t>
            </a:r>
          </a:p>
          <a:p>
            <a:pPr indent="457200" algn="just">
              <a:spcBef>
                <a:spcPts val="600"/>
              </a:spcBef>
              <a:spcAft>
                <a:spcPts val="600"/>
              </a:spcAft>
            </a:pPr>
            <a:r>
              <a:rPr lang="nl-NL" sz="26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Date Placeholder 5"/>
          <p:cNvSpPr txBox="1">
            <a:spLocks/>
          </p:cNvSpPr>
          <p:nvPr/>
        </p:nvSpPr>
        <p:spPr>
          <a:xfrm>
            <a:off x="0" y="637716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pPr>
                <a:defRPr/>
              </a:pPr>
              <a:t>1/16/2021</a:t>
            </a:fld>
            <a:endParaRPr lang="en-US" dirty="0"/>
          </a:p>
        </p:txBody>
      </p:sp>
    </p:spTree>
    <p:extLst>
      <p:ext uri="{BB962C8B-B14F-4D97-AF65-F5344CB8AC3E}">
        <p14:creationId xmlns:p14="http://schemas.microsoft.com/office/powerpoint/2010/main" val="210560418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8640" y="1099721"/>
            <a:ext cx="8098971" cy="5293757"/>
          </a:xfrm>
          <a:prstGeom prst="rect">
            <a:avLst/>
          </a:prstGeom>
        </p:spPr>
        <p:txBody>
          <a:bodyPr wrap="square">
            <a:spAutoFit/>
          </a:bodyPr>
          <a:lstStyle/>
          <a:p>
            <a:pPr algn="ctr"/>
            <a:r>
              <a:rPr lang="nl-NL" sz="2600" b="1" dirty="0" smtClean="0">
                <a:latin typeface="Times New Roman" panose="02020603050405020304" pitchFamily="18" charset="0"/>
                <a:ea typeface="Times New Roman" panose="02020603050405020304" pitchFamily="18" charset="0"/>
                <a:cs typeface="Times New Roman" panose="02020603050405020304" pitchFamily="18" charset="0"/>
              </a:rPr>
              <a:t>Ngoài văn hóa quản lý, giảng dạy, học, Văn hóa trong trường cao đẳng còn thể hiện qua văn hóa ứng xử</a:t>
            </a:r>
          </a:p>
          <a:p>
            <a:pPr algn="just"/>
            <a:r>
              <a:rPr lang="nl-NL" sz="2600" dirty="0" smtClean="0">
                <a:latin typeface="Times New Roman" panose="02020603050405020304" pitchFamily="18" charset="0"/>
                <a:cs typeface="Times New Roman" panose="02020603050405020304" pitchFamily="18" charset="0"/>
              </a:rPr>
              <a:t>	Trong </a:t>
            </a:r>
            <a:r>
              <a:rPr lang="nl-NL" sz="2600" dirty="0">
                <a:latin typeface="Times New Roman" panose="02020603050405020304" pitchFamily="18" charset="0"/>
                <a:cs typeface="Times New Roman" panose="02020603050405020304" pitchFamily="18" charset="0"/>
              </a:rPr>
              <a:t>phạm vi trường cao đẳng, quan hệ chủ đạo </a:t>
            </a:r>
            <a:r>
              <a:rPr lang="nl-NL" sz="2600" dirty="0" smtClean="0">
                <a:latin typeface="Times New Roman" panose="02020603050405020304" pitchFamily="18" charset="0"/>
                <a:cs typeface="Times New Roman" panose="02020603050405020304" pitchFamily="18" charset="0"/>
              </a:rPr>
              <a:t>l.à:</a:t>
            </a:r>
          </a:p>
          <a:p>
            <a:pPr algn="just"/>
            <a:r>
              <a:rPr lang="nl-NL" sz="2600" dirty="0" smtClean="0">
                <a:latin typeface="Times New Roman" panose="02020603050405020304" pitchFamily="18" charset="0"/>
                <a:cs typeface="Times New Roman" panose="02020603050405020304" pitchFamily="18" charset="0"/>
              </a:rPr>
              <a:t>	- </a:t>
            </a:r>
            <a:r>
              <a:rPr lang="nl-NL" sz="2600" dirty="0">
                <a:latin typeface="Times New Roman" panose="02020603050405020304" pitchFamily="18" charset="0"/>
                <a:cs typeface="Times New Roman" panose="02020603050405020304" pitchFamily="18" charset="0"/>
              </a:rPr>
              <a:t>Q</a:t>
            </a:r>
            <a:r>
              <a:rPr lang="nl-NL" sz="2600" dirty="0" smtClean="0">
                <a:latin typeface="Times New Roman" panose="02020603050405020304" pitchFamily="18" charset="0"/>
                <a:cs typeface="Times New Roman" panose="02020603050405020304" pitchFamily="18" charset="0"/>
              </a:rPr>
              <a:t>an </a:t>
            </a:r>
            <a:r>
              <a:rPr lang="nl-NL" sz="2600" dirty="0">
                <a:latin typeface="Times New Roman" panose="02020603050405020304" pitchFamily="18" charset="0"/>
                <a:cs typeface="Times New Roman" panose="02020603050405020304" pitchFamily="18" charset="0"/>
              </a:rPr>
              <a:t>hệ giữa thầy và trò - người dạy và người học; </a:t>
            </a:r>
            <a:endParaRPr lang="nl-NL" sz="2600" dirty="0" smtClean="0">
              <a:latin typeface="Times New Roman" panose="02020603050405020304" pitchFamily="18" charset="0"/>
              <a:cs typeface="Times New Roman" panose="02020603050405020304" pitchFamily="18" charset="0"/>
            </a:endParaRPr>
          </a:p>
          <a:p>
            <a:pPr algn="just"/>
            <a:r>
              <a:rPr lang="nl-NL" sz="2600" dirty="0">
                <a:latin typeface="Times New Roman" panose="02020603050405020304" pitchFamily="18" charset="0"/>
                <a:cs typeface="Times New Roman" panose="02020603050405020304" pitchFamily="18" charset="0"/>
              </a:rPr>
              <a:t>	</a:t>
            </a:r>
            <a:r>
              <a:rPr lang="nl-NL" sz="2600" dirty="0" smtClean="0">
                <a:latin typeface="Times New Roman" panose="02020603050405020304" pitchFamily="18" charset="0"/>
                <a:cs typeface="Times New Roman" panose="02020603050405020304" pitchFamily="18" charset="0"/>
              </a:rPr>
              <a:t>- Quan </a:t>
            </a:r>
            <a:r>
              <a:rPr lang="nl-NL" sz="2600" dirty="0">
                <a:latin typeface="Times New Roman" panose="02020603050405020304" pitchFamily="18" charset="0"/>
                <a:cs typeface="Times New Roman" panose="02020603050405020304" pitchFamily="18" charset="0"/>
              </a:rPr>
              <a:t>hệ giữa giảng viên và giảng viên, giữa sinh viên với sinh </a:t>
            </a:r>
            <a:r>
              <a:rPr lang="nl-NL" sz="2600" dirty="0" smtClean="0">
                <a:latin typeface="Times New Roman" panose="02020603050405020304" pitchFamily="18" charset="0"/>
                <a:cs typeface="Times New Roman" panose="02020603050405020304" pitchFamily="18" charset="0"/>
              </a:rPr>
              <a:t>viên.</a:t>
            </a:r>
          </a:p>
          <a:p>
            <a:pPr algn="just"/>
            <a:r>
              <a:rPr lang="nl-NL" sz="2600" dirty="0">
                <a:latin typeface="Times New Roman" panose="02020603050405020304" pitchFamily="18" charset="0"/>
                <a:cs typeface="Times New Roman" panose="02020603050405020304" pitchFamily="18" charset="0"/>
              </a:rPr>
              <a:t>	</a:t>
            </a:r>
            <a:r>
              <a:rPr lang="nl-NL" sz="2600" dirty="0" smtClean="0">
                <a:latin typeface="Times New Roman" panose="02020603050405020304" pitchFamily="18" charset="0"/>
                <a:cs typeface="Times New Roman" panose="02020603050405020304" pitchFamily="18" charset="0"/>
              </a:rPr>
              <a:t>- </a:t>
            </a:r>
            <a:r>
              <a:rPr lang="nl-NL" sz="2600" dirty="0">
                <a:latin typeface="Times New Roman" panose="02020603050405020304" pitchFamily="18" charset="0"/>
                <a:cs typeface="Times New Roman" panose="02020603050405020304" pitchFamily="18" charset="0"/>
              </a:rPr>
              <a:t>G</a:t>
            </a:r>
            <a:r>
              <a:rPr lang="nl-NL" sz="2600" dirty="0" smtClean="0">
                <a:latin typeface="Times New Roman" panose="02020603050405020304" pitchFamily="18" charset="0"/>
                <a:cs typeface="Times New Roman" panose="02020603050405020304" pitchFamily="18" charset="0"/>
              </a:rPr>
              <a:t>iữa </a:t>
            </a:r>
            <a:r>
              <a:rPr lang="nl-NL" sz="2600" dirty="0">
                <a:latin typeface="Times New Roman" panose="02020603050405020304" pitchFamily="18" charset="0"/>
                <a:cs typeface="Times New Roman" panose="02020603050405020304" pitchFamily="18" charset="0"/>
              </a:rPr>
              <a:t>giảng viên, sinh viện với cán bộ, công nhân viên trong trường và ngược lại (xét theo thứ bậc có quan hệ dọc như lớn tuổi - nhỏ tuổi, cấp trên - cấp dưới, cán bộ nhân viên…và quan hệ ngang như đồng chí, đồng nghiệp, bạn bè</a:t>
            </a:r>
            <a:r>
              <a:rPr lang="nl-NL" sz="2600" dirty="0" smtClean="0">
                <a:latin typeface="Times New Roman" panose="02020603050405020304" pitchFamily="18" charset="0"/>
                <a:cs typeface="Times New Roman" panose="02020603050405020304" pitchFamily="18" charset="0"/>
              </a:rPr>
              <a:t>…).</a:t>
            </a:r>
          </a:p>
          <a:p>
            <a:pPr algn="just"/>
            <a:r>
              <a:rPr lang="nl-NL" sz="2600" dirty="0">
                <a:latin typeface="Times New Roman" panose="02020603050405020304" pitchFamily="18" charset="0"/>
                <a:cs typeface="Times New Roman" panose="02020603050405020304" pitchFamily="18" charset="0"/>
              </a:rPr>
              <a:t>	</a:t>
            </a:r>
            <a:r>
              <a:rPr lang="nl-NL" sz="2600" dirty="0" smtClean="0">
                <a:latin typeface="Times New Roman" panose="02020603050405020304" pitchFamily="18" charset="0"/>
                <a:cs typeface="Times New Roman" panose="02020603050405020304" pitchFamily="18" charset="0"/>
              </a:rPr>
              <a:t>Văn </a:t>
            </a:r>
            <a:r>
              <a:rPr lang="nl-NL" sz="2600" dirty="0">
                <a:latin typeface="Times New Roman" panose="02020603050405020304" pitchFamily="18" charset="0"/>
                <a:cs typeface="Times New Roman" panose="02020603050405020304" pitchFamily="18" charset="0"/>
              </a:rPr>
              <a:t>hóa ứng xử vừa là mục đích, vừa là động lực của sự phát triển của mỗi trường cao </a:t>
            </a:r>
            <a:r>
              <a:rPr lang="nl-NL" sz="2600" dirty="0" smtClean="0">
                <a:latin typeface="Times New Roman" panose="02020603050405020304" pitchFamily="18" charset="0"/>
                <a:cs typeface="Times New Roman" panose="02020603050405020304" pitchFamily="18" charset="0"/>
              </a:rPr>
              <a:t>đẳng.</a:t>
            </a:r>
            <a:endParaRPr lang="en-US" sz="2600"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261112471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70709" y="877567"/>
            <a:ext cx="7903027" cy="5447645"/>
          </a:xfrm>
          <a:prstGeom prst="rect">
            <a:avLst/>
          </a:prstGeom>
        </p:spPr>
        <p:txBody>
          <a:bodyPr wrap="square">
            <a:spAutoFit/>
          </a:bodyPr>
          <a:lstStyle/>
          <a:p>
            <a:pPr indent="431800" algn="just">
              <a:spcBef>
                <a:spcPts val="600"/>
              </a:spcBef>
            </a:pPr>
            <a:r>
              <a:rPr lang="nl-NL" sz="2600" b="1" dirty="0" smtClean="0">
                <a:latin typeface="Times New Roman" panose="02020603050405020304" pitchFamily="18" charset="0"/>
                <a:ea typeface="Times New Roman" panose="02020603050405020304" pitchFamily="18" charset="0"/>
                <a:cs typeface="Times New Roman" panose="02020603050405020304" pitchFamily="18" charset="0"/>
              </a:rPr>
              <a:t>	</a:t>
            </a:r>
            <a:endParaRPr lang="it-IT" sz="26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indent="431800" algn="just">
              <a:spcBef>
                <a:spcPts val="600"/>
              </a:spcBef>
              <a:spcAft>
                <a:spcPts val="0"/>
              </a:spcAft>
            </a:pPr>
            <a:r>
              <a:rPr lang="it-IT"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nl-NL" sz="2600" b="1" dirty="0">
                <a:latin typeface="Times New Roman" panose="02020603050405020304" pitchFamily="18" charset="0"/>
                <a:ea typeface="Times New Roman" panose="02020603050405020304" pitchFamily="18" charset="0"/>
                <a:cs typeface="Times New Roman" panose="02020603050405020304" pitchFamily="18" charset="0"/>
              </a:rPr>
              <a:t> Ngoài văn hóa quản lý, giảng dạy, học, Văn hóa trong trường cao đẳng còn thể hiện qua văn hóa ứng xử </a:t>
            </a:r>
            <a:endParaRPr lang="nl-NL" sz="2600" b="1" dirty="0" smtClean="0">
              <a:latin typeface="Times New Roman" panose="02020603050405020304" pitchFamily="18" charset="0"/>
              <a:ea typeface="Times New Roman" panose="02020603050405020304" pitchFamily="18" charset="0"/>
              <a:cs typeface="Times New Roman" panose="02020603050405020304" pitchFamily="18" charset="0"/>
            </a:endParaRPr>
          </a:p>
          <a:p>
            <a:pPr indent="431800" algn="just">
              <a:spcBef>
                <a:spcPts val="600"/>
              </a:spcBef>
              <a:spcAft>
                <a:spcPts val="0"/>
              </a:spcAft>
            </a:pPr>
            <a:r>
              <a:rPr lang="it-IT" sz="2600" dirty="0" smtClean="0">
                <a:latin typeface="Times New Roman" panose="02020603050405020304" pitchFamily="18" charset="0"/>
                <a:ea typeface="Times New Roman" panose="02020603050405020304" pitchFamily="18" charset="0"/>
                <a:cs typeface="Times New Roman" panose="02020603050405020304" pitchFamily="18" charset="0"/>
              </a:rPr>
              <a:t>Niềm </a:t>
            </a:r>
            <a:r>
              <a:rPr lang="it-IT" sz="2600" dirty="0">
                <a:latin typeface="Times New Roman" panose="02020603050405020304" pitchFamily="18" charset="0"/>
                <a:ea typeface="Times New Roman" panose="02020603050405020304" pitchFamily="18" charset="0"/>
                <a:cs typeface="Times New Roman" panose="02020603050405020304" pitchFamily="18" charset="0"/>
              </a:rPr>
              <a:t>nở, thân mật hay giữ khoảng cách, nghiêm túc; xuề xoà, vui nhộn hay </a:t>
            </a:r>
            <a:r>
              <a:rPr lang="it-IT" sz="2600" dirty="0">
                <a:latin typeface="Times New Roman" panose="02020603050405020304" pitchFamily="18" charset="0"/>
                <a:cs typeface="Times New Roman" panose="02020603050405020304" pitchFamily="18" charset="0"/>
              </a:rPr>
              <a:t>công thức, trang trọng; nơi nhiệt tình, quan tâm nhưng có nơi lạnh nhạt, bàng quan...</a:t>
            </a:r>
            <a:endParaRPr lang="en-US" sz="2600" dirty="0">
              <a:latin typeface="Times New Roman" panose="02020603050405020304" pitchFamily="18" charset="0"/>
              <a:cs typeface="Times New Roman" panose="02020603050405020304" pitchFamily="18" charset="0"/>
            </a:endParaRPr>
          </a:p>
          <a:p>
            <a:pPr algn="just"/>
            <a:r>
              <a:rPr lang="it-IT" sz="2600" dirty="0" smtClean="0">
                <a:latin typeface="Times New Roman" panose="02020603050405020304" pitchFamily="18" charset="0"/>
                <a:cs typeface="Times New Roman" panose="02020603050405020304" pitchFamily="18" charset="0"/>
              </a:rPr>
              <a:t>	Hòa </a:t>
            </a:r>
            <a:r>
              <a:rPr lang="it-IT" sz="2600" dirty="0">
                <a:latin typeface="Times New Roman" panose="02020603050405020304" pitchFamily="18" charset="0"/>
                <a:cs typeface="Times New Roman" panose="02020603050405020304" pitchFamily="18" charset="0"/>
              </a:rPr>
              <a:t>nhập, tiếp cận cái mới nhanh, cởi mở và tự tin. </a:t>
            </a:r>
            <a:endParaRPr lang="it-IT" sz="2600" dirty="0" smtClean="0">
              <a:latin typeface="Times New Roman" panose="02020603050405020304" pitchFamily="18" charset="0"/>
              <a:cs typeface="Times New Roman" panose="02020603050405020304" pitchFamily="18" charset="0"/>
            </a:endParaRPr>
          </a:p>
          <a:p>
            <a:pPr algn="just"/>
            <a:r>
              <a:rPr lang="it-IT" sz="2600" dirty="0" smtClean="0">
                <a:latin typeface="Times New Roman" panose="02020603050405020304" pitchFamily="18" charset="0"/>
                <a:cs typeface="Times New Roman" panose="02020603050405020304" pitchFamily="18" charset="0"/>
              </a:rPr>
              <a:t>	Văn </a:t>
            </a:r>
            <a:r>
              <a:rPr lang="it-IT" sz="2600" dirty="0">
                <a:latin typeface="Times New Roman" panose="02020603050405020304" pitchFamily="18" charset="0"/>
                <a:cs typeface="Times New Roman" panose="02020603050405020304" pitchFamily="18" charset="0"/>
              </a:rPr>
              <a:t>hóa học đường đang là một vấn đề thời sự nổi cộm với nhiều điều đang bị công luận lên án như: hiện tượng “phi văn hóa” trong giao tiếp, ứng xử xã hội, bạo lực học đường, sự thờ ơ vô cảm...</a:t>
            </a:r>
          </a:p>
          <a:p>
            <a:pPr algn="just"/>
            <a:endParaRPr lang="en-US" sz="2600"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130118664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73904" y="1698171"/>
            <a:ext cx="7594566" cy="4078410"/>
          </a:xfrm>
          <a:prstGeom prst="rect">
            <a:avLst/>
          </a:prstGeom>
          <a:blipFill>
            <a:blip r:embed="rId2" cstate="print"/>
            <a:stretch>
              <a:fillRect/>
            </a:stretch>
          </a:blipFill>
        </p:spPr>
        <p:txBody>
          <a:bodyPr wrap="square" lIns="0" tIns="0" rIns="0" bIns="0" rtlCol="0"/>
          <a:lstStyle/>
          <a:p>
            <a:pPr algn="just"/>
            <a:endParaRPr dirty="0"/>
          </a:p>
        </p:txBody>
      </p:sp>
      <p:sp>
        <p:nvSpPr>
          <p:cNvPr id="4" name="object 4"/>
          <p:cNvSpPr txBox="1"/>
          <p:nvPr/>
        </p:nvSpPr>
        <p:spPr>
          <a:xfrm>
            <a:off x="1606732" y="2621550"/>
            <a:ext cx="5904410" cy="1615186"/>
          </a:xfrm>
          <a:prstGeom prst="rect">
            <a:avLst/>
          </a:prstGeom>
        </p:spPr>
        <p:txBody>
          <a:bodyPr vert="horz" wrap="square" lIns="0" tIns="14605" rIns="0" bIns="0" rtlCol="0">
            <a:spAutoFit/>
          </a:bodyPr>
          <a:lstStyle/>
          <a:p>
            <a:pPr marL="12700" marR="5080" algn="just">
              <a:lnSpc>
                <a:spcPct val="100400"/>
              </a:lnSpc>
              <a:spcBef>
                <a:spcPts val="115"/>
              </a:spcBef>
            </a:pPr>
            <a:r>
              <a:rPr sz="2600" spc="25" dirty="0">
                <a:solidFill>
                  <a:schemeClr val="bg1"/>
                </a:solidFill>
                <a:latin typeface="Times New Roman"/>
                <a:cs typeface="Times New Roman"/>
              </a:rPr>
              <a:t>Bằng </a:t>
            </a:r>
            <a:r>
              <a:rPr sz="2600" spc="15" dirty="0">
                <a:solidFill>
                  <a:schemeClr val="bg1"/>
                </a:solidFill>
                <a:latin typeface="Times New Roman"/>
                <a:cs typeface="Times New Roman"/>
              </a:rPr>
              <a:t>những </a:t>
            </a:r>
            <a:r>
              <a:rPr sz="2600" spc="5" dirty="0">
                <a:solidFill>
                  <a:schemeClr val="bg1"/>
                </a:solidFill>
                <a:latin typeface="Times New Roman"/>
                <a:cs typeface="Times New Roman"/>
              </a:rPr>
              <a:t>trải </a:t>
            </a:r>
            <a:r>
              <a:rPr sz="2600" spc="15" dirty="0">
                <a:solidFill>
                  <a:schemeClr val="bg1"/>
                </a:solidFill>
                <a:latin typeface="Times New Roman"/>
                <a:cs typeface="Times New Roman"/>
              </a:rPr>
              <a:t>nghiệm </a:t>
            </a:r>
            <a:r>
              <a:rPr sz="2600" spc="30" dirty="0">
                <a:solidFill>
                  <a:schemeClr val="bg1"/>
                </a:solidFill>
                <a:latin typeface="Times New Roman"/>
                <a:cs typeface="Times New Roman"/>
              </a:rPr>
              <a:t>và  </a:t>
            </a:r>
            <a:r>
              <a:rPr sz="2600" spc="20" dirty="0">
                <a:solidFill>
                  <a:schemeClr val="bg1"/>
                </a:solidFill>
                <a:latin typeface="Times New Roman"/>
                <a:cs typeface="Times New Roman"/>
              </a:rPr>
              <a:t>phân </a:t>
            </a:r>
            <a:r>
              <a:rPr sz="2600" dirty="0">
                <a:solidFill>
                  <a:schemeClr val="bg1"/>
                </a:solidFill>
                <a:latin typeface="Times New Roman"/>
                <a:cs typeface="Times New Roman"/>
              </a:rPr>
              <a:t>tích trên, </a:t>
            </a:r>
            <a:r>
              <a:rPr lang="en-US" sz="2600" spc="20" dirty="0" err="1" smtClean="0">
                <a:solidFill>
                  <a:schemeClr val="bg1"/>
                </a:solidFill>
                <a:latin typeface="Times New Roman"/>
                <a:cs typeface="Times New Roman"/>
              </a:rPr>
              <a:t>quý</a:t>
            </a:r>
            <a:r>
              <a:rPr lang="en-US" sz="2600" spc="20" dirty="0" smtClean="0">
                <a:solidFill>
                  <a:schemeClr val="bg1"/>
                </a:solidFill>
                <a:latin typeface="Times New Roman"/>
                <a:cs typeface="Times New Roman"/>
              </a:rPr>
              <a:t> </a:t>
            </a:r>
            <a:r>
              <a:rPr lang="en-US" sz="2600" spc="20" dirty="0" err="1" smtClean="0">
                <a:solidFill>
                  <a:schemeClr val="bg1"/>
                </a:solidFill>
                <a:latin typeface="Times New Roman"/>
                <a:cs typeface="Times New Roman"/>
              </a:rPr>
              <a:t>thầy</a:t>
            </a:r>
            <a:r>
              <a:rPr lang="en-US" sz="2600" spc="20" dirty="0" smtClean="0">
                <a:solidFill>
                  <a:schemeClr val="bg1"/>
                </a:solidFill>
                <a:latin typeface="Times New Roman"/>
                <a:cs typeface="Times New Roman"/>
              </a:rPr>
              <a:t> </a:t>
            </a:r>
            <a:r>
              <a:rPr lang="en-US" sz="2600" spc="20" dirty="0" err="1" smtClean="0">
                <a:solidFill>
                  <a:schemeClr val="bg1"/>
                </a:solidFill>
                <a:latin typeface="Times New Roman"/>
                <a:cs typeface="Times New Roman"/>
              </a:rPr>
              <a:t>cô</a:t>
            </a:r>
            <a:r>
              <a:rPr lang="en-US" sz="2600" spc="20" dirty="0" smtClean="0">
                <a:solidFill>
                  <a:schemeClr val="bg1"/>
                </a:solidFill>
                <a:latin typeface="Times New Roman"/>
                <a:cs typeface="Times New Roman"/>
              </a:rPr>
              <a:t> </a:t>
            </a:r>
            <a:r>
              <a:rPr sz="2600" spc="25" dirty="0" err="1" smtClean="0">
                <a:solidFill>
                  <a:schemeClr val="bg1"/>
                </a:solidFill>
                <a:latin typeface="Times New Roman"/>
                <a:cs typeface="Times New Roman"/>
              </a:rPr>
              <a:t>hãy</a:t>
            </a:r>
            <a:r>
              <a:rPr sz="2600" spc="25" dirty="0" smtClean="0">
                <a:solidFill>
                  <a:schemeClr val="bg1"/>
                </a:solidFill>
                <a:latin typeface="Times New Roman"/>
                <a:cs typeface="Times New Roman"/>
              </a:rPr>
              <a:t> </a:t>
            </a:r>
            <a:r>
              <a:rPr sz="2600" spc="15" dirty="0" err="1" smtClean="0">
                <a:solidFill>
                  <a:schemeClr val="bg1"/>
                </a:solidFill>
                <a:latin typeface="Times New Roman"/>
                <a:cs typeface="Times New Roman"/>
              </a:rPr>
              <a:t>cho</a:t>
            </a:r>
            <a:r>
              <a:rPr sz="2600" spc="15" dirty="0" smtClean="0">
                <a:solidFill>
                  <a:schemeClr val="bg1"/>
                </a:solidFill>
                <a:latin typeface="Times New Roman"/>
                <a:cs typeface="Times New Roman"/>
              </a:rPr>
              <a:t> </a:t>
            </a:r>
            <a:r>
              <a:rPr sz="2600" spc="15" dirty="0">
                <a:solidFill>
                  <a:schemeClr val="bg1"/>
                </a:solidFill>
                <a:latin typeface="Times New Roman"/>
                <a:cs typeface="Times New Roman"/>
              </a:rPr>
              <a:t>lớp </a:t>
            </a:r>
            <a:r>
              <a:rPr sz="2600" dirty="0">
                <a:solidFill>
                  <a:schemeClr val="bg1"/>
                </a:solidFill>
                <a:latin typeface="Times New Roman"/>
                <a:cs typeface="Times New Roman"/>
              </a:rPr>
              <a:t>học </a:t>
            </a:r>
            <a:r>
              <a:rPr sz="2600" spc="10" dirty="0">
                <a:solidFill>
                  <a:schemeClr val="bg1"/>
                </a:solidFill>
                <a:latin typeface="Times New Roman"/>
                <a:cs typeface="Times New Roman"/>
              </a:rPr>
              <a:t>biết </a:t>
            </a:r>
            <a:r>
              <a:rPr sz="2600" spc="15" dirty="0">
                <a:solidFill>
                  <a:schemeClr val="bg1"/>
                </a:solidFill>
                <a:latin typeface="Times New Roman"/>
                <a:cs typeface="Times New Roman"/>
              </a:rPr>
              <a:t>những </a:t>
            </a:r>
            <a:r>
              <a:rPr sz="2600" spc="5" dirty="0" err="1">
                <a:solidFill>
                  <a:schemeClr val="bg1"/>
                </a:solidFill>
                <a:latin typeface="Times New Roman"/>
                <a:cs typeface="Times New Roman"/>
              </a:rPr>
              <a:t>biểu</a:t>
            </a:r>
            <a:r>
              <a:rPr sz="2600" spc="5" dirty="0">
                <a:solidFill>
                  <a:schemeClr val="bg1"/>
                </a:solidFill>
                <a:latin typeface="Times New Roman"/>
                <a:cs typeface="Times New Roman"/>
              </a:rPr>
              <a:t> </a:t>
            </a:r>
            <a:r>
              <a:rPr sz="2600" spc="5" dirty="0" err="1" smtClean="0">
                <a:solidFill>
                  <a:schemeClr val="bg1"/>
                </a:solidFill>
                <a:latin typeface="Times New Roman"/>
                <a:cs typeface="Times New Roman"/>
              </a:rPr>
              <a:t>hiện</a:t>
            </a:r>
            <a:r>
              <a:rPr sz="2600" spc="5" dirty="0" smtClean="0">
                <a:solidFill>
                  <a:schemeClr val="bg1"/>
                </a:solidFill>
                <a:latin typeface="Times New Roman"/>
                <a:cs typeface="Times New Roman"/>
              </a:rPr>
              <a:t> </a:t>
            </a:r>
            <a:r>
              <a:rPr sz="2600" dirty="0">
                <a:solidFill>
                  <a:schemeClr val="bg1"/>
                </a:solidFill>
                <a:latin typeface="Times New Roman"/>
                <a:cs typeface="Times New Roman"/>
              </a:rPr>
              <a:t>tích </a:t>
            </a:r>
            <a:r>
              <a:rPr sz="2600" spc="10" dirty="0">
                <a:solidFill>
                  <a:schemeClr val="bg1"/>
                </a:solidFill>
                <a:latin typeface="Times New Roman"/>
                <a:cs typeface="Times New Roman"/>
              </a:rPr>
              <a:t>cực </a:t>
            </a:r>
            <a:r>
              <a:rPr sz="2600" spc="25" dirty="0">
                <a:solidFill>
                  <a:schemeClr val="bg1"/>
                </a:solidFill>
                <a:latin typeface="Times New Roman"/>
                <a:cs typeface="Times New Roman"/>
              </a:rPr>
              <a:t>và </a:t>
            </a:r>
            <a:r>
              <a:rPr sz="2600" spc="15" dirty="0" err="1">
                <a:solidFill>
                  <a:schemeClr val="bg1"/>
                </a:solidFill>
                <a:latin typeface="Times New Roman"/>
                <a:cs typeface="Times New Roman"/>
              </a:rPr>
              <a:t>không</a:t>
            </a:r>
            <a:r>
              <a:rPr sz="2600" spc="-395" dirty="0">
                <a:solidFill>
                  <a:schemeClr val="bg1"/>
                </a:solidFill>
                <a:latin typeface="Times New Roman"/>
                <a:cs typeface="Times New Roman"/>
              </a:rPr>
              <a:t> </a:t>
            </a:r>
            <a:r>
              <a:rPr sz="2600" dirty="0" err="1" smtClean="0">
                <a:solidFill>
                  <a:schemeClr val="bg1"/>
                </a:solidFill>
                <a:latin typeface="Times New Roman"/>
                <a:cs typeface="Times New Roman"/>
              </a:rPr>
              <a:t>tích</a:t>
            </a:r>
            <a:r>
              <a:rPr lang="en-US" sz="2600" dirty="0" smtClean="0">
                <a:solidFill>
                  <a:schemeClr val="bg1"/>
                </a:solidFill>
                <a:latin typeface="Times New Roman"/>
                <a:cs typeface="Times New Roman"/>
              </a:rPr>
              <a:t> </a:t>
            </a:r>
            <a:r>
              <a:rPr sz="2600" spc="10" dirty="0" err="1" smtClean="0">
                <a:solidFill>
                  <a:schemeClr val="bg1"/>
                </a:solidFill>
                <a:latin typeface="Times New Roman"/>
                <a:cs typeface="Times New Roman"/>
              </a:rPr>
              <a:t>cực</a:t>
            </a:r>
            <a:r>
              <a:rPr sz="2600" spc="10" dirty="0" smtClean="0">
                <a:solidFill>
                  <a:schemeClr val="bg1"/>
                </a:solidFill>
                <a:latin typeface="Times New Roman"/>
                <a:cs typeface="Times New Roman"/>
              </a:rPr>
              <a:t> </a:t>
            </a:r>
            <a:r>
              <a:rPr sz="2600" spc="-20" dirty="0">
                <a:solidFill>
                  <a:schemeClr val="bg1"/>
                </a:solidFill>
                <a:latin typeface="Times New Roman"/>
                <a:cs typeface="Times New Roman"/>
              </a:rPr>
              <a:t>trong </a:t>
            </a:r>
            <a:r>
              <a:rPr sz="2600" spc="10" dirty="0">
                <a:solidFill>
                  <a:schemeClr val="bg1"/>
                </a:solidFill>
                <a:latin typeface="Times New Roman"/>
                <a:cs typeface="Times New Roman"/>
              </a:rPr>
              <a:t>nhà </a:t>
            </a:r>
            <a:r>
              <a:rPr sz="2600" spc="5" dirty="0">
                <a:solidFill>
                  <a:schemeClr val="bg1"/>
                </a:solidFill>
                <a:latin typeface="Times New Roman"/>
                <a:cs typeface="Times New Roman"/>
              </a:rPr>
              <a:t>trường</a:t>
            </a:r>
            <a:r>
              <a:rPr sz="2600" spc="-195" dirty="0">
                <a:solidFill>
                  <a:schemeClr val="bg1"/>
                </a:solidFill>
                <a:latin typeface="Times New Roman"/>
                <a:cs typeface="Times New Roman"/>
              </a:rPr>
              <a:t> </a:t>
            </a:r>
            <a:r>
              <a:rPr sz="2600" spc="10" dirty="0">
                <a:solidFill>
                  <a:schemeClr val="bg1"/>
                </a:solidFill>
                <a:latin typeface="Times New Roman"/>
                <a:cs typeface="Times New Roman"/>
              </a:rPr>
              <a:t>?</a:t>
            </a:r>
            <a:endParaRPr sz="2600" dirty="0">
              <a:solidFill>
                <a:schemeClr val="bg1"/>
              </a:solidFill>
              <a:latin typeface="Times New Roman"/>
              <a:cs typeface="Times New Roman"/>
            </a:endParaRPr>
          </a:p>
        </p:txBody>
      </p:sp>
      <p:sp>
        <p:nvSpPr>
          <p:cNvPr id="5"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
        <p:nvSpPr>
          <p:cNvPr id="2" name="Rectangle 1"/>
          <p:cNvSpPr/>
          <p:nvPr/>
        </p:nvSpPr>
        <p:spPr>
          <a:xfrm>
            <a:off x="1752083" y="531304"/>
            <a:ext cx="5981128" cy="892552"/>
          </a:xfrm>
          <a:prstGeom prst="rect">
            <a:avLst/>
          </a:prstGeom>
        </p:spPr>
        <p:txBody>
          <a:bodyPr wrap="square">
            <a:spAutoFit/>
          </a:bodyPr>
          <a:lstStyle/>
          <a:p>
            <a:r>
              <a:rPr lang="en-US" sz="2600" b="1" spc="15" dirty="0" smtClean="0">
                <a:latin typeface="Times New Roman"/>
                <a:cs typeface="Times New Roman"/>
              </a:rPr>
              <a:t>1.2.6. N</a:t>
            </a:r>
            <a:r>
              <a:rPr lang="vi-VN" sz="2600" b="1" spc="15" dirty="0" smtClean="0">
                <a:latin typeface="Times New Roman"/>
                <a:cs typeface="Times New Roman"/>
              </a:rPr>
              <a:t>hững </a:t>
            </a:r>
            <a:r>
              <a:rPr lang="vi-VN" sz="2600" b="1" spc="5" dirty="0">
                <a:latin typeface="Times New Roman"/>
                <a:cs typeface="Times New Roman"/>
              </a:rPr>
              <a:t>biểu hiện </a:t>
            </a:r>
            <a:r>
              <a:rPr lang="vi-VN" sz="2600" b="1" dirty="0">
                <a:latin typeface="Times New Roman"/>
                <a:cs typeface="Times New Roman"/>
              </a:rPr>
              <a:t>tích </a:t>
            </a:r>
            <a:r>
              <a:rPr lang="vi-VN" sz="2600" b="1" spc="10" dirty="0">
                <a:latin typeface="Times New Roman"/>
                <a:cs typeface="Times New Roman"/>
              </a:rPr>
              <a:t>cực </a:t>
            </a:r>
            <a:r>
              <a:rPr lang="vi-VN" sz="2600" b="1" spc="25" dirty="0">
                <a:latin typeface="Times New Roman"/>
                <a:cs typeface="Times New Roman"/>
              </a:rPr>
              <a:t>và </a:t>
            </a:r>
            <a:r>
              <a:rPr lang="vi-VN" sz="2600" b="1" spc="15" dirty="0">
                <a:latin typeface="Times New Roman"/>
                <a:cs typeface="Times New Roman"/>
              </a:rPr>
              <a:t>không</a:t>
            </a:r>
            <a:r>
              <a:rPr lang="vi-VN" sz="2600" b="1" spc="-395" dirty="0">
                <a:latin typeface="Times New Roman"/>
                <a:cs typeface="Times New Roman"/>
              </a:rPr>
              <a:t> </a:t>
            </a:r>
            <a:r>
              <a:rPr lang="vi-VN" sz="2600" b="1" dirty="0">
                <a:latin typeface="Times New Roman"/>
                <a:cs typeface="Times New Roman"/>
              </a:rPr>
              <a:t>tích </a:t>
            </a:r>
            <a:r>
              <a:rPr lang="vi-VN" sz="2600" b="1" spc="10" dirty="0">
                <a:latin typeface="Times New Roman"/>
                <a:cs typeface="Times New Roman"/>
              </a:rPr>
              <a:t>cực </a:t>
            </a:r>
            <a:r>
              <a:rPr lang="vi-VN" sz="2600" b="1" spc="-20" dirty="0">
                <a:latin typeface="Times New Roman"/>
                <a:cs typeface="Times New Roman"/>
              </a:rPr>
              <a:t>trong </a:t>
            </a:r>
            <a:r>
              <a:rPr lang="vi-VN" sz="2600" b="1" spc="10" dirty="0">
                <a:latin typeface="Times New Roman"/>
                <a:cs typeface="Times New Roman"/>
              </a:rPr>
              <a:t>nhà </a:t>
            </a:r>
            <a:r>
              <a:rPr lang="vi-VN" sz="2600" b="1" spc="5" dirty="0">
                <a:latin typeface="Times New Roman"/>
                <a:cs typeface="Times New Roman"/>
              </a:rPr>
              <a:t>trường</a:t>
            </a:r>
            <a:r>
              <a:rPr lang="vi-VN" sz="2600" b="1" spc="-195" dirty="0">
                <a:latin typeface="Times New Roman"/>
                <a:cs typeface="Times New Roman"/>
              </a:rPr>
              <a:t> </a:t>
            </a:r>
            <a:endParaRPr lang="en-US" sz="2600" dirty="0"/>
          </a:p>
        </p:txBody>
      </p:sp>
    </p:spTree>
    <p:extLst>
      <p:ext uri="{BB962C8B-B14F-4D97-AF65-F5344CB8AC3E}">
        <p14:creationId xmlns:p14="http://schemas.microsoft.com/office/powerpoint/2010/main" val="5734446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84663" y="2136339"/>
            <a:ext cx="6740434" cy="2492990"/>
          </a:xfrm>
          <a:prstGeom prst="rect">
            <a:avLst/>
          </a:prstGeom>
        </p:spPr>
        <p:txBody>
          <a:bodyPr wrap="square">
            <a:spAutoFit/>
          </a:bodyPr>
          <a:lstStyle/>
          <a:p>
            <a:pPr algn="just"/>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V</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ăn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hoá tổ chức </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à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lối tư duy và lối </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àm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việc đã thành thói quen và truyền thống, nó được chia sẻ ở mức độ nhiều hay ít giữa tất cả các thành viên; những điều đó các thành viên phải học và ít nhất phải chấp nhận một phần để hoà đồng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với</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các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thành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viên và tổ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chức</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1384663" y="843677"/>
            <a:ext cx="6740434" cy="1292662"/>
          </a:xfrm>
          <a:prstGeom prst="rect">
            <a:avLst/>
          </a:prstGeom>
          <a:noFill/>
        </p:spPr>
        <p:txBody>
          <a:bodyPr wrap="square" rtlCol="0">
            <a:spAutoFit/>
          </a:bodyPr>
          <a:lstStyle/>
          <a:p>
            <a:r>
              <a:rPr lang="en-US" sz="2600" b="1" i="1" dirty="0">
                <a:solidFill>
                  <a:srgbClr val="C00000"/>
                </a:solidFill>
                <a:latin typeface="Times New Roman" panose="02020603050405020304" pitchFamily="18" charset="0"/>
                <a:cs typeface="Times New Roman" panose="02020603050405020304" pitchFamily="18" charset="0"/>
              </a:rPr>
              <a:t>	</a:t>
            </a:r>
            <a:r>
              <a:rPr lang="en-US" sz="2600" b="1" i="1" dirty="0" smtClean="0">
                <a:solidFill>
                  <a:srgbClr val="C00000"/>
                </a:solidFill>
                <a:latin typeface="Times New Roman" panose="02020603050405020304" pitchFamily="18" charset="0"/>
                <a:cs typeface="Times New Roman" panose="02020603050405020304" pitchFamily="18" charset="0"/>
              </a:rPr>
              <a:t>1.1.2. </a:t>
            </a:r>
            <a:r>
              <a:rPr lang="en-US" sz="2600" b="1" i="1" dirty="0" err="1" smtClean="0">
                <a:solidFill>
                  <a:srgbClr val="C00000"/>
                </a:solidFill>
                <a:latin typeface="Times New Roman" panose="02020603050405020304" pitchFamily="18" charset="0"/>
                <a:cs typeface="Times New Roman" panose="02020603050405020304" pitchFamily="18" charset="0"/>
              </a:rPr>
              <a:t>Văn</a:t>
            </a:r>
            <a:r>
              <a:rPr lang="en-US" sz="2600" b="1" i="1" dirty="0" smtClean="0">
                <a:solidFill>
                  <a:srgbClr val="C00000"/>
                </a:solidFill>
                <a:latin typeface="Times New Roman" panose="02020603050405020304" pitchFamily="18" charset="0"/>
                <a:cs typeface="Times New Roman" panose="02020603050405020304" pitchFamily="18" charset="0"/>
              </a:rPr>
              <a:t> </a:t>
            </a:r>
            <a:r>
              <a:rPr lang="en-US" sz="2600" b="1" i="1" dirty="0" err="1" smtClean="0">
                <a:solidFill>
                  <a:srgbClr val="C00000"/>
                </a:solidFill>
                <a:latin typeface="Times New Roman" panose="02020603050405020304" pitchFamily="18" charset="0"/>
                <a:cs typeface="Times New Roman" panose="02020603050405020304" pitchFamily="18" charset="0"/>
              </a:rPr>
              <a:t>hóa</a:t>
            </a:r>
            <a:r>
              <a:rPr lang="en-US" sz="2600" b="1" i="1" dirty="0" smtClean="0">
                <a:solidFill>
                  <a:srgbClr val="C00000"/>
                </a:solidFill>
                <a:latin typeface="Times New Roman" panose="02020603050405020304" pitchFamily="18" charset="0"/>
                <a:cs typeface="Times New Roman" panose="02020603050405020304" pitchFamily="18" charset="0"/>
              </a:rPr>
              <a:t> </a:t>
            </a:r>
            <a:r>
              <a:rPr lang="en-US" sz="2600" b="1" i="1" dirty="0" err="1" smtClean="0">
                <a:solidFill>
                  <a:srgbClr val="C00000"/>
                </a:solidFill>
                <a:latin typeface="Times New Roman" panose="02020603050405020304" pitchFamily="18" charset="0"/>
                <a:cs typeface="Times New Roman" panose="02020603050405020304" pitchFamily="18" charset="0"/>
              </a:rPr>
              <a:t>tổ</a:t>
            </a:r>
            <a:r>
              <a:rPr lang="en-US" sz="2600" b="1" i="1" dirty="0" smtClean="0">
                <a:solidFill>
                  <a:srgbClr val="C00000"/>
                </a:solidFill>
                <a:latin typeface="Times New Roman" panose="02020603050405020304" pitchFamily="18" charset="0"/>
                <a:cs typeface="Times New Roman" panose="02020603050405020304" pitchFamily="18" charset="0"/>
              </a:rPr>
              <a:t> </a:t>
            </a:r>
            <a:r>
              <a:rPr lang="en-US" sz="2600" b="1" i="1" dirty="0" err="1" smtClean="0">
                <a:solidFill>
                  <a:srgbClr val="C00000"/>
                </a:solidFill>
                <a:latin typeface="Times New Roman" panose="02020603050405020304" pitchFamily="18" charset="0"/>
                <a:cs typeface="Times New Roman" panose="02020603050405020304" pitchFamily="18" charset="0"/>
              </a:rPr>
              <a:t>chức</a:t>
            </a:r>
            <a:r>
              <a:rPr lang="en-US" sz="2600" b="1" i="1" dirty="0" smtClean="0">
                <a:solidFill>
                  <a:srgbClr val="C00000"/>
                </a:solidFill>
                <a:latin typeface="Times New Roman" panose="02020603050405020304" pitchFamily="18" charset="0"/>
                <a:cs typeface="Times New Roman" panose="02020603050405020304" pitchFamily="18" charset="0"/>
              </a:rPr>
              <a:t> </a:t>
            </a:r>
            <a:r>
              <a:rPr lang="es-ES" sz="2600" b="1" i="1" dirty="0" smtClean="0">
                <a:latin typeface="Times New Roman" panose="02020603050405020304" pitchFamily="18" charset="0"/>
                <a:cs typeface="Times New Roman" panose="02020603050405020304" pitchFamily="18" charset="0"/>
              </a:rPr>
              <a:t>– </a:t>
            </a:r>
            <a:r>
              <a:rPr lang="es-ES" sz="2600" b="1" i="1" dirty="0" err="1" smtClean="0">
                <a:latin typeface="Times New Roman" panose="02020603050405020304" pitchFamily="18" charset="0"/>
                <a:cs typeface="Times New Roman" panose="02020603050405020304" pitchFamily="18" charset="0"/>
              </a:rPr>
              <a:t>cốt</a:t>
            </a:r>
            <a:r>
              <a:rPr lang="es-ES" sz="2600" b="1" i="1" dirty="0" smtClean="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lõi</a:t>
            </a:r>
            <a:r>
              <a:rPr lang="es-ES" sz="2600" b="1" i="1" dirty="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của</a:t>
            </a:r>
            <a:r>
              <a:rPr lang="es-ES" sz="2600" b="1" i="1" dirty="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văn</a:t>
            </a:r>
            <a:r>
              <a:rPr lang="es-ES" sz="2600" b="1" i="1" dirty="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hóa</a:t>
            </a:r>
            <a:r>
              <a:rPr lang="es-ES" sz="2600" b="1" i="1" dirty="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nhà</a:t>
            </a:r>
            <a:r>
              <a:rPr lang="es-ES" sz="2600" b="1" i="1" dirty="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trường</a:t>
            </a:r>
            <a:endParaRPr lang="en-US" sz="2600" b="1" i="1" dirty="0">
              <a:latin typeface="Times New Roman" panose="02020603050405020304" pitchFamily="18" charset="0"/>
              <a:cs typeface="Times New Roman" panose="02020603050405020304" pitchFamily="18" charset="0"/>
            </a:endParaRPr>
          </a:p>
          <a:p>
            <a:endParaRPr lang="en-US" sz="2600" b="1" i="1" dirty="0">
              <a:solidFill>
                <a:srgbClr val="C00000"/>
              </a:solidFill>
              <a:latin typeface="Times New Roman" panose="02020603050405020304" pitchFamily="18" charset="0"/>
              <a:cs typeface="Times New Roman" panose="02020603050405020304" pitchFamily="18" charset="0"/>
            </a:endParaRPr>
          </a:p>
        </p:txBody>
      </p:sp>
      <p:sp>
        <p:nvSpPr>
          <p:cNvPr id="6"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421000998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328518" y="858077"/>
            <a:ext cx="653114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ctr"/>
            <a:r>
              <a:rPr lang="en-US" sz="2600" b="1" dirty="0" smtClean="0">
                <a:solidFill>
                  <a:srgbClr val="C00000"/>
                </a:solidFill>
                <a:latin typeface="Times New Roman" panose="02020603050405020304" pitchFamily="18" charset="0"/>
                <a:cs typeface="Times New Roman" panose="02020603050405020304" pitchFamily="18" charset="0"/>
              </a:rPr>
              <a:t>a. </a:t>
            </a:r>
            <a:r>
              <a:rPr lang="en-US" sz="2600" b="1" dirty="0" err="1" smtClean="0">
                <a:solidFill>
                  <a:srgbClr val="C00000"/>
                </a:solidFill>
                <a:latin typeface="Times New Roman" panose="02020603050405020304" pitchFamily="18" charset="0"/>
                <a:cs typeface="Times New Roman" panose="02020603050405020304" pitchFamily="18" charset="0"/>
              </a:rPr>
              <a:t>Những</a:t>
            </a:r>
            <a:r>
              <a:rPr lang="en-US" sz="2600" b="1" dirty="0" smtClean="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biểu</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hiện</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tích</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cực</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lành</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mạnh</a:t>
            </a:r>
            <a:r>
              <a:rPr lang="en-US" sz="2600" b="1" dirty="0">
                <a:solidFill>
                  <a:srgbClr val="C00000"/>
                </a:solidFill>
                <a:latin typeface="Times New Roman" panose="02020603050405020304" pitchFamily="18" charset="0"/>
                <a:cs typeface="Times New Roman" panose="02020603050405020304" pitchFamily="18" charset="0"/>
              </a:rPr>
              <a:t> </a:t>
            </a:r>
          </a:p>
        </p:txBody>
      </p:sp>
      <p:sp>
        <p:nvSpPr>
          <p:cNvPr id="5" name="Rectangle 3"/>
          <p:cNvSpPr>
            <a:spLocks noChangeArrowheads="1"/>
          </p:cNvSpPr>
          <p:nvPr/>
        </p:nvSpPr>
        <p:spPr bwMode="auto">
          <a:xfrm>
            <a:off x="653143" y="1809211"/>
            <a:ext cx="7916092" cy="3693319"/>
          </a:xfrm>
          <a:prstGeom prst="rect">
            <a:avLst/>
          </a:prstGeom>
          <a:noFill/>
          <a:ln w="12700" cap="sq" algn="ctr">
            <a:noFill/>
            <a:miter lim="800000"/>
            <a:headEnd type="none" w="sm" len="sm"/>
            <a:tailEnd type="none" w="sm" len="sm"/>
          </a:ln>
          <a:effectLst/>
        </p:spPr>
        <p:txBody>
          <a:bodyPr wrap="square">
            <a:spAutoFit/>
          </a:bodyPr>
          <a:lstStyle/>
          <a:p>
            <a:pPr algn="just">
              <a:spcBef>
                <a:spcPct val="50000"/>
              </a:spcBef>
              <a:defRPr/>
            </a:pPr>
            <a:r>
              <a:rPr lang="en-US" sz="2600" b="1" dirty="0">
                <a:latin typeface="Times New Roman" panose="02020603050405020304" pitchFamily="18" charset="0"/>
                <a:cs typeface="Times New Roman" panose="02020603050405020304" pitchFamily="18" charset="0"/>
                <a:sym typeface="Wingdings" pitchFamily="2" charset="2"/>
              </a:rPr>
              <a:t>1. </a:t>
            </a:r>
            <a:r>
              <a:rPr lang="en-US" sz="2600" dirty="0" err="1">
                <a:latin typeface="Times New Roman" panose="02020603050405020304" pitchFamily="18" charset="0"/>
                <a:cs typeface="Times New Roman" panose="02020603050405020304" pitchFamily="18" charset="0"/>
                <a:sym typeface="Wingdings" pitchFamily="2" charset="2"/>
              </a:rPr>
              <a:t>Nuôi</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dưỡng</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bầu</a:t>
            </a:r>
            <a:r>
              <a:rPr lang="en-US" sz="2600" dirty="0">
                <a:latin typeface="Times New Roman" panose="02020603050405020304" pitchFamily="18" charset="0"/>
                <a:cs typeface="Times New Roman" panose="02020603050405020304" pitchFamily="18" charset="0"/>
                <a:sym typeface="Wingdings" pitchFamily="2" charset="2"/>
              </a:rPr>
              <a:t> </a:t>
            </a:r>
            <a:r>
              <a:rPr lang="en-US" sz="2600" i="1" dirty="0" err="1">
                <a:latin typeface="Times New Roman" panose="02020603050405020304" pitchFamily="18" charset="0"/>
                <a:cs typeface="Times New Roman" panose="02020603050405020304" pitchFamily="18" charset="0"/>
                <a:sym typeface="Wingdings" pitchFamily="2" charset="2"/>
              </a:rPr>
              <a:t>không</a:t>
            </a:r>
            <a:r>
              <a:rPr lang="en-US" sz="2600" i="1" dirty="0">
                <a:latin typeface="Times New Roman" panose="02020603050405020304" pitchFamily="18" charset="0"/>
                <a:cs typeface="Times New Roman" panose="02020603050405020304" pitchFamily="18" charset="0"/>
                <a:sym typeface="Wingdings" pitchFamily="2" charset="2"/>
              </a:rPr>
              <a:t> </a:t>
            </a:r>
            <a:r>
              <a:rPr lang="en-US" sz="2600" i="1" dirty="0" err="1">
                <a:latin typeface="Times New Roman" panose="02020603050405020304" pitchFamily="18" charset="0"/>
                <a:cs typeface="Times New Roman" panose="02020603050405020304" pitchFamily="18" charset="0"/>
                <a:sym typeface="Wingdings" pitchFamily="2" charset="2"/>
              </a:rPr>
              <a:t>khí</a:t>
            </a:r>
            <a:r>
              <a:rPr lang="en-US" sz="2600" i="1"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cởi</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mở</a:t>
            </a:r>
            <a:r>
              <a:rPr lang="en-US" sz="2600" dirty="0">
                <a:latin typeface="Times New Roman" panose="02020603050405020304" pitchFamily="18" charset="0"/>
                <a:cs typeface="Times New Roman" panose="02020603050405020304" pitchFamily="18" charset="0"/>
                <a:sym typeface="Wingdings" pitchFamily="2" charset="2"/>
              </a:rPr>
              <a:t>, </a:t>
            </a:r>
            <a:r>
              <a:rPr lang="en-US" sz="2600" i="1" dirty="0" err="1">
                <a:latin typeface="Times New Roman" panose="02020603050405020304" pitchFamily="18" charset="0"/>
                <a:cs typeface="Times New Roman" panose="02020603050405020304" pitchFamily="18" charset="0"/>
                <a:sym typeface="Wingdings" pitchFamily="2" charset="2"/>
              </a:rPr>
              <a:t>dân</a:t>
            </a:r>
            <a:r>
              <a:rPr lang="en-US" sz="2600" i="1" dirty="0">
                <a:latin typeface="Times New Roman" panose="02020603050405020304" pitchFamily="18" charset="0"/>
                <a:cs typeface="Times New Roman" panose="02020603050405020304" pitchFamily="18" charset="0"/>
                <a:sym typeface="Wingdings" pitchFamily="2" charset="2"/>
              </a:rPr>
              <a:t> </a:t>
            </a:r>
            <a:r>
              <a:rPr lang="en-US" sz="2600" i="1" dirty="0" err="1">
                <a:latin typeface="Times New Roman" panose="02020603050405020304" pitchFamily="18" charset="0"/>
                <a:cs typeface="Times New Roman" panose="02020603050405020304" pitchFamily="18" charset="0"/>
                <a:sym typeface="Wingdings" pitchFamily="2" charset="2"/>
              </a:rPr>
              <a:t>chủ</a:t>
            </a:r>
            <a:r>
              <a:rPr lang="en-US" sz="2600" i="1" dirty="0">
                <a:latin typeface="Times New Roman" panose="02020603050405020304" pitchFamily="18" charset="0"/>
                <a:cs typeface="Times New Roman" panose="02020603050405020304" pitchFamily="18" charset="0"/>
                <a:sym typeface="Wingdings" pitchFamily="2" charset="2"/>
              </a:rPr>
              <a:t>; </a:t>
            </a:r>
          </a:p>
          <a:p>
            <a:pPr algn="just">
              <a:spcBef>
                <a:spcPct val="50000"/>
              </a:spcBef>
              <a:defRPr/>
            </a:pPr>
            <a:r>
              <a:rPr lang="en-US" sz="2600" dirty="0">
                <a:latin typeface="Times New Roman" panose="02020603050405020304" pitchFamily="18" charset="0"/>
                <a:cs typeface="Times New Roman" panose="02020603050405020304" pitchFamily="18" charset="0"/>
                <a:sym typeface="Wingdings" pitchFamily="2" charset="2"/>
              </a:rPr>
              <a:t>2. </a:t>
            </a:r>
            <a:r>
              <a:rPr lang="en-US" sz="2600" dirty="0" err="1">
                <a:latin typeface="Times New Roman" panose="02020603050405020304" pitchFamily="18" charset="0"/>
                <a:cs typeface="Times New Roman" panose="02020603050405020304" pitchFamily="18" charset="0"/>
                <a:sym typeface="Wingdings" pitchFamily="2" charset="2"/>
              </a:rPr>
              <a:t>Mỗi</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cán</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bộ</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giáo</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viên</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đều</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hiểu</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rõ</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trách</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nhiệm</a:t>
            </a:r>
            <a:r>
              <a:rPr lang="en-US" sz="2600" dirty="0">
                <a:latin typeface="Times New Roman" panose="02020603050405020304" pitchFamily="18" charset="0"/>
                <a:cs typeface="Times New Roman" panose="02020603050405020304" pitchFamily="18" charset="0"/>
                <a:sym typeface="Wingdings" pitchFamily="2" charset="2"/>
              </a:rPr>
              <a:t>, </a:t>
            </a:r>
            <a:r>
              <a:rPr lang="en-US" sz="2600" i="1" dirty="0" err="1">
                <a:latin typeface="Times New Roman" panose="02020603050405020304" pitchFamily="18" charset="0"/>
                <a:cs typeface="Times New Roman" panose="02020603050405020304" pitchFamily="18" charset="0"/>
                <a:sym typeface="Wingdings" pitchFamily="2" charset="2"/>
              </a:rPr>
              <a:t>tích</a:t>
            </a:r>
            <a:r>
              <a:rPr lang="en-US" sz="2600" i="1" dirty="0">
                <a:latin typeface="Times New Roman" panose="02020603050405020304" pitchFamily="18" charset="0"/>
                <a:cs typeface="Times New Roman" panose="02020603050405020304" pitchFamily="18" charset="0"/>
                <a:sym typeface="Wingdings" pitchFamily="2" charset="2"/>
              </a:rPr>
              <a:t> </a:t>
            </a:r>
            <a:r>
              <a:rPr lang="en-US" sz="2600" i="1" dirty="0" err="1">
                <a:latin typeface="Times New Roman" panose="02020603050405020304" pitchFamily="18" charset="0"/>
                <a:cs typeface="Times New Roman" panose="02020603050405020304" pitchFamily="18" charset="0"/>
                <a:sym typeface="Wingdings" pitchFamily="2" charset="2"/>
              </a:rPr>
              <a:t>cực</a:t>
            </a:r>
            <a:r>
              <a:rPr lang="en-US" sz="2600" i="1"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tham</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gia</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vào</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việc</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ra</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các</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quyết</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định</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dạy</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và</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học</a:t>
            </a:r>
            <a:r>
              <a:rPr lang="en-US" sz="2600" dirty="0">
                <a:latin typeface="Times New Roman" panose="02020603050405020304" pitchFamily="18" charset="0"/>
                <a:cs typeface="Times New Roman" panose="02020603050405020304" pitchFamily="18" charset="0"/>
                <a:sym typeface="Wingdings" pitchFamily="2" charset="2"/>
              </a:rPr>
              <a:t>;</a:t>
            </a:r>
          </a:p>
          <a:p>
            <a:pPr algn="just">
              <a:spcBef>
                <a:spcPct val="50000"/>
              </a:spcBef>
              <a:defRPr/>
            </a:pPr>
            <a:r>
              <a:rPr lang="en-US" sz="2600" dirty="0">
                <a:latin typeface="Times New Roman" panose="02020603050405020304" pitchFamily="18" charset="0"/>
                <a:cs typeface="Times New Roman" panose="02020603050405020304" pitchFamily="18" charset="0"/>
                <a:sym typeface="Wingdings" pitchFamily="2" charset="2"/>
              </a:rPr>
              <a:t>3. </a:t>
            </a:r>
            <a:r>
              <a:rPr lang="en-US" sz="2600" i="1" dirty="0" err="1">
                <a:latin typeface="Times New Roman" panose="02020603050405020304" pitchFamily="18" charset="0"/>
                <a:cs typeface="Times New Roman" panose="02020603050405020304" pitchFamily="18" charset="0"/>
                <a:sym typeface="Wingdings" pitchFamily="2" charset="2"/>
              </a:rPr>
              <a:t>Coi</a:t>
            </a:r>
            <a:r>
              <a:rPr lang="en-US" sz="2600" i="1" dirty="0">
                <a:latin typeface="Times New Roman" panose="02020603050405020304" pitchFamily="18" charset="0"/>
                <a:cs typeface="Times New Roman" panose="02020603050405020304" pitchFamily="18" charset="0"/>
                <a:sym typeface="Wingdings" pitchFamily="2" charset="2"/>
              </a:rPr>
              <a:t> </a:t>
            </a:r>
            <a:r>
              <a:rPr lang="en-US" sz="2600" i="1" dirty="0" err="1">
                <a:latin typeface="Times New Roman" panose="02020603050405020304" pitchFamily="18" charset="0"/>
                <a:cs typeface="Times New Roman" panose="02020603050405020304" pitchFamily="18" charset="0"/>
                <a:sym typeface="Wingdings" pitchFamily="2" charset="2"/>
              </a:rPr>
              <a:t>trọng</a:t>
            </a:r>
            <a:r>
              <a:rPr lang="en-US" sz="2600" i="1" dirty="0">
                <a:latin typeface="Times New Roman" panose="02020603050405020304" pitchFamily="18" charset="0"/>
                <a:cs typeface="Times New Roman" panose="02020603050405020304" pitchFamily="18" charset="0"/>
                <a:sym typeface="Wingdings" pitchFamily="2" charset="2"/>
              </a:rPr>
              <a:t> </a:t>
            </a:r>
            <a:r>
              <a:rPr lang="en-US" sz="2600" dirty="0">
                <a:latin typeface="Times New Roman" panose="02020603050405020304" pitchFamily="18" charset="0"/>
                <a:cs typeface="Times New Roman" panose="02020603050405020304" pitchFamily="18" charset="0"/>
                <a:sym typeface="Wingdings" pitchFamily="2" charset="2"/>
              </a:rPr>
              <a:t>con </a:t>
            </a:r>
            <a:r>
              <a:rPr lang="en-US" sz="2600" dirty="0" err="1">
                <a:latin typeface="Times New Roman" panose="02020603050405020304" pitchFamily="18" charset="0"/>
                <a:cs typeface="Times New Roman" panose="02020603050405020304" pitchFamily="18" charset="0"/>
                <a:sym typeface="Wingdings" pitchFamily="2" charset="2"/>
              </a:rPr>
              <a:t>người</a:t>
            </a:r>
            <a:r>
              <a:rPr lang="en-US" sz="2600" dirty="0">
                <a:latin typeface="Times New Roman" panose="02020603050405020304" pitchFamily="18" charset="0"/>
                <a:cs typeface="Times New Roman" panose="02020603050405020304" pitchFamily="18" charset="0"/>
                <a:sym typeface="Wingdings" pitchFamily="2" charset="2"/>
              </a:rPr>
              <a:t>, </a:t>
            </a:r>
            <a:r>
              <a:rPr lang="en-US" sz="2600" i="1" dirty="0" err="1">
                <a:latin typeface="Times New Roman" panose="02020603050405020304" pitchFamily="18" charset="0"/>
                <a:cs typeface="Times New Roman" panose="02020603050405020304" pitchFamily="18" charset="0"/>
                <a:sym typeface="Wingdings" pitchFamily="2" charset="2"/>
              </a:rPr>
              <a:t>cổ</a:t>
            </a:r>
            <a:r>
              <a:rPr lang="en-US" sz="2600" i="1" dirty="0">
                <a:latin typeface="Times New Roman" panose="02020603050405020304" pitchFamily="18" charset="0"/>
                <a:cs typeface="Times New Roman" panose="02020603050405020304" pitchFamily="18" charset="0"/>
                <a:sym typeface="Wingdings" pitchFamily="2" charset="2"/>
              </a:rPr>
              <a:t> </a:t>
            </a:r>
            <a:r>
              <a:rPr lang="en-US" sz="2600" i="1" dirty="0" err="1">
                <a:latin typeface="Times New Roman" panose="02020603050405020304" pitchFamily="18" charset="0"/>
                <a:cs typeface="Times New Roman" panose="02020603050405020304" pitchFamily="18" charset="0"/>
                <a:sym typeface="Wingdings" pitchFamily="2" charset="2"/>
              </a:rPr>
              <a:t>vũ</a:t>
            </a:r>
            <a:r>
              <a:rPr lang="en-US" sz="2600" i="1"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sự</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nổ</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lực</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hoàn</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thành</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công</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việc</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và</a:t>
            </a:r>
            <a:r>
              <a:rPr lang="en-US" sz="2600" dirty="0">
                <a:latin typeface="Times New Roman" panose="02020603050405020304" pitchFamily="18" charset="0"/>
                <a:cs typeface="Times New Roman" panose="02020603050405020304" pitchFamily="18" charset="0"/>
                <a:sym typeface="Wingdings" pitchFamily="2" charset="2"/>
              </a:rPr>
              <a:t> </a:t>
            </a:r>
            <a:r>
              <a:rPr lang="en-US" sz="2600" i="1" dirty="0" err="1">
                <a:latin typeface="Times New Roman" panose="02020603050405020304" pitchFamily="18" charset="0"/>
                <a:cs typeface="Times New Roman" panose="02020603050405020304" pitchFamily="18" charset="0"/>
                <a:sym typeface="Wingdings" pitchFamily="2" charset="2"/>
              </a:rPr>
              <a:t>công</a:t>
            </a:r>
            <a:r>
              <a:rPr lang="en-US" sz="2600" i="1" dirty="0">
                <a:latin typeface="Times New Roman" panose="02020603050405020304" pitchFamily="18" charset="0"/>
                <a:cs typeface="Times New Roman" panose="02020603050405020304" pitchFamily="18" charset="0"/>
                <a:sym typeface="Wingdings" pitchFamily="2" charset="2"/>
              </a:rPr>
              <a:t> </a:t>
            </a:r>
            <a:r>
              <a:rPr lang="en-US" sz="2600" i="1" dirty="0" err="1">
                <a:latin typeface="Times New Roman" panose="02020603050405020304" pitchFamily="18" charset="0"/>
                <a:cs typeface="Times New Roman" panose="02020603050405020304" pitchFamily="18" charset="0"/>
                <a:sym typeface="Wingdings" pitchFamily="2" charset="2"/>
              </a:rPr>
              <a:t>nhận</a:t>
            </a:r>
            <a:r>
              <a:rPr lang="en-US" sz="2600" i="1"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sự</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thành</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công</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của</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mỗi</a:t>
            </a:r>
            <a:r>
              <a:rPr lang="en-US" sz="2600"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người</a:t>
            </a:r>
            <a:r>
              <a:rPr lang="en-US" sz="2600" dirty="0">
                <a:latin typeface="Times New Roman" panose="02020603050405020304" pitchFamily="18" charset="0"/>
                <a:cs typeface="Times New Roman" panose="02020603050405020304" pitchFamily="18" charset="0"/>
                <a:sym typeface="Wingdings" pitchFamily="2" charset="2"/>
              </a:rPr>
              <a:t>;</a:t>
            </a:r>
          </a:p>
          <a:p>
            <a:pPr algn="just">
              <a:spcBef>
                <a:spcPct val="50000"/>
              </a:spcBef>
              <a:defRPr/>
            </a:pPr>
            <a:r>
              <a:rPr lang="en-US" sz="2600" dirty="0">
                <a:latin typeface="Times New Roman" panose="02020603050405020304" pitchFamily="18" charset="0"/>
                <a:cs typeface="Times New Roman" panose="02020603050405020304" pitchFamily="18" charset="0"/>
                <a:sym typeface="Wingdings" pitchFamily="2" charset="2"/>
              </a:rPr>
              <a:t>4. </a:t>
            </a:r>
            <a:r>
              <a:rPr lang="en-US" sz="2600" i="1" dirty="0" err="1">
                <a:latin typeface="Times New Roman" panose="02020603050405020304" pitchFamily="18" charset="0"/>
                <a:cs typeface="Times New Roman" panose="02020603050405020304" pitchFamily="18" charset="0"/>
                <a:sym typeface="Wingdings" pitchFamily="2" charset="2"/>
              </a:rPr>
              <a:t>Sáng</a:t>
            </a:r>
            <a:r>
              <a:rPr lang="en-US" sz="2600" i="1" dirty="0">
                <a:latin typeface="Times New Roman" panose="02020603050405020304" pitchFamily="18" charset="0"/>
                <a:cs typeface="Times New Roman" panose="02020603050405020304" pitchFamily="18" charset="0"/>
                <a:sym typeface="Wingdings" pitchFamily="2" charset="2"/>
              </a:rPr>
              <a:t> </a:t>
            </a:r>
            <a:r>
              <a:rPr lang="en-US" sz="2600" i="1" dirty="0" err="1">
                <a:latin typeface="Times New Roman" panose="02020603050405020304" pitchFamily="18" charset="0"/>
                <a:cs typeface="Times New Roman" panose="02020603050405020304" pitchFamily="18" charset="0"/>
                <a:sym typeface="Wingdings" pitchFamily="2" charset="2"/>
              </a:rPr>
              <a:t>tạo</a:t>
            </a:r>
            <a:r>
              <a:rPr lang="en-US" sz="2600" i="1" dirty="0">
                <a:latin typeface="Times New Roman" panose="02020603050405020304" pitchFamily="18" charset="0"/>
                <a:cs typeface="Times New Roman" panose="02020603050405020304" pitchFamily="18" charset="0"/>
                <a:sym typeface="Wingdings" pitchFamily="2" charset="2"/>
              </a:rPr>
              <a:t> </a:t>
            </a:r>
            <a:r>
              <a:rPr lang="en-US" sz="2600" dirty="0" err="1">
                <a:latin typeface="Times New Roman" panose="02020603050405020304" pitchFamily="18" charset="0"/>
                <a:cs typeface="Times New Roman" panose="02020603050405020304" pitchFamily="18" charset="0"/>
                <a:sym typeface="Wingdings" pitchFamily="2" charset="2"/>
              </a:rPr>
              <a:t>và</a:t>
            </a:r>
            <a:r>
              <a:rPr lang="en-US" sz="2600" dirty="0">
                <a:latin typeface="Times New Roman" panose="02020603050405020304" pitchFamily="18" charset="0"/>
                <a:cs typeface="Times New Roman" panose="02020603050405020304" pitchFamily="18" charset="0"/>
                <a:sym typeface="Wingdings" pitchFamily="2" charset="2"/>
              </a:rPr>
              <a:t> </a:t>
            </a:r>
            <a:r>
              <a:rPr lang="en-US" sz="2600" i="1" dirty="0" err="1">
                <a:latin typeface="Times New Roman" panose="02020603050405020304" pitchFamily="18" charset="0"/>
                <a:cs typeface="Times New Roman" panose="02020603050405020304" pitchFamily="18" charset="0"/>
                <a:sym typeface="Wingdings" pitchFamily="2" charset="2"/>
              </a:rPr>
              <a:t>đổi</a:t>
            </a:r>
            <a:r>
              <a:rPr lang="en-US" sz="2600" i="1" dirty="0">
                <a:latin typeface="Times New Roman" panose="02020603050405020304" pitchFamily="18" charset="0"/>
                <a:cs typeface="Times New Roman" panose="02020603050405020304" pitchFamily="18" charset="0"/>
                <a:sym typeface="Wingdings" pitchFamily="2" charset="2"/>
              </a:rPr>
              <a:t> </a:t>
            </a:r>
            <a:r>
              <a:rPr lang="en-US" sz="2600" i="1" dirty="0" err="1">
                <a:latin typeface="Times New Roman" panose="02020603050405020304" pitchFamily="18" charset="0"/>
                <a:cs typeface="Times New Roman" panose="02020603050405020304" pitchFamily="18" charset="0"/>
                <a:sym typeface="Wingdings" pitchFamily="2" charset="2"/>
              </a:rPr>
              <a:t>mới</a:t>
            </a:r>
            <a:r>
              <a:rPr lang="en-US" sz="2600" dirty="0">
                <a:latin typeface="Times New Roman" panose="02020603050405020304" pitchFamily="18" charset="0"/>
                <a:cs typeface="Times New Roman" panose="02020603050405020304" pitchFamily="18" charset="0"/>
                <a:sym typeface="Wingdings" pitchFamily="2" charset="2"/>
              </a:rPr>
              <a:t>;</a:t>
            </a:r>
          </a:p>
          <a:p>
            <a:pPr algn="just">
              <a:spcBef>
                <a:spcPct val="50000"/>
              </a:spcBef>
              <a:buFontTx/>
              <a:buChar char="•"/>
              <a:defRPr/>
            </a:pPr>
            <a:endParaRPr lang="en-US" sz="2600" dirty="0">
              <a:latin typeface="Times New Roman" panose="02020603050405020304" pitchFamily="18" charset="0"/>
              <a:cs typeface="Times New Roman" panose="02020603050405020304" pitchFamily="18" charset="0"/>
              <a:sym typeface="Wingdings" pitchFamily="2" charset="2"/>
            </a:endParaRPr>
          </a:p>
        </p:txBody>
      </p:sp>
      <p:sp>
        <p:nvSpPr>
          <p:cNvPr id="6"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4155905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679269" y="1828800"/>
            <a:ext cx="7942217" cy="5257800"/>
          </a:xfrm>
        </p:spPr>
        <p:txBody>
          <a:bodyPr>
            <a:normAutofit/>
          </a:bodyPr>
          <a:lstStyle/>
          <a:p>
            <a:pPr marL="0" indent="0" algn="just">
              <a:spcBef>
                <a:spcPct val="50000"/>
              </a:spcBef>
              <a:buNone/>
              <a:defRPr/>
            </a:pP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5.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Khuyến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khích</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giáo</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viên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i="1"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đổi</a:t>
            </a:r>
            <a:r>
              <a:rPr lang="en-US" sz="2600" i="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i="1"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mới</a:t>
            </a:r>
            <a:r>
              <a:rPr lang="en-US" sz="2600" i="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phương</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pháp</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nâng</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cao</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chất</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lượng</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dạy</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và</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học</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a:t>
            </a:r>
          </a:p>
          <a:p>
            <a:pPr marL="0" indent="0" algn="just">
              <a:spcBef>
                <a:spcPct val="50000"/>
              </a:spcBef>
              <a:buNone/>
              <a:defRPr/>
            </a:pP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6.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Khuyến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khích</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i="1"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đối</a:t>
            </a:r>
            <a:r>
              <a:rPr lang="en-US" sz="2600" i="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i="1"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thoại</a:t>
            </a:r>
            <a:r>
              <a:rPr lang="en-US" sz="2600" i="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và</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i="1"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hợp</a:t>
            </a:r>
            <a:r>
              <a:rPr lang="en-US" sz="2600" i="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i="1"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tác</a:t>
            </a:r>
            <a:r>
              <a:rPr lang="en-US" sz="2600" i="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làm</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việc</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nhóm</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p>
          <a:p>
            <a:pPr marL="0" indent="0" algn="just">
              <a:spcBef>
                <a:spcPct val="50000"/>
              </a:spcBef>
              <a:buNone/>
              <a:defRPr/>
            </a:pP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7. </a:t>
            </a:r>
            <a:r>
              <a:rPr lang="en-US" sz="2600" i="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Chia </a:t>
            </a:r>
            <a:r>
              <a:rPr lang="en-US" sz="2600" i="1"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sẻ</a:t>
            </a:r>
            <a:r>
              <a:rPr lang="en-US" sz="2600" i="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kinh</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nghiệm</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và</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i="1"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trao</a:t>
            </a:r>
            <a:r>
              <a:rPr lang="en-US" sz="2600" i="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i="1"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đổi</a:t>
            </a:r>
            <a:r>
              <a:rPr lang="en-US" sz="2600" i="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chuyên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môn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a:t>
            </a:r>
          </a:p>
          <a:p>
            <a:pPr marL="0" indent="0" algn="just">
              <a:spcBef>
                <a:spcPct val="50000"/>
              </a:spcBef>
              <a:buNone/>
              <a:defRPr/>
            </a:pP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8. </a:t>
            </a:r>
            <a:r>
              <a:rPr lang="en-US" sz="2600" i="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Chia </a:t>
            </a:r>
            <a:r>
              <a:rPr lang="en-US" sz="2600" i="1"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sẻ</a:t>
            </a:r>
            <a:r>
              <a:rPr lang="en-US" sz="2600" i="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quyền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lực</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trao</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quyền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i="1"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khuyến</a:t>
            </a:r>
            <a:r>
              <a:rPr lang="en-US" sz="2600" i="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i="1"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khích</a:t>
            </a:r>
            <a:r>
              <a:rPr lang="en-US" sz="2600" i="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tính</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tự</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chịu</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trách</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nhiệm</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a:t>
            </a:r>
          </a:p>
          <a:p>
            <a:pPr marL="0" indent="0" algn="just">
              <a:spcBef>
                <a:spcPct val="50000"/>
              </a:spcBef>
              <a:buNone/>
              <a:defRPr/>
            </a:pP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9. </a:t>
            </a:r>
            <a:r>
              <a:rPr lang="en-US" sz="2600" i="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Chia </a:t>
            </a:r>
            <a:r>
              <a:rPr lang="en-US" sz="2600" i="1"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sẻ</a:t>
            </a:r>
            <a:r>
              <a:rPr lang="en-US" sz="2600" i="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tầm</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nhìn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a:t>
            </a:r>
            <a:r>
              <a:rPr lang="en-US" sz="2600" dirty="0">
                <a:latin typeface="Times New Roman" panose="02020603050405020304" pitchFamily="18" charset="0"/>
                <a:cs typeface="Times New Roman" panose="02020603050405020304" pitchFamily="18" charset="0"/>
                <a:sym typeface="Wingdings" pitchFamily="2" charset="2"/>
              </a:rPr>
              <a:t> </a:t>
            </a:r>
          </a:p>
          <a:p>
            <a:pPr marL="0" indent="0" algn="just">
              <a:spcBef>
                <a:spcPct val="50000"/>
              </a:spcBef>
              <a:buNone/>
              <a:defRPr/>
            </a:pPr>
            <a:r>
              <a:rPr lang="en-US" sz="2600" dirty="0">
                <a:latin typeface="Times New Roman" panose="02020603050405020304" pitchFamily="18" charset="0"/>
                <a:cs typeface="Times New Roman" panose="02020603050405020304" pitchFamily="18" charset="0"/>
                <a:sym typeface="Wingdings" pitchFamily="2" charset="2"/>
              </a:rPr>
              <a:t>….</a:t>
            </a:r>
          </a:p>
          <a:p>
            <a:pPr algn="just" eaLnBrk="1" hangingPunct="1">
              <a:defRPr/>
            </a:pPr>
            <a:endParaRPr lang="en-US" sz="2600" dirty="0">
              <a:latin typeface="Times New Roman" panose="02020603050405020304" pitchFamily="18" charset="0"/>
              <a:cs typeface="Times New Roman" panose="02020603050405020304" pitchFamily="18" charset="0"/>
            </a:endParaRPr>
          </a:p>
        </p:txBody>
      </p:sp>
      <p:sp>
        <p:nvSpPr>
          <p:cNvPr id="6"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
        <p:nvSpPr>
          <p:cNvPr id="7" name="Rectangle 2"/>
          <p:cNvSpPr>
            <a:spLocks noChangeArrowheads="1"/>
          </p:cNvSpPr>
          <p:nvPr/>
        </p:nvSpPr>
        <p:spPr bwMode="auto">
          <a:xfrm>
            <a:off x="1328518" y="858077"/>
            <a:ext cx="653114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ctr"/>
            <a:r>
              <a:rPr lang="en-US" sz="2600" b="1" dirty="0" smtClean="0">
                <a:solidFill>
                  <a:srgbClr val="C00000"/>
                </a:solidFill>
                <a:latin typeface="Times New Roman" panose="02020603050405020304" pitchFamily="18" charset="0"/>
                <a:cs typeface="Times New Roman" panose="02020603050405020304" pitchFamily="18" charset="0"/>
              </a:rPr>
              <a:t>a. </a:t>
            </a:r>
            <a:r>
              <a:rPr lang="en-US" sz="2600" b="1" dirty="0" err="1" smtClean="0">
                <a:solidFill>
                  <a:srgbClr val="C00000"/>
                </a:solidFill>
                <a:latin typeface="Times New Roman" panose="02020603050405020304" pitchFamily="18" charset="0"/>
                <a:cs typeface="Times New Roman" panose="02020603050405020304" pitchFamily="18" charset="0"/>
              </a:rPr>
              <a:t>Những</a:t>
            </a:r>
            <a:r>
              <a:rPr lang="en-US" sz="2600" b="1" dirty="0" smtClean="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biểu</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hiện</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tích</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cực</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lành</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mạnh</a:t>
            </a:r>
            <a:r>
              <a:rPr lang="en-US" sz="2600" b="1" dirty="0">
                <a:solidFill>
                  <a:srgbClr val="C0000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793238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ox(i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ox(i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ox(in)">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ox(in)">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ox(in)">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1411965" y="511314"/>
            <a:ext cx="724859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ctr"/>
            <a:r>
              <a:rPr lang="en-US" sz="2600" b="1" dirty="0" smtClean="0">
                <a:solidFill>
                  <a:srgbClr val="C00000"/>
                </a:solidFill>
                <a:latin typeface="Times New Roman" panose="02020603050405020304" pitchFamily="18" charset="0"/>
                <a:cs typeface="Times New Roman" panose="02020603050405020304" pitchFamily="18" charset="0"/>
              </a:rPr>
              <a:t>b. </a:t>
            </a:r>
            <a:r>
              <a:rPr lang="en-US" sz="2600" b="1" dirty="0" err="1" smtClean="0">
                <a:solidFill>
                  <a:srgbClr val="C00000"/>
                </a:solidFill>
                <a:latin typeface="Times New Roman" panose="02020603050405020304" pitchFamily="18" charset="0"/>
                <a:cs typeface="Times New Roman" panose="02020603050405020304" pitchFamily="18" charset="0"/>
              </a:rPr>
              <a:t>Những</a:t>
            </a:r>
            <a:r>
              <a:rPr lang="en-US" sz="2600" b="1" dirty="0" smtClean="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biểu</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hiện</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tiêu</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cực</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không</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lành</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mạnh</a:t>
            </a:r>
            <a:r>
              <a:rPr lang="en-US" sz="2600" b="1" dirty="0">
                <a:solidFill>
                  <a:srgbClr val="C00000"/>
                </a:solidFill>
                <a:latin typeface="Times New Roman" panose="02020603050405020304" pitchFamily="18" charset="0"/>
                <a:cs typeface="Times New Roman" panose="02020603050405020304" pitchFamily="18" charset="0"/>
              </a:rPr>
              <a:t> </a:t>
            </a:r>
          </a:p>
        </p:txBody>
      </p:sp>
      <p:sp>
        <p:nvSpPr>
          <p:cNvPr id="7" name="Rectangle 3"/>
          <p:cNvSpPr>
            <a:spLocks noChangeArrowheads="1"/>
          </p:cNvSpPr>
          <p:nvPr/>
        </p:nvSpPr>
        <p:spPr bwMode="auto">
          <a:xfrm>
            <a:off x="731520" y="1924053"/>
            <a:ext cx="7811589" cy="2693045"/>
          </a:xfrm>
          <a:prstGeom prst="rect">
            <a:avLst/>
          </a:prstGeom>
          <a:noFill/>
          <a:ln w="12700" cap="sq" algn="ctr">
            <a:noFill/>
            <a:miter lim="800000"/>
            <a:headEnd type="none" w="sm" len="sm"/>
            <a:tailEnd type="none" w="sm" len="sm"/>
          </a:ln>
          <a:effectLst/>
        </p:spPr>
        <p:txBody>
          <a:bodyPr wrap="square">
            <a:spAutoFit/>
          </a:bodyPr>
          <a:lstStyle/>
          <a:p>
            <a:pPr>
              <a:spcBef>
                <a:spcPct val="50000"/>
              </a:spcBef>
              <a:defRPr/>
            </a:pPr>
            <a:r>
              <a:rPr lang="en-US" sz="2600" b="1"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1.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Sự</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buộc</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tội</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đổ</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lỗi</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cho</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nhau</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tức</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giận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a:t>
            </a:r>
          </a:p>
          <a:p>
            <a:pPr>
              <a:spcBef>
                <a:spcPct val="50000"/>
              </a:spcBef>
              <a:defRPr/>
            </a:pP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2.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Sự</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kiểm</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soát</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quá</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chặt</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chẽ</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đánh</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mất</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quyền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tự</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do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và</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tự</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chủ</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của</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cá</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nhân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a:t>
            </a:r>
          </a:p>
          <a:p>
            <a:pPr>
              <a:spcBef>
                <a:spcPct val="50000"/>
              </a:spcBef>
              <a:defRPr/>
            </a:pP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3.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Quan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liêu</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nguyên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tắc</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một</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cách</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máy</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móc</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a:t>
            </a:r>
          </a:p>
          <a:p>
            <a:pPr>
              <a:spcBef>
                <a:spcPct val="50000"/>
              </a:spcBef>
              <a:defRPr/>
            </a:pP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4.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Trách</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mắng</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học</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sinh</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vì</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các</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em</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không</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có</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sự</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tiến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bộ</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a:t>
            </a:r>
          </a:p>
        </p:txBody>
      </p:sp>
      <p:sp>
        <p:nvSpPr>
          <p:cNvPr id="4"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787127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70709" y="2108541"/>
            <a:ext cx="7772400" cy="3293209"/>
          </a:xfrm>
          <a:prstGeom prst="rect">
            <a:avLst/>
          </a:prstGeom>
        </p:spPr>
        <p:txBody>
          <a:bodyPr wrap="square">
            <a:spAutoFit/>
          </a:bodyPr>
          <a:lstStyle/>
          <a:p>
            <a:pPr>
              <a:spcBef>
                <a:spcPct val="50000"/>
              </a:spcBef>
              <a:defRPr/>
            </a:pP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5.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Thiếu</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sự</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động</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viên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khuyến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khích</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a:t>
            </a:r>
          </a:p>
          <a:p>
            <a:pPr>
              <a:spcBef>
                <a:spcPct val="50000"/>
              </a:spcBef>
              <a:defRPr/>
            </a:pP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6.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Thiếu</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sự</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cởi</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mở</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thiếu</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sự</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tin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cậy</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p>
          <a:p>
            <a:pPr>
              <a:spcBef>
                <a:spcPct val="50000"/>
              </a:spcBef>
              <a:defRPr/>
            </a:pP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7.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Thiếu</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sự</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hợp</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tác</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thiếu</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sự</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chia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sẻ</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học</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hỏi</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lẫn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nhau</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a:t>
            </a:r>
          </a:p>
          <a:p>
            <a:pPr>
              <a:spcBef>
                <a:spcPct val="50000"/>
              </a:spcBef>
              <a:defRPr/>
            </a:pP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8.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Mâu</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thuẫn</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xung</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đột</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nội</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bộ</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không</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được</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giải</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quyết</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kịp</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 </a:t>
            </a:r>
            <a:r>
              <a:rPr lang="en-US" sz="2600" dirty="0" err="1">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thời</a:t>
            </a: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a:t>
            </a:r>
          </a:p>
          <a:p>
            <a:pPr>
              <a:spcBef>
                <a:spcPct val="50000"/>
              </a:spcBef>
              <a:defRPr/>
            </a:pPr>
            <a:r>
              <a:rPr lang="en-US" sz="2600" dirty="0">
                <a:effectLst>
                  <a:outerShdw blurRad="38100" dist="38100" dir="2700000" algn="tl">
                    <a:srgbClr val="000000"/>
                  </a:outerShdw>
                </a:effectLst>
                <a:latin typeface="Times New Roman" panose="02020603050405020304" pitchFamily="18" charset="0"/>
                <a:cs typeface="Times New Roman" panose="02020603050405020304" pitchFamily="18" charset="0"/>
                <a:sym typeface="Wingdings" pitchFamily="2" charset="2"/>
              </a:rPr>
              <a:t>….</a:t>
            </a:r>
          </a:p>
        </p:txBody>
      </p:sp>
      <p:sp>
        <p:nvSpPr>
          <p:cNvPr id="5" name="Rectangle 2"/>
          <p:cNvSpPr>
            <a:spLocks noChangeArrowheads="1"/>
          </p:cNvSpPr>
          <p:nvPr/>
        </p:nvSpPr>
        <p:spPr bwMode="auto">
          <a:xfrm>
            <a:off x="1133726" y="511314"/>
            <a:ext cx="759541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ctr"/>
            <a:r>
              <a:rPr lang="en-US" sz="2600" b="1" dirty="0" smtClean="0">
                <a:solidFill>
                  <a:srgbClr val="C00000"/>
                </a:solidFill>
                <a:latin typeface="Times New Roman" panose="02020603050405020304" pitchFamily="18" charset="0"/>
                <a:cs typeface="Times New Roman" panose="02020603050405020304" pitchFamily="18" charset="0"/>
              </a:rPr>
              <a:t>b. </a:t>
            </a:r>
            <a:r>
              <a:rPr lang="en-US" sz="2600" b="1" dirty="0" err="1" smtClean="0">
                <a:solidFill>
                  <a:srgbClr val="C00000"/>
                </a:solidFill>
                <a:latin typeface="Times New Roman" panose="02020603050405020304" pitchFamily="18" charset="0"/>
                <a:cs typeface="Times New Roman" panose="02020603050405020304" pitchFamily="18" charset="0"/>
              </a:rPr>
              <a:t>Những</a:t>
            </a:r>
            <a:r>
              <a:rPr lang="en-US" sz="2600" b="1" dirty="0" smtClean="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biểu</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hiện</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tiêu</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cực</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không</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lành</a:t>
            </a:r>
            <a:r>
              <a:rPr lang="en-US" sz="2600" b="1" dirty="0">
                <a:solidFill>
                  <a:srgbClr val="C00000"/>
                </a:solidFill>
                <a:latin typeface="Times New Roman" panose="02020603050405020304" pitchFamily="18" charset="0"/>
                <a:cs typeface="Times New Roman" panose="02020603050405020304" pitchFamily="18" charset="0"/>
              </a:rPr>
              <a:t> </a:t>
            </a:r>
            <a:r>
              <a:rPr lang="en-US" sz="2600" b="1" dirty="0" err="1">
                <a:solidFill>
                  <a:srgbClr val="C00000"/>
                </a:solidFill>
                <a:latin typeface="Times New Roman" panose="02020603050405020304" pitchFamily="18" charset="0"/>
                <a:cs typeface="Times New Roman" panose="02020603050405020304" pitchFamily="18" charset="0"/>
              </a:rPr>
              <a:t>mạnh</a:t>
            </a:r>
            <a:r>
              <a:rPr lang="en-US" sz="2600" b="1" dirty="0">
                <a:solidFill>
                  <a:srgbClr val="C00000"/>
                </a:solidFill>
                <a:latin typeface="Times New Roman" panose="02020603050405020304" pitchFamily="18" charset="0"/>
                <a:cs typeface="Times New Roman" panose="02020603050405020304" pitchFamily="18" charset="0"/>
              </a:rPr>
              <a:t> </a:t>
            </a:r>
          </a:p>
        </p:txBody>
      </p:sp>
      <p:sp>
        <p:nvSpPr>
          <p:cNvPr id="6"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32501753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a:spLocks noGrp="1"/>
          </p:cNvSpPr>
          <p:nvPr>
            <p:ph type="title"/>
          </p:nvPr>
        </p:nvSpPr>
        <p:spPr>
          <a:xfrm>
            <a:off x="665584" y="541174"/>
            <a:ext cx="8112656" cy="413575"/>
          </a:xfrm>
          <a:prstGeom prst="rect">
            <a:avLst/>
          </a:prstGeom>
        </p:spPr>
        <p:txBody>
          <a:bodyPr vert="horz" wrap="square" lIns="0" tIns="13335" rIns="0" bIns="0" rtlCol="0">
            <a:spAutoFit/>
          </a:bodyPr>
          <a:lstStyle/>
          <a:p>
            <a:pPr marL="12700" algn="ctr">
              <a:lnSpc>
                <a:spcPct val="100000"/>
              </a:lnSpc>
              <a:spcBef>
                <a:spcPts val="105"/>
              </a:spcBef>
            </a:pPr>
            <a:r>
              <a:rPr lang="nl-NL" sz="2600" b="1" dirty="0" smtClean="0">
                <a:latin typeface="Times New Roman" panose="02020603050405020304" pitchFamily="18" charset="0"/>
                <a:ea typeface="Cambria" panose="02040503050406030204" pitchFamily="18" charset="0"/>
                <a:cs typeface="Times New Roman" panose="02020603050405020304" pitchFamily="18" charset="0"/>
              </a:rPr>
              <a:t>b. Các yếu tố cấu thành </a:t>
            </a:r>
            <a:r>
              <a:rPr lang="nl-NL" sz="2600" b="1" spc="-35" dirty="0">
                <a:latin typeface="Times New Roman"/>
                <a:cs typeface="Times New Roman"/>
              </a:rPr>
              <a:t>v</a:t>
            </a:r>
            <a:r>
              <a:rPr sz="2600" b="1" spc="-35" dirty="0" err="1" smtClean="0">
                <a:latin typeface="Times New Roman"/>
                <a:cs typeface="Times New Roman"/>
              </a:rPr>
              <a:t>ăn</a:t>
            </a:r>
            <a:r>
              <a:rPr sz="2600" b="1" spc="-35" dirty="0" smtClean="0">
                <a:latin typeface="Times New Roman"/>
                <a:cs typeface="Times New Roman"/>
              </a:rPr>
              <a:t> </a:t>
            </a:r>
            <a:r>
              <a:rPr sz="2600" b="1" spc="-25" dirty="0" err="1">
                <a:latin typeface="Times New Roman"/>
                <a:cs typeface="Times New Roman"/>
              </a:rPr>
              <a:t>hóa</a:t>
            </a:r>
            <a:r>
              <a:rPr sz="2600" b="1" spc="-25" dirty="0">
                <a:latin typeface="Times New Roman"/>
                <a:cs typeface="Times New Roman"/>
              </a:rPr>
              <a:t> </a:t>
            </a:r>
            <a:r>
              <a:rPr sz="2600" b="1" spc="-25" dirty="0" err="1" smtClean="0">
                <a:latin typeface="Times New Roman"/>
                <a:cs typeface="Times New Roman"/>
              </a:rPr>
              <a:t>trường</a:t>
            </a:r>
            <a:r>
              <a:rPr lang="en-US" sz="2600" b="1" spc="-25" dirty="0" smtClean="0">
                <a:latin typeface="Times New Roman"/>
                <a:cs typeface="Times New Roman"/>
              </a:rPr>
              <a:t> </a:t>
            </a:r>
            <a:r>
              <a:rPr lang="en-US" sz="2600" b="1" spc="-25" dirty="0" err="1" smtClean="0">
                <a:latin typeface="Times New Roman"/>
                <a:cs typeface="Times New Roman"/>
              </a:rPr>
              <a:t>cao</a:t>
            </a:r>
            <a:r>
              <a:rPr lang="en-US" sz="2600" b="1" spc="-25" dirty="0" smtClean="0">
                <a:latin typeface="Times New Roman"/>
                <a:cs typeface="Times New Roman"/>
              </a:rPr>
              <a:t> </a:t>
            </a:r>
            <a:r>
              <a:rPr lang="en-US" sz="2600" b="1" spc="-25" dirty="0" err="1" smtClean="0">
                <a:latin typeface="Times New Roman"/>
                <a:cs typeface="Times New Roman"/>
              </a:rPr>
              <a:t>đẳng</a:t>
            </a:r>
            <a:endParaRPr sz="2600" b="1" dirty="0">
              <a:latin typeface="Times New Roman"/>
              <a:cs typeface="Times New Roman"/>
            </a:endParaRPr>
          </a:p>
        </p:txBody>
      </p:sp>
      <p:grpSp>
        <p:nvGrpSpPr>
          <p:cNvPr id="5" name="object 3"/>
          <p:cNvGrpSpPr/>
          <p:nvPr/>
        </p:nvGrpSpPr>
        <p:grpSpPr>
          <a:xfrm>
            <a:off x="5405301" y="2089513"/>
            <a:ext cx="1608156" cy="914400"/>
            <a:chOff x="6267450" y="2076450"/>
            <a:chExt cx="1181100" cy="914400"/>
          </a:xfrm>
        </p:grpSpPr>
        <p:sp>
          <p:nvSpPr>
            <p:cNvPr id="6" name="object 4"/>
            <p:cNvSpPr/>
            <p:nvPr/>
          </p:nvSpPr>
          <p:spPr>
            <a:xfrm>
              <a:off x="6267450" y="2076450"/>
              <a:ext cx="1181100" cy="866775"/>
            </a:xfrm>
            <a:prstGeom prst="rect">
              <a:avLst/>
            </a:prstGeom>
            <a:blipFill>
              <a:blip r:embed="rId2"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7" name="object 5"/>
            <p:cNvSpPr/>
            <p:nvPr/>
          </p:nvSpPr>
          <p:spPr>
            <a:xfrm>
              <a:off x="6429375" y="2085975"/>
              <a:ext cx="933450" cy="904875"/>
            </a:xfrm>
            <a:prstGeom prst="rect">
              <a:avLst/>
            </a:prstGeom>
            <a:blipFill>
              <a:blip r:embed="rId3"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8" name="object 6"/>
            <p:cNvSpPr/>
            <p:nvPr/>
          </p:nvSpPr>
          <p:spPr>
            <a:xfrm>
              <a:off x="6304026" y="2095500"/>
              <a:ext cx="1104900" cy="790575"/>
            </a:xfrm>
            <a:prstGeom prst="rect">
              <a:avLst/>
            </a:prstGeom>
            <a:blipFill>
              <a:blip r:embed="rId4"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9" name="object 7"/>
            <p:cNvSpPr/>
            <p:nvPr/>
          </p:nvSpPr>
          <p:spPr>
            <a:xfrm>
              <a:off x="6304026" y="2095500"/>
              <a:ext cx="1104900" cy="790575"/>
            </a:xfrm>
            <a:custGeom>
              <a:avLst/>
              <a:gdLst/>
              <a:ahLst/>
              <a:cxnLst/>
              <a:rect l="l" t="t" r="r" b="b"/>
              <a:pathLst>
                <a:path w="1104900" h="790575">
                  <a:moveTo>
                    <a:pt x="0" y="395350"/>
                  </a:moveTo>
                  <a:lnTo>
                    <a:pt x="2851" y="354934"/>
                  </a:lnTo>
                  <a:lnTo>
                    <a:pt x="11220" y="315683"/>
                  </a:lnTo>
                  <a:lnTo>
                    <a:pt x="24830" y="277798"/>
                  </a:lnTo>
                  <a:lnTo>
                    <a:pt x="43404" y="241476"/>
                  </a:lnTo>
                  <a:lnTo>
                    <a:pt x="66663" y="206918"/>
                  </a:lnTo>
                  <a:lnTo>
                    <a:pt x="94330" y="174321"/>
                  </a:lnTo>
                  <a:lnTo>
                    <a:pt x="126129" y="143884"/>
                  </a:lnTo>
                  <a:lnTo>
                    <a:pt x="161782" y="115808"/>
                  </a:lnTo>
                  <a:lnTo>
                    <a:pt x="201010" y="90289"/>
                  </a:lnTo>
                  <a:lnTo>
                    <a:pt x="243538" y="67528"/>
                  </a:lnTo>
                  <a:lnTo>
                    <a:pt x="289087" y="47723"/>
                  </a:lnTo>
                  <a:lnTo>
                    <a:pt x="337381" y="31073"/>
                  </a:lnTo>
                  <a:lnTo>
                    <a:pt x="388141" y="17777"/>
                  </a:lnTo>
                  <a:lnTo>
                    <a:pt x="441091" y="8033"/>
                  </a:lnTo>
                  <a:lnTo>
                    <a:pt x="495953" y="2041"/>
                  </a:lnTo>
                  <a:lnTo>
                    <a:pt x="552450" y="0"/>
                  </a:lnTo>
                  <a:lnTo>
                    <a:pt x="608925" y="2041"/>
                  </a:lnTo>
                  <a:lnTo>
                    <a:pt x="663771" y="8033"/>
                  </a:lnTo>
                  <a:lnTo>
                    <a:pt x="716711" y="17777"/>
                  </a:lnTo>
                  <a:lnTo>
                    <a:pt x="767464" y="31073"/>
                  </a:lnTo>
                  <a:lnTo>
                    <a:pt x="815755" y="47723"/>
                  </a:lnTo>
                  <a:lnTo>
                    <a:pt x="861305" y="67528"/>
                  </a:lnTo>
                  <a:lnTo>
                    <a:pt x="903836" y="90289"/>
                  </a:lnTo>
                  <a:lnTo>
                    <a:pt x="943070" y="115808"/>
                  </a:lnTo>
                  <a:lnTo>
                    <a:pt x="978729" y="143884"/>
                  </a:lnTo>
                  <a:lnTo>
                    <a:pt x="1010535" y="174321"/>
                  </a:lnTo>
                  <a:lnTo>
                    <a:pt x="1038211" y="206918"/>
                  </a:lnTo>
                  <a:lnTo>
                    <a:pt x="1061477" y="241476"/>
                  </a:lnTo>
                  <a:lnTo>
                    <a:pt x="1080058" y="277798"/>
                  </a:lnTo>
                  <a:lnTo>
                    <a:pt x="1093673" y="315683"/>
                  </a:lnTo>
                  <a:lnTo>
                    <a:pt x="1102047" y="354934"/>
                  </a:lnTo>
                  <a:lnTo>
                    <a:pt x="1104900" y="395350"/>
                  </a:lnTo>
                  <a:lnTo>
                    <a:pt x="1102047" y="435745"/>
                  </a:lnTo>
                  <a:lnTo>
                    <a:pt x="1093673" y="474976"/>
                  </a:lnTo>
                  <a:lnTo>
                    <a:pt x="1080058" y="512845"/>
                  </a:lnTo>
                  <a:lnTo>
                    <a:pt x="1061477" y="549151"/>
                  </a:lnTo>
                  <a:lnTo>
                    <a:pt x="1038211" y="583698"/>
                  </a:lnTo>
                  <a:lnTo>
                    <a:pt x="1010535" y="616284"/>
                  </a:lnTo>
                  <a:lnTo>
                    <a:pt x="978729" y="646712"/>
                  </a:lnTo>
                  <a:lnTo>
                    <a:pt x="943070" y="674782"/>
                  </a:lnTo>
                  <a:lnTo>
                    <a:pt x="903836" y="700295"/>
                  </a:lnTo>
                  <a:lnTo>
                    <a:pt x="861305" y="723053"/>
                  </a:lnTo>
                  <a:lnTo>
                    <a:pt x="815755" y="742855"/>
                  </a:lnTo>
                  <a:lnTo>
                    <a:pt x="767464" y="759503"/>
                  </a:lnTo>
                  <a:lnTo>
                    <a:pt x="716711" y="772798"/>
                  </a:lnTo>
                  <a:lnTo>
                    <a:pt x="663771" y="782541"/>
                  </a:lnTo>
                  <a:lnTo>
                    <a:pt x="608925" y="788533"/>
                  </a:lnTo>
                  <a:lnTo>
                    <a:pt x="552450" y="790575"/>
                  </a:lnTo>
                  <a:lnTo>
                    <a:pt x="495953" y="788533"/>
                  </a:lnTo>
                  <a:lnTo>
                    <a:pt x="441091" y="782541"/>
                  </a:lnTo>
                  <a:lnTo>
                    <a:pt x="388141" y="772798"/>
                  </a:lnTo>
                  <a:lnTo>
                    <a:pt x="337381" y="759503"/>
                  </a:lnTo>
                  <a:lnTo>
                    <a:pt x="289087" y="742855"/>
                  </a:lnTo>
                  <a:lnTo>
                    <a:pt x="243538" y="723053"/>
                  </a:lnTo>
                  <a:lnTo>
                    <a:pt x="201010" y="700295"/>
                  </a:lnTo>
                  <a:lnTo>
                    <a:pt x="161782" y="674782"/>
                  </a:lnTo>
                  <a:lnTo>
                    <a:pt x="126129" y="646712"/>
                  </a:lnTo>
                  <a:lnTo>
                    <a:pt x="94330" y="616284"/>
                  </a:lnTo>
                  <a:lnTo>
                    <a:pt x="66663" y="583698"/>
                  </a:lnTo>
                  <a:lnTo>
                    <a:pt x="43404" y="549151"/>
                  </a:lnTo>
                  <a:lnTo>
                    <a:pt x="24830" y="512845"/>
                  </a:lnTo>
                  <a:lnTo>
                    <a:pt x="11220" y="474976"/>
                  </a:lnTo>
                  <a:lnTo>
                    <a:pt x="2851" y="435745"/>
                  </a:lnTo>
                  <a:lnTo>
                    <a:pt x="0" y="395350"/>
                  </a:lnTo>
                  <a:close/>
                </a:path>
              </a:pathLst>
            </a:custGeom>
            <a:ln w="9534">
              <a:solidFill>
                <a:srgbClr val="00E3A7"/>
              </a:solidFill>
            </a:ln>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grpSp>
      <p:sp>
        <p:nvSpPr>
          <p:cNvPr id="10" name="object 8"/>
          <p:cNvSpPr txBox="1"/>
          <p:nvPr/>
        </p:nvSpPr>
        <p:spPr>
          <a:xfrm>
            <a:off x="5705362" y="2288348"/>
            <a:ext cx="1030591" cy="462305"/>
          </a:xfrm>
          <a:prstGeom prst="rect">
            <a:avLst/>
          </a:prstGeom>
        </p:spPr>
        <p:txBody>
          <a:bodyPr vert="horz" wrap="square" lIns="0" tIns="26034" rIns="0" bIns="0" rtlCol="0">
            <a:spAutoFit/>
          </a:bodyPr>
          <a:lstStyle/>
          <a:p>
            <a:pPr marL="12700" marR="5080" indent="-16510" algn="ctr">
              <a:lnSpc>
                <a:spcPts val="1650"/>
              </a:lnSpc>
              <a:spcBef>
                <a:spcPts val="204"/>
              </a:spcBef>
            </a:pPr>
            <a:r>
              <a:rPr lang="en-US" sz="1600" dirty="0" err="1" smtClean="0">
                <a:latin typeface="Times New Roman" panose="02020603050405020304" pitchFamily="18" charset="0"/>
                <a:cs typeface="Times New Roman" panose="02020603050405020304" pitchFamily="18" charset="0"/>
              </a:rPr>
              <a:t>Các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loại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thái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độ</a:t>
            </a:r>
            <a:endParaRPr sz="1600" dirty="0">
              <a:latin typeface="Times New Roman" panose="02020603050405020304" pitchFamily="18" charset="0"/>
              <a:cs typeface="Times New Roman" panose="02020603050405020304" pitchFamily="18" charset="0"/>
            </a:endParaRPr>
          </a:p>
        </p:txBody>
      </p:sp>
      <p:grpSp>
        <p:nvGrpSpPr>
          <p:cNvPr id="11" name="object 9"/>
          <p:cNvGrpSpPr/>
          <p:nvPr/>
        </p:nvGrpSpPr>
        <p:grpSpPr>
          <a:xfrm>
            <a:off x="6024427" y="2984863"/>
            <a:ext cx="1750304" cy="914400"/>
            <a:chOff x="6886575" y="2971800"/>
            <a:chExt cx="1228725" cy="914400"/>
          </a:xfrm>
        </p:grpSpPr>
        <p:sp>
          <p:nvSpPr>
            <p:cNvPr id="12" name="object 10"/>
            <p:cNvSpPr/>
            <p:nvPr/>
          </p:nvSpPr>
          <p:spPr>
            <a:xfrm>
              <a:off x="6886575" y="2971800"/>
              <a:ext cx="1228725" cy="914400"/>
            </a:xfrm>
            <a:prstGeom prst="rect">
              <a:avLst/>
            </a:prstGeom>
            <a:blipFill>
              <a:blip r:embed="rId5"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13" name="object 11"/>
            <p:cNvSpPr/>
            <p:nvPr/>
          </p:nvSpPr>
          <p:spPr>
            <a:xfrm>
              <a:off x="7058025" y="3076575"/>
              <a:ext cx="952500" cy="771525"/>
            </a:xfrm>
            <a:prstGeom prst="rect">
              <a:avLst/>
            </a:prstGeom>
            <a:blipFill>
              <a:blip r:embed="rId6"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14" name="object 12"/>
            <p:cNvSpPr/>
            <p:nvPr/>
          </p:nvSpPr>
          <p:spPr>
            <a:xfrm>
              <a:off x="6948551" y="3016250"/>
              <a:ext cx="1100074" cy="792226"/>
            </a:xfrm>
            <a:prstGeom prst="rect">
              <a:avLst/>
            </a:prstGeom>
            <a:blipFill>
              <a:blip r:embed="rId7"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15" name="object 13"/>
            <p:cNvSpPr/>
            <p:nvPr/>
          </p:nvSpPr>
          <p:spPr>
            <a:xfrm>
              <a:off x="6948551" y="3016250"/>
              <a:ext cx="1100455" cy="792480"/>
            </a:xfrm>
            <a:custGeom>
              <a:avLst/>
              <a:gdLst/>
              <a:ahLst/>
              <a:cxnLst/>
              <a:rect l="l" t="t" r="r" b="b"/>
              <a:pathLst>
                <a:path w="1100454" h="792479">
                  <a:moveTo>
                    <a:pt x="0" y="396113"/>
                  </a:moveTo>
                  <a:lnTo>
                    <a:pt x="2839" y="355603"/>
                  </a:lnTo>
                  <a:lnTo>
                    <a:pt x="11174" y="316266"/>
                  </a:lnTo>
                  <a:lnTo>
                    <a:pt x="24727" y="278301"/>
                  </a:lnTo>
                  <a:lnTo>
                    <a:pt x="43223" y="241905"/>
                  </a:lnTo>
                  <a:lnTo>
                    <a:pt x="66385" y="207278"/>
                  </a:lnTo>
                  <a:lnTo>
                    <a:pt x="93935" y="174618"/>
                  </a:lnTo>
                  <a:lnTo>
                    <a:pt x="125599" y="144125"/>
                  </a:lnTo>
                  <a:lnTo>
                    <a:pt x="161099" y="115998"/>
                  </a:lnTo>
                  <a:lnTo>
                    <a:pt x="200159" y="90435"/>
                  </a:lnTo>
                  <a:lnTo>
                    <a:pt x="242503" y="67635"/>
                  </a:lnTo>
                  <a:lnTo>
                    <a:pt x="287853" y="47797"/>
                  </a:lnTo>
                  <a:lnTo>
                    <a:pt x="335934" y="31120"/>
                  </a:lnTo>
                  <a:lnTo>
                    <a:pt x="386470" y="17803"/>
                  </a:lnTo>
                  <a:lnTo>
                    <a:pt x="439183" y="8045"/>
                  </a:lnTo>
                  <a:lnTo>
                    <a:pt x="493797" y="2044"/>
                  </a:lnTo>
                  <a:lnTo>
                    <a:pt x="550037" y="0"/>
                  </a:lnTo>
                  <a:lnTo>
                    <a:pt x="606276" y="2044"/>
                  </a:lnTo>
                  <a:lnTo>
                    <a:pt x="660890" y="8045"/>
                  </a:lnTo>
                  <a:lnTo>
                    <a:pt x="713603" y="17803"/>
                  </a:lnTo>
                  <a:lnTo>
                    <a:pt x="764139" y="31120"/>
                  </a:lnTo>
                  <a:lnTo>
                    <a:pt x="812220" y="47797"/>
                  </a:lnTo>
                  <a:lnTo>
                    <a:pt x="857570" y="67635"/>
                  </a:lnTo>
                  <a:lnTo>
                    <a:pt x="899914" y="90435"/>
                  </a:lnTo>
                  <a:lnTo>
                    <a:pt x="938974" y="115998"/>
                  </a:lnTo>
                  <a:lnTo>
                    <a:pt x="974474" y="144125"/>
                  </a:lnTo>
                  <a:lnTo>
                    <a:pt x="1006138" y="174618"/>
                  </a:lnTo>
                  <a:lnTo>
                    <a:pt x="1033688" y="207278"/>
                  </a:lnTo>
                  <a:lnTo>
                    <a:pt x="1056850" y="241905"/>
                  </a:lnTo>
                  <a:lnTo>
                    <a:pt x="1075346" y="278301"/>
                  </a:lnTo>
                  <a:lnTo>
                    <a:pt x="1088899" y="316266"/>
                  </a:lnTo>
                  <a:lnTo>
                    <a:pt x="1097234" y="355603"/>
                  </a:lnTo>
                  <a:lnTo>
                    <a:pt x="1100074" y="396113"/>
                  </a:lnTo>
                  <a:lnTo>
                    <a:pt x="1097234" y="436601"/>
                  </a:lnTo>
                  <a:lnTo>
                    <a:pt x="1088899" y="475922"/>
                  </a:lnTo>
                  <a:lnTo>
                    <a:pt x="1075346" y="513877"/>
                  </a:lnTo>
                  <a:lnTo>
                    <a:pt x="1056850" y="550267"/>
                  </a:lnTo>
                  <a:lnTo>
                    <a:pt x="1033688" y="584891"/>
                  </a:lnTo>
                  <a:lnTo>
                    <a:pt x="1006138" y="617551"/>
                  </a:lnTo>
                  <a:lnTo>
                    <a:pt x="974474" y="648047"/>
                  </a:lnTo>
                  <a:lnTo>
                    <a:pt x="938974" y="676179"/>
                  </a:lnTo>
                  <a:lnTo>
                    <a:pt x="899914" y="701749"/>
                  </a:lnTo>
                  <a:lnTo>
                    <a:pt x="857570" y="724556"/>
                  </a:lnTo>
                  <a:lnTo>
                    <a:pt x="812220" y="744402"/>
                  </a:lnTo>
                  <a:lnTo>
                    <a:pt x="764139" y="761087"/>
                  </a:lnTo>
                  <a:lnTo>
                    <a:pt x="713603" y="774411"/>
                  </a:lnTo>
                  <a:lnTo>
                    <a:pt x="660890" y="784175"/>
                  </a:lnTo>
                  <a:lnTo>
                    <a:pt x="606276" y="790180"/>
                  </a:lnTo>
                  <a:lnTo>
                    <a:pt x="550037" y="792226"/>
                  </a:lnTo>
                  <a:lnTo>
                    <a:pt x="493797" y="790180"/>
                  </a:lnTo>
                  <a:lnTo>
                    <a:pt x="439183" y="784175"/>
                  </a:lnTo>
                  <a:lnTo>
                    <a:pt x="386470" y="774411"/>
                  </a:lnTo>
                  <a:lnTo>
                    <a:pt x="335934" y="761087"/>
                  </a:lnTo>
                  <a:lnTo>
                    <a:pt x="287853" y="744402"/>
                  </a:lnTo>
                  <a:lnTo>
                    <a:pt x="242503" y="724556"/>
                  </a:lnTo>
                  <a:lnTo>
                    <a:pt x="200159" y="701749"/>
                  </a:lnTo>
                  <a:lnTo>
                    <a:pt x="161099" y="676179"/>
                  </a:lnTo>
                  <a:lnTo>
                    <a:pt x="125599" y="648047"/>
                  </a:lnTo>
                  <a:lnTo>
                    <a:pt x="93935" y="617551"/>
                  </a:lnTo>
                  <a:lnTo>
                    <a:pt x="66385" y="584891"/>
                  </a:lnTo>
                  <a:lnTo>
                    <a:pt x="43223" y="550267"/>
                  </a:lnTo>
                  <a:lnTo>
                    <a:pt x="24727" y="513877"/>
                  </a:lnTo>
                  <a:lnTo>
                    <a:pt x="11174" y="475922"/>
                  </a:lnTo>
                  <a:lnTo>
                    <a:pt x="2839" y="436601"/>
                  </a:lnTo>
                  <a:lnTo>
                    <a:pt x="0" y="396113"/>
                  </a:lnTo>
                  <a:close/>
                </a:path>
              </a:pathLst>
            </a:custGeom>
            <a:ln w="9534">
              <a:solidFill>
                <a:srgbClr val="FFCE00"/>
              </a:solidFill>
            </a:ln>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grpSp>
      <p:sp>
        <p:nvSpPr>
          <p:cNvPr id="16" name="object 14"/>
          <p:cNvSpPr txBox="1"/>
          <p:nvPr/>
        </p:nvSpPr>
        <p:spPr>
          <a:xfrm>
            <a:off x="6376126" y="3289228"/>
            <a:ext cx="1166760" cy="263021"/>
          </a:xfrm>
          <a:prstGeom prst="rect">
            <a:avLst/>
          </a:prstGeom>
        </p:spPr>
        <p:txBody>
          <a:bodyPr vert="horz" wrap="square" lIns="0" tIns="4445" rIns="0" bIns="0" rtlCol="0">
            <a:spAutoFit/>
          </a:bodyPr>
          <a:lstStyle/>
          <a:p>
            <a:pPr marL="12700" marR="5080" indent="66675">
              <a:lnSpc>
                <a:spcPct val="104900"/>
              </a:lnSpc>
              <a:spcBef>
                <a:spcPts val="35"/>
              </a:spcBef>
            </a:pPr>
            <a:r>
              <a:rPr lang="en-US" sz="1600" dirty="0" err="1" smtClean="0">
                <a:latin typeface="Times New Roman" panose="02020603050405020304" pitchFamily="18" charset="0"/>
                <a:cs typeface="Times New Roman" panose="02020603050405020304" pitchFamily="18" charset="0"/>
              </a:rPr>
              <a:t>Biểu</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tượng</a:t>
            </a:r>
            <a:endParaRPr sz="1600" dirty="0">
              <a:latin typeface="Times New Roman" panose="02020603050405020304" pitchFamily="18" charset="0"/>
              <a:cs typeface="Times New Roman" panose="02020603050405020304" pitchFamily="18" charset="0"/>
            </a:endParaRPr>
          </a:p>
        </p:txBody>
      </p:sp>
      <p:grpSp>
        <p:nvGrpSpPr>
          <p:cNvPr id="17" name="object 15"/>
          <p:cNvGrpSpPr/>
          <p:nvPr/>
        </p:nvGrpSpPr>
        <p:grpSpPr>
          <a:xfrm>
            <a:off x="6348277" y="4089763"/>
            <a:ext cx="1567814" cy="866775"/>
            <a:chOff x="7210425" y="4076700"/>
            <a:chExt cx="1162050" cy="866775"/>
          </a:xfrm>
        </p:grpSpPr>
        <p:sp>
          <p:nvSpPr>
            <p:cNvPr id="18" name="object 16"/>
            <p:cNvSpPr/>
            <p:nvPr/>
          </p:nvSpPr>
          <p:spPr>
            <a:xfrm>
              <a:off x="7210425" y="4076700"/>
              <a:ext cx="1162050" cy="866775"/>
            </a:xfrm>
            <a:prstGeom prst="rect">
              <a:avLst/>
            </a:prstGeom>
            <a:blipFill>
              <a:blip r:embed="rId8"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19" name="object 17"/>
            <p:cNvSpPr/>
            <p:nvPr/>
          </p:nvSpPr>
          <p:spPr>
            <a:xfrm>
              <a:off x="7353300" y="4191000"/>
              <a:ext cx="914400" cy="695325"/>
            </a:xfrm>
            <a:prstGeom prst="rect">
              <a:avLst/>
            </a:prstGeom>
            <a:blipFill>
              <a:blip r:embed="rId9"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20" name="object 18"/>
            <p:cNvSpPr/>
            <p:nvPr/>
          </p:nvSpPr>
          <p:spPr>
            <a:xfrm>
              <a:off x="7245350" y="4095750"/>
              <a:ext cx="1089025" cy="792226"/>
            </a:xfrm>
            <a:prstGeom prst="rect">
              <a:avLst/>
            </a:prstGeom>
            <a:blipFill>
              <a:blip r:embed="rId10"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21" name="object 19"/>
            <p:cNvSpPr/>
            <p:nvPr/>
          </p:nvSpPr>
          <p:spPr>
            <a:xfrm>
              <a:off x="7245350" y="4095750"/>
              <a:ext cx="1089025" cy="792480"/>
            </a:xfrm>
            <a:custGeom>
              <a:avLst/>
              <a:gdLst/>
              <a:ahLst/>
              <a:cxnLst/>
              <a:rect l="l" t="t" r="r" b="b"/>
              <a:pathLst>
                <a:path w="1089025" h="792479">
                  <a:moveTo>
                    <a:pt x="0" y="396113"/>
                  </a:moveTo>
                  <a:lnTo>
                    <a:pt x="2811" y="355603"/>
                  </a:lnTo>
                  <a:lnTo>
                    <a:pt x="11064" y="316266"/>
                  </a:lnTo>
                  <a:lnTo>
                    <a:pt x="24485" y="278301"/>
                  </a:lnTo>
                  <a:lnTo>
                    <a:pt x="42798" y="241905"/>
                  </a:lnTo>
                  <a:lnTo>
                    <a:pt x="65732" y="207278"/>
                  </a:lnTo>
                  <a:lnTo>
                    <a:pt x="93011" y="174618"/>
                  </a:lnTo>
                  <a:lnTo>
                    <a:pt x="124362" y="144125"/>
                  </a:lnTo>
                  <a:lnTo>
                    <a:pt x="159511" y="115998"/>
                  </a:lnTo>
                  <a:lnTo>
                    <a:pt x="198185" y="90435"/>
                  </a:lnTo>
                  <a:lnTo>
                    <a:pt x="240109" y="67635"/>
                  </a:lnTo>
                  <a:lnTo>
                    <a:pt x="285009" y="47797"/>
                  </a:lnTo>
                  <a:lnTo>
                    <a:pt x="332612" y="31120"/>
                  </a:lnTo>
                  <a:lnTo>
                    <a:pt x="382645" y="17803"/>
                  </a:lnTo>
                  <a:lnTo>
                    <a:pt x="434832" y="8045"/>
                  </a:lnTo>
                  <a:lnTo>
                    <a:pt x="488900" y="2044"/>
                  </a:lnTo>
                  <a:lnTo>
                    <a:pt x="544576" y="0"/>
                  </a:lnTo>
                  <a:lnTo>
                    <a:pt x="600229" y="2044"/>
                  </a:lnTo>
                  <a:lnTo>
                    <a:pt x="654277" y="8045"/>
                  </a:lnTo>
                  <a:lnTo>
                    <a:pt x="706448" y="17803"/>
                  </a:lnTo>
                  <a:lnTo>
                    <a:pt x="756465" y="31120"/>
                  </a:lnTo>
                  <a:lnTo>
                    <a:pt x="804056" y="47797"/>
                  </a:lnTo>
                  <a:lnTo>
                    <a:pt x="848946" y="67635"/>
                  </a:lnTo>
                  <a:lnTo>
                    <a:pt x="890862" y="90435"/>
                  </a:lnTo>
                  <a:lnTo>
                    <a:pt x="929528" y="115998"/>
                  </a:lnTo>
                  <a:lnTo>
                    <a:pt x="964672" y="144125"/>
                  </a:lnTo>
                  <a:lnTo>
                    <a:pt x="996020" y="174618"/>
                  </a:lnTo>
                  <a:lnTo>
                    <a:pt x="1023296" y="207278"/>
                  </a:lnTo>
                  <a:lnTo>
                    <a:pt x="1046227" y="241905"/>
                  </a:lnTo>
                  <a:lnTo>
                    <a:pt x="1064540" y="278301"/>
                  </a:lnTo>
                  <a:lnTo>
                    <a:pt x="1077960" y="316266"/>
                  </a:lnTo>
                  <a:lnTo>
                    <a:pt x="1086213" y="355603"/>
                  </a:lnTo>
                  <a:lnTo>
                    <a:pt x="1089025" y="396113"/>
                  </a:lnTo>
                  <a:lnTo>
                    <a:pt x="1086213" y="436601"/>
                  </a:lnTo>
                  <a:lnTo>
                    <a:pt x="1077960" y="475922"/>
                  </a:lnTo>
                  <a:lnTo>
                    <a:pt x="1064540" y="513877"/>
                  </a:lnTo>
                  <a:lnTo>
                    <a:pt x="1046227" y="550267"/>
                  </a:lnTo>
                  <a:lnTo>
                    <a:pt x="1023296" y="584891"/>
                  </a:lnTo>
                  <a:lnTo>
                    <a:pt x="996020" y="617551"/>
                  </a:lnTo>
                  <a:lnTo>
                    <a:pt x="964672" y="648047"/>
                  </a:lnTo>
                  <a:lnTo>
                    <a:pt x="929528" y="676179"/>
                  </a:lnTo>
                  <a:lnTo>
                    <a:pt x="890862" y="701749"/>
                  </a:lnTo>
                  <a:lnTo>
                    <a:pt x="848946" y="724556"/>
                  </a:lnTo>
                  <a:lnTo>
                    <a:pt x="804056" y="744402"/>
                  </a:lnTo>
                  <a:lnTo>
                    <a:pt x="756465" y="761087"/>
                  </a:lnTo>
                  <a:lnTo>
                    <a:pt x="706448" y="774411"/>
                  </a:lnTo>
                  <a:lnTo>
                    <a:pt x="654277" y="784175"/>
                  </a:lnTo>
                  <a:lnTo>
                    <a:pt x="600229" y="790180"/>
                  </a:lnTo>
                  <a:lnTo>
                    <a:pt x="544576" y="792226"/>
                  </a:lnTo>
                  <a:lnTo>
                    <a:pt x="488900" y="790180"/>
                  </a:lnTo>
                  <a:lnTo>
                    <a:pt x="434832" y="784175"/>
                  </a:lnTo>
                  <a:lnTo>
                    <a:pt x="382645" y="774411"/>
                  </a:lnTo>
                  <a:lnTo>
                    <a:pt x="332613" y="761087"/>
                  </a:lnTo>
                  <a:lnTo>
                    <a:pt x="285009" y="744402"/>
                  </a:lnTo>
                  <a:lnTo>
                    <a:pt x="240109" y="724556"/>
                  </a:lnTo>
                  <a:lnTo>
                    <a:pt x="198185" y="701749"/>
                  </a:lnTo>
                  <a:lnTo>
                    <a:pt x="159512" y="676179"/>
                  </a:lnTo>
                  <a:lnTo>
                    <a:pt x="124362" y="648047"/>
                  </a:lnTo>
                  <a:lnTo>
                    <a:pt x="93011" y="617551"/>
                  </a:lnTo>
                  <a:lnTo>
                    <a:pt x="65732" y="584891"/>
                  </a:lnTo>
                  <a:lnTo>
                    <a:pt x="42799" y="550267"/>
                  </a:lnTo>
                  <a:lnTo>
                    <a:pt x="24485" y="513877"/>
                  </a:lnTo>
                  <a:lnTo>
                    <a:pt x="11064" y="475922"/>
                  </a:lnTo>
                  <a:lnTo>
                    <a:pt x="2811" y="436601"/>
                  </a:lnTo>
                  <a:lnTo>
                    <a:pt x="0" y="396113"/>
                  </a:lnTo>
                  <a:close/>
                </a:path>
              </a:pathLst>
            </a:custGeom>
            <a:ln w="9534">
              <a:solidFill>
                <a:srgbClr val="00E3A7"/>
              </a:solidFill>
            </a:ln>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grpSp>
      <p:sp>
        <p:nvSpPr>
          <p:cNvPr id="22" name="object 20"/>
          <p:cNvSpPr txBox="1"/>
          <p:nvPr/>
        </p:nvSpPr>
        <p:spPr>
          <a:xfrm>
            <a:off x="6596549" y="4323833"/>
            <a:ext cx="1121042" cy="244297"/>
          </a:xfrm>
          <a:prstGeom prst="rect">
            <a:avLst/>
          </a:prstGeom>
        </p:spPr>
        <p:txBody>
          <a:bodyPr vert="horz" wrap="square" lIns="0" tIns="26034" rIns="0" bIns="0" rtlCol="0">
            <a:spAutoFit/>
          </a:bodyPr>
          <a:lstStyle/>
          <a:p>
            <a:pPr marL="50800" marR="5080" indent="-38100">
              <a:lnSpc>
                <a:spcPts val="1650"/>
              </a:lnSpc>
              <a:spcBef>
                <a:spcPts val="204"/>
              </a:spcBef>
            </a:pPr>
            <a:r>
              <a:rPr sz="1600" spc="-145" dirty="0">
                <a:latin typeface="Times New Roman" panose="02020603050405020304" pitchFamily="18" charset="0"/>
                <a:cs typeface="Times New Roman" panose="02020603050405020304" pitchFamily="18" charset="0"/>
              </a:rPr>
              <a:t>T</a:t>
            </a:r>
            <a:r>
              <a:rPr sz="1600" spc="15" dirty="0">
                <a:latin typeface="Times New Roman" panose="02020603050405020304" pitchFamily="18" charset="0"/>
                <a:cs typeface="Times New Roman" panose="02020603050405020304" pitchFamily="18" charset="0"/>
              </a:rPr>
              <a:t>r</a:t>
            </a:r>
            <a:r>
              <a:rPr sz="1600" spc="35" dirty="0">
                <a:latin typeface="Times New Roman" panose="02020603050405020304" pitchFamily="18" charset="0"/>
                <a:cs typeface="Times New Roman" panose="02020603050405020304" pitchFamily="18" charset="0"/>
              </a:rPr>
              <a:t>u</a:t>
            </a:r>
            <a:r>
              <a:rPr sz="1600" spc="-30" dirty="0">
                <a:latin typeface="Times New Roman" panose="02020603050405020304" pitchFamily="18" charset="0"/>
                <a:cs typeface="Times New Roman" panose="02020603050405020304" pitchFamily="18" charset="0"/>
              </a:rPr>
              <a:t>y</a:t>
            </a:r>
            <a:r>
              <a:rPr sz="1600" spc="-229" dirty="0">
                <a:latin typeface="Times New Roman" panose="02020603050405020304" pitchFamily="18" charset="0"/>
                <a:cs typeface="Times New Roman" panose="02020603050405020304" pitchFamily="18" charset="0"/>
              </a:rPr>
              <a:t>ền  </a:t>
            </a:r>
            <a:r>
              <a:rPr sz="1600" spc="-120" dirty="0">
                <a:latin typeface="Times New Roman" panose="02020603050405020304" pitchFamily="18" charset="0"/>
                <a:cs typeface="Times New Roman" panose="02020603050405020304" pitchFamily="18" charset="0"/>
              </a:rPr>
              <a:t>thống</a:t>
            </a:r>
            <a:endParaRPr sz="1600" dirty="0">
              <a:latin typeface="Times New Roman" panose="02020603050405020304" pitchFamily="18" charset="0"/>
              <a:cs typeface="Times New Roman" panose="02020603050405020304" pitchFamily="18" charset="0"/>
            </a:endParaRPr>
          </a:p>
        </p:txBody>
      </p:sp>
      <p:grpSp>
        <p:nvGrpSpPr>
          <p:cNvPr id="23" name="object 21"/>
          <p:cNvGrpSpPr/>
          <p:nvPr/>
        </p:nvGrpSpPr>
        <p:grpSpPr>
          <a:xfrm>
            <a:off x="2720495" y="1426764"/>
            <a:ext cx="1574673" cy="1192149"/>
            <a:chOff x="3771900" y="1657350"/>
            <a:chExt cx="1247775" cy="923925"/>
          </a:xfrm>
        </p:grpSpPr>
        <p:sp>
          <p:nvSpPr>
            <p:cNvPr id="24" name="object 22"/>
            <p:cNvSpPr/>
            <p:nvPr/>
          </p:nvSpPr>
          <p:spPr>
            <a:xfrm>
              <a:off x="3771900" y="1657350"/>
              <a:ext cx="1247775" cy="914400"/>
            </a:xfrm>
            <a:prstGeom prst="rect">
              <a:avLst/>
            </a:prstGeom>
            <a:blipFill>
              <a:blip r:embed="rId11"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25" name="object 23"/>
            <p:cNvSpPr/>
            <p:nvPr/>
          </p:nvSpPr>
          <p:spPr>
            <a:xfrm>
              <a:off x="3895725" y="1714500"/>
              <a:ext cx="1047750" cy="866775"/>
            </a:xfrm>
            <a:prstGeom prst="rect">
              <a:avLst/>
            </a:prstGeom>
            <a:blipFill>
              <a:blip r:embed="rId12"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26" name="object 24"/>
            <p:cNvSpPr/>
            <p:nvPr/>
          </p:nvSpPr>
          <p:spPr>
            <a:xfrm>
              <a:off x="3829050" y="1700276"/>
              <a:ext cx="1125601" cy="790575"/>
            </a:xfrm>
            <a:prstGeom prst="rect">
              <a:avLst/>
            </a:prstGeom>
            <a:blipFill>
              <a:blip r:embed="rId13"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27" name="object 25"/>
            <p:cNvSpPr/>
            <p:nvPr/>
          </p:nvSpPr>
          <p:spPr>
            <a:xfrm>
              <a:off x="3829050" y="1700276"/>
              <a:ext cx="1125855" cy="790575"/>
            </a:xfrm>
            <a:custGeom>
              <a:avLst/>
              <a:gdLst/>
              <a:ahLst/>
              <a:cxnLst/>
              <a:rect l="l" t="t" r="r" b="b"/>
              <a:pathLst>
                <a:path w="1125854" h="790575">
                  <a:moveTo>
                    <a:pt x="0" y="395224"/>
                  </a:moveTo>
                  <a:lnTo>
                    <a:pt x="2905" y="354808"/>
                  </a:lnTo>
                  <a:lnTo>
                    <a:pt x="11433" y="315562"/>
                  </a:lnTo>
                  <a:lnTo>
                    <a:pt x="25301" y="277682"/>
                  </a:lnTo>
                  <a:lnTo>
                    <a:pt x="44225" y="241369"/>
                  </a:lnTo>
                  <a:lnTo>
                    <a:pt x="67923" y="206820"/>
                  </a:lnTo>
                  <a:lnTo>
                    <a:pt x="96112" y="174234"/>
                  </a:lnTo>
                  <a:lnTo>
                    <a:pt x="128508" y="143809"/>
                  </a:lnTo>
                  <a:lnTo>
                    <a:pt x="164830" y="115744"/>
                  </a:lnTo>
                  <a:lnTo>
                    <a:pt x="204793" y="90238"/>
                  </a:lnTo>
                  <a:lnTo>
                    <a:pt x="248115" y="67488"/>
                  </a:lnTo>
                  <a:lnTo>
                    <a:pt x="294512" y="47693"/>
                  </a:lnTo>
                  <a:lnTo>
                    <a:pt x="343703" y="31053"/>
                  </a:lnTo>
                  <a:lnTo>
                    <a:pt x="395404" y="17765"/>
                  </a:lnTo>
                  <a:lnTo>
                    <a:pt x="449332" y="8028"/>
                  </a:lnTo>
                  <a:lnTo>
                    <a:pt x="505204" y="2040"/>
                  </a:lnTo>
                  <a:lnTo>
                    <a:pt x="562737" y="0"/>
                  </a:lnTo>
                  <a:lnTo>
                    <a:pt x="620292" y="2040"/>
                  </a:lnTo>
                  <a:lnTo>
                    <a:pt x="676183" y="8028"/>
                  </a:lnTo>
                  <a:lnTo>
                    <a:pt x="730128" y="17765"/>
                  </a:lnTo>
                  <a:lnTo>
                    <a:pt x="781843" y="31053"/>
                  </a:lnTo>
                  <a:lnTo>
                    <a:pt x="831046" y="47693"/>
                  </a:lnTo>
                  <a:lnTo>
                    <a:pt x="877454" y="67488"/>
                  </a:lnTo>
                  <a:lnTo>
                    <a:pt x="920785" y="90238"/>
                  </a:lnTo>
                  <a:lnTo>
                    <a:pt x="960754" y="115744"/>
                  </a:lnTo>
                  <a:lnTo>
                    <a:pt x="997081" y="143809"/>
                  </a:lnTo>
                  <a:lnTo>
                    <a:pt x="1029481" y="174234"/>
                  </a:lnTo>
                  <a:lnTo>
                    <a:pt x="1057673" y="206820"/>
                  </a:lnTo>
                  <a:lnTo>
                    <a:pt x="1081373" y="241369"/>
                  </a:lnTo>
                  <a:lnTo>
                    <a:pt x="1100298" y="277682"/>
                  </a:lnTo>
                  <a:lnTo>
                    <a:pt x="1114167" y="315562"/>
                  </a:lnTo>
                  <a:lnTo>
                    <a:pt x="1122695" y="354808"/>
                  </a:lnTo>
                  <a:lnTo>
                    <a:pt x="1125601" y="395224"/>
                  </a:lnTo>
                  <a:lnTo>
                    <a:pt x="1122695" y="435640"/>
                  </a:lnTo>
                  <a:lnTo>
                    <a:pt x="1114167" y="474891"/>
                  </a:lnTo>
                  <a:lnTo>
                    <a:pt x="1100298" y="512776"/>
                  </a:lnTo>
                  <a:lnTo>
                    <a:pt x="1081373" y="549098"/>
                  </a:lnTo>
                  <a:lnTo>
                    <a:pt x="1057673" y="583656"/>
                  </a:lnTo>
                  <a:lnTo>
                    <a:pt x="1029481" y="616253"/>
                  </a:lnTo>
                  <a:lnTo>
                    <a:pt x="997081" y="646690"/>
                  </a:lnTo>
                  <a:lnTo>
                    <a:pt x="960754" y="674766"/>
                  </a:lnTo>
                  <a:lnTo>
                    <a:pt x="920785" y="700285"/>
                  </a:lnTo>
                  <a:lnTo>
                    <a:pt x="877454" y="723046"/>
                  </a:lnTo>
                  <a:lnTo>
                    <a:pt x="831046" y="742851"/>
                  </a:lnTo>
                  <a:lnTo>
                    <a:pt x="781843" y="759501"/>
                  </a:lnTo>
                  <a:lnTo>
                    <a:pt x="730128" y="772797"/>
                  </a:lnTo>
                  <a:lnTo>
                    <a:pt x="676183" y="782541"/>
                  </a:lnTo>
                  <a:lnTo>
                    <a:pt x="620292" y="788533"/>
                  </a:lnTo>
                  <a:lnTo>
                    <a:pt x="562737" y="790575"/>
                  </a:lnTo>
                  <a:lnTo>
                    <a:pt x="505204" y="788533"/>
                  </a:lnTo>
                  <a:lnTo>
                    <a:pt x="449332" y="782541"/>
                  </a:lnTo>
                  <a:lnTo>
                    <a:pt x="395404" y="772797"/>
                  </a:lnTo>
                  <a:lnTo>
                    <a:pt x="343703" y="759501"/>
                  </a:lnTo>
                  <a:lnTo>
                    <a:pt x="294512" y="742851"/>
                  </a:lnTo>
                  <a:lnTo>
                    <a:pt x="248115" y="723046"/>
                  </a:lnTo>
                  <a:lnTo>
                    <a:pt x="204793" y="700285"/>
                  </a:lnTo>
                  <a:lnTo>
                    <a:pt x="164830" y="674766"/>
                  </a:lnTo>
                  <a:lnTo>
                    <a:pt x="128508" y="646690"/>
                  </a:lnTo>
                  <a:lnTo>
                    <a:pt x="96112" y="616253"/>
                  </a:lnTo>
                  <a:lnTo>
                    <a:pt x="67923" y="583656"/>
                  </a:lnTo>
                  <a:lnTo>
                    <a:pt x="44225" y="549098"/>
                  </a:lnTo>
                  <a:lnTo>
                    <a:pt x="25301" y="512776"/>
                  </a:lnTo>
                  <a:lnTo>
                    <a:pt x="11433" y="474891"/>
                  </a:lnTo>
                  <a:lnTo>
                    <a:pt x="2905" y="435640"/>
                  </a:lnTo>
                  <a:lnTo>
                    <a:pt x="0" y="395224"/>
                  </a:lnTo>
                  <a:close/>
                </a:path>
              </a:pathLst>
            </a:custGeom>
            <a:ln w="9534">
              <a:solidFill>
                <a:srgbClr val="00E3A7"/>
              </a:solidFill>
            </a:ln>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grpSp>
      <p:sp>
        <p:nvSpPr>
          <p:cNvPr id="28" name="object 26"/>
          <p:cNvSpPr txBox="1"/>
          <p:nvPr/>
        </p:nvSpPr>
        <p:spPr>
          <a:xfrm>
            <a:off x="3003192" y="1787243"/>
            <a:ext cx="1090821" cy="245516"/>
          </a:xfrm>
          <a:prstGeom prst="rect">
            <a:avLst/>
          </a:prstGeom>
        </p:spPr>
        <p:txBody>
          <a:bodyPr vert="horz" wrap="square" lIns="0" tIns="10795" rIns="0" bIns="0" rtlCol="0">
            <a:spAutoFit/>
          </a:bodyPr>
          <a:lstStyle/>
          <a:p>
            <a:pPr marL="117475" marR="5080" indent="-104775">
              <a:lnSpc>
                <a:spcPct val="100800"/>
              </a:lnSpc>
              <a:spcBef>
                <a:spcPts val="85"/>
              </a:spcBef>
            </a:pPr>
            <a:r>
              <a:rPr sz="1600" dirty="0" err="1">
                <a:latin typeface="Times New Roman" panose="02020603050405020304" pitchFamily="18" charset="0"/>
                <a:cs typeface="Times New Roman" panose="02020603050405020304" pitchFamily="18" charset="0"/>
              </a:rPr>
              <a:t>Chu</a:t>
            </a:r>
            <a:r>
              <a:rPr sz="1600" spc="15" dirty="0" err="1">
                <a:latin typeface="Times New Roman" panose="02020603050405020304" pitchFamily="18" charset="0"/>
                <a:cs typeface="Times New Roman" panose="02020603050405020304" pitchFamily="18" charset="0"/>
              </a:rPr>
              <a:t>ẩ</a:t>
            </a:r>
            <a:r>
              <a:rPr sz="1600" dirty="0" err="1">
                <a:latin typeface="Times New Roman" panose="02020603050405020304" pitchFamily="18" charset="0"/>
                <a:cs typeface="Times New Roman" panose="02020603050405020304" pitchFamily="18" charset="0"/>
              </a:rPr>
              <a:t>n</a:t>
            </a:r>
            <a:r>
              <a:rPr sz="1600" dirty="0">
                <a:latin typeface="Times New Roman" panose="02020603050405020304" pitchFamily="18" charset="0"/>
                <a:cs typeface="Times New Roman" panose="02020603050405020304" pitchFamily="18" charset="0"/>
              </a:rPr>
              <a:t> </a:t>
            </a:r>
            <a:r>
              <a:rPr sz="1600" spc="-20" dirty="0" err="1" smtClean="0">
                <a:latin typeface="Times New Roman" panose="02020603050405020304" pitchFamily="18" charset="0"/>
                <a:cs typeface="Times New Roman" panose="02020603050405020304" pitchFamily="18" charset="0"/>
              </a:rPr>
              <a:t>mực</a:t>
            </a:r>
            <a:endParaRPr sz="1600" dirty="0">
              <a:latin typeface="Times New Roman" panose="02020603050405020304" pitchFamily="18" charset="0"/>
              <a:cs typeface="Times New Roman" panose="02020603050405020304" pitchFamily="18" charset="0"/>
            </a:endParaRPr>
          </a:p>
        </p:txBody>
      </p:sp>
      <p:grpSp>
        <p:nvGrpSpPr>
          <p:cNvPr id="29" name="object 27"/>
          <p:cNvGrpSpPr/>
          <p:nvPr/>
        </p:nvGrpSpPr>
        <p:grpSpPr>
          <a:xfrm>
            <a:off x="4175752" y="1416731"/>
            <a:ext cx="1503932" cy="1190624"/>
            <a:chOff x="5038725" y="1657350"/>
            <a:chExt cx="1228725" cy="923925"/>
          </a:xfrm>
        </p:grpSpPr>
        <p:sp>
          <p:nvSpPr>
            <p:cNvPr id="30" name="object 28"/>
            <p:cNvSpPr/>
            <p:nvPr/>
          </p:nvSpPr>
          <p:spPr>
            <a:xfrm>
              <a:off x="5038725" y="1657350"/>
              <a:ext cx="1228725" cy="914400"/>
            </a:xfrm>
            <a:prstGeom prst="rect">
              <a:avLst/>
            </a:prstGeom>
            <a:blipFill>
              <a:blip r:embed="rId14"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31" name="object 29"/>
            <p:cNvSpPr/>
            <p:nvPr/>
          </p:nvSpPr>
          <p:spPr>
            <a:xfrm>
              <a:off x="5200650" y="1714500"/>
              <a:ext cx="981075" cy="866775"/>
            </a:xfrm>
            <a:prstGeom prst="rect">
              <a:avLst/>
            </a:prstGeom>
            <a:blipFill>
              <a:blip r:embed="rId15"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32" name="object 30"/>
            <p:cNvSpPr/>
            <p:nvPr/>
          </p:nvSpPr>
          <p:spPr>
            <a:xfrm>
              <a:off x="5103876" y="1700276"/>
              <a:ext cx="1098550" cy="790575"/>
            </a:xfrm>
            <a:prstGeom prst="rect">
              <a:avLst/>
            </a:prstGeom>
            <a:blipFill>
              <a:blip r:embed="rId16"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33" name="object 31"/>
            <p:cNvSpPr/>
            <p:nvPr/>
          </p:nvSpPr>
          <p:spPr>
            <a:xfrm>
              <a:off x="5103876" y="1700276"/>
              <a:ext cx="1098550" cy="790575"/>
            </a:xfrm>
            <a:custGeom>
              <a:avLst/>
              <a:gdLst/>
              <a:ahLst/>
              <a:cxnLst/>
              <a:rect l="l" t="t" r="r" b="b"/>
              <a:pathLst>
                <a:path w="1098550" h="790575">
                  <a:moveTo>
                    <a:pt x="0" y="395224"/>
                  </a:moveTo>
                  <a:lnTo>
                    <a:pt x="2835" y="354808"/>
                  </a:lnTo>
                  <a:lnTo>
                    <a:pt x="11157" y="315562"/>
                  </a:lnTo>
                  <a:lnTo>
                    <a:pt x="24690" y="277682"/>
                  </a:lnTo>
                  <a:lnTo>
                    <a:pt x="43158" y="241369"/>
                  </a:lnTo>
                  <a:lnTo>
                    <a:pt x="66285" y="206820"/>
                  </a:lnTo>
                  <a:lnTo>
                    <a:pt x="93795" y="174234"/>
                  </a:lnTo>
                  <a:lnTo>
                    <a:pt x="125412" y="143809"/>
                  </a:lnTo>
                  <a:lnTo>
                    <a:pt x="160861" y="115744"/>
                  </a:lnTo>
                  <a:lnTo>
                    <a:pt x="199865" y="90238"/>
                  </a:lnTo>
                  <a:lnTo>
                    <a:pt x="242149" y="67488"/>
                  </a:lnTo>
                  <a:lnTo>
                    <a:pt x="287437" y="47693"/>
                  </a:lnTo>
                  <a:lnTo>
                    <a:pt x="335452" y="31053"/>
                  </a:lnTo>
                  <a:lnTo>
                    <a:pt x="385920" y="17765"/>
                  </a:lnTo>
                  <a:lnTo>
                    <a:pt x="438563" y="8028"/>
                  </a:lnTo>
                  <a:lnTo>
                    <a:pt x="493107" y="2040"/>
                  </a:lnTo>
                  <a:lnTo>
                    <a:pt x="549275" y="0"/>
                  </a:lnTo>
                  <a:lnTo>
                    <a:pt x="605421" y="2040"/>
                  </a:lnTo>
                  <a:lnTo>
                    <a:pt x="659950" y="8028"/>
                  </a:lnTo>
                  <a:lnTo>
                    <a:pt x="712582" y="17765"/>
                  </a:lnTo>
                  <a:lnTo>
                    <a:pt x="763043" y="31053"/>
                  </a:lnTo>
                  <a:lnTo>
                    <a:pt x="811056" y="47693"/>
                  </a:lnTo>
                  <a:lnTo>
                    <a:pt x="856344" y="67488"/>
                  </a:lnTo>
                  <a:lnTo>
                    <a:pt x="898631" y="90238"/>
                  </a:lnTo>
                  <a:lnTo>
                    <a:pt x="937640" y="115744"/>
                  </a:lnTo>
                  <a:lnTo>
                    <a:pt x="973096" y="143809"/>
                  </a:lnTo>
                  <a:lnTo>
                    <a:pt x="1004721" y="174234"/>
                  </a:lnTo>
                  <a:lnTo>
                    <a:pt x="1032239" y="206820"/>
                  </a:lnTo>
                  <a:lnTo>
                    <a:pt x="1055373" y="241369"/>
                  </a:lnTo>
                  <a:lnTo>
                    <a:pt x="1073848" y="277682"/>
                  </a:lnTo>
                  <a:lnTo>
                    <a:pt x="1087387" y="315562"/>
                  </a:lnTo>
                  <a:lnTo>
                    <a:pt x="1095713" y="354808"/>
                  </a:lnTo>
                  <a:lnTo>
                    <a:pt x="1098550" y="395224"/>
                  </a:lnTo>
                  <a:lnTo>
                    <a:pt x="1095713" y="435640"/>
                  </a:lnTo>
                  <a:lnTo>
                    <a:pt x="1087387" y="474891"/>
                  </a:lnTo>
                  <a:lnTo>
                    <a:pt x="1073848" y="512776"/>
                  </a:lnTo>
                  <a:lnTo>
                    <a:pt x="1055373" y="549098"/>
                  </a:lnTo>
                  <a:lnTo>
                    <a:pt x="1032239" y="583656"/>
                  </a:lnTo>
                  <a:lnTo>
                    <a:pt x="1004721" y="616253"/>
                  </a:lnTo>
                  <a:lnTo>
                    <a:pt x="973096" y="646690"/>
                  </a:lnTo>
                  <a:lnTo>
                    <a:pt x="937641" y="674766"/>
                  </a:lnTo>
                  <a:lnTo>
                    <a:pt x="898631" y="700285"/>
                  </a:lnTo>
                  <a:lnTo>
                    <a:pt x="856344" y="723046"/>
                  </a:lnTo>
                  <a:lnTo>
                    <a:pt x="811056" y="742851"/>
                  </a:lnTo>
                  <a:lnTo>
                    <a:pt x="763043" y="759501"/>
                  </a:lnTo>
                  <a:lnTo>
                    <a:pt x="712582" y="772797"/>
                  </a:lnTo>
                  <a:lnTo>
                    <a:pt x="659950" y="782541"/>
                  </a:lnTo>
                  <a:lnTo>
                    <a:pt x="605421" y="788533"/>
                  </a:lnTo>
                  <a:lnTo>
                    <a:pt x="549275" y="790575"/>
                  </a:lnTo>
                  <a:lnTo>
                    <a:pt x="493107" y="788533"/>
                  </a:lnTo>
                  <a:lnTo>
                    <a:pt x="438563" y="782541"/>
                  </a:lnTo>
                  <a:lnTo>
                    <a:pt x="385920" y="772797"/>
                  </a:lnTo>
                  <a:lnTo>
                    <a:pt x="335452" y="759501"/>
                  </a:lnTo>
                  <a:lnTo>
                    <a:pt x="287437" y="742851"/>
                  </a:lnTo>
                  <a:lnTo>
                    <a:pt x="242149" y="723046"/>
                  </a:lnTo>
                  <a:lnTo>
                    <a:pt x="199865" y="700285"/>
                  </a:lnTo>
                  <a:lnTo>
                    <a:pt x="160861" y="674766"/>
                  </a:lnTo>
                  <a:lnTo>
                    <a:pt x="125412" y="646690"/>
                  </a:lnTo>
                  <a:lnTo>
                    <a:pt x="93795" y="616253"/>
                  </a:lnTo>
                  <a:lnTo>
                    <a:pt x="66285" y="583656"/>
                  </a:lnTo>
                  <a:lnTo>
                    <a:pt x="43158" y="549098"/>
                  </a:lnTo>
                  <a:lnTo>
                    <a:pt x="24690" y="512776"/>
                  </a:lnTo>
                  <a:lnTo>
                    <a:pt x="11157" y="474891"/>
                  </a:lnTo>
                  <a:lnTo>
                    <a:pt x="2835" y="435640"/>
                  </a:lnTo>
                  <a:lnTo>
                    <a:pt x="0" y="395224"/>
                  </a:lnTo>
                  <a:close/>
                </a:path>
              </a:pathLst>
            </a:custGeom>
            <a:ln w="9534">
              <a:solidFill>
                <a:srgbClr val="FFCE00"/>
              </a:solidFill>
            </a:ln>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grpSp>
      <p:sp>
        <p:nvSpPr>
          <p:cNvPr id="34" name="object 32"/>
          <p:cNvSpPr txBox="1"/>
          <p:nvPr/>
        </p:nvSpPr>
        <p:spPr>
          <a:xfrm>
            <a:off x="4472856" y="1824019"/>
            <a:ext cx="919476" cy="257122"/>
          </a:xfrm>
          <a:prstGeom prst="rect">
            <a:avLst/>
          </a:prstGeom>
        </p:spPr>
        <p:txBody>
          <a:bodyPr vert="horz" wrap="square" lIns="0" tIns="10795" rIns="0" bIns="0" rtlCol="0">
            <a:spAutoFit/>
          </a:bodyPr>
          <a:lstStyle/>
          <a:p>
            <a:pPr marL="146050" marR="5080" indent="-133350">
              <a:spcBef>
                <a:spcPts val="85"/>
              </a:spcBef>
            </a:pPr>
            <a:r>
              <a:rPr sz="1600" spc="-5" dirty="0" err="1" smtClean="0">
                <a:latin typeface="Times New Roman" panose="02020603050405020304" pitchFamily="18" charset="0"/>
                <a:cs typeface="Times New Roman" panose="02020603050405020304" pitchFamily="18" charset="0"/>
              </a:rPr>
              <a:t>N</a:t>
            </a:r>
            <a:r>
              <a:rPr lang="en-US" sz="1600" spc="-45" dirty="0" err="1" smtClean="0">
                <a:latin typeface="Times New Roman" panose="02020603050405020304" pitchFamily="18" charset="0"/>
                <a:cs typeface="Times New Roman" panose="02020603050405020304" pitchFamily="18" charset="0"/>
              </a:rPr>
              <a:t>iềm</a:t>
            </a:r>
            <a:r>
              <a:rPr sz="1600" dirty="0" smtClean="0">
                <a:latin typeface="Times New Roman" panose="02020603050405020304" pitchFamily="18" charset="0"/>
                <a:cs typeface="Times New Roman" panose="02020603050405020304" pitchFamily="18" charset="0"/>
              </a:rPr>
              <a:t> </a:t>
            </a:r>
            <a:r>
              <a:rPr sz="1600" spc="-20" dirty="0">
                <a:latin typeface="Times New Roman" panose="02020603050405020304" pitchFamily="18" charset="0"/>
                <a:cs typeface="Times New Roman" panose="02020603050405020304" pitchFamily="18" charset="0"/>
              </a:rPr>
              <a:t>tin</a:t>
            </a:r>
            <a:endParaRPr sz="1600" dirty="0">
              <a:latin typeface="Times New Roman" panose="02020603050405020304" pitchFamily="18" charset="0"/>
              <a:cs typeface="Times New Roman" panose="02020603050405020304" pitchFamily="18" charset="0"/>
            </a:endParaRPr>
          </a:p>
        </p:txBody>
      </p:sp>
      <p:grpSp>
        <p:nvGrpSpPr>
          <p:cNvPr id="35" name="object 33"/>
          <p:cNvGrpSpPr/>
          <p:nvPr/>
        </p:nvGrpSpPr>
        <p:grpSpPr>
          <a:xfrm>
            <a:off x="1703300" y="2194288"/>
            <a:ext cx="1520778" cy="914400"/>
            <a:chOff x="2838450" y="2181225"/>
            <a:chExt cx="1247775" cy="914400"/>
          </a:xfrm>
        </p:grpSpPr>
        <p:sp>
          <p:nvSpPr>
            <p:cNvPr id="36" name="object 34"/>
            <p:cNvSpPr/>
            <p:nvPr/>
          </p:nvSpPr>
          <p:spPr>
            <a:xfrm>
              <a:off x="2838450" y="2181225"/>
              <a:ext cx="1247775" cy="914400"/>
            </a:xfrm>
            <a:prstGeom prst="rect">
              <a:avLst/>
            </a:prstGeom>
            <a:blipFill>
              <a:blip r:embed="rId17"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37" name="object 35"/>
            <p:cNvSpPr/>
            <p:nvPr/>
          </p:nvSpPr>
          <p:spPr>
            <a:xfrm>
              <a:off x="2971800" y="2381250"/>
              <a:ext cx="1038225" cy="590550"/>
            </a:xfrm>
            <a:prstGeom prst="rect">
              <a:avLst/>
            </a:prstGeom>
            <a:blipFill>
              <a:blip r:embed="rId18"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38" name="object 36"/>
            <p:cNvSpPr/>
            <p:nvPr/>
          </p:nvSpPr>
          <p:spPr>
            <a:xfrm>
              <a:off x="2898775" y="2225675"/>
              <a:ext cx="1130300" cy="792226"/>
            </a:xfrm>
            <a:prstGeom prst="rect">
              <a:avLst/>
            </a:prstGeom>
            <a:blipFill>
              <a:blip r:embed="rId19"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39" name="object 37"/>
            <p:cNvSpPr/>
            <p:nvPr/>
          </p:nvSpPr>
          <p:spPr>
            <a:xfrm>
              <a:off x="2898775" y="2225675"/>
              <a:ext cx="1130300" cy="792480"/>
            </a:xfrm>
            <a:custGeom>
              <a:avLst/>
              <a:gdLst/>
              <a:ahLst/>
              <a:cxnLst/>
              <a:rect l="l" t="t" r="r" b="b"/>
              <a:pathLst>
                <a:path w="1130300" h="792480">
                  <a:moveTo>
                    <a:pt x="0" y="396113"/>
                  </a:moveTo>
                  <a:lnTo>
                    <a:pt x="2586" y="357956"/>
                  </a:lnTo>
                  <a:lnTo>
                    <a:pt x="22570" y="284892"/>
                  </a:lnTo>
                  <a:lnTo>
                    <a:pt x="39493" y="250317"/>
                  </a:lnTo>
                  <a:lnTo>
                    <a:pt x="60722" y="217267"/>
                  </a:lnTo>
                  <a:lnTo>
                    <a:pt x="86020" y="185908"/>
                  </a:lnTo>
                  <a:lnTo>
                    <a:pt x="115150" y="156406"/>
                  </a:lnTo>
                  <a:lnTo>
                    <a:pt x="147875" y="128927"/>
                  </a:lnTo>
                  <a:lnTo>
                    <a:pt x="183959" y="103637"/>
                  </a:lnTo>
                  <a:lnTo>
                    <a:pt x="223166" y="80701"/>
                  </a:lnTo>
                  <a:lnTo>
                    <a:pt x="265258" y="60285"/>
                  </a:lnTo>
                  <a:lnTo>
                    <a:pt x="309998" y="42555"/>
                  </a:lnTo>
                  <a:lnTo>
                    <a:pt x="357151" y="27677"/>
                  </a:lnTo>
                  <a:lnTo>
                    <a:pt x="406479" y="15817"/>
                  </a:lnTo>
                  <a:lnTo>
                    <a:pt x="457746" y="7140"/>
                  </a:lnTo>
                  <a:lnTo>
                    <a:pt x="510715" y="1812"/>
                  </a:lnTo>
                  <a:lnTo>
                    <a:pt x="565150" y="0"/>
                  </a:lnTo>
                  <a:lnTo>
                    <a:pt x="619584" y="1812"/>
                  </a:lnTo>
                  <a:lnTo>
                    <a:pt x="672553" y="7140"/>
                  </a:lnTo>
                  <a:lnTo>
                    <a:pt x="723820" y="15817"/>
                  </a:lnTo>
                  <a:lnTo>
                    <a:pt x="773148" y="27677"/>
                  </a:lnTo>
                  <a:lnTo>
                    <a:pt x="820301" y="42555"/>
                  </a:lnTo>
                  <a:lnTo>
                    <a:pt x="865041" y="60285"/>
                  </a:lnTo>
                  <a:lnTo>
                    <a:pt x="907133" y="80701"/>
                  </a:lnTo>
                  <a:lnTo>
                    <a:pt x="946340" y="103637"/>
                  </a:lnTo>
                  <a:lnTo>
                    <a:pt x="982424" y="128927"/>
                  </a:lnTo>
                  <a:lnTo>
                    <a:pt x="1015149" y="156406"/>
                  </a:lnTo>
                  <a:lnTo>
                    <a:pt x="1044279" y="185908"/>
                  </a:lnTo>
                  <a:lnTo>
                    <a:pt x="1069577" y="217267"/>
                  </a:lnTo>
                  <a:lnTo>
                    <a:pt x="1090806" y="250317"/>
                  </a:lnTo>
                  <a:lnTo>
                    <a:pt x="1107729" y="284892"/>
                  </a:lnTo>
                  <a:lnTo>
                    <a:pt x="1127713" y="357956"/>
                  </a:lnTo>
                  <a:lnTo>
                    <a:pt x="1130300" y="396113"/>
                  </a:lnTo>
                  <a:lnTo>
                    <a:pt x="1127713" y="434249"/>
                  </a:lnTo>
                  <a:lnTo>
                    <a:pt x="1107729" y="507287"/>
                  </a:lnTo>
                  <a:lnTo>
                    <a:pt x="1090806" y="541856"/>
                  </a:lnTo>
                  <a:lnTo>
                    <a:pt x="1069577" y="574902"/>
                  </a:lnTo>
                  <a:lnTo>
                    <a:pt x="1044279" y="606261"/>
                  </a:lnTo>
                  <a:lnTo>
                    <a:pt x="1015149" y="635764"/>
                  </a:lnTo>
                  <a:lnTo>
                    <a:pt x="982424" y="663248"/>
                  </a:lnTo>
                  <a:lnTo>
                    <a:pt x="946340" y="688543"/>
                  </a:lnTo>
                  <a:lnTo>
                    <a:pt x="907133" y="711486"/>
                  </a:lnTo>
                  <a:lnTo>
                    <a:pt x="865041" y="731909"/>
                  </a:lnTo>
                  <a:lnTo>
                    <a:pt x="820301" y="749646"/>
                  </a:lnTo>
                  <a:lnTo>
                    <a:pt x="773148" y="764531"/>
                  </a:lnTo>
                  <a:lnTo>
                    <a:pt x="723820" y="776398"/>
                  </a:lnTo>
                  <a:lnTo>
                    <a:pt x="672553" y="785080"/>
                  </a:lnTo>
                  <a:lnTo>
                    <a:pt x="619584" y="790411"/>
                  </a:lnTo>
                  <a:lnTo>
                    <a:pt x="565150" y="792226"/>
                  </a:lnTo>
                  <a:lnTo>
                    <a:pt x="510715" y="790411"/>
                  </a:lnTo>
                  <a:lnTo>
                    <a:pt x="457746" y="785080"/>
                  </a:lnTo>
                  <a:lnTo>
                    <a:pt x="406479" y="776398"/>
                  </a:lnTo>
                  <a:lnTo>
                    <a:pt x="357151" y="764531"/>
                  </a:lnTo>
                  <a:lnTo>
                    <a:pt x="309998" y="749646"/>
                  </a:lnTo>
                  <a:lnTo>
                    <a:pt x="265258" y="731909"/>
                  </a:lnTo>
                  <a:lnTo>
                    <a:pt x="223166" y="711486"/>
                  </a:lnTo>
                  <a:lnTo>
                    <a:pt x="183959" y="688543"/>
                  </a:lnTo>
                  <a:lnTo>
                    <a:pt x="147875" y="663248"/>
                  </a:lnTo>
                  <a:lnTo>
                    <a:pt x="115150" y="635764"/>
                  </a:lnTo>
                  <a:lnTo>
                    <a:pt x="86020" y="606261"/>
                  </a:lnTo>
                  <a:lnTo>
                    <a:pt x="60722" y="574902"/>
                  </a:lnTo>
                  <a:lnTo>
                    <a:pt x="39493" y="541856"/>
                  </a:lnTo>
                  <a:lnTo>
                    <a:pt x="22570" y="507287"/>
                  </a:lnTo>
                  <a:lnTo>
                    <a:pt x="2586" y="434249"/>
                  </a:lnTo>
                  <a:lnTo>
                    <a:pt x="0" y="396113"/>
                  </a:lnTo>
                  <a:close/>
                </a:path>
              </a:pathLst>
            </a:custGeom>
            <a:ln w="9534">
              <a:solidFill>
                <a:srgbClr val="FFCE00"/>
              </a:solidFill>
            </a:ln>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grpSp>
      <p:sp>
        <p:nvSpPr>
          <p:cNvPr id="40" name="object 38"/>
          <p:cNvSpPr txBox="1"/>
          <p:nvPr/>
        </p:nvSpPr>
        <p:spPr>
          <a:xfrm>
            <a:off x="2241466" y="2478704"/>
            <a:ext cx="623570" cy="259045"/>
          </a:xfrm>
          <a:prstGeom prst="rect">
            <a:avLst/>
          </a:prstGeom>
        </p:spPr>
        <p:txBody>
          <a:bodyPr vert="horz" wrap="square" lIns="0" tIns="12700" rIns="0" bIns="0" rtlCol="0">
            <a:spAutoFit/>
          </a:bodyPr>
          <a:lstStyle/>
          <a:p>
            <a:pPr marL="12700">
              <a:lnSpc>
                <a:spcPct val="100000"/>
              </a:lnSpc>
              <a:spcBef>
                <a:spcPts val="100"/>
              </a:spcBef>
            </a:pPr>
            <a:r>
              <a:rPr sz="1600" spc="-30" dirty="0">
                <a:latin typeface="Times New Roman" panose="02020603050405020304" pitchFamily="18" charset="0"/>
                <a:cs typeface="Times New Roman" panose="02020603050405020304" pitchFamily="18" charset="0"/>
              </a:rPr>
              <a:t>Giá</a:t>
            </a:r>
            <a:r>
              <a:rPr sz="1600" spc="35" dirty="0">
                <a:latin typeface="Times New Roman" panose="02020603050405020304" pitchFamily="18" charset="0"/>
                <a:cs typeface="Times New Roman" panose="02020603050405020304" pitchFamily="18" charset="0"/>
              </a:rPr>
              <a:t> </a:t>
            </a:r>
            <a:r>
              <a:rPr sz="1600" spc="5" dirty="0">
                <a:latin typeface="Times New Roman" panose="02020603050405020304" pitchFamily="18" charset="0"/>
                <a:cs typeface="Times New Roman" panose="02020603050405020304" pitchFamily="18" charset="0"/>
              </a:rPr>
              <a:t>trị</a:t>
            </a:r>
            <a:endParaRPr sz="1600">
              <a:latin typeface="Times New Roman" panose="02020603050405020304" pitchFamily="18" charset="0"/>
              <a:cs typeface="Times New Roman" panose="02020603050405020304" pitchFamily="18" charset="0"/>
            </a:endParaRPr>
          </a:p>
        </p:txBody>
      </p:sp>
      <p:grpSp>
        <p:nvGrpSpPr>
          <p:cNvPr id="41" name="object 39"/>
          <p:cNvGrpSpPr/>
          <p:nvPr/>
        </p:nvGrpSpPr>
        <p:grpSpPr>
          <a:xfrm>
            <a:off x="1158850" y="3042013"/>
            <a:ext cx="1512777" cy="914400"/>
            <a:chOff x="2381250" y="3028950"/>
            <a:chExt cx="1152525" cy="914400"/>
          </a:xfrm>
        </p:grpSpPr>
        <p:sp>
          <p:nvSpPr>
            <p:cNvPr id="42" name="object 40"/>
            <p:cNvSpPr/>
            <p:nvPr/>
          </p:nvSpPr>
          <p:spPr>
            <a:xfrm>
              <a:off x="2381250" y="3028950"/>
              <a:ext cx="1152525" cy="914400"/>
            </a:xfrm>
            <a:prstGeom prst="rect">
              <a:avLst/>
            </a:prstGeom>
            <a:blipFill>
              <a:blip r:embed="rId20"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43" name="object 41"/>
            <p:cNvSpPr/>
            <p:nvPr/>
          </p:nvSpPr>
          <p:spPr>
            <a:xfrm>
              <a:off x="2524125" y="3133725"/>
              <a:ext cx="923925" cy="771525"/>
            </a:xfrm>
            <a:prstGeom prst="rect">
              <a:avLst/>
            </a:prstGeom>
            <a:blipFill>
              <a:blip r:embed="rId21"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44" name="object 42"/>
            <p:cNvSpPr/>
            <p:nvPr/>
          </p:nvSpPr>
          <p:spPr>
            <a:xfrm>
              <a:off x="2446401" y="3071876"/>
              <a:ext cx="1028700" cy="792099"/>
            </a:xfrm>
            <a:prstGeom prst="rect">
              <a:avLst/>
            </a:prstGeom>
            <a:blipFill>
              <a:blip r:embed="rId22"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45" name="object 43"/>
            <p:cNvSpPr/>
            <p:nvPr/>
          </p:nvSpPr>
          <p:spPr>
            <a:xfrm>
              <a:off x="2446401" y="3071876"/>
              <a:ext cx="1028700" cy="792480"/>
            </a:xfrm>
            <a:custGeom>
              <a:avLst/>
              <a:gdLst/>
              <a:ahLst/>
              <a:cxnLst/>
              <a:rect l="l" t="t" r="r" b="b"/>
              <a:pathLst>
                <a:path w="1028700" h="792479">
                  <a:moveTo>
                    <a:pt x="0" y="395986"/>
                  </a:moveTo>
                  <a:lnTo>
                    <a:pt x="2655" y="355499"/>
                  </a:lnTo>
                  <a:lnTo>
                    <a:pt x="10448" y="316181"/>
                  </a:lnTo>
                  <a:lnTo>
                    <a:pt x="23121" y="278233"/>
                  </a:lnTo>
                  <a:lnTo>
                    <a:pt x="40415" y="241851"/>
                  </a:lnTo>
                  <a:lnTo>
                    <a:pt x="62072" y="207236"/>
                  </a:lnTo>
                  <a:lnTo>
                    <a:pt x="87834" y="174587"/>
                  </a:lnTo>
                  <a:lnTo>
                    <a:pt x="117442" y="144103"/>
                  </a:lnTo>
                  <a:lnTo>
                    <a:pt x="150637" y="115982"/>
                  </a:lnTo>
                  <a:lnTo>
                    <a:pt x="187162" y="90424"/>
                  </a:lnTo>
                  <a:lnTo>
                    <a:pt x="226758" y="67628"/>
                  </a:lnTo>
                  <a:lnTo>
                    <a:pt x="269166" y="47793"/>
                  </a:lnTo>
                  <a:lnTo>
                    <a:pt x="314128" y="31118"/>
                  </a:lnTo>
                  <a:lnTo>
                    <a:pt x="361386" y="17803"/>
                  </a:lnTo>
                  <a:lnTo>
                    <a:pt x="410681" y="8045"/>
                  </a:lnTo>
                  <a:lnTo>
                    <a:pt x="461755" y="2044"/>
                  </a:lnTo>
                  <a:lnTo>
                    <a:pt x="514350" y="0"/>
                  </a:lnTo>
                  <a:lnTo>
                    <a:pt x="566923" y="2044"/>
                  </a:lnTo>
                  <a:lnTo>
                    <a:pt x="617982" y="8045"/>
                  </a:lnTo>
                  <a:lnTo>
                    <a:pt x="667266" y="17803"/>
                  </a:lnTo>
                  <a:lnTo>
                    <a:pt x="714517" y="31118"/>
                  </a:lnTo>
                  <a:lnTo>
                    <a:pt x="759477" y="47793"/>
                  </a:lnTo>
                  <a:lnTo>
                    <a:pt x="801885" y="67628"/>
                  </a:lnTo>
                  <a:lnTo>
                    <a:pt x="841484" y="90424"/>
                  </a:lnTo>
                  <a:lnTo>
                    <a:pt x="878014" y="115982"/>
                  </a:lnTo>
                  <a:lnTo>
                    <a:pt x="911216" y="144103"/>
                  </a:lnTo>
                  <a:lnTo>
                    <a:pt x="940831" y="174587"/>
                  </a:lnTo>
                  <a:lnTo>
                    <a:pt x="966601" y="207236"/>
                  </a:lnTo>
                  <a:lnTo>
                    <a:pt x="988266" y="241851"/>
                  </a:lnTo>
                  <a:lnTo>
                    <a:pt x="1005567" y="278233"/>
                  </a:lnTo>
                  <a:lnTo>
                    <a:pt x="1018246" y="316181"/>
                  </a:lnTo>
                  <a:lnTo>
                    <a:pt x="1026043" y="355499"/>
                  </a:lnTo>
                  <a:lnTo>
                    <a:pt x="1028700" y="395986"/>
                  </a:lnTo>
                  <a:lnTo>
                    <a:pt x="1026043" y="436495"/>
                  </a:lnTo>
                  <a:lnTo>
                    <a:pt x="1018246" y="475832"/>
                  </a:lnTo>
                  <a:lnTo>
                    <a:pt x="1005567" y="513797"/>
                  </a:lnTo>
                  <a:lnTo>
                    <a:pt x="988266" y="550193"/>
                  </a:lnTo>
                  <a:lnTo>
                    <a:pt x="966601" y="584820"/>
                  </a:lnTo>
                  <a:lnTo>
                    <a:pt x="940831" y="617480"/>
                  </a:lnTo>
                  <a:lnTo>
                    <a:pt x="911216" y="647973"/>
                  </a:lnTo>
                  <a:lnTo>
                    <a:pt x="878014" y="676100"/>
                  </a:lnTo>
                  <a:lnTo>
                    <a:pt x="841484" y="701663"/>
                  </a:lnTo>
                  <a:lnTo>
                    <a:pt x="801885" y="724463"/>
                  </a:lnTo>
                  <a:lnTo>
                    <a:pt x="759477" y="744301"/>
                  </a:lnTo>
                  <a:lnTo>
                    <a:pt x="714517" y="760978"/>
                  </a:lnTo>
                  <a:lnTo>
                    <a:pt x="667266" y="774295"/>
                  </a:lnTo>
                  <a:lnTo>
                    <a:pt x="617981" y="784053"/>
                  </a:lnTo>
                  <a:lnTo>
                    <a:pt x="566923" y="790054"/>
                  </a:lnTo>
                  <a:lnTo>
                    <a:pt x="514350" y="792099"/>
                  </a:lnTo>
                  <a:lnTo>
                    <a:pt x="461755" y="790054"/>
                  </a:lnTo>
                  <a:lnTo>
                    <a:pt x="410681" y="784053"/>
                  </a:lnTo>
                  <a:lnTo>
                    <a:pt x="361386" y="774295"/>
                  </a:lnTo>
                  <a:lnTo>
                    <a:pt x="314128" y="760978"/>
                  </a:lnTo>
                  <a:lnTo>
                    <a:pt x="269166" y="744301"/>
                  </a:lnTo>
                  <a:lnTo>
                    <a:pt x="226758" y="724463"/>
                  </a:lnTo>
                  <a:lnTo>
                    <a:pt x="187162" y="701663"/>
                  </a:lnTo>
                  <a:lnTo>
                    <a:pt x="150637" y="676100"/>
                  </a:lnTo>
                  <a:lnTo>
                    <a:pt x="117442" y="647973"/>
                  </a:lnTo>
                  <a:lnTo>
                    <a:pt x="87834" y="617480"/>
                  </a:lnTo>
                  <a:lnTo>
                    <a:pt x="62072" y="584820"/>
                  </a:lnTo>
                  <a:lnTo>
                    <a:pt x="40415" y="550193"/>
                  </a:lnTo>
                  <a:lnTo>
                    <a:pt x="23121" y="513797"/>
                  </a:lnTo>
                  <a:lnTo>
                    <a:pt x="10448" y="475832"/>
                  </a:lnTo>
                  <a:lnTo>
                    <a:pt x="2655" y="436495"/>
                  </a:lnTo>
                  <a:lnTo>
                    <a:pt x="0" y="395986"/>
                  </a:lnTo>
                  <a:close/>
                </a:path>
              </a:pathLst>
            </a:custGeom>
            <a:ln w="9534">
              <a:solidFill>
                <a:srgbClr val="00E3A7"/>
              </a:solidFill>
            </a:ln>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grpSp>
      <p:sp>
        <p:nvSpPr>
          <p:cNvPr id="46" name="object 44"/>
          <p:cNvSpPr txBox="1"/>
          <p:nvPr/>
        </p:nvSpPr>
        <p:spPr>
          <a:xfrm>
            <a:off x="1374230" y="3309386"/>
            <a:ext cx="1019112" cy="263021"/>
          </a:xfrm>
          <a:prstGeom prst="rect">
            <a:avLst/>
          </a:prstGeom>
        </p:spPr>
        <p:txBody>
          <a:bodyPr vert="horz" wrap="square" lIns="0" tIns="4445" rIns="0" bIns="0" rtlCol="0">
            <a:spAutoFit/>
          </a:bodyPr>
          <a:lstStyle/>
          <a:p>
            <a:pPr marL="69850" marR="5080" indent="-57150">
              <a:lnSpc>
                <a:spcPct val="104900"/>
              </a:lnSpc>
              <a:spcBef>
                <a:spcPts val="35"/>
              </a:spcBef>
            </a:pPr>
            <a:r>
              <a:rPr sz="1600" spc="40" dirty="0">
                <a:latin typeface="Times New Roman" panose="02020603050405020304" pitchFamily="18" charset="0"/>
                <a:cs typeface="Times New Roman" panose="02020603050405020304" pitchFamily="18" charset="0"/>
              </a:rPr>
              <a:t>C</a:t>
            </a:r>
            <a:r>
              <a:rPr sz="1600" spc="25" dirty="0">
                <a:latin typeface="Times New Roman" panose="02020603050405020304" pitchFamily="18" charset="0"/>
                <a:cs typeface="Times New Roman" panose="02020603050405020304" pitchFamily="18" charset="0"/>
              </a:rPr>
              <a:t>h</a:t>
            </a:r>
            <a:r>
              <a:rPr sz="1600" spc="15" dirty="0">
                <a:latin typeface="Times New Roman" panose="02020603050405020304" pitchFamily="18" charset="0"/>
                <a:cs typeface="Times New Roman" panose="02020603050405020304" pitchFamily="18" charset="0"/>
              </a:rPr>
              <a:t>í</a:t>
            </a:r>
            <a:r>
              <a:rPr sz="1600" spc="25" dirty="0">
                <a:latin typeface="Times New Roman" panose="02020603050405020304" pitchFamily="18" charset="0"/>
                <a:cs typeface="Times New Roman" panose="02020603050405020304" pitchFamily="18" charset="0"/>
              </a:rPr>
              <a:t>n</a:t>
            </a:r>
            <a:r>
              <a:rPr sz="1600" spc="10" dirty="0">
                <a:latin typeface="Times New Roman" panose="02020603050405020304" pitchFamily="18" charset="0"/>
                <a:cs typeface="Times New Roman" panose="02020603050405020304" pitchFamily="18" charset="0"/>
              </a:rPr>
              <a:t>h  sách</a:t>
            </a:r>
            <a:endParaRPr sz="1600" dirty="0">
              <a:latin typeface="Times New Roman" panose="02020603050405020304" pitchFamily="18" charset="0"/>
              <a:cs typeface="Times New Roman" panose="02020603050405020304" pitchFamily="18" charset="0"/>
            </a:endParaRPr>
          </a:p>
        </p:txBody>
      </p:sp>
      <p:grpSp>
        <p:nvGrpSpPr>
          <p:cNvPr id="47" name="object 45"/>
          <p:cNvGrpSpPr/>
          <p:nvPr/>
        </p:nvGrpSpPr>
        <p:grpSpPr>
          <a:xfrm>
            <a:off x="1158354" y="3899263"/>
            <a:ext cx="1560898" cy="1123950"/>
            <a:chOff x="2400300" y="3886200"/>
            <a:chExt cx="1181100" cy="1123950"/>
          </a:xfrm>
        </p:grpSpPr>
        <p:sp>
          <p:nvSpPr>
            <p:cNvPr id="48" name="object 46"/>
            <p:cNvSpPr/>
            <p:nvPr/>
          </p:nvSpPr>
          <p:spPr>
            <a:xfrm>
              <a:off x="2400300" y="3990975"/>
              <a:ext cx="1181100" cy="866775"/>
            </a:xfrm>
            <a:prstGeom prst="rect">
              <a:avLst/>
            </a:prstGeom>
            <a:blipFill>
              <a:blip r:embed="rId23"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49" name="object 47"/>
            <p:cNvSpPr/>
            <p:nvPr/>
          </p:nvSpPr>
          <p:spPr>
            <a:xfrm>
              <a:off x="2628900" y="3886200"/>
              <a:ext cx="781050" cy="1123950"/>
            </a:xfrm>
            <a:prstGeom prst="rect">
              <a:avLst/>
            </a:prstGeom>
            <a:blipFill>
              <a:blip r:embed="rId24"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50" name="object 48"/>
            <p:cNvSpPr/>
            <p:nvPr/>
          </p:nvSpPr>
          <p:spPr>
            <a:xfrm>
              <a:off x="2436876" y="4003675"/>
              <a:ext cx="1108075" cy="792226"/>
            </a:xfrm>
            <a:prstGeom prst="rect">
              <a:avLst/>
            </a:prstGeom>
            <a:blipFill>
              <a:blip r:embed="rId25"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51" name="object 49"/>
            <p:cNvSpPr/>
            <p:nvPr/>
          </p:nvSpPr>
          <p:spPr>
            <a:xfrm>
              <a:off x="2436876" y="4003675"/>
              <a:ext cx="1108075" cy="792480"/>
            </a:xfrm>
            <a:custGeom>
              <a:avLst/>
              <a:gdLst/>
              <a:ahLst/>
              <a:cxnLst/>
              <a:rect l="l" t="t" r="r" b="b"/>
              <a:pathLst>
                <a:path w="1108075" h="792479">
                  <a:moveTo>
                    <a:pt x="0" y="396113"/>
                  </a:moveTo>
                  <a:lnTo>
                    <a:pt x="2860" y="355603"/>
                  </a:lnTo>
                  <a:lnTo>
                    <a:pt x="11255" y="316266"/>
                  </a:lnTo>
                  <a:lnTo>
                    <a:pt x="24906" y="278301"/>
                  </a:lnTo>
                  <a:lnTo>
                    <a:pt x="43535" y="241905"/>
                  </a:lnTo>
                  <a:lnTo>
                    <a:pt x="66863" y="207278"/>
                  </a:lnTo>
                  <a:lnTo>
                    <a:pt x="94612" y="174618"/>
                  </a:lnTo>
                  <a:lnTo>
                    <a:pt x="126503" y="144125"/>
                  </a:lnTo>
                  <a:lnTo>
                    <a:pt x="162258" y="115998"/>
                  </a:lnTo>
                  <a:lnTo>
                    <a:pt x="201598" y="90435"/>
                  </a:lnTo>
                  <a:lnTo>
                    <a:pt x="244245" y="67635"/>
                  </a:lnTo>
                  <a:lnTo>
                    <a:pt x="289920" y="47797"/>
                  </a:lnTo>
                  <a:lnTo>
                    <a:pt x="338345" y="31120"/>
                  </a:lnTo>
                  <a:lnTo>
                    <a:pt x="389242" y="17803"/>
                  </a:lnTo>
                  <a:lnTo>
                    <a:pt x="442331" y="8045"/>
                  </a:lnTo>
                  <a:lnTo>
                    <a:pt x="497334" y="2044"/>
                  </a:lnTo>
                  <a:lnTo>
                    <a:pt x="553974" y="0"/>
                  </a:lnTo>
                  <a:lnTo>
                    <a:pt x="610614" y="2044"/>
                  </a:lnTo>
                  <a:lnTo>
                    <a:pt x="665622" y="8045"/>
                  </a:lnTo>
                  <a:lnTo>
                    <a:pt x="718717" y="17803"/>
                  </a:lnTo>
                  <a:lnTo>
                    <a:pt x="769621" y="31120"/>
                  </a:lnTo>
                  <a:lnTo>
                    <a:pt x="818056" y="47797"/>
                  </a:lnTo>
                  <a:lnTo>
                    <a:pt x="863742" y="67635"/>
                  </a:lnTo>
                  <a:lnTo>
                    <a:pt x="906401" y="90435"/>
                  </a:lnTo>
                  <a:lnTo>
                    <a:pt x="945753" y="115998"/>
                  </a:lnTo>
                  <a:lnTo>
                    <a:pt x="981519" y="144125"/>
                  </a:lnTo>
                  <a:lnTo>
                    <a:pt x="1013422" y="174618"/>
                  </a:lnTo>
                  <a:lnTo>
                    <a:pt x="1041182" y="207278"/>
                  </a:lnTo>
                  <a:lnTo>
                    <a:pt x="1064519" y="241905"/>
                  </a:lnTo>
                  <a:lnTo>
                    <a:pt x="1083156" y="278301"/>
                  </a:lnTo>
                  <a:lnTo>
                    <a:pt x="1096814" y="316266"/>
                  </a:lnTo>
                  <a:lnTo>
                    <a:pt x="1105213" y="355603"/>
                  </a:lnTo>
                  <a:lnTo>
                    <a:pt x="1108075" y="396113"/>
                  </a:lnTo>
                  <a:lnTo>
                    <a:pt x="1105213" y="436601"/>
                  </a:lnTo>
                  <a:lnTo>
                    <a:pt x="1096814" y="475922"/>
                  </a:lnTo>
                  <a:lnTo>
                    <a:pt x="1083156" y="513877"/>
                  </a:lnTo>
                  <a:lnTo>
                    <a:pt x="1064519" y="550267"/>
                  </a:lnTo>
                  <a:lnTo>
                    <a:pt x="1041182" y="584891"/>
                  </a:lnTo>
                  <a:lnTo>
                    <a:pt x="1013422" y="617551"/>
                  </a:lnTo>
                  <a:lnTo>
                    <a:pt x="981519" y="648047"/>
                  </a:lnTo>
                  <a:lnTo>
                    <a:pt x="945753" y="676179"/>
                  </a:lnTo>
                  <a:lnTo>
                    <a:pt x="906401" y="701749"/>
                  </a:lnTo>
                  <a:lnTo>
                    <a:pt x="863742" y="724556"/>
                  </a:lnTo>
                  <a:lnTo>
                    <a:pt x="818056" y="744402"/>
                  </a:lnTo>
                  <a:lnTo>
                    <a:pt x="769621" y="761087"/>
                  </a:lnTo>
                  <a:lnTo>
                    <a:pt x="718717" y="774411"/>
                  </a:lnTo>
                  <a:lnTo>
                    <a:pt x="665622" y="784175"/>
                  </a:lnTo>
                  <a:lnTo>
                    <a:pt x="610614" y="790180"/>
                  </a:lnTo>
                  <a:lnTo>
                    <a:pt x="553974" y="792226"/>
                  </a:lnTo>
                  <a:lnTo>
                    <a:pt x="497334" y="790180"/>
                  </a:lnTo>
                  <a:lnTo>
                    <a:pt x="442331" y="784175"/>
                  </a:lnTo>
                  <a:lnTo>
                    <a:pt x="389242" y="774411"/>
                  </a:lnTo>
                  <a:lnTo>
                    <a:pt x="338345" y="761087"/>
                  </a:lnTo>
                  <a:lnTo>
                    <a:pt x="289920" y="744402"/>
                  </a:lnTo>
                  <a:lnTo>
                    <a:pt x="244245" y="724556"/>
                  </a:lnTo>
                  <a:lnTo>
                    <a:pt x="201598" y="701749"/>
                  </a:lnTo>
                  <a:lnTo>
                    <a:pt x="162258" y="676179"/>
                  </a:lnTo>
                  <a:lnTo>
                    <a:pt x="126503" y="648047"/>
                  </a:lnTo>
                  <a:lnTo>
                    <a:pt x="94612" y="617551"/>
                  </a:lnTo>
                  <a:lnTo>
                    <a:pt x="66863" y="584891"/>
                  </a:lnTo>
                  <a:lnTo>
                    <a:pt x="43535" y="550267"/>
                  </a:lnTo>
                  <a:lnTo>
                    <a:pt x="24906" y="513877"/>
                  </a:lnTo>
                  <a:lnTo>
                    <a:pt x="11255" y="475922"/>
                  </a:lnTo>
                  <a:lnTo>
                    <a:pt x="2860" y="436601"/>
                  </a:lnTo>
                  <a:lnTo>
                    <a:pt x="0" y="396113"/>
                  </a:lnTo>
                  <a:close/>
                </a:path>
              </a:pathLst>
            </a:custGeom>
            <a:ln w="9534">
              <a:solidFill>
                <a:srgbClr val="FFCE00"/>
              </a:solidFill>
            </a:ln>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grpSp>
      <p:sp>
        <p:nvSpPr>
          <p:cNvPr id="52" name="object 50"/>
          <p:cNvSpPr txBox="1"/>
          <p:nvPr/>
        </p:nvSpPr>
        <p:spPr>
          <a:xfrm>
            <a:off x="1492226" y="4127436"/>
            <a:ext cx="977114" cy="509114"/>
          </a:xfrm>
          <a:prstGeom prst="rect">
            <a:avLst/>
          </a:prstGeom>
        </p:spPr>
        <p:txBody>
          <a:bodyPr vert="horz" wrap="square" lIns="0" tIns="16510" rIns="0" bIns="0" rtlCol="0">
            <a:spAutoFit/>
          </a:bodyPr>
          <a:lstStyle/>
          <a:p>
            <a:pPr marL="12700" marR="5080" indent="-7620" algn="ctr">
              <a:lnSpc>
                <a:spcPct val="99800"/>
              </a:lnSpc>
              <a:spcBef>
                <a:spcPts val="130"/>
              </a:spcBef>
            </a:pPr>
            <a:r>
              <a:rPr lang="en-US" sz="1600" dirty="0" err="1" smtClean="0">
                <a:latin typeface="Times New Roman" panose="02020603050405020304" pitchFamily="18" charset="0"/>
                <a:cs typeface="Times New Roman" panose="02020603050405020304" pitchFamily="18" charset="0"/>
              </a:rPr>
              <a:t>Các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mối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quan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hệ</a:t>
            </a:r>
            <a:endParaRPr sz="1600" dirty="0">
              <a:latin typeface="Times New Roman" panose="02020603050405020304" pitchFamily="18" charset="0"/>
              <a:cs typeface="Times New Roman" panose="02020603050405020304" pitchFamily="18" charset="0"/>
            </a:endParaRPr>
          </a:p>
        </p:txBody>
      </p:sp>
      <p:grpSp>
        <p:nvGrpSpPr>
          <p:cNvPr id="53" name="object 51"/>
          <p:cNvGrpSpPr/>
          <p:nvPr/>
        </p:nvGrpSpPr>
        <p:grpSpPr>
          <a:xfrm>
            <a:off x="1655573" y="4908913"/>
            <a:ext cx="1585903" cy="1047750"/>
            <a:chOff x="2876550" y="4895850"/>
            <a:chExt cx="1219200" cy="933450"/>
          </a:xfrm>
        </p:grpSpPr>
        <p:sp>
          <p:nvSpPr>
            <p:cNvPr id="54" name="object 52"/>
            <p:cNvSpPr/>
            <p:nvPr/>
          </p:nvSpPr>
          <p:spPr>
            <a:xfrm>
              <a:off x="2876550" y="4895850"/>
              <a:ext cx="1219200" cy="914400"/>
            </a:xfrm>
            <a:prstGeom prst="rect">
              <a:avLst/>
            </a:prstGeom>
            <a:blipFill>
              <a:blip r:embed="rId26"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55" name="object 53"/>
            <p:cNvSpPr/>
            <p:nvPr/>
          </p:nvSpPr>
          <p:spPr>
            <a:xfrm>
              <a:off x="3076575" y="4924425"/>
              <a:ext cx="857250" cy="904875"/>
            </a:xfrm>
            <a:prstGeom prst="rect">
              <a:avLst/>
            </a:prstGeom>
            <a:blipFill>
              <a:blip r:embed="rId27"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56" name="object 54"/>
            <p:cNvSpPr/>
            <p:nvPr/>
          </p:nvSpPr>
          <p:spPr>
            <a:xfrm>
              <a:off x="2941701" y="4940300"/>
              <a:ext cx="1090549" cy="792162"/>
            </a:xfrm>
            <a:prstGeom prst="rect">
              <a:avLst/>
            </a:prstGeom>
            <a:blipFill>
              <a:blip r:embed="rId28"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57" name="object 55"/>
            <p:cNvSpPr/>
            <p:nvPr/>
          </p:nvSpPr>
          <p:spPr>
            <a:xfrm>
              <a:off x="2941701" y="4940300"/>
              <a:ext cx="1090930" cy="792480"/>
            </a:xfrm>
            <a:custGeom>
              <a:avLst/>
              <a:gdLst/>
              <a:ahLst/>
              <a:cxnLst/>
              <a:rect l="l" t="t" r="r" b="b"/>
              <a:pathLst>
                <a:path w="1090929" h="792479">
                  <a:moveTo>
                    <a:pt x="0" y="396113"/>
                  </a:moveTo>
                  <a:lnTo>
                    <a:pt x="2814" y="355603"/>
                  </a:lnTo>
                  <a:lnTo>
                    <a:pt x="11076" y="316266"/>
                  </a:lnTo>
                  <a:lnTo>
                    <a:pt x="24511" y="278301"/>
                  </a:lnTo>
                  <a:lnTo>
                    <a:pt x="42844" y="241905"/>
                  </a:lnTo>
                  <a:lnTo>
                    <a:pt x="65802" y="207278"/>
                  </a:lnTo>
                  <a:lnTo>
                    <a:pt x="93112" y="174618"/>
                  </a:lnTo>
                  <a:lnTo>
                    <a:pt x="124497" y="144125"/>
                  </a:lnTo>
                  <a:lnTo>
                    <a:pt x="159686" y="115998"/>
                  </a:lnTo>
                  <a:lnTo>
                    <a:pt x="198403" y="90435"/>
                  </a:lnTo>
                  <a:lnTo>
                    <a:pt x="240376" y="67635"/>
                  </a:lnTo>
                  <a:lnTo>
                    <a:pt x="285328" y="47797"/>
                  </a:lnTo>
                  <a:lnTo>
                    <a:pt x="332988" y="31120"/>
                  </a:lnTo>
                  <a:lnTo>
                    <a:pt x="383079" y="17803"/>
                  </a:lnTo>
                  <a:lnTo>
                    <a:pt x="435330" y="8045"/>
                  </a:lnTo>
                  <a:lnTo>
                    <a:pt x="489465" y="2044"/>
                  </a:lnTo>
                  <a:lnTo>
                    <a:pt x="545211" y="0"/>
                  </a:lnTo>
                  <a:lnTo>
                    <a:pt x="600978" y="2044"/>
                  </a:lnTo>
                  <a:lnTo>
                    <a:pt x="655133" y="8045"/>
                  </a:lnTo>
                  <a:lnTo>
                    <a:pt x="707400" y="17803"/>
                  </a:lnTo>
                  <a:lnTo>
                    <a:pt x="757507" y="31120"/>
                  </a:lnTo>
                  <a:lnTo>
                    <a:pt x="805179" y="47797"/>
                  </a:lnTo>
                  <a:lnTo>
                    <a:pt x="850141" y="67635"/>
                  </a:lnTo>
                  <a:lnTo>
                    <a:pt x="892122" y="90435"/>
                  </a:lnTo>
                  <a:lnTo>
                    <a:pt x="930846" y="115998"/>
                  </a:lnTo>
                  <a:lnTo>
                    <a:pt x="966040" y="144125"/>
                  </a:lnTo>
                  <a:lnTo>
                    <a:pt x="997430" y="174618"/>
                  </a:lnTo>
                  <a:lnTo>
                    <a:pt x="1024742" y="207278"/>
                  </a:lnTo>
                  <a:lnTo>
                    <a:pt x="1047702" y="241905"/>
                  </a:lnTo>
                  <a:lnTo>
                    <a:pt x="1066037" y="278301"/>
                  </a:lnTo>
                  <a:lnTo>
                    <a:pt x="1079472" y="316266"/>
                  </a:lnTo>
                  <a:lnTo>
                    <a:pt x="1087734" y="355603"/>
                  </a:lnTo>
                  <a:lnTo>
                    <a:pt x="1090549" y="396113"/>
                  </a:lnTo>
                  <a:lnTo>
                    <a:pt x="1087734" y="436600"/>
                  </a:lnTo>
                  <a:lnTo>
                    <a:pt x="1079472" y="475919"/>
                  </a:lnTo>
                  <a:lnTo>
                    <a:pt x="1066037" y="513871"/>
                  </a:lnTo>
                  <a:lnTo>
                    <a:pt x="1047702" y="550257"/>
                  </a:lnTo>
                  <a:lnTo>
                    <a:pt x="1024742" y="584876"/>
                  </a:lnTo>
                  <a:lnTo>
                    <a:pt x="997430" y="617531"/>
                  </a:lnTo>
                  <a:lnTo>
                    <a:pt x="966040" y="648021"/>
                  </a:lnTo>
                  <a:lnTo>
                    <a:pt x="930846" y="676148"/>
                  </a:lnTo>
                  <a:lnTo>
                    <a:pt x="892122" y="701711"/>
                  </a:lnTo>
                  <a:lnTo>
                    <a:pt x="850141" y="724513"/>
                  </a:lnTo>
                  <a:lnTo>
                    <a:pt x="805179" y="744353"/>
                  </a:lnTo>
                  <a:lnTo>
                    <a:pt x="757507" y="761033"/>
                  </a:lnTo>
                  <a:lnTo>
                    <a:pt x="707400" y="774353"/>
                  </a:lnTo>
                  <a:lnTo>
                    <a:pt x="655133" y="784114"/>
                  </a:lnTo>
                  <a:lnTo>
                    <a:pt x="600978" y="790117"/>
                  </a:lnTo>
                  <a:lnTo>
                    <a:pt x="545211" y="792162"/>
                  </a:lnTo>
                  <a:lnTo>
                    <a:pt x="489465" y="790117"/>
                  </a:lnTo>
                  <a:lnTo>
                    <a:pt x="435330" y="784114"/>
                  </a:lnTo>
                  <a:lnTo>
                    <a:pt x="383079" y="774353"/>
                  </a:lnTo>
                  <a:lnTo>
                    <a:pt x="332988" y="761033"/>
                  </a:lnTo>
                  <a:lnTo>
                    <a:pt x="285328" y="744353"/>
                  </a:lnTo>
                  <a:lnTo>
                    <a:pt x="240376" y="724513"/>
                  </a:lnTo>
                  <a:lnTo>
                    <a:pt x="198403" y="701711"/>
                  </a:lnTo>
                  <a:lnTo>
                    <a:pt x="159686" y="676148"/>
                  </a:lnTo>
                  <a:lnTo>
                    <a:pt x="124497" y="648021"/>
                  </a:lnTo>
                  <a:lnTo>
                    <a:pt x="93112" y="617531"/>
                  </a:lnTo>
                  <a:lnTo>
                    <a:pt x="65802" y="584876"/>
                  </a:lnTo>
                  <a:lnTo>
                    <a:pt x="42844" y="550257"/>
                  </a:lnTo>
                  <a:lnTo>
                    <a:pt x="24511" y="513871"/>
                  </a:lnTo>
                  <a:lnTo>
                    <a:pt x="11076" y="475919"/>
                  </a:lnTo>
                  <a:lnTo>
                    <a:pt x="2814" y="436600"/>
                  </a:lnTo>
                  <a:lnTo>
                    <a:pt x="0" y="396113"/>
                  </a:lnTo>
                  <a:close/>
                </a:path>
              </a:pathLst>
            </a:custGeom>
            <a:ln w="9534">
              <a:solidFill>
                <a:srgbClr val="00E3A7"/>
              </a:solidFill>
            </a:ln>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grpSp>
      <p:sp>
        <p:nvSpPr>
          <p:cNvPr id="58" name="object 56"/>
          <p:cNvSpPr txBox="1"/>
          <p:nvPr/>
        </p:nvSpPr>
        <p:spPr>
          <a:xfrm>
            <a:off x="1976349" y="5008290"/>
            <a:ext cx="1006807" cy="749949"/>
          </a:xfrm>
          <a:prstGeom prst="rect">
            <a:avLst/>
          </a:prstGeom>
        </p:spPr>
        <p:txBody>
          <a:bodyPr vert="horz" wrap="square" lIns="0" tIns="18415" rIns="0" bIns="0" rtlCol="0">
            <a:spAutoFit/>
          </a:bodyPr>
          <a:lstStyle/>
          <a:p>
            <a:pPr marL="12700" marR="5080" indent="-635" algn="ctr">
              <a:lnSpc>
                <a:spcPct val="98600"/>
              </a:lnSpc>
              <a:spcBef>
                <a:spcPts val="145"/>
              </a:spcBef>
            </a:pPr>
            <a:r>
              <a:rPr lang="en-US" sz="1600" dirty="0" err="1" smtClean="0">
                <a:latin typeface="Times New Roman" panose="02020603050405020304" pitchFamily="18" charset="0"/>
                <a:cs typeface="Times New Roman" panose="02020603050405020304" pitchFamily="18" charset="0"/>
              </a:rPr>
              <a:t>Cảm</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xúc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và</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ước</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muốn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cá</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nhân</a:t>
            </a:r>
            <a:endParaRPr sz="1600" dirty="0">
              <a:latin typeface="Times New Roman" panose="02020603050405020304" pitchFamily="18" charset="0"/>
              <a:cs typeface="Times New Roman" panose="02020603050405020304" pitchFamily="18" charset="0"/>
            </a:endParaRPr>
          </a:p>
        </p:txBody>
      </p:sp>
      <p:grpSp>
        <p:nvGrpSpPr>
          <p:cNvPr id="59" name="object 57"/>
          <p:cNvGrpSpPr/>
          <p:nvPr/>
        </p:nvGrpSpPr>
        <p:grpSpPr>
          <a:xfrm>
            <a:off x="3109777" y="5556613"/>
            <a:ext cx="1527583" cy="914400"/>
            <a:chOff x="3971925" y="5543550"/>
            <a:chExt cx="1171575" cy="914400"/>
          </a:xfrm>
        </p:grpSpPr>
        <p:sp>
          <p:nvSpPr>
            <p:cNvPr id="60" name="object 58"/>
            <p:cNvSpPr/>
            <p:nvPr/>
          </p:nvSpPr>
          <p:spPr>
            <a:xfrm>
              <a:off x="3971925" y="5543550"/>
              <a:ext cx="1171575" cy="914400"/>
            </a:xfrm>
            <a:prstGeom prst="rect">
              <a:avLst/>
            </a:prstGeom>
            <a:blipFill>
              <a:blip r:embed="rId29" cstate="print"/>
              <a:stretch>
                <a:fillRect/>
              </a:stretch>
            </a:blipFill>
          </p:spPr>
          <p:txBody>
            <a:bodyPr wrap="square" lIns="0" tIns="0" rIns="0" bIns="0" rtlCol="0"/>
            <a:lstStyle/>
            <a:p>
              <a:endParaRPr sz="1600">
                <a:latin typeface="Times New Roman" panose="02020603050405020304" pitchFamily="18" charset="0"/>
                <a:cs typeface="Times New Roman" panose="02020603050405020304" pitchFamily="18" charset="0"/>
              </a:endParaRPr>
            </a:p>
          </p:txBody>
        </p:sp>
        <p:sp>
          <p:nvSpPr>
            <p:cNvPr id="61" name="object 59"/>
            <p:cNvSpPr/>
            <p:nvPr/>
          </p:nvSpPr>
          <p:spPr>
            <a:xfrm>
              <a:off x="4105275" y="5743575"/>
              <a:ext cx="971550" cy="590550"/>
            </a:xfrm>
            <a:prstGeom prst="rect">
              <a:avLst/>
            </a:prstGeom>
            <a:blipFill>
              <a:blip r:embed="rId30" cstate="print"/>
              <a:stretch>
                <a:fillRect/>
              </a:stretch>
            </a:blipFill>
          </p:spPr>
          <p:txBody>
            <a:bodyPr wrap="square" lIns="0" tIns="0" rIns="0" bIns="0" rtlCol="0"/>
            <a:lstStyle/>
            <a:p>
              <a:endParaRPr sz="1600">
                <a:latin typeface="Times New Roman" panose="02020603050405020304" pitchFamily="18" charset="0"/>
                <a:cs typeface="Times New Roman" panose="02020603050405020304" pitchFamily="18" charset="0"/>
              </a:endParaRPr>
            </a:p>
          </p:txBody>
        </p:sp>
        <p:sp>
          <p:nvSpPr>
            <p:cNvPr id="62" name="object 60"/>
            <p:cNvSpPr/>
            <p:nvPr/>
          </p:nvSpPr>
          <p:spPr>
            <a:xfrm>
              <a:off x="4032250" y="5588000"/>
              <a:ext cx="1046226" cy="792162"/>
            </a:xfrm>
            <a:prstGeom prst="rect">
              <a:avLst/>
            </a:prstGeom>
            <a:blipFill>
              <a:blip r:embed="rId31" cstate="print"/>
              <a:stretch>
                <a:fillRect/>
              </a:stretch>
            </a:blipFill>
          </p:spPr>
          <p:txBody>
            <a:bodyPr wrap="square" lIns="0" tIns="0" rIns="0" bIns="0" rtlCol="0"/>
            <a:lstStyle/>
            <a:p>
              <a:endParaRPr sz="1600">
                <a:latin typeface="Times New Roman" panose="02020603050405020304" pitchFamily="18" charset="0"/>
                <a:cs typeface="Times New Roman" panose="02020603050405020304" pitchFamily="18" charset="0"/>
              </a:endParaRPr>
            </a:p>
          </p:txBody>
        </p:sp>
        <p:sp>
          <p:nvSpPr>
            <p:cNvPr id="63" name="object 61"/>
            <p:cNvSpPr/>
            <p:nvPr/>
          </p:nvSpPr>
          <p:spPr>
            <a:xfrm>
              <a:off x="4032250" y="5588000"/>
              <a:ext cx="1046480" cy="792480"/>
            </a:xfrm>
            <a:custGeom>
              <a:avLst/>
              <a:gdLst/>
              <a:ahLst/>
              <a:cxnLst/>
              <a:rect l="l" t="t" r="r" b="b"/>
              <a:pathLst>
                <a:path w="1046479" h="792479">
                  <a:moveTo>
                    <a:pt x="0" y="396087"/>
                  </a:moveTo>
                  <a:lnTo>
                    <a:pt x="2700" y="355589"/>
                  </a:lnTo>
                  <a:lnTo>
                    <a:pt x="10627" y="316260"/>
                  </a:lnTo>
                  <a:lnTo>
                    <a:pt x="23516" y="278301"/>
                  </a:lnTo>
                  <a:lnTo>
                    <a:pt x="41106" y="241910"/>
                  </a:lnTo>
                  <a:lnTo>
                    <a:pt x="63133" y="207286"/>
                  </a:lnTo>
                  <a:lnTo>
                    <a:pt x="89334" y="174629"/>
                  </a:lnTo>
                  <a:lnTo>
                    <a:pt x="119447" y="144137"/>
                  </a:lnTo>
                  <a:lnTo>
                    <a:pt x="153209" y="116009"/>
                  </a:lnTo>
                  <a:lnTo>
                    <a:pt x="190357" y="90445"/>
                  </a:lnTo>
                  <a:lnTo>
                    <a:pt x="230627" y="67644"/>
                  </a:lnTo>
                  <a:lnTo>
                    <a:pt x="273758" y="47804"/>
                  </a:lnTo>
                  <a:lnTo>
                    <a:pt x="319486" y="31125"/>
                  </a:lnTo>
                  <a:lnTo>
                    <a:pt x="367548" y="17806"/>
                  </a:lnTo>
                  <a:lnTo>
                    <a:pt x="417682" y="8046"/>
                  </a:lnTo>
                  <a:lnTo>
                    <a:pt x="469624" y="2044"/>
                  </a:lnTo>
                  <a:lnTo>
                    <a:pt x="523113" y="0"/>
                  </a:lnTo>
                  <a:lnTo>
                    <a:pt x="576580" y="2044"/>
                  </a:lnTo>
                  <a:lnTo>
                    <a:pt x="628507" y="8046"/>
                  </a:lnTo>
                  <a:lnTo>
                    <a:pt x="678630" y="17806"/>
                  </a:lnTo>
                  <a:lnTo>
                    <a:pt x="726686" y="31125"/>
                  </a:lnTo>
                  <a:lnTo>
                    <a:pt x="772411" y="47804"/>
                  </a:lnTo>
                  <a:lnTo>
                    <a:pt x="815542" y="67644"/>
                  </a:lnTo>
                  <a:lnTo>
                    <a:pt x="855816" y="90445"/>
                  </a:lnTo>
                  <a:lnTo>
                    <a:pt x="892968" y="116009"/>
                  </a:lnTo>
                  <a:lnTo>
                    <a:pt x="926737" y="144137"/>
                  </a:lnTo>
                  <a:lnTo>
                    <a:pt x="956857" y="174629"/>
                  </a:lnTo>
                  <a:lnTo>
                    <a:pt x="983067" y="207286"/>
                  </a:lnTo>
                  <a:lnTo>
                    <a:pt x="1005101" y="241910"/>
                  </a:lnTo>
                  <a:lnTo>
                    <a:pt x="1022698" y="278301"/>
                  </a:lnTo>
                  <a:lnTo>
                    <a:pt x="1035593" y="316260"/>
                  </a:lnTo>
                  <a:lnTo>
                    <a:pt x="1043524" y="355589"/>
                  </a:lnTo>
                  <a:lnTo>
                    <a:pt x="1046226" y="396087"/>
                  </a:lnTo>
                  <a:lnTo>
                    <a:pt x="1043524" y="436583"/>
                  </a:lnTo>
                  <a:lnTo>
                    <a:pt x="1035593" y="475910"/>
                  </a:lnTo>
                  <a:lnTo>
                    <a:pt x="1022698" y="513867"/>
                  </a:lnTo>
                  <a:lnTo>
                    <a:pt x="1005101" y="550257"/>
                  </a:lnTo>
                  <a:lnTo>
                    <a:pt x="983067" y="584879"/>
                  </a:lnTo>
                  <a:lnTo>
                    <a:pt x="956857" y="617536"/>
                  </a:lnTo>
                  <a:lnTo>
                    <a:pt x="926737" y="648027"/>
                  </a:lnTo>
                  <a:lnTo>
                    <a:pt x="892968" y="676154"/>
                  </a:lnTo>
                  <a:lnTo>
                    <a:pt x="855816" y="701717"/>
                  </a:lnTo>
                  <a:lnTo>
                    <a:pt x="815542" y="724518"/>
                  </a:lnTo>
                  <a:lnTo>
                    <a:pt x="772411" y="744358"/>
                  </a:lnTo>
                  <a:lnTo>
                    <a:pt x="726686" y="761036"/>
                  </a:lnTo>
                  <a:lnTo>
                    <a:pt x="678630" y="774355"/>
                  </a:lnTo>
                  <a:lnTo>
                    <a:pt x="628507" y="784115"/>
                  </a:lnTo>
                  <a:lnTo>
                    <a:pt x="576580" y="790117"/>
                  </a:lnTo>
                  <a:lnTo>
                    <a:pt x="523113" y="792162"/>
                  </a:lnTo>
                  <a:lnTo>
                    <a:pt x="469624" y="790117"/>
                  </a:lnTo>
                  <a:lnTo>
                    <a:pt x="417682" y="784115"/>
                  </a:lnTo>
                  <a:lnTo>
                    <a:pt x="367548" y="774355"/>
                  </a:lnTo>
                  <a:lnTo>
                    <a:pt x="319486" y="761036"/>
                  </a:lnTo>
                  <a:lnTo>
                    <a:pt x="273758" y="744358"/>
                  </a:lnTo>
                  <a:lnTo>
                    <a:pt x="230627" y="724518"/>
                  </a:lnTo>
                  <a:lnTo>
                    <a:pt x="190357" y="701717"/>
                  </a:lnTo>
                  <a:lnTo>
                    <a:pt x="153209" y="676154"/>
                  </a:lnTo>
                  <a:lnTo>
                    <a:pt x="119447" y="648027"/>
                  </a:lnTo>
                  <a:lnTo>
                    <a:pt x="89334" y="617536"/>
                  </a:lnTo>
                  <a:lnTo>
                    <a:pt x="63133" y="584879"/>
                  </a:lnTo>
                  <a:lnTo>
                    <a:pt x="41106" y="550257"/>
                  </a:lnTo>
                  <a:lnTo>
                    <a:pt x="23516" y="513867"/>
                  </a:lnTo>
                  <a:lnTo>
                    <a:pt x="10627" y="475910"/>
                  </a:lnTo>
                  <a:lnTo>
                    <a:pt x="2700" y="436583"/>
                  </a:lnTo>
                  <a:lnTo>
                    <a:pt x="0" y="396087"/>
                  </a:lnTo>
                  <a:close/>
                </a:path>
              </a:pathLst>
            </a:custGeom>
            <a:ln w="9534">
              <a:solidFill>
                <a:srgbClr val="FFCE00"/>
              </a:solidFill>
            </a:ln>
          </p:spPr>
          <p:txBody>
            <a:bodyPr wrap="square" lIns="0" tIns="0" rIns="0" bIns="0" rtlCol="0"/>
            <a:lstStyle/>
            <a:p>
              <a:endParaRPr sz="1600">
                <a:latin typeface="Times New Roman" panose="02020603050405020304" pitchFamily="18" charset="0"/>
                <a:cs typeface="Times New Roman" panose="02020603050405020304" pitchFamily="18" charset="0"/>
              </a:endParaRPr>
            </a:p>
          </p:txBody>
        </p:sp>
      </p:grpSp>
      <p:sp>
        <p:nvSpPr>
          <p:cNvPr id="64" name="object 62"/>
          <p:cNvSpPr txBox="1"/>
          <p:nvPr/>
        </p:nvSpPr>
        <p:spPr>
          <a:xfrm>
            <a:off x="3426261" y="5855380"/>
            <a:ext cx="530860" cy="228268"/>
          </a:xfrm>
          <a:prstGeom prst="rect">
            <a:avLst/>
          </a:prstGeom>
        </p:spPr>
        <p:txBody>
          <a:bodyPr vert="horz" wrap="square" lIns="0" tIns="12700" rIns="0" bIns="0" rtlCol="0">
            <a:spAutoFit/>
          </a:bodyPr>
          <a:lstStyle/>
          <a:p>
            <a:pPr marL="12700">
              <a:lnSpc>
                <a:spcPct val="100000"/>
              </a:lnSpc>
              <a:spcBef>
                <a:spcPts val="100"/>
              </a:spcBef>
            </a:pPr>
            <a:r>
              <a:rPr sz="1400" spc="-65" dirty="0">
                <a:latin typeface="Times New Roman" panose="02020603050405020304" pitchFamily="18" charset="0"/>
                <a:cs typeface="Times New Roman" panose="02020603050405020304" pitchFamily="18" charset="0"/>
              </a:rPr>
              <a:t>v.vv..</a:t>
            </a:r>
            <a:endParaRPr sz="1400">
              <a:latin typeface="Times New Roman" panose="02020603050405020304" pitchFamily="18" charset="0"/>
              <a:cs typeface="Times New Roman" panose="02020603050405020304" pitchFamily="18" charset="0"/>
            </a:endParaRPr>
          </a:p>
        </p:txBody>
      </p:sp>
      <p:grpSp>
        <p:nvGrpSpPr>
          <p:cNvPr id="65" name="object 63"/>
          <p:cNvGrpSpPr/>
          <p:nvPr/>
        </p:nvGrpSpPr>
        <p:grpSpPr>
          <a:xfrm>
            <a:off x="4586152" y="5480413"/>
            <a:ext cx="1505412" cy="866775"/>
            <a:chOff x="5448300" y="5467350"/>
            <a:chExt cx="1019175" cy="866775"/>
          </a:xfrm>
        </p:grpSpPr>
        <p:sp>
          <p:nvSpPr>
            <p:cNvPr id="66" name="object 64"/>
            <p:cNvSpPr/>
            <p:nvPr/>
          </p:nvSpPr>
          <p:spPr>
            <a:xfrm>
              <a:off x="5448300" y="5467350"/>
              <a:ext cx="1019175" cy="866775"/>
            </a:xfrm>
            <a:prstGeom prst="rect">
              <a:avLst/>
            </a:prstGeom>
            <a:blipFill>
              <a:blip r:embed="rId32"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67" name="object 65"/>
            <p:cNvSpPr/>
            <p:nvPr/>
          </p:nvSpPr>
          <p:spPr>
            <a:xfrm>
              <a:off x="5581650" y="5553075"/>
              <a:ext cx="790575" cy="742950"/>
            </a:xfrm>
            <a:prstGeom prst="rect">
              <a:avLst/>
            </a:prstGeom>
            <a:blipFill>
              <a:blip r:embed="rId33"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68" name="object 66"/>
            <p:cNvSpPr/>
            <p:nvPr/>
          </p:nvSpPr>
          <p:spPr>
            <a:xfrm>
              <a:off x="5483225" y="5481700"/>
              <a:ext cx="946150" cy="792099"/>
            </a:xfrm>
            <a:prstGeom prst="rect">
              <a:avLst/>
            </a:prstGeom>
            <a:blipFill>
              <a:blip r:embed="rId34"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69" name="object 67"/>
            <p:cNvSpPr/>
            <p:nvPr/>
          </p:nvSpPr>
          <p:spPr>
            <a:xfrm>
              <a:off x="5483225" y="5481700"/>
              <a:ext cx="946150" cy="792480"/>
            </a:xfrm>
            <a:custGeom>
              <a:avLst/>
              <a:gdLst/>
              <a:ahLst/>
              <a:cxnLst/>
              <a:rect l="l" t="t" r="r" b="b"/>
              <a:pathLst>
                <a:path w="946150" h="792479">
                  <a:moveTo>
                    <a:pt x="0" y="396011"/>
                  </a:moveTo>
                  <a:lnTo>
                    <a:pt x="2776" y="352855"/>
                  </a:lnTo>
                  <a:lnTo>
                    <a:pt x="10912" y="311047"/>
                  </a:lnTo>
                  <a:lnTo>
                    <a:pt x="24120" y="270828"/>
                  </a:lnTo>
                  <a:lnTo>
                    <a:pt x="42111" y="232439"/>
                  </a:lnTo>
                  <a:lnTo>
                    <a:pt x="64595" y="196121"/>
                  </a:lnTo>
                  <a:lnTo>
                    <a:pt x="91285" y="162117"/>
                  </a:lnTo>
                  <a:lnTo>
                    <a:pt x="121891" y="130667"/>
                  </a:lnTo>
                  <a:lnTo>
                    <a:pt x="156125" y="102014"/>
                  </a:lnTo>
                  <a:lnTo>
                    <a:pt x="193697" y="76397"/>
                  </a:lnTo>
                  <a:lnTo>
                    <a:pt x="234319" y="54059"/>
                  </a:lnTo>
                  <a:lnTo>
                    <a:pt x="277703" y="35241"/>
                  </a:lnTo>
                  <a:lnTo>
                    <a:pt x="323559" y="20185"/>
                  </a:lnTo>
                  <a:lnTo>
                    <a:pt x="371599" y="9132"/>
                  </a:lnTo>
                  <a:lnTo>
                    <a:pt x="421534" y="2323"/>
                  </a:lnTo>
                  <a:lnTo>
                    <a:pt x="473075" y="0"/>
                  </a:lnTo>
                  <a:lnTo>
                    <a:pt x="524615" y="2323"/>
                  </a:lnTo>
                  <a:lnTo>
                    <a:pt x="574550" y="9132"/>
                  </a:lnTo>
                  <a:lnTo>
                    <a:pt x="622590" y="20185"/>
                  </a:lnTo>
                  <a:lnTo>
                    <a:pt x="668446" y="35241"/>
                  </a:lnTo>
                  <a:lnTo>
                    <a:pt x="711830" y="54059"/>
                  </a:lnTo>
                  <a:lnTo>
                    <a:pt x="752452" y="76397"/>
                  </a:lnTo>
                  <a:lnTo>
                    <a:pt x="790024" y="102014"/>
                  </a:lnTo>
                  <a:lnTo>
                    <a:pt x="824258" y="130667"/>
                  </a:lnTo>
                  <a:lnTo>
                    <a:pt x="854864" y="162117"/>
                  </a:lnTo>
                  <a:lnTo>
                    <a:pt x="881554" y="196121"/>
                  </a:lnTo>
                  <a:lnTo>
                    <a:pt x="904038" y="232439"/>
                  </a:lnTo>
                  <a:lnTo>
                    <a:pt x="922029" y="270828"/>
                  </a:lnTo>
                  <a:lnTo>
                    <a:pt x="935237" y="311047"/>
                  </a:lnTo>
                  <a:lnTo>
                    <a:pt x="943373" y="352855"/>
                  </a:lnTo>
                  <a:lnTo>
                    <a:pt x="946150" y="396011"/>
                  </a:lnTo>
                  <a:lnTo>
                    <a:pt x="943373" y="439170"/>
                  </a:lnTo>
                  <a:lnTo>
                    <a:pt x="935237" y="480982"/>
                  </a:lnTo>
                  <a:lnTo>
                    <a:pt x="922029" y="521207"/>
                  </a:lnTo>
                  <a:lnTo>
                    <a:pt x="904038" y="559602"/>
                  </a:lnTo>
                  <a:lnTo>
                    <a:pt x="881554" y="595926"/>
                  </a:lnTo>
                  <a:lnTo>
                    <a:pt x="854864" y="629937"/>
                  </a:lnTo>
                  <a:lnTo>
                    <a:pt x="824258" y="661394"/>
                  </a:lnTo>
                  <a:lnTo>
                    <a:pt x="790024" y="690055"/>
                  </a:lnTo>
                  <a:lnTo>
                    <a:pt x="752452" y="715678"/>
                  </a:lnTo>
                  <a:lnTo>
                    <a:pt x="711830" y="738022"/>
                  </a:lnTo>
                  <a:lnTo>
                    <a:pt x="668446" y="756845"/>
                  </a:lnTo>
                  <a:lnTo>
                    <a:pt x="622590" y="771906"/>
                  </a:lnTo>
                  <a:lnTo>
                    <a:pt x="574550" y="782963"/>
                  </a:lnTo>
                  <a:lnTo>
                    <a:pt x="524615" y="789774"/>
                  </a:lnTo>
                  <a:lnTo>
                    <a:pt x="473075" y="792099"/>
                  </a:lnTo>
                  <a:lnTo>
                    <a:pt x="421534" y="789774"/>
                  </a:lnTo>
                  <a:lnTo>
                    <a:pt x="371599" y="782963"/>
                  </a:lnTo>
                  <a:lnTo>
                    <a:pt x="323559" y="771906"/>
                  </a:lnTo>
                  <a:lnTo>
                    <a:pt x="277703" y="756845"/>
                  </a:lnTo>
                  <a:lnTo>
                    <a:pt x="234319" y="738022"/>
                  </a:lnTo>
                  <a:lnTo>
                    <a:pt x="193697" y="715678"/>
                  </a:lnTo>
                  <a:lnTo>
                    <a:pt x="156125" y="690055"/>
                  </a:lnTo>
                  <a:lnTo>
                    <a:pt x="121891" y="661394"/>
                  </a:lnTo>
                  <a:lnTo>
                    <a:pt x="91285" y="629937"/>
                  </a:lnTo>
                  <a:lnTo>
                    <a:pt x="64595" y="595926"/>
                  </a:lnTo>
                  <a:lnTo>
                    <a:pt x="42111" y="559602"/>
                  </a:lnTo>
                  <a:lnTo>
                    <a:pt x="24120" y="521207"/>
                  </a:lnTo>
                  <a:lnTo>
                    <a:pt x="10912" y="480982"/>
                  </a:lnTo>
                  <a:lnTo>
                    <a:pt x="2776" y="439170"/>
                  </a:lnTo>
                  <a:lnTo>
                    <a:pt x="0" y="396011"/>
                  </a:lnTo>
                  <a:close/>
                </a:path>
              </a:pathLst>
            </a:custGeom>
            <a:ln w="9534">
              <a:solidFill>
                <a:srgbClr val="00E3A7"/>
              </a:solidFill>
            </a:ln>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grpSp>
      <p:sp>
        <p:nvSpPr>
          <p:cNvPr id="70" name="object 68"/>
          <p:cNvSpPr txBox="1"/>
          <p:nvPr/>
        </p:nvSpPr>
        <p:spPr>
          <a:xfrm>
            <a:off x="4801785" y="5595211"/>
            <a:ext cx="1027867" cy="509755"/>
          </a:xfrm>
          <a:prstGeom prst="rect">
            <a:avLst/>
          </a:prstGeom>
        </p:spPr>
        <p:txBody>
          <a:bodyPr vert="horz" wrap="square" lIns="0" tIns="17145" rIns="0" bIns="0" rtlCol="0">
            <a:spAutoFit/>
          </a:bodyPr>
          <a:lstStyle/>
          <a:p>
            <a:pPr marL="12700" marR="5080" indent="95250">
              <a:lnSpc>
                <a:spcPct val="99500"/>
              </a:lnSpc>
              <a:spcBef>
                <a:spcPts val="135"/>
              </a:spcBef>
            </a:pPr>
            <a:r>
              <a:rPr lang="en-US" sz="1600" spc="-5" dirty="0" err="1" smtClean="0">
                <a:latin typeface="Times New Roman" panose="02020603050405020304" pitchFamily="18" charset="0"/>
                <a:cs typeface="Times New Roman" panose="02020603050405020304" pitchFamily="18" charset="0"/>
              </a:rPr>
              <a:t>Nghi</a:t>
            </a:r>
            <a:r>
              <a:rPr lang="en-US" sz="1600" spc="-5" dirty="0" smtClean="0">
                <a:latin typeface="Times New Roman" panose="02020603050405020304" pitchFamily="18" charset="0"/>
                <a:cs typeface="Times New Roman" panose="02020603050405020304" pitchFamily="18" charset="0"/>
              </a:rPr>
              <a:t> </a:t>
            </a:r>
            <a:r>
              <a:rPr lang="en-US" sz="1600" spc="-5" dirty="0" err="1" smtClean="0">
                <a:latin typeface="Times New Roman" panose="02020603050405020304" pitchFamily="18" charset="0"/>
                <a:cs typeface="Times New Roman" panose="02020603050405020304" pitchFamily="18" charset="0"/>
              </a:rPr>
              <a:t>thức</a:t>
            </a:r>
            <a:r>
              <a:rPr lang="en-US" sz="1600" spc="-5" dirty="0" smtClean="0">
                <a:latin typeface="Times New Roman" panose="02020603050405020304" pitchFamily="18" charset="0"/>
                <a:cs typeface="Times New Roman" panose="02020603050405020304" pitchFamily="18" charset="0"/>
              </a:rPr>
              <a:t> </a:t>
            </a:r>
            <a:r>
              <a:rPr lang="en-US" sz="1600" spc="-5" dirty="0" err="1" smtClean="0">
                <a:latin typeface="Times New Roman" panose="02020603050405020304" pitchFamily="18" charset="0"/>
                <a:cs typeface="Times New Roman" panose="02020603050405020304" pitchFamily="18" charset="0"/>
              </a:rPr>
              <a:t>và</a:t>
            </a:r>
            <a:r>
              <a:rPr lang="en-US" sz="1600" spc="-5" dirty="0" smtClean="0">
                <a:latin typeface="Times New Roman" panose="02020603050405020304" pitchFamily="18" charset="0"/>
                <a:cs typeface="Times New Roman" panose="02020603050405020304" pitchFamily="18" charset="0"/>
              </a:rPr>
              <a:t> </a:t>
            </a:r>
            <a:r>
              <a:rPr lang="en-US" sz="1600" spc="-5" dirty="0" err="1" smtClean="0">
                <a:latin typeface="Times New Roman" panose="02020603050405020304" pitchFamily="18" charset="0"/>
                <a:cs typeface="Times New Roman" panose="02020603050405020304" pitchFamily="18" charset="0"/>
              </a:rPr>
              <a:t>hành</a:t>
            </a:r>
            <a:r>
              <a:rPr lang="en-US" sz="1600" spc="-5" dirty="0" smtClean="0">
                <a:latin typeface="Times New Roman" panose="02020603050405020304" pitchFamily="18" charset="0"/>
                <a:cs typeface="Times New Roman" panose="02020603050405020304" pitchFamily="18" charset="0"/>
              </a:rPr>
              <a:t> vu</a:t>
            </a:r>
            <a:endParaRPr sz="1600" dirty="0">
              <a:latin typeface="Times New Roman" panose="02020603050405020304" pitchFamily="18" charset="0"/>
              <a:cs typeface="Times New Roman" panose="02020603050405020304" pitchFamily="18" charset="0"/>
            </a:endParaRPr>
          </a:p>
        </p:txBody>
      </p:sp>
      <p:grpSp>
        <p:nvGrpSpPr>
          <p:cNvPr id="71" name="object 69"/>
          <p:cNvGrpSpPr/>
          <p:nvPr/>
        </p:nvGrpSpPr>
        <p:grpSpPr>
          <a:xfrm>
            <a:off x="5833927" y="5080363"/>
            <a:ext cx="1744471" cy="904875"/>
            <a:chOff x="6696075" y="5067300"/>
            <a:chExt cx="1171575" cy="904875"/>
          </a:xfrm>
        </p:grpSpPr>
        <p:sp>
          <p:nvSpPr>
            <p:cNvPr id="72" name="object 70"/>
            <p:cNvSpPr/>
            <p:nvPr/>
          </p:nvSpPr>
          <p:spPr>
            <a:xfrm>
              <a:off x="6696075" y="5067300"/>
              <a:ext cx="1171575" cy="866775"/>
            </a:xfrm>
            <a:prstGeom prst="rect">
              <a:avLst/>
            </a:prstGeom>
            <a:blipFill>
              <a:blip r:embed="rId35"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73" name="object 71"/>
            <p:cNvSpPr/>
            <p:nvPr/>
          </p:nvSpPr>
          <p:spPr>
            <a:xfrm>
              <a:off x="6819900" y="5105400"/>
              <a:ext cx="1000125" cy="866775"/>
            </a:xfrm>
            <a:prstGeom prst="rect">
              <a:avLst/>
            </a:prstGeom>
            <a:blipFill>
              <a:blip r:embed="rId36"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74" name="object 72"/>
            <p:cNvSpPr/>
            <p:nvPr/>
          </p:nvSpPr>
          <p:spPr>
            <a:xfrm>
              <a:off x="6731000" y="5084825"/>
              <a:ext cx="1100201" cy="792099"/>
            </a:xfrm>
            <a:prstGeom prst="rect">
              <a:avLst/>
            </a:prstGeom>
            <a:blipFill>
              <a:blip r:embed="rId37" cstate="print"/>
              <a:stretch>
                <a:fillRect/>
              </a:stretch>
            </a:blipFill>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75" name="object 73"/>
            <p:cNvSpPr/>
            <p:nvPr/>
          </p:nvSpPr>
          <p:spPr>
            <a:xfrm>
              <a:off x="6731000" y="5084825"/>
              <a:ext cx="1100455" cy="792480"/>
            </a:xfrm>
            <a:custGeom>
              <a:avLst/>
              <a:gdLst/>
              <a:ahLst/>
              <a:cxnLst/>
              <a:rect l="l" t="t" r="r" b="b"/>
              <a:pathLst>
                <a:path w="1100454" h="792479">
                  <a:moveTo>
                    <a:pt x="0" y="395986"/>
                  </a:moveTo>
                  <a:lnTo>
                    <a:pt x="2839" y="355499"/>
                  </a:lnTo>
                  <a:lnTo>
                    <a:pt x="11174" y="316181"/>
                  </a:lnTo>
                  <a:lnTo>
                    <a:pt x="24727" y="278233"/>
                  </a:lnTo>
                  <a:lnTo>
                    <a:pt x="43223" y="241851"/>
                  </a:lnTo>
                  <a:lnTo>
                    <a:pt x="66385" y="207236"/>
                  </a:lnTo>
                  <a:lnTo>
                    <a:pt x="93935" y="174587"/>
                  </a:lnTo>
                  <a:lnTo>
                    <a:pt x="125599" y="144103"/>
                  </a:lnTo>
                  <a:lnTo>
                    <a:pt x="161099" y="115982"/>
                  </a:lnTo>
                  <a:lnTo>
                    <a:pt x="200159" y="90424"/>
                  </a:lnTo>
                  <a:lnTo>
                    <a:pt x="242503" y="67628"/>
                  </a:lnTo>
                  <a:lnTo>
                    <a:pt x="287853" y="47793"/>
                  </a:lnTo>
                  <a:lnTo>
                    <a:pt x="335934" y="31118"/>
                  </a:lnTo>
                  <a:lnTo>
                    <a:pt x="386470" y="17803"/>
                  </a:lnTo>
                  <a:lnTo>
                    <a:pt x="439183" y="8045"/>
                  </a:lnTo>
                  <a:lnTo>
                    <a:pt x="493797" y="2044"/>
                  </a:lnTo>
                  <a:lnTo>
                    <a:pt x="550036" y="0"/>
                  </a:lnTo>
                  <a:lnTo>
                    <a:pt x="606277" y="2044"/>
                  </a:lnTo>
                  <a:lnTo>
                    <a:pt x="660896" y="8045"/>
                  </a:lnTo>
                  <a:lnTo>
                    <a:pt x="713615" y="17803"/>
                  </a:lnTo>
                  <a:lnTo>
                    <a:pt x="764158" y="31118"/>
                  </a:lnTo>
                  <a:lnTo>
                    <a:pt x="812249" y="47793"/>
                  </a:lnTo>
                  <a:lnTo>
                    <a:pt x="857611" y="67628"/>
                  </a:lnTo>
                  <a:lnTo>
                    <a:pt x="899966" y="90424"/>
                  </a:lnTo>
                  <a:lnTo>
                    <a:pt x="939037" y="115982"/>
                  </a:lnTo>
                  <a:lnTo>
                    <a:pt x="974549" y="144103"/>
                  </a:lnTo>
                  <a:lnTo>
                    <a:pt x="1006224" y="174587"/>
                  </a:lnTo>
                  <a:lnTo>
                    <a:pt x="1033786" y="207236"/>
                  </a:lnTo>
                  <a:lnTo>
                    <a:pt x="1056957" y="241851"/>
                  </a:lnTo>
                  <a:lnTo>
                    <a:pt x="1075461" y="278233"/>
                  </a:lnTo>
                  <a:lnTo>
                    <a:pt x="1089021" y="316181"/>
                  </a:lnTo>
                  <a:lnTo>
                    <a:pt x="1097359" y="355499"/>
                  </a:lnTo>
                  <a:lnTo>
                    <a:pt x="1100201" y="395986"/>
                  </a:lnTo>
                  <a:lnTo>
                    <a:pt x="1097359" y="436488"/>
                  </a:lnTo>
                  <a:lnTo>
                    <a:pt x="1089021" y="475821"/>
                  </a:lnTo>
                  <a:lnTo>
                    <a:pt x="1075461" y="513783"/>
                  </a:lnTo>
                  <a:lnTo>
                    <a:pt x="1056957" y="550177"/>
                  </a:lnTo>
                  <a:lnTo>
                    <a:pt x="1033786" y="584803"/>
                  </a:lnTo>
                  <a:lnTo>
                    <a:pt x="1006224" y="617463"/>
                  </a:lnTo>
                  <a:lnTo>
                    <a:pt x="974549" y="647957"/>
                  </a:lnTo>
                  <a:lnTo>
                    <a:pt x="939038" y="676086"/>
                  </a:lnTo>
                  <a:lnTo>
                    <a:pt x="899966" y="701651"/>
                  </a:lnTo>
                  <a:lnTo>
                    <a:pt x="857611" y="724453"/>
                  </a:lnTo>
                  <a:lnTo>
                    <a:pt x="812249" y="744293"/>
                  </a:lnTo>
                  <a:lnTo>
                    <a:pt x="764159" y="760972"/>
                  </a:lnTo>
                  <a:lnTo>
                    <a:pt x="713615" y="774291"/>
                  </a:lnTo>
                  <a:lnTo>
                    <a:pt x="660896" y="784052"/>
                  </a:lnTo>
                  <a:lnTo>
                    <a:pt x="606277" y="790054"/>
                  </a:lnTo>
                  <a:lnTo>
                    <a:pt x="550036" y="792099"/>
                  </a:lnTo>
                  <a:lnTo>
                    <a:pt x="493797" y="790054"/>
                  </a:lnTo>
                  <a:lnTo>
                    <a:pt x="439183" y="784052"/>
                  </a:lnTo>
                  <a:lnTo>
                    <a:pt x="386470" y="774291"/>
                  </a:lnTo>
                  <a:lnTo>
                    <a:pt x="335934" y="760972"/>
                  </a:lnTo>
                  <a:lnTo>
                    <a:pt x="287853" y="744293"/>
                  </a:lnTo>
                  <a:lnTo>
                    <a:pt x="242503" y="724453"/>
                  </a:lnTo>
                  <a:lnTo>
                    <a:pt x="200159" y="701651"/>
                  </a:lnTo>
                  <a:lnTo>
                    <a:pt x="161099" y="676086"/>
                  </a:lnTo>
                  <a:lnTo>
                    <a:pt x="125599" y="647957"/>
                  </a:lnTo>
                  <a:lnTo>
                    <a:pt x="93935" y="617463"/>
                  </a:lnTo>
                  <a:lnTo>
                    <a:pt x="66385" y="584803"/>
                  </a:lnTo>
                  <a:lnTo>
                    <a:pt x="43223" y="550177"/>
                  </a:lnTo>
                  <a:lnTo>
                    <a:pt x="24727" y="513783"/>
                  </a:lnTo>
                  <a:lnTo>
                    <a:pt x="11174" y="475821"/>
                  </a:lnTo>
                  <a:lnTo>
                    <a:pt x="2839" y="436488"/>
                  </a:lnTo>
                  <a:lnTo>
                    <a:pt x="0" y="395986"/>
                  </a:lnTo>
                  <a:close/>
                </a:path>
              </a:pathLst>
            </a:custGeom>
            <a:ln w="9534">
              <a:solidFill>
                <a:srgbClr val="FFCE00"/>
              </a:solidFill>
            </a:ln>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grpSp>
      <p:sp>
        <p:nvSpPr>
          <p:cNvPr id="76" name="object 74"/>
          <p:cNvSpPr txBox="1"/>
          <p:nvPr/>
        </p:nvSpPr>
        <p:spPr>
          <a:xfrm>
            <a:off x="6202650" y="5274981"/>
            <a:ext cx="1136689" cy="258917"/>
          </a:xfrm>
          <a:prstGeom prst="rect">
            <a:avLst/>
          </a:prstGeom>
        </p:spPr>
        <p:txBody>
          <a:bodyPr vert="horz" wrap="square" lIns="0" tIns="10160" rIns="0" bIns="0" rtlCol="0">
            <a:spAutoFit/>
          </a:bodyPr>
          <a:lstStyle/>
          <a:p>
            <a:pPr marL="41275" marR="5080" indent="-28575">
              <a:lnSpc>
                <a:spcPct val="100899"/>
              </a:lnSpc>
              <a:spcBef>
                <a:spcPts val="80"/>
              </a:spcBef>
            </a:pPr>
            <a:r>
              <a:rPr lang="en-US" sz="1600" spc="50" dirty="0" err="1" smtClean="0">
                <a:latin typeface="Times New Roman" panose="02020603050405020304" pitchFamily="18" charset="0"/>
                <a:cs typeface="Times New Roman" panose="02020603050405020304" pitchFamily="18" charset="0"/>
              </a:rPr>
              <a:t>Đồng</a:t>
            </a:r>
            <a:r>
              <a:rPr lang="en-US" sz="1600" spc="50" dirty="0" smtClean="0">
                <a:latin typeface="Times New Roman" panose="02020603050405020304" pitchFamily="18" charset="0"/>
                <a:cs typeface="Times New Roman" panose="02020603050405020304" pitchFamily="18" charset="0"/>
              </a:rPr>
              <a:t> </a:t>
            </a:r>
            <a:r>
              <a:rPr lang="en-US" sz="1600" spc="50" dirty="0" err="1" smtClean="0">
                <a:latin typeface="Times New Roman" panose="02020603050405020304" pitchFamily="18" charset="0"/>
                <a:cs typeface="Times New Roman" panose="02020603050405020304" pitchFamily="18" charset="0"/>
              </a:rPr>
              <a:t>phục</a:t>
            </a:r>
            <a:endParaRPr sz="1600" dirty="0">
              <a:latin typeface="Times New Roman" panose="02020603050405020304" pitchFamily="18" charset="0"/>
              <a:cs typeface="Times New Roman" panose="02020603050405020304" pitchFamily="18" charset="0"/>
            </a:endParaRPr>
          </a:p>
        </p:txBody>
      </p:sp>
      <p:sp>
        <p:nvSpPr>
          <p:cNvPr id="77" name="object 77"/>
          <p:cNvSpPr/>
          <p:nvPr/>
        </p:nvSpPr>
        <p:spPr>
          <a:xfrm>
            <a:off x="2625653" y="2503914"/>
            <a:ext cx="3748404" cy="3097530"/>
          </a:xfrm>
          <a:custGeom>
            <a:avLst/>
            <a:gdLst/>
            <a:ahLst/>
            <a:cxnLst/>
            <a:rect l="l" t="t" r="r" b="b"/>
            <a:pathLst>
              <a:path w="3748404" h="3097529">
                <a:moveTo>
                  <a:pt x="2165350" y="0"/>
                </a:moveTo>
                <a:lnTo>
                  <a:pt x="1947799" y="976249"/>
                </a:lnTo>
              </a:path>
              <a:path w="3748404" h="3097529">
                <a:moveTo>
                  <a:pt x="2955925" y="276225"/>
                </a:moveTo>
                <a:lnTo>
                  <a:pt x="2317750" y="1160399"/>
                </a:lnTo>
              </a:path>
              <a:path w="3748404" h="3097529">
                <a:moveTo>
                  <a:pt x="3460750" y="976249"/>
                </a:moveTo>
                <a:lnTo>
                  <a:pt x="2517775" y="1538224"/>
                </a:lnTo>
              </a:path>
              <a:path w="3748404" h="3097529">
                <a:moveTo>
                  <a:pt x="3748024" y="2090674"/>
                </a:moveTo>
                <a:lnTo>
                  <a:pt x="2425700" y="1952625"/>
                </a:lnTo>
              </a:path>
              <a:path w="3748404" h="3097529">
                <a:moveTo>
                  <a:pt x="3297174" y="2790825"/>
                </a:moveTo>
                <a:lnTo>
                  <a:pt x="2246249" y="2109724"/>
                </a:lnTo>
              </a:path>
              <a:path w="3748404" h="3097529">
                <a:moveTo>
                  <a:pt x="2425700" y="2990850"/>
                </a:moveTo>
                <a:lnTo>
                  <a:pt x="1922399" y="2247900"/>
                </a:lnTo>
              </a:path>
              <a:path w="3748404" h="3097529">
                <a:moveTo>
                  <a:pt x="1223899" y="3097149"/>
                </a:moveTo>
                <a:lnTo>
                  <a:pt x="1590675" y="2233549"/>
                </a:lnTo>
              </a:path>
              <a:path w="3748404" h="3097529">
                <a:moveTo>
                  <a:pt x="436499" y="2593975"/>
                </a:moveTo>
                <a:lnTo>
                  <a:pt x="1252474" y="2022475"/>
                </a:lnTo>
              </a:path>
              <a:path w="3748404" h="3097529">
                <a:moveTo>
                  <a:pt x="63500" y="1801749"/>
                </a:moveTo>
                <a:lnTo>
                  <a:pt x="1149350" y="1688973"/>
                </a:lnTo>
              </a:path>
              <a:path w="3748404" h="3097529">
                <a:moveTo>
                  <a:pt x="0" y="1068324"/>
                </a:moveTo>
                <a:lnTo>
                  <a:pt x="1223899" y="1317498"/>
                </a:lnTo>
              </a:path>
              <a:path w="3748404" h="3097529">
                <a:moveTo>
                  <a:pt x="374650" y="411099"/>
                </a:moveTo>
                <a:lnTo>
                  <a:pt x="1366774" y="1120775"/>
                </a:lnTo>
              </a:path>
              <a:path w="3748404" h="3097529">
                <a:moveTo>
                  <a:pt x="1149350" y="0"/>
                </a:moveTo>
                <a:lnTo>
                  <a:pt x="1616075" y="976249"/>
                </a:lnTo>
              </a:path>
            </a:pathLst>
          </a:custGeom>
          <a:ln w="9534">
            <a:solidFill>
              <a:srgbClr val="000000"/>
            </a:solidFill>
          </a:ln>
        </p:spPr>
        <p:txBody>
          <a:bodyPr wrap="square" lIns="0" tIns="0" rIns="0" bIns="0" rtlCol="0"/>
          <a:lstStyle/>
          <a:p>
            <a:endParaRPr sz="1400">
              <a:latin typeface="Times New Roman" panose="02020603050405020304" pitchFamily="18" charset="0"/>
              <a:cs typeface="Times New Roman" panose="02020603050405020304" pitchFamily="18" charset="0"/>
            </a:endParaRPr>
          </a:p>
        </p:txBody>
      </p:sp>
      <p:sp>
        <p:nvSpPr>
          <p:cNvPr id="78" name="object 75"/>
          <p:cNvSpPr/>
          <p:nvPr/>
        </p:nvSpPr>
        <p:spPr>
          <a:xfrm>
            <a:off x="3728902" y="3470638"/>
            <a:ext cx="1447800" cy="1343025"/>
          </a:xfrm>
          <a:prstGeom prst="rect">
            <a:avLst/>
          </a:prstGeom>
          <a:blipFill>
            <a:blip r:embed="rId38" cstate="print"/>
            <a:stretch>
              <a:fillRect/>
            </a:stretch>
          </a:blipFill>
        </p:spPr>
        <p:txBody>
          <a:bodyPr wrap="square" lIns="0" tIns="0" rIns="0" bIns="0" rtlCol="0"/>
          <a:lstStyle/>
          <a:p>
            <a:endParaRPr/>
          </a:p>
        </p:txBody>
      </p:sp>
      <p:sp>
        <p:nvSpPr>
          <p:cNvPr id="79" name="object 76"/>
          <p:cNvSpPr txBox="1"/>
          <p:nvPr/>
        </p:nvSpPr>
        <p:spPr>
          <a:xfrm>
            <a:off x="4086961" y="3697402"/>
            <a:ext cx="749935" cy="850169"/>
          </a:xfrm>
          <a:prstGeom prst="rect">
            <a:avLst/>
          </a:prstGeom>
        </p:spPr>
        <p:txBody>
          <a:bodyPr vert="horz" wrap="square" lIns="0" tIns="10795" rIns="0" bIns="0" rtlCol="0">
            <a:spAutoFit/>
          </a:bodyPr>
          <a:lstStyle/>
          <a:p>
            <a:pPr marL="12700" marR="5080" indent="171450" algn="just">
              <a:lnSpc>
                <a:spcPct val="100800"/>
              </a:lnSpc>
              <a:spcBef>
                <a:spcPts val="85"/>
              </a:spcBef>
            </a:pPr>
            <a:r>
              <a:rPr dirty="0">
                <a:latin typeface="Times New Roman" panose="02020603050405020304" pitchFamily="18" charset="0"/>
                <a:cs typeface="Times New Roman" panose="02020603050405020304" pitchFamily="18" charset="0"/>
              </a:rPr>
              <a:t>Văn  </a:t>
            </a:r>
            <a:r>
              <a:rPr spc="-10" dirty="0" err="1">
                <a:latin typeface="Times New Roman" panose="02020603050405020304" pitchFamily="18" charset="0"/>
                <a:cs typeface="Times New Roman" panose="02020603050405020304" pitchFamily="18" charset="0"/>
              </a:rPr>
              <a:t>hóa</a:t>
            </a:r>
            <a:r>
              <a:rPr spc="-100" dirty="0">
                <a:latin typeface="Times New Roman" panose="02020603050405020304" pitchFamily="18" charset="0"/>
                <a:cs typeface="Times New Roman" panose="02020603050405020304" pitchFamily="18" charset="0"/>
              </a:rPr>
              <a:t> </a:t>
            </a:r>
            <a:r>
              <a:rPr lang="en-US" spc="-5" dirty="0" err="1" smtClean="0">
                <a:latin typeface="Times New Roman" panose="02020603050405020304" pitchFamily="18" charset="0"/>
                <a:cs typeface="Times New Roman" panose="02020603050405020304" pitchFamily="18" charset="0"/>
              </a:rPr>
              <a:t>nhà</a:t>
            </a:r>
            <a:r>
              <a:rPr lang="en-US" spc="-5" dirty="0" smtClean="0">
                <a:latin typeface="Times New Roman" panose="02020603050405020304" pitchFamily="18" charset="0"/>
                <a:cs typeface="Times New Roman" panose="02020603050405020304" pitchFamily="18" charset="0"/>
              </a:rPr>
              <a:t> </a:t>
            </a:r>
            <a:r>
              <a:rPr lang="en-US" spc="-5" dirty="0" err="1" smtClean="0">
                <a:latin typeface="Times New Roman" panose="02020603050405020304" pitchFamily="18" charset="0"/>
                <a:cs typeface="Times New Roman" panose="02020603050405020304" pitchFamily="18" charset="0"/>
              </a:rPr>
              <a:t>trường</a:t>
            </a:r>
            <a:endParaRPr dirty="0">
              <a:latin typeface="Times New Roman" panose="02020603050405020304" pitchFamily="18" charset="0"/>
              <a:cs typeface="Times New Roman" panose="02020603050405020304" pitchFamily="18" charset="0"/>
            </a:endParaRPr>
          </a:p>
        </p:txBody>
      </p:sp>
      <p:sp>
        <p:nvSpPr>
          <p:cNvPr id="80"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352425131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077016" y="1875359"/>
            <a:ext cx="4688763" cy="4223442"/>
            <a:chOff x="2221435" y="2017070"/>
            <a:chExt cx="4688763" cy="4223442"/>
          </a:xfrm>
        </p:grpSpPr>
        <p:cxnSp>
          <p:nvCxnSpPr>
            <p:cNvPr id="5" name="Straight Connector 4"/>
            <p:cNvCxnSpPr>
              <a:stCxn id="21" idx="4"/>
            </p:cNvCxnSpPr>
            <p:nvPr/>
          </p:nvCxnSpPr>
          <p:spPr>
            <a:xfrm flipH="1">
              <a:off x="4572000" y="2741103"/>
              <a:ext cx="227858" cy="1264160"/>
            </a:xfrm>
            <a:prstGeom prst="line">
              <a:avLst/>
            </a:prstGeom>
            <a:noFill/>
            <a:ln w="31750" cap="flat" cmpd="sng" algn="ctr">
              <a:solidFill>
                <a:srgbClr val="FDC56F"/>
              </a:solidFill>
              <a:prstDash val="solid"/>
              <a:miter lim="800000"/>
            </a:ln>
            <a:effectLst/>
          </p:spPr>
        </p:cxnSp>
        <p:cxnSp>
          <p:nvCxnSpPr>
            <p:cNvPr id="6" name="Straight Connector 5"/>
            <p:cNvCxnSpPr>
              <a:stCxn id="18" idx="2"/>
            </p:cNvCxnSpPr>
            <p:nvPr/>
          </p:nvCxnSpPr>
          <p:spPr>
            <a:xfrm flipH="1">
              <a:off x="4572001" y="3624297"/>
              <a:ext cx="1601680" cy="344763"/>
            </a:xfrm>
            <a:prstGeom prst="line">
              <a:avLst/>
            </a:prstGeom>
            <a:noFill/>
            <a:ln w="31750" cap="flat" cmpd="sng" algn="ctr">
              <a:solidFill>
                <a:srgbClr val="FDC56F"/>
              </a:solidFill>
              <a:prstDash val="solid"/>
              <a:miter lim="800000"/>
            </a:ln>
            <a:effectLst/>
          </p:spPr>
        </p:cxnSp>
        <p:cxnSp>
          <p:nvCxnSpPr>
            <p:cNvPr id="7" name="Straight Connector 6"/>
            <p:cNvCxnSpPr>
              <a:stCxn id="14" idx="3"/>
            </p:cNvCxnSpPr>
            <p:nvPr/>
          </p:nvCxnSpPr>
          <p:spPr>
            <a:xfrm flipH="1">
              <a:off x="4618455" y="2877547"/>
              <a:ext cx="1431266" cy="1171356"/>
            </a:xfrm>
            <a:prstGeom prst="line">
              <a:avLst/>
            </a:prstGeom>
            <a:noFill/>
            <a:ln w="31750" cap="flat" cmpd="sng" algn="ctr">
              <a:solidFill>
                <a:srgbClr val="FDC56F"/>
              </a:solidFill>
              <a:prstDash val="solid"/>
              <a:miter lim="800000"/>
            </a:ln>
            <a:effectLst/>
          </p:spPr>
        </p:cxnSp>
        <p:cxnSp>
          <p:nvCxnSpPr>
            <p:cNvPr id="8" name="Straight Connector 7"/>
            <p:cNvCxnSpPr>
              <a:stCxn id="15" idx="5"/>
            </p:cNvCxnSpPr>
            <p:nvPr/>
          </p:nvCxnSpPr>
          <p:spPr>
            <a:xfrm>
              <a:off x="3298583" y="3181194"/>
              <a:ext cx="1273416" cy="824069"/>
            </a:xfrm>
            <a:prstGeom prst="line">
              <a:avLst/>
            </a:prstGeom>
            <a:noFill/>
            <a:ln w="31750" cap="flat" cmpd="sng" algn="ctr">
              <a:solidFill>
                <a:srgbClr val="FDC56F"/>
              </a:solidFill>
              <a:prstDash val="solid"/>
              <a:miter lim="800000"/>
            </a:ln>
            <a:effectLst/>
          </p:spPr>
        </p:cxnSp>
        <p:cxnSp>
          <p:nvCxnSpPr>
            <p:cNvPr id="9" name="Straight Connector 8"/>
            <p:cNvCxnSpPr>
              <a:stCxn id="16" idx="7"/>
            </p:cNvCxnSpPr>
            <p:nvPr/>
          </p:nvCxnSpPr>
          <p:spPr>
            <a:xfrm flipV="1">
              <a:off x="3143375" y="4164475"/>
              <a:ext cx="1189906" cy="1010902"/>
            </a:xfrm>
            <a:prstGeom prst="line">
              <a:avLst/>
            </a:prstGeom>
            <a:noFill/>
            <a:ln w="31750" cap="flat" cmpd="sng" algn="ctr">
              <a:solidFill>
                <a:srgbClr val="FDC56F"/>
              </a:solidFill>
              <a:prstDash val="solid"/>
              <a:miter lim="800000"/>
            </a:ln>
            <a:effectLst/>
          </p:spPr>
        </p:cxnSp>
        <p:cxnSp>
          <p:nvCxnSpPr>
            <p:cNvPr id="10" name="Straight Connector 9"/>
            <p:cNvCxnSpPr>
              <a:endCxn id="19" idx="6"/>
            </p:cNvCxnSpPr>
            <p:nvPr/>
          </p:nvCxnSpPr>
          <p:spPr>
            <a:xfrm flipH="1">
              <a:off x="3277508" y="4005263"/>
              <a:ext cx="1294492" cy="180910"/>
            </a:xfrm>
            <a:prstGeom prst="line">
              <a:avLst/>
            </a:prstGeom>
            <a:noFill/>
            <a:ln w="31750" cap="flat" cmpd="sng" algn="ctr">
              <a:solidFill>
                <a:srgbClr val="FDC56F"/>
              </a:solidFill>
              <a:prstDash val="solid"/>
              <a:miter lim="800000"/>
            </a:ln>
            <a:effectLst/>
          </p:spPr>
        </p:cxnSp>
        <p:cxnSp>
          <p:nvCxnSpPr>
            <p:cNvPr id="11" name="Straight Connector 10"/>
            <p:cNvCxnSpPr>
              <a:endCxn id="20" idx="0"/>
            </p:cNvCxnSpPr>
            <p:nvPr/>
          </p:nvCxnSpPr>
          <p:spPr>
            <a:xfrm flipH="1">
              <a:off x="4303051" y="3958146"/>
              <a:ext cx="267928" cy="1816287"/>
            </a:xfrm>
            <a:prstGeom prst="line">
              <a:avLst/>
            </a:prstGeom>
            <a:noFill/>
            <a:ln w="31750" cap="flat" cmpd="sng" algn="ctr">
              <a:solidFill>
                <a:srgbClr val="FDC56F"/>
              </a:solidFill>
              <a:prstDash val="solid"/>
              <a:miter lim="800000"/>
            </a:ln>
            <a:effectLst/>
          </p:spPr>
        </p:cxnSp>
        <p:cxnSp>
          <p:nvCxnSpPr>
            <p:cNvPr id="12" name="Straight Connector 11"/>
            <p:cNvCxnSpPr>
              <a:endCxn id="17" idx="1"/>
            </p:cNvCxnSpPr>
            <p:nvPr/>
          </p:nvCxnSpPr>
          <p:spPr>
            <a:xfrm>
              <a:off x="4572000" y="4005263"/>
              <a:ext cx="926239" cy="779000"/>
            </a:xfrm>
            <a:prstGeom prst="line">
              <a:avLst/>
            </a:prstGeom>
            <a:noFill/>
            <a:ln w="31750" cap="flat" cmpd="sng" algn="ctr">
              <a:solidFill>
                <a:srgbClr val="FDC56F"/>
              </a:solidFill>
              <a:prstDash val="solid"/>
              <a:miter lim="800000"/>
            </a:ln>
            <a:effectLst/>
          </p:spPr>
        </p:cxnSp>
        <p:sp>
          <p:nvSpPr>
            <p:cNvPr id="13" name="Oval 12"/>
            <p:cNvSpPr/>
            <p:nvPr/>
          </p:nvSpPr>
          <p:spPr>
            <a:xfrm>
              <a:off x="3671899" y="3068960"/>
              <a:ext cx="1800200" cy="1800200"/>
            </a:xfrm>
            <a:prstGeom prst="ellipse">
              <a:avLst/>
            </a:prstGeom>
            <a:solidFill>
              <a:srgbClr val="FDC56F"/>
            </a:solid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a:solidFill>
                  <a:sysClr val="window" lastClr="FFFFFF"/>
                </a:solidFill>
              </a:endParaRPr>
            </a:p>
          </p:txBody>
        </p:sp>
        <p:sp>
          <p:nvSpPr>
            <p:cNvPr id="14" name="Oval 13"/>
            <p:cNvSpPr/>
            <p:nvPr/>
          </p:nvSpPr>
          <p:spPr>
            <a:xfrm>
              <a:off x="5902086" y="2017070"/>
              <a:ext cx="1008112" cy="1008112"/>
            </a:xfrm>
            <a:prstGeom prst="ellipse">
              <a:avLst/>
            </a:prstGeom>
            <a:solidFill>
              <a:schemeClr val="accent4">
                <a:lumMod val="75000"/>
              </a:schemeClr>
            </a:solidFill>
            <a:ln w="635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dirty="0">
                <a:solidFill>
                  <a:sysClr val="window" lastClr="FFFFFF"/>
                </a:solidFill>
              </a:endParaRPr>
            </a:p>
          </p:txBody>
        </p:sp>
        <p:sp>
          <p:nvSpPr>
            <p:cNvPr id="15" name="Oval 14"/>
            <p:cNvSpPr/>
            <p:nvPr/>
          </p:nvSpPr>
          <p:spPr>
            <a:xfrm>
              <a:off x="2506080" y="2388691"/>
              <a:ext cx="928475" cy="928475"/>
            </a:xfrm>
            <a:prstGeom prst="ellipse">
              <a:avLst/>
            </a:prstGeom>
            <a:solidFill>
              <a:srgbClr val="80DBE4"/>
            </a:solidFill>
            <a:ln w="635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a:solidFill>
                  <a:sysClr val="window" lastClr="FFFFFF"/>
                </a:solidFill>
              </a:endParaRPr>
            </a:p>
          </p:txBody>
        </p:sp>
        <p:sp>
          <p:nvSpPr>
            <p:cNvPr id="16" name="Oval 15"/>
            <p:cNvSpPr/>
            <p:nvPr/>
          </p:nvSpPr>
          <p:spPr>
            <a:xfrm>
              <a:off x="2221435" y="5017197"/>
              <a:ext cx="1080120" cy="1080120"/>
            </a:xfrm>
            <a:prstGeom prst="ellipse">
              <a:avLst/>
            </a:prstGeom>
            <a:solidFill>
              <a:srgbClr val="2395A6"/>
            </a:solidFill>
            <a:ln w="635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dirty="0">
                <a:solidFill>
                  <a:sysClr val="window" lastClr="FFFFFF"/>
                </a:solidFill>
              </a:endParaRPr>
            </a:p>
          </p:txBody>
        </p:sp>
        <p:sp>
          <p:nvSpPr>
            <p:cNvPr id="17" name="Oval 16"/>
            <p:cNvSpPr/>
            <p:nvPr/>
          </p:nvSpPr>
          <p:spPr>
            <a:xfrm>
              <a:off x="5373413" y="4659437"/>
              <a:ext cx="852363" cy="852363"/>
            </a:xfrm>
            <a:prstGeom prst="ellipse">
              <a:avLst/>
            </a:prstGeom>
            <a:solidFill>
              <a:srgbClr val="39A5AE"/>
            </a:solidFill>
            <a:ln w="635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a:solidFill>
                  <a:sysClr val="window" lastClr="FFFFFF"/>
                </a:solidFill>
              </a:endParaRPr>
            </a:p>
          </p:txBody>
        </p:sp>
        <p:sp>
          <p:nvSpPr>
            <p:cNvPr id="18" name="Oval 17"/>
            <p:cNvSpPr/>
            <p:nvPr/>
          </p:nvSpPr>
          <p:spPr>
            <a:xfrm>
              <a:off x="6173681" y="3345951"/>
              <a:ext cx="556692" cy="556692"/>
            </a:xfrm>
            <a:prstGeom prst="ellipse">
              <a:avLst/>
            </a:prstGeom>
            <a:solidFill>
              <a:srgbClr val="FDC56F"/>
            </a:solid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a:solidFill>
                  <a:sysClr val="window" lastClr="FFFFFF"/>
                </a:solidFill>
              </a:endParaRPr>
            </a:p>
          </p:txBody>
        </p:sp>
        <p:sp>
          <p:nvSpPr>
            <p:cNvPr id="19" name="Oval 18"/>
            <p:cNvSpPr/>
            <p:nvPr/>
          </p:nvSpPr>
          <p:spPr>
            <a:xfrm>
              <a:off x="2633381" y="3864109"/>
              <a:ext cx="644127" cy="644127"/>
            </a:xfrm>
            <a:prstGeom prst="ellipse">
              <a:avLst/>
            </a:prstGeom>
            <a:solidFill>
              <a:srgbClr val="FDC56F"/>
            </a:solid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dirty="0">
                <a:solidFill>
                  <a:sysClr val="window" lastClr="FFFFFF"/>
                </a:solidFill>
              </a:endParaRPr>
            </a:p>
          </p:txBody>
        </p:sp>
        <p:sp>
          <p:nvSpPr>
            <p:cNvPr id="20" name="Oval 19"/>
            <p:cNvSpPr/>
            <p:nvPr/>
          </p:nvSpPr>
          <p:spPr>
            <a:xfrm>
              <a:off x="4070011" y="5774433"/>
              <a:ext cx="466079" cy="466079"/>
            </a:xfrm>
            <a:prstGeom prst="ellipse">
              <a:avLst/>
            </a:prstGeom>
            <a:solidFill>
              <a:srgbClr val="FDC56F"/>
            </a:solid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dirty="0">
                <a:solidFill>
                  <a:sysClr val="window" lastClr="FFFFFF"/>
                </a:solidFill>
              </a:endParaRPr>
            </a:p>
          </p:txBody>
        </p:sp>
        <p:sp>
          <p:nvSpPr>
            <p:cNvPr id="21" name="Oval 20"/>
            <p:cNvSpPr/>
            <p:nvPr/>
          </p:nvSpPr>
          <p:spPr>
            <a:xfrm>
              <a:off x="4584206" y="2309799"/>
              <a:ext cx="431304" cy="431304"/>
            </a:xfrm>
            <a:prstGeom prst="ellipse">
              <a:avLst/>
            </a:prstGeom>
            <a:solidFill>
              <a:srgbClr val="FDC56F"/>
            </a:solid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a:solidFill>
                  <a:sysClr val="window" lastClr="FFFFFF"/>
                </a:solidFill>
              </a:endParaRPr>
            </a:p>
          </p:txBody>
        </p:sp>
      </p:grpSp>
      <p:grpSp>
        <p:nvGrpSpPr>
          <p:cNvPr id="22" name="Group 21"/>
          <p:cNvGrpSpPr/>
          <p:nvPr/>
        </p:nvGrpSpPr>
        <p:grpSpPr>
          <a:xfrm>
            <a:off x="6562535" y="1500580"/>
            <a:ext cx="2565659" cy="1870367"/>
            <a:chOff x="611560" y="2538512"/>
            <a:chExt cx="1732845" cy="1870367"/>
          </a:xfrm>
        </p:grpSpPr>
        <p:sp>
          <p:nvSpPr>
            <p:cNvPr id="23" name="Rounded Rectangle 22"/>
            <p:cNvSpPr/>
            <p:nvPr/>
          </p:nvSpPr>
          <p:spPr>
            <a:xfrm>
              <a:off x="611560" y="2538512"/>
              <a:ext cx="1728192" cy="550193"/>
            </a:xfrm>
            <a:prstGeom prst="roundRect">
              <a:avLst>
                <a:gd name="adj" fmla="val 50000"/>
              </a:avLst>
            </a:prstGeom>
            <a:solidFill>
              <a:schemeClr val="accent4">
                <a:lumMod val="75000"/>
              </a:schemeClr>
            </a:solidFill>
            <a:ln w="4445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dirty="0">
                <a:solidFill>
                  <a:sysClr val="window" lastClr="FFFFFF"/>
                </a:solidFill>
              </a:endParaRPr>
            </a:p>
          </p:txBody>
        </p:sp>
        <p:sp>
          <p:nvSpPr>
            <p:cNvPr id="24" name="TextBox 23"/>
            <p:cNvSpPr txBox="1"/>
            <p:nvPr/>
          </p:nvSpPr>
          <p:spPr>
            <a:xfrm>
              <a:off x="764187" y="3208550"/>
              <a:ext cx="1580218" cy="1200329"/>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r>
                <a:rPr lang="en-US" altLang="en-US" dirty="0" err="1">
                  <a:solidFill>
                    <a:prstClr val="black"/>
                  </a:solidFill>
                  <a:latin typeface="Cambria" panose="02040503050406030204" pitchFamily="18" charset="0"/>
                  <a:ea typeface="Cambria" panose="02040503050406030204" pitchFamily="18" charset="0"/>
                </a:rPr>
                <a:t>Xây</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dựng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thương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hiệu</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phát</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triển</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nhà</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trường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giảng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dạy</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nghiên</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cứu</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học</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tập</a:t>
              </a:r>
              <a:r>
                <a:rPr lang="en-US" altLang="en-US" dirty="0">
                  <a:solidFill>
                    <a:prstClr val="black"/>
                  </a:solidFill>
                  <a:latin typeface="Cambria" panose="02040503050406030204" pitchFamily="18" charset="0"/>
                  <a:ea typeface="Cambria" panose="02040503050406030204" pitchFamily="18" charset="0"/>
                </a:rPr>
                <a:t>…)</a:t>
              </a:r>
            </a:p>
          </p:txBody>
        </p:sp>
        <p:sp>
          <p:nvSpPr>
            <p:cNvPr id="25" name="TextBox 24"/>
            <p:cNvSpPr txBox="1"/>
            <p:nvPr/>
          </p:nvSpPr>
          <p:spPr>
            <a:xfrm>
              <a:off x="831541" y="2575646"/>
              <a:ext cx="1288229" cy="400110"/>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ctr">
                <a:defRPr/>
              </a:pPr>
              <a:r>
                <a:rPr lang="en-US" altLang="ko-KR" sz="2000" b="1" dirty="0" err="1">
                  <a:solidFill>
                    <a:prstClr val="black"/>
                  </a:solidFill>
                  <a:latin typeface="Cambria" panose="02040503050406030204" pitchFamily="18" charset="0"/>
                  <a:ea typeface="Cambria" panose="02040503050406030204" pitchFamily="18" charset="0"/>
                  <a:cs typeface="Arial" panose="020B0604020202020204" pitchFamily="34" charset="0"/>
                </a:rPr>
                <a:t>Thứ</a:t>
              </a:r>
              <a:r>
                <a:rPr lang="en-US" altLang="ko-KR" sz="20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altLang="ko-KR" sz="2000" b="1" dirty="0" err="1">
                  <a:solidFill>
                    <a:prstClr val="black"/>
                  </a:solidFill>
                  <a:latin typeface="Cambria" panose="02040503050406030204" pitchFamily="18" charset="0"/>
                  <a:ea typeface="Cambria" panose="02040503050406030204" pitchFamily="18" charset="0"/>
                  <a:cs typeface="Arial" panose="020B0604020202020204" pitchFamily="34" charset="0"/>
                </a:rPr>
                <a:t>ba</a:t>
              </a:r>
              <a:endParaRPr lang="ko-KR" altLang="en-US" sz="2000" b="1" dirty="0">
                <a:solidFill>
                  <a:prstClr val="black"/>
                </a:solidFill>
                <a:latin typeface="Cambria" panose="02040503050406030204" pitchFamily="18" charset="0"/>
                <a:cs typeface="Arial" panose="020B0604020202020204" pitchFamily="34" charset="0"/>
              </a:endParaRPr>
            </a:p>
          </p:txBody>
        </p:sp>
      </p:grpSp>
      <p:grpSp>
        <p:nvGrpSpPr>
          <p:cNvPr id="26" name="Group 25"/>
          <p:cNvGrpSpPr/>
          <p:nvPr/>
        </p:nvGrpSpPr>
        <p:grpSpPr>
          <a:xfrm>
            <a:off x="6294330" y="4174721"/>
            <a:ext cx="2558770" cy="1517417"/>
            <a:chOff x="611560" y="2560948"/>
            <a:chExt cx="1728192" cy="1517417"/>
          </a:xfrm>
        </p:grpSpPr>
        <p:sp>
          <p:nvSpPr>
            <p:cNvPr id="27" name="Rounded Rectangle 26"/>
            <p:cNvSpPr/>
            <p:nvPr/>
          </p:nvSpPr>
          <p:spPr>
            <a:xfrm>
              <a:off x="611560" y="2560948"/>
              <a:ext cx="1728192" cy="527758"/>
            </a:xfrm>
            <a:prstGeom prst="roundRect">
              <a:avLst>
                <a:gd name="adj" fmla="val 50000"/>
              </a:avLst>
            </a:prstGeom>
            <a:solidFill>
              <a:srgbClr val="39A5AE"/>
            </a:solidFill>
            <a:ln w="4445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a:solidFill>
                  <a:sysClr val="window" lastClr="FFFFFF"/>
                </a:solidFill>
              </a:endParaRPr>
            </a:p>
          </p:txBody>
        </p:sp>
        <p:sp>
          <p:nvSpPr>
            <p:cNvPr id="28" name="TextBox 27"/>
            <p:cNvSpPr txBox="1"/>
            <p:nvPr/>
          </p:nvSpPr>
          <p:spPr>
            <a:xfrm>
              <a:off x="929975" y="3155035"/>
              <a:ext cx="1276158" cy="923330"/>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r>
                <a:rPr lang="en-US" altLang="en-US" dirty="0" err="1">
                  <a:solidFill>
                    <a:prstClr val="black"/>
                  </a:solidFill>
                  <a:latin typeface="Cambria" panose="02040503050406030204" pitchFamily="18" charset="0"/>
                  <a:ea typeface="Cambria" panose="02040503050406030204" pitchFamily="18" charset="0"/>
                </a:rPr>
                <a:t>Xây</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dựng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thương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hiệu</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phát</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triển</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nhà</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trường</a:t>
              </a:r>
              <a:endParaRPr lang="en-US" altLang="en-US" dirty="0">
                <a:solidFill>
                  <a:prstClr val="black"/>
                </a:solidFill>
                <a:latin typeface="Cambria" panose="02040503050406030204" pitchFamily="18" charset="0"/>
                <a:ea typeface="Cambria" panose="02040503050406030204" pitchFamily="18" charset="0"/>
              </a:endParaRPr>
            </a:p>
          </p:txBody>
        </p:sp>
        <p:sp>
          <p:nvSpPr>
            <p:cNvPr id="29" name="TextBox 28"/>
            <p:cNvSpPr txBox="1"/>
            <p:nvPr/>
          </p:nvSpPr>
          <p:spPr>
            <a:xfrm>
              <a:off x="939316" y="2631218"/>
              <a:ext cx="1072679" cy="410112"/>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ctr">
                <a:defRPr/>
              </a:pPr>
              <a:r>
                <a:rPr lang="en-US" altLang="ko-KR" sz="2000" b="1" dirty="0" err="1">
                  <a:solidFill>
                    <a:prstClr val="black"/>
                  </a:solidFill>
                  <a:latin typeface="Cambria" panose="02040503050406030204" pitchFamily="18" charset="0"/>
                  <a:ea typeface="Cambria" panose="02040503050406030204" pitchFamily="18" charset="0"/>
                  <a:cs typeface="Arial" panose="020B0604020202020204" pitchFamily="34" charset="0"/>
                </a:rPr>
                <a:t>Thứ</a:t>
              </a:r>
              <a:r>
                <a:rPr lang="en-US" altLang="ko-KR" sz="20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altLang="ko-KR" sz="2000" b="1" dirty="0" err="1">
                  <a:solidFill>
                    <a:prstClr val="black"/>
                  </a:solidFill>
                  <a:latin typeface="Cambria" panose="02040503050406030204" pitchFamily="18" charset="0"/>
                  <a:ea typeface="Cambria" panose="02040503050406030204" pitchFamily="18" charset="0"/>
                  <a:cs typeface="Arial" panose="020B0604020202020204" pitchFamily="34" charset="0"/>
                </a:rPr>
                <a:t>tư</a:t>
              </a:r>
              <a:endParaRPr lang="ko-KR" altLang="en-US" sz="2000" b="1" dirty="0">
                <a:solidFill>
                  <a:prstClr val="black"/>
                </a:solidFill>
                <a:latin typeface="Cambria" panose="02040503050406030204" pitchFamily="18" charset="0"/>
                <a:cs typeface="Arial" panose="020B0604020202020204" pitchFamily="34" charset="0"/>
              </a:endParaRPr>
            </a:p>
          </p:txBody>
        </p:sp>
      </p:grpSp>
      <p:grpSp>
        <p:nvGrpSpPr>
          <p:cNvPr id="30" name="Group 29"/>
          <p:cNvGrpSpPr/>
          <p:nvPr/>
        </p:nvGrpSpPr>
        <p:grpSpPr>
          <a:xfrm>
            <a:off x="21501" y="4642552"/>
            <a:ext cx="2175021" cy="1562755"/>
            <a:chOff x="611560" y="2556136"/>
            <a:chExt cx="1728192" cy="1562755"/>
          </a:xfrm>
        </p:grpSpPr>
        <p:sp>
          <p:nvSpPr>
            <p:cNvPr id="31" name="Rounded Rectangle 30"/>
            <p:cNvSpPr/>
            <p:nvPr/>
          </p:nvSpPr>
          <p:spPr>
            <a:xfrm>
              <a:off x="611560" y="2556136"/>
              <a:ext cx="1728192" cy="532569"/>
            </a:xfrm>
            <a:prstGeom prst="roundRect">
              <a:avLst>
                <a:gd name="adj" fmla="val 50000"/>
              </a:avLst>
            </a:prstGeom>
            <a:solidFill>
              <a:srgbClr val="2395A6"/>
            </a:solidFill>
            <a:ln w="4445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dirty="0">
                <a:solidFill>
                  <a:sysClr val="window" lastClr="FFFFFF"/>
                </a:solidFill>
              </a:endParaRPr>
            </a:p>
          </p:txBody>
        </p:sp>
        <p:sp>
          <p:nvSpPr>
            <p:cNvPr id="32" name="TextBox 31"/>
            <p:cNvSpPr txBox="1"/>
            <p:nvPr/>
          </p:nvSpPr>
          <p:spPr>
            <a:xfrm>
              <a:off x="665831" y="3195561"/>
              <a:ext cx="1625034" cy="923330"/>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r>
                <a:rPr lang="en-US" altLang="en-US" dirty="0" err="1">
                  <a:solidFill>
                    <a:prstClr val="black"/>
                  </a:solidFill>
                  <a:latin typeface="Cambria" panose="02040503050406030204" pitchFamily="18" charset="0"/>
                  <a:ea typeface="Cambria" panose="02040503050406030204" pitchFamily="18" charset="0"/>
                </a:rPr>
                <a:t>Xây</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dựng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và</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triển</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khai</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bộ</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quy</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tắc</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ứng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xử</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trong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trường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học</a:t>
              </a:r>
              <a:r>
                <a:rPr lang="en-US" altLang="en-US" dirty="0">
                  <a:solidFill>
                    <a:prstClr val="black"/>
                  </a:solidFill>
                  <a:latin typeface="Cambria" panose="02040503050406030204" pitchFamily="18" charset="0"/>
                  <a:ea typeface="Cambria" panose="02040503050406030204" pitchFamily="18" charset="0"/>
                </a:rPr>
                <a:t>.</a:t>
              </a:r>
            </a:p>
          </p:txBody>
        </p:sp>
        <p:sp>
          <p:nvSpPr>
            <p:cNvPr id="33" name="TextBox 32"/>
            <p:cNvSpPr txBox="1"/>
            <p:nvPr/>
          </p:nvSpPr>
          <p:spPr>
            <a:xfrm>
              <a:off x="665831" y="2592141"/>
              <a:ext cx="1619647" cy="400110"/>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ctr">
                <a:defRPr/>
              </a:pPr>
              <a:r>
                <a:rPr lang="en-US" altLang="ko-KR" sz="2000" b="1" dirty="0" err="1">
                  <a:solidFill>
                    <a:prstClr val="black"/>
                  </a:solidFill>
                  <a:latin typeface="Cambria" panose="02040503050406030204" pitchFamily="18" charset="0"/>
                  <a:ea typeface="Cambria" panose="02040503050406030204" pitchFamily="18" charset="0"/>
                  <a:cs typeface="Arial" panose="020B0604020202020204" pitchFamily="34" charset="0"/>
                </a:rPr>
                <a:t>Thứ</a:t>
              </a:r>
              <a:r>
                <a:rPr lang="en-US" altLang="ko-KR" sz="20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altLang="ko-KR" sz="2000" b="1" dirty="0" err="1">
                  <a:solidFill>
                    <a:prstClr val="black"/>
                  </a:solidFill>
                  <a:latin typeface="Cambria" panose="02040503050406030204" pitchFamily="18" charset="0"/>
                  <a:ea typeface="Cambria" panose="02040503050406030204" pitchFamily="18" charset="0"/>
                  <a:cs typeface="Arial" panose="020B0604020202020204" pitchFamily="34" charset="0"/>
                </a:rPr>
                <a:t>hai</a:t>
              </a:r>
              <a:endParaRPr lang="ko-KR" altLang="en-US" sz="2000" b="1" dirty="0">
                <a:solidFill>
                  <a:prstClr val="black"/>
                </a:solidFill>
                <a:latin typeface="Cambria" panose="02040503050406030204" pitchFamily="18" charset="0"/>
                <a:cs typeface="Arial" panose="020B0604020202020204" pitchFamily="34" charset="0"/>
              </a:endParaRPr>
            </a:p>
          </p:txBody>
        </p:sp>
      </p:grpSp>
      <p:grpSp>
        <p:nvGrpSpPr>
          <p:cNvPr id="34" name="Group 33"/>
          <p:cNvGrpSpPr/>
          <p:nvPr/>
        </p:nvGrpSpPr>
        <p:grpSpPr>
          <a:xfrm>
            <a:off x="-2812" y="1993715"/>
            <a:ext cx="2607378" cy="2392894"/>
            <a:chOff x="539552" y="2555244"/>
            <a:chExt cx="1761022" cy="2392894"/>
          </a:xfrm>
        </p:grpSpPr>
        <p:sp>
          <p:nvSpPr>
            <p:cNvPr id="35" name="Rounded Rectangle 34"/>
            <p:cNvSpPr/>
            <p:nvPr/>
          </p:nvSpPr>
          <p:spPr>
            <a:xfrm>
              <a:off x="611560" y="2555244"/>
              <a:ext cx="1472708" cy="533462"/>
            </a:xfrm>
            <a:prstGeom prst="roundRect">
              <a:avLst>
                <a:gd name="adj" fmla="val 50000"/>
              </a:avLst>
            </a:prstGeom>
            <a:solidFill>
              <a:srgbClr val="80DBE4"/>
            </a:solidFill>
            <a:ln w="4445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sz="2700" dirty="0">
                <a:solidFill>
                  <a:sysClr val="window" lastClr="FFFFFF"/>
                </a:solidFill>
              </a:endParaRPr>
            </a:p>
          </p:txBody>
        </p:sp>
        <p:sp>
          <p:nvSpPr>
            <p:cNvPr id="36" name="TextBox 35"/>
            <p:cNvSpPr txBox="1"/>
            <p:nvPr/>
          </p:nvSpPr>
          <p:spPr>
            <a:xfrm>
              <a:off x="539552" y="3193812"/>
              <a:ext cx="1761022" cy="1754326"/>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r>
                <a:rPr lang="en-US" altLang="en-US" dirty="0" err="1">
                  <a:solidFill>
                    <a:prstClr val="black"/>
                  </a:solidFill>
                  <a:latin typeface="Cambria" panose="02040503050406030204" pitchFamily="18" charset="0"/>
                  <a:ea typeface="Cambria" panose="02040503050406030204" pitchFamily="18" charset="0"/>
                </a:rPr>
                <a:t>Tăng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cường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tổ</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chức</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các</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hoạt</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động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văn</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hóa</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Các</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hoạt</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động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tạo</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sự</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gắn</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kết</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động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lực</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phù</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hợp</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với</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môi</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trường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và</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cộng</a:t>
              </a:r>
              <a:r>
                <a:rPr lang="en-US" altLang="en-US" dirty="0">
                  <a:solidFill>
                    <a:prstClr val="black"/>
                  </a:solidFill>
                  <a:latin typeface="Cambria" panose="02040503050406030204" pitchFamily="18" charset="0"/>
                  <a:ea typeface="Cambria" panose="02040503050406030204" pitchFamily="18" charset="0"/>
                </a:rPr>
                <a:t> </a:t>
              </a:r>
              <a:r>
                <a:rPr lang="en-US" altLang="en-US" dirty="0" err="1">
                  <a:solidFill>
                    <a:prstClr val="black"/>
                  </a:solidFill>
                  <a:latin typeface="Cambria" panose="02040503050406030204" pitchFamily="18" charset="0"/>
                  <a:ea typeface="Cambria" panose="02040503050406030204" pitchFamily="18" charset="0"/>
                </a:rPr>
                <a:t>đồng</a:t>
              </a:r>
              <a:r>
                <a:rPr lang="en-US" altLang="en-US" dirty="0">
                  <a:solidFill>
                    <a:prstClr val="black"/>
                  </a:solidFill>
                  <a:latin typeface="Cambria" panose="02040503050406030204" pitchFamily="18" charset="0"/>
                  <a:ea typeface="Cambria" panose="02040503050406030204" pitchFamily="18" charset="0"/>
                </a:rPr>
                <a:t>….</a:t>
              </a:r>
            </a:p>
          </p:txBody>
        </p:sp>
        <p:sp>
          <p:nvSpPr>
            <p:cNvPr id="37" name="TextBox 36"/>
            <p:cNvSpPr txBox="1"/>
            <p:nvPr/>
          </p:nvSpPr>
          <p:spPr>
            <a:xfrm>
              <a:off x="663725" y="2611172"/>
              <a:ext cx="1390082" cy="400110"/>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ctr">
                <a:defRPr/>
              </a:pPr>
              <a:r>
                <a:rPr lang="en-US" altLang="ko-KR" sz="2000" b="1" dirty="0" err="1">
                  <a:solidFill>
                    <a:prstClr val="black"/>
                  </a:solidFill>
                  <a:latin typeface="Cambria" panose="02040503050406030204" pitchFamily="18" charset="0"/>
                  <a:ea typeface="Cambria" panose="02040503050406030204" pitchFamily="18" charset="0"/>
                  <a:cs typeface="Arial" panose="020B0604020202020204" pitchFamily="34" charset="0"/>
                </a:rPr>
                <a:t>Thứ</a:t>
              </a:r>
              <a:r>
                <a:rPr lang="en-US" altLang="ko-KR" sz="2000" b="1"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altLang="ko-KR" sz="2000" b="1" dirty="0" err="1">
                  <a:solidFill>
                    <a:prstClr val="black"/>
                  </a:solidFill>
                  <a:latin typeface="Cambria" panose="02040503050406030204" pitchFamily="18" charset="0"/>
                  <a:ea typeface="Cambria" panose="02040503050406030204" pitchFamily="18" charset="0"/>
                  <a:cs typeface="Arial" panose="020B0604020202020204" pitchFamily="34" charset="0"/>
                </a:rPr>
                <a:t>nhất</a:t>
              </a:r>
              <a:r>
                <a:rPr lang="en-US" altLang="ko-KR" sz="2000" b="1" dirty="0">
                  <a:solidFill>
                    <a:prstClr val="black"/>
                  </a:solidFill>
                  <a:latin typeface="Cambria" panose="02040503050406030204" pitchFamily="18" charset="0"/>
                  <a:ea typeface="Cambria" panose="02040503050406030204" pitchFamily="18" charset="0"/>
                  <a:cs typeface="Arial" panose="020B0604020202020204" pitchFamily="34" charset="0"/>
                </a:rPr>
                <a:t> </a:t>
              </a:r>
              <a:endParaRPr lang="ko-KR" altLang="en-US" sz="2000" b="1" dirty="0">
                <a:solidFill>
                  <a:prstClr val="black"/>
                </a:solidFill>
                <a:latin typeface="Cambria" panose="02040503050406030204" pitchFamily="18" charset="0"/>
                <a:cs typeface="Arial" panose="020B0604020202020204" pitchFamily="34" charset="0"/>
              </a:endParaRPr>
            </a:p>
          </p:txBody>
        </p:sp>
      </p:grpSp>
      <p:sp>
        <p:nvSpPr>
          <p:cNvPr id="38" name="Rectangle 16"/>
          <p:cNvSpPr/>
          <p:nvPr/>
        </p:nvSpPr>
        <p:spPr>
          <a:xfrm rot="2700000">
            <a:off x="2719973" y="2472848"/>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ysClr val="window" lastClr="FFFFFF"/>
          </a:solid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dirty="0">
              <a:solidFill>
                <a:sysClr val="window" lastClr="FFFFFF"/>
              </a:solidFill>
            </a:endParaRPr>
          </a:p>
        </p:txBody>
      </p:sp>
      <p:sp>
        <p:nvSpPr>
          <p:cNvPr id="39" name="Rectangle 36"/>
          <p:cNvSpPr/>
          <p:nvPr/>
        </p:nvSpPr>
        <p:spPr>
          <a:xfrm>
            <a:off x="2410282" y="5252805"/>
            <a:ext cx="389370" cy="325482"/>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dirty="0">
              <a:solidFill>
                <a:sysClr val="window" lastClr="FFFFFF"/>
              </a:solidFill>
            </a:endParaRPr>
          </a:p>
        </p:txBody>
      </p:sp>
      <p:sp>
        <p:nvSpPr>
          <p:cNvPr id="40" name="Round Same Side Corner Rectangle 36"/>
          <p:cNvSpPr>
            <a:spLocks noChangeAspect="1"/>
          </p:cNvSpPr>
          <p:nvPr/>
        </p:nvSpPr>
        <p:spPr>
          <a:xfrm>
            <a:off x="6063719" y="2211290"/>
            <a:ext cx="396000" cy="313084"/>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ysClr val="window" lastClr="FFFFFF"/>
          </a:solid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dirty="0">
              <a:solidFill>
                <a:sysClr val="window" lastClr="FFFFFF"/>
              </a:solidFill>
            </a:endParaRPr>
          </a:p>
        </p:txBody>
      </p:sp>
      <p:sp>
        <p:nvSpPr>
          <p:cNvPr id="41" name="Oval 21"/>
          <p:cNvSpPr>
            <a:spLocks noChangeAspect="1"/>
          </p:cNvSpPr>
          <p:nvPr/>
        </p:nvSpPr>
        <p:spPr>
          <a:xfrm>
            <a:off x="5464222" y="4768805"/>
            <a:ext cx="381905" cy="385094"/>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ysClr val="window" lastClr="FFFFFF"/>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ko-KR" altLang="en-US" dirty="0">
              <a:solidFill>
                <a:sysClr val="window" lastClr="FFFFFF"/>
              </a:solidFill>
            </a:endParaRPr>
          </a:p>
        </p:txBody>
      </p:sp>
      <p:sp>
        <p:nvSpPr>
          <p:cNvPr id="42" name="Rectangle 41"/>
          <p:cNvSpPr/>
          <p:nvPr/>
        </p:nvSpPr>
        <p:spPr>
          <a:xfrm>
            <a:off x="1506037" y="598133"/>
            <a:ext cx="6980116" cy="523220"/>
          </a:xfrm>
          <a:prstGeom prst="rect">
            <a:avLst/>
          </a:prstGeom>
        </p:spPr>
        <p:txBody>
          <a:bodyPr wrap="none">
            <a:spAutoFit/>
          </a:bodyPr>
          <a:lstStyle/>
          <a:p>
            <a:pPr>
              <a:defRPr/>
            </a:pPr>
            <a:r>
              <a:rPr lang="en-US" sz="2800" b="1" dirty="0" smtClean="0">
                <a:solidFill>
                  <a:srgbClr val="C00000"/>
                </a:solidFill>
                <a:latin typeface="Cambria" panose="02040503050406030204" pitchFamily="18" charset="0"/>
                <a:ea typeface="Cambria" panose="02040503050406030204" pitchFamily="18" charset="0"/>
              </a:rPr>
              <a:t>c. CƠ </a:t>
            </a:r>
            <a:r>
              <a:rPr lang="en-US" sz="2800" b="1" dirty="0">
                <a:solidFill>
                  <a:srgbClr val="C00000"/>
                </a:solidFill>
                <a:latin typeface="Cambria" panose="02040503050406030204" pitchFamily="18" charset="0"/>
                <a:ea typeface="Cambria" panose="02040503050406030204" pitchFamily="18" charset="0"/>
              </a:rPr>
              <a:t>SỞ GIÁO DỤC </a:t>
            </a:r>
            <a:r>
              <a:rPr lang="en-US" sz="2800" b="1" dirty="0" smtClean="0">
                <a:solidFill>
                  <a:srgbClr val="C00000"/>
                </a:solidFill>
                <a:latin typeface="Cambria" panose="02040503050406030204" pitchFamily="18" charset="0"/>
                <a:ea typeface="Cambria" panose="02040503050406030204" pitchFamily="18" charset="0"/>
              </a:rPr>
              <a:t>CAO ĐẲNG NÊN </a:t>
            </a:r>
            <a:r>
              <a:rPr lang="en-US" sz="2800" b="1" dirty="0">
                <a:solidFill>
                  <a:srgbClr val="C00000"/>
                </a:solidFill>
                <a:latin typeface="Cambria" panose="02040503050406030204" pitchFamily="18" charset="0"/>
                <a:ea typeface="Cambria" panose="02040503050406030204" pitchFamily="18" charset="0"/>
              </a:rPr>
              <a:t>LƯU Ý:</a:t>
            </a:r>
            <a:endParaRPr lang="en-US" sz="2800" dirty="0">
              <a:solidFill>
                <a:srgbClr val="C00000"/>
              </a:solidFill>
              <a:latin typeface="Cambria" panose="02040503050406030204" pitchFamily="18" charset="0"/>
              <a:ea typeface="Cambria" panose="02040503050406030204" pitchFamily="18" charset="0"/>
            </a:endParaRPr>
          </a:p>
        </p:txBody>
      </p:sp>
      <p:sp>
        <p:nvSpPr>
          <p:cNvPr id="43"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428173048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6834" y="1159138"/>
            <a:ext cx="7746273" cy="4247317"/>
          </a:xfrm>
          <a:prstGeom prst="rect">
            <a:avLst/>
          </a:prstGeom>
        </p:spPr>
        <p:txBody>
          <a:bodyPr wrap="square">
            <a:spAutoFit/>
          </a:bodyPr>
          <a:lstStyle/>
          <a:p>
            <a:pPr indent="431800" algn="just">
              <a:spcBef>
                <a:spcPts val="600"/>
              </a:spcBef>
            </a:pPr>
            <a:r>
              <a:rPr lang="it-IT" sz="2600" smtClean="0">
                <a:latin typeface="Times New Roman" panose="02020603050405020304" pitchFamily="18" charset="0"/>
                <a:ea typeface="Times New Roman" panose="02020603050405020304" pitchFamily="18" charset="0"/>
                <a:cs typeface="Times New Roman" panose="02020603050405020304" pitchFamily="18" charset="0"/>
              </a:rPr>
              <a:t>	</a:t>
            </a:r>
            <a:r>
              <a:rPr lang="it-IT" sz="2600" b="1" kern="1400" smtClean="0">
                <a:latin typeface="Times New Roman" panose="02020603050405020304" pitchFamily="18" charset="0"/>
                <a:ea typeface="Times New Roman" panose="02020603050405020304" pitchFamily="18" charset="0"/>
              </a:rPr>
              <a:t>d. </a:t>
            </a:r>
            <a:r>
              <a:rPr lang="it-IT" sz="2600" b="1" kern="1400" dirty="0">
                <a:latin typeface="Times New Roman" panose="02020603050405020304" pitchFamily="18" charset="0"/>
                <a:ea typeface="Times New Roman" panose="02020603050405020304" pitchFamily="18" charset="0"/>
              </a:rPr>
              <a:t>Mô hình xây dựng văn hóa trường cao đẳng</a:t>
            </a:r>
            <a:endParaRPr lang="en-US" sz="2600" b="1" kern="14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it-IT" sz="2600" dirty="0" smtClean="0">
                <a:latin typeface="Times New Roman" panose="02020603050405020304" pitchFamily="18" charset="0"/>
                <a:ea typeface="Times New Roman" panose="02020603050405020304" pitchFamily="18" charset="0"/>
                <a:cs typeface="Times New Roman" panose="02020603050405020304" pitchFamily="18" charset="0"/>
              </a:rPr>
              <a:t>Phát </a:t>
            </a:r>
            <a:r>
              <a:rPr lang="it-IT" sz="2600" dirty="0">
                <a:latin typeface="Times New Roman" panose="02020603050405020304" pitchFamily="18" charset="0"/>
                <a:ea typeface="Times New Roman" panose="02020603050405020304" pitchFamily="18" charset="0"/>
                <a:cs typeface="Times New Roman" panose="02020603050405020304" pitchFamily="18" charset="0"/>
              </a:rPr>
              <a:t>triển văn hóa nhà </a:t>
            </a:r>
            <a:r>
              <a:rPr lang="it-IT" sz="2600" dirty="0" smtClean="0">
                <a:latin typeface="Times New Roman" panose="02020603050405020304" pitchFamily="18" charset="0"/>
                <a:ea typeface="Times New Roman" panose="02020603050405020304" pitchFamily="18" charset="0"/>
                <a:cs typeface="Times New Roman" panose="02020603050405020304" pitchFamily="18" charset="0"/>
              </a:rPr>
              <a:t>trường cao đẳng </a:t>
            </a:r>
            <a:r>
              <a:rPr lang="it-IT" sz="2600" dirty="0">
                <a:latin typeface="Times New Roman" panose="02020603050405020304" pitchFamily="18" charset="0"/>
                <a:ea typeface="Times New Roman" panose="02020603050405020304" pitchFamily="18" charset="0"/>
                <a:cs typeface="Times New Roman" panose="02020603050405020304" pitchFamily="18" charset="0"/>
              </a:rPr>
              <a:t>không phải chuyện ngày một ngày hai mà cần có những bước đi phù hợp. Có nhiều mô hình được các nhà nghiên cứu đề </a:t>
            </a:r>
            <a:r>
              <a:rPr lang="it-IT" sz="2600" dirty="0" smtClean="0">
                <a:latin typeface="Times New Roman" panose="02020603050405020304" pitchFamily="18" charset="0"/>
                <a:ea typeface="Times New Roman" panose="02020603050405020304" pitchFamily="18" charset="0"/>
                <a:cs typeface="Times New Roman" panose="02020603050405020304" pitchFamily="18" charset="0"/>
              </a:rPr>
              <a:t>xuất gồm </a:t>
            </a:r>
            <a:r>
              <a:rPr lang="it-IT" sz="2600" dirty="0">
                <a:latin typeface="Times New Roman" panose="02020603050405020304" pitchFamily="18" charset="0"/>
                <a:ea typeface="Times New Roman" panose="02020603050405020304" pitchFamily="18" charset="0"/>
                <a:cs typeface="Times New Roman" panose="02020603050405020304" pitchFamily="18" charset="0"/>
              </a:rPr>
              <a:t>11 bước cụ </a:t>
            </a:r>
            <a:r>
              <a:rPr lang="it-IT" sz="2600" dirty="0" smtClean="0">
                <a:latin typeface="Times New Roman" panose="02020603050405020304" pitchFamily="18" charset="0"/>
                <a:ea typeface="Times New Roman" panose="02020603050405020304" pitchFamily="18" charset="0"/>
                <a:cs typeface="Times New Roman" panose="02020603050405020304" pitchFamily="18" charset="0"/>
              </a:rPr>
              <a:t>thể:</a:t>
            </a:r>
          </a:p>
          <a:p>
            <a:pPr algn="just"/>
            <a:r>
              <a:rPr lang="it-IT" sz="2600" dirty="0" smtClean="0">
                <a:latin typeface="Times New Roman" panose="02020603050405020304" pitchFamily="18" charset="0"/>
                <a:cs typeface="Times New Roman" panose="02020603050405020304" pitchFamily="18" charset="0"/>
              </a:rPr>
              <a:t>	1</a:t>
            </a:r>
            <a:r>
              <a:rPr lang="it-IT" sz="2600" dirty="0">
                <a:latin typeface="Times New Roman" panose="02020603050405020304" pitchFamily="18" charset="0"/>
                <a:cs typeface="Times New Roman" panose="02020603050405020304" pitchFamily="18" charset="0"/>
              </a:rPr>
              <a:t>. Tìm hiểu môi trường và các yếu tố ảnh hưởng tới hiến lược phát triển của nhà trường trong tương lai xem những yếu tố nào có ảnh hưởng nhất làm thay đổi chiến lược phát triển của tổ chức nhà trường.         </a:t>
            </a:r>
            <a:endParaRPr lang="en-US" sz="2600" dirty="0">
              <a:latin typeface="Times New Roman" panose="02020603050405020304" pitchFamily="18" charset="0"/>
              <a:cs typeface="Times New Roman" panose="02020603050405020304" pitchFamily="18" charset="0"/>
            </a:endParaRPr>
          </a:p>
          <a:p>
            <a:pPr indent="431800" algn="just">
              <a:spcBef>
                <a:spcPts val="600"/>
              </a:spcBef>
              <a:spcAft>
                <a:spcPts val="0"/>
              </a:spcAft>
            </a:pP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405984204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7019" y="1032986"/>
            <a:ext cx="8125096" cy="3770263"/>
          </a:xfrm>
          <a:prstGeom prst="rect">
            <a:avLst/>
          </a:prstGeom>
        </p:spPr>
        <p:txBody>
          <a:bodyPr wrap="square">
            <a:spAutoFit/>
          </a:bodyPr>
          <a:lstStyle/>
          <a:p>
            <a:pPr indent="431800" algn="just">
              <a:spcBef>
                <a:spcPts val="600"/>
              </a:spcBef>
              <a:spcAft>
                <a:spcPts val="0"/>
              </a:spcAft>
            </a:pPr>
            <a:r>
              <a:rPr lang="it-IT" sz="2600" dirty="0">
                <a:latin typeface="Times New Roman" panose="02020603050405020304" pitchFamily="18" charset="0"/>
                <a:ea typeface="Times New Roman" panose="02020603050405020304" pitchFamily="18" charset="0"/>
              </a:rPr>
              <a:t>2. Xác định đâu là giá trị cốt lõi làm cơ sở cho thành công. Đây là bước cơ bản nhất. Các giá trị cốt lõi phải là các giá trị không phai nhòa theo thời gian và là trái tim và linh hồn của nhà trường.         </a:t>
            </a:r>
            <a:endParaRPr lang="en-US" sz="26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it-IT" sz="2600" dirty="0">
                <a:latin typeface="Times New Roman" panose="02020603050405020304" pitchFamily="18" charset="0"/>
                <a:ea typeface="Times New Roman" panose="02020603050405020304" pitchFamily="18" charset="0"/>
              </a:rPr>
              <a:t>3. Xây dựng tầm nhìn </a:t>
            </a:r>
            <a:r>
              <a:rPr lang="it-IT" sz="2600" dirty="0" smtClean="0">
                <a:latin typeface="Times New Roman" panose="02020603050405020304" pitchFamily="18" charset="0"/>
                <a:ea typeface="Times New Roman" panose="02020603050405020304" pitchFamily="18" charset="0"/>
              </a:rPr>
              <a:t>- </a:t>
            </a:r>
            <a:r>
              <a:rPr lang="it-IT" sz="2600" dirty="0">
                <a:latin typeface="Times New Roman" panose="02020603050405020304" pitchFamily="18" charset="0"/>
                <a:ea typeface="Times New Roman" panose="02020603050405020304" pitchFamily="18" charset="0"/>
              </a:rPr>
              <a:t>một bức tranh lý tưởng trong tương lai </a:t>
            </a:r>
            <a:r>
              <a:rPr lang="it-IT" sz="2600" dirty="0" smtClean="0">
                <a:latin typeface="Times New Roman" panose="02020603050405020304" pitchFamily="18" charset="0"/>
                <a:ea typeface="Times New Roman" panose="02020603050405020304" pitchFamily="18" charset="0"/>
              </a:rPr>
              <a:t>- </a:t>
            </a:r>
            <a:r>
              <a:rPr lang="it-IT" sz="2600" dirty="0">
                <a:latin typeface="Times New Roman" panose="02020603050405020304" pitchFamily="18" charset="0"/>
                <a:ea typeface="Times New Roman" panose="02020603050405020304" pitchFamily="18" charset="0"/>
              </a:rPr>
              <a:t>mà nhà trường sẽ vươn tới. Đây </a:t>
            </a:r>
            <a:r>
              <a:rPr lang="it-IT" sz="2600" dirty="0" smtClean="0">
                <a:latin typeface="Times New Roman" panose="02020603050405020304" pitchFamily="18" charset="0"/>
                <a:ea typeface="Times New Roman" panose="02020603050405020304" pitchFamily="18" charset="0"/>
              </a:rPr>
              <a:t>là </a:t>
            </a:r>
            <a:r>
              <a:rPr lang="it-IT" sz="2600" dirty="0">
                <a:latin typeface="Times New Roman" panose="02020603050405020304" pitchFamily="18" charset="0"/>
                <a:ea typeface="Times New Roman" panose="02020603050405020304" pitchFamily="18" charset="0"/>
              </a:rPr>
              <a:t>định hướng để xây dựng văn hóa nhà trường, thâm chí có thể tạo lập một nền văn hóa tường lai cho nhà trường khác hẳn trạng thái hiện tại.         </a:t>
            </a:r>
            <a:endParaRPr lang="en-US" sz="2600" dirty="0">
              <a:latin typeface="Times New Roman" panose="02020603050405020304" pitchFamily="18" charset="0"/>
              <a:ea typeface="Times New Roman" panose="02020603050405020304" pitchFamily="18" charset="0"/>
            </a:endParaRPr>
          </a:p>
        </p:txBody>
      </p:sp>
      <p:sp>
        <p:nvSpPr>
          <p:cNvPr id="3"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408934106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0893" y="1019923"/>
            <a:ext cx="8125096" cy="4170372"/>
          </a:xfrm>
          <a:prstGeom prst="rect">
            <a:avLst/>
          </a:prstGeom>
        </p:spPr>
        <p:txBody>
          <a:bodyPr wrap="square">
            <a:spAutoFit/>
          </a:bodyPr>
          <a:lstStyle/>
          <a:p>
            <a:pPr indent="431800" algn="just">
              <a:spcBef>
                <a:spcPts val="600"/>
              </a:spcBef>
              <a:spcAft>
                <a:spcPts val="0"/>
              </a:spcAft>
            </a:pPr>
            <a:r>
              <a:rPr lang="it-IT" sz="2600" dirty="0" smtClean="0">
                <a:latin typeface="Times New Roman" panose="02020603050405020304" pitchFamily="18" charset="0"/>
                <a:ea typeface="Times New Roman" panose="02020603050405020304" pitchFamily="18" charset="0"/>
              </a:rPr>
              <a:t>4</a:t>
            </a:r>
            <a:r>
              <a:rPr lang="it-IT" sz="2600" dirty="0">
                <a:latin typeface="Times New Roman" panose="02020603050405020304" pitchFamily="18" charset="0"/>
                <a:ea typeface="Times New Roman" panose="02020603050405020304" pitchFamily="18" charset="0"/>
              </a:rPr>
              <a:t>. Đánh giá văn hóa hiện tại và xác định những yếu tố văn hóa nào cần thay đổi. Văn hóa thường tiềm ẩn, khó thấy nên việc đánh giá là cực kỳ khó khăn, </a:t>
            </a:r>
            <a:r>
              <a:rPr lang="it-IT" sz="2600" dirty="0" smtClean="0">
                <a:latin typeface="Times New Roman" panose="02020603050405020304" pitchFamily="18" charset="0"/>
                <a:ea typeface="Times New Roman" panose="02020603050405020304" pitchFamily="18" charset="0"/>
              </a:rPr>
              <a:t>dễ </a:t>
            </a:r>
            <a:r>
              <a:rPr lang="it-IT" sz="2600" dirty="0">
                <a:latin typeface="Times New Roman" panose="02020603050405020304" pitchFamily="18" charset="0"/>
                <a:ea typeface="Times New Roman" panose="02020603050405020304" pitchFamily="18" charset="0"/>
              </a:rPr>
              <a:t>gây nhầm lẫn vì các chủ thể văn hóa vốn đã hòa mình vào nền văn hóa đương đại, khó nhìn nhận một cách khách quan sự tồn tại của những hạn chế và những mặt trái, mặt tiêu cực cần thay đổi</a:t>
            </a:r>
            <a:r>
              <a:rPr lang="it-IT" sz="2600" dirty="0" smtClean="0">
                <a:latin typeface="Times New Roman" panose="02020603050405020304" pitchFamily="18" charset="0"/>
                <a:ea typeface="Times New Roman" panose="02020603050405020304" pitchFamily="18" charset="0"/>
              </a:rPr>
              <a:t>.</a:t>
            </a:r>
          </a:p>
          <a:p>
            <a:pPr indent="431800" algn="just">
              <a:spcBef>
                <a:spcPts val="600"/>
              </a:spcBef>
              <a:spcAft>
                <a:spcPts val="0"/>
              </a:spcAft>
            </a:pPr>
            <a:r>
              <a:rPr lang="it-IT" sz="2600" dirty="0">
                <a:latin typeface="Times New Roman" panose="02020603050405020304" pitchFamily="18" charset="0"/>
                <a:ea typeface="Times New Roman" panose="02020603050405020304" pitchFamily="18" charset="0"/>
              </a:rPr>
              <a:t>5. Tập trung nghiên cứu, đề xuất giải pháp làm gì và làm thế nào để thu hẹp khoảng cách của những giá trị văn hóa hiện có và văn hóa tương lai của nhà trường.        </a:t>
            </a:r>
            <a:endParaRPr lang="en-US" sz="2600" dirty="0">
              <a:latin typeface="Times New Roman" panose="02020603050405020304" pitchFamily="18" charset="0"/>
              <a:ea typeface="Times New Roman" panose="02020603050405020304" pitchFamily="18" charset="0"/>
            </a:endParaRPr>
          </a:p>
        </p:txBody>
      </p:sp>
      <p:sp>
        <p:nvSpPr>
          <p:cNvPr id="3"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352711206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2960" y="1282446"/>
            <a:ext cx="7720149" cy="4770537"/>
          </a:xfrm>
          <a:prstGeom prst="rect">
            <a:avLst/>
          </a:prstGeom>
        </p:spPr>
        <p:txBody>
          <a:bodyPr wrap="square">
            <a:spAutoFit/>
          </a:bodyPr>
          <a:lstStyle/>
          <a:p>
            <a:pPr indent="431800" algn="just">
              <a:spcBef>
                <a:spcPts val="600"/>
              </a:spcBef>
              <a:spcAft>
                <a:spcPts val="0"/>
              </a:spcAft>
            </a:pPr>
            <a:r>
              <a:rPr lang="it-IT" sz="2600" dirty="0" smtClean="0">
                <a:latin typeface="Times New Roman" panose="02020603050405020304" pitchFamily="18" charset="0"/>
                <a:ea typeface="Times New Roman" panose="02020603050405020304" pitchFamily="18" charset="0"/>
              </a:rPr>
              <a:t>6</a:t>
            </a:r>
            <a:r>
              <a:rPr lang="it-IT" sz="2600" dirty="0">
                <a:latin typeface="Times New Roman" panose="02020603050405020304" pitchFamily="18" charset="0"/>
                <a:ea typeface="Times New Roman" panose="02020603050405020304" pitchFamily="18" charset="0"/>
              </a:rPr>
              <a:t>. Xác định vai trò của lãnh đạo trong việc dẫn dăt thay đổi và phát triển văn hóa nhà trường. Lãnh đạo phải thực hiện vai trò người đề xướng, người hướng dẫn các nỗ lực thay đổi. Lãnh đạo lại có vai trò hoạch định tầm nhìn, truyền bá cho mọi thành viên nhận thức đúng tầm nhìn đó, có sự tin tưởng và cũng nỗ lực thực hiện. </a:t>
            </a:r>
            <a:endParaRPr lang="it-IT" sz="2600" dirty="0" smtClean="0">
              <a:latin typeface="Times New Roman" panose="02020603050405020304" pitchFamily="18" charset="0"/>
              <a:ea typeface="Times New Roman" panose="02020603050405020304" pitchFamily="18" charset="0"/>
            </a:endParaRPr>
          </a:p>
          <a:p>
            <a:pPr indent="431800" algn="just">
              <a:spcBef>
                <a:spcPts val="600"/>
              </a:spcBef>
            </a:pPr>
            <a:r>
              <a:rPr lang="it-IT" sz="2800" dirty="0">
                <a:latin typeface="Times New Roman" panose="02020603050405020304" pitchFamily="18" charset="0"/>
                <a:ea typeface="Times New Roman" panose="02020603050405020304" pitchFamily="18" charset="0"/>
              </a:rPr>
              <a:t>7. Soạn thảo một kế hoạch, một phương án hành động cụ thể, chi tiết tới từng việc, từng người, phù hợp với các điều kiện thời gian và nguồn lực khác để có thể thực thi được kế hoạch đó.         </a:t>
            </a:r>
            <a:endParaRPr lang="en-US" sz="28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endParaRPr lang="en-US" sz="2600" dirty="0">
              <a:latin typeface="Times New Roman" panose="02020603050405020304" pitchFamily="18" charset="0"/>
              <a:ea typeface="Times New Roman" panose="02020603050405020304" pitchFamily="18" charset="0"/>
            </a:endParaRPr>
          </a:p>
        </p:txBody>
      </p:sp>
      <p:sp>
        <p:nvSpPr>
          <p:cNvPr id="3"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40314301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60431" y="2276312"/>
            <a:ext cx="7720148" cy="2092881"/>
          </a:xfrm>
          <a:prstGeom prst="rect">
            <a:avLst/>
          </a:prstGeom>
        </p:spPr>
        <p:txBody>
          <a:bodyPr wrap="square">
            <a:spAutoFit/>
          </a:bodyPr>
          <a:lstStyle/>
          <a:p>
            <a:pPr algn="just"/>
            <a:r>
              <a:rPr lang="nl-NL" sz="26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Văn </a:t>
            </a:r>
            <a:r>
              <a:rPr lang="vi-VN" sz="2600" dirty="0" smtClean="0">
                <a:latin typeface="Times New Roman" panose="02020603050405020304" pitchFamily="18" charset="0"/>
                <a:cs typeface="Times New Roman" panose="02020603050405020304" pitchFamily="18" charset="0"/>
              </a:rPr>
              <a:t>hoá </a:t>
            </a:r>
            <a:r>
              <a:rPr lang="vi-VN" sz="2600" dirty="0">
                <a:latin typeface="Times New Roman" panose="02020603050405020304" pitchFamily="18" charset="0"/>
                <a:cs typeface="Times New Roman" panose="02020603050405020304" pitchFamily="18" charset="0"/>
              </a:rPr>
              <a:t>tổ chức </a:t>
            </a:r>
            <a:r>
              <a:rPr lang="en-US" sz="2600" dirty="0" smtClean="0">
                <a:latin typeface="Times New Roman" panose="02020603050405020304" pitchFamily="18" charset="0"/>
                <a:cs typeface="Times New Roman" panose="02020603050405020304" pitchFamily="18" charset="0"/>
              </a:rPr>
              <a:t>l</a:t>
            </a:r>
            <a:r>
              <a:rPr lang="vi-VN" sz="2600" dirty="0" smtClean="0">
                <a:latin typeface="Times New Roman" panose="02020603050405020304" pitchFamily="18" charset="0"/>
                <a:cs typeface="Times New Roman" panose="02020603050405020304" pitchFamily="18" charset="0"/>
              </a:rPr>
              <a:t>à</a:t>
            </a:r>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toàn </a:t>
            </a:r>
            <a:r>
              <a:rPr lang="vi-VN" sz="2600" dirty="0">
                <a:latin typeface="Times New Roman" panose="02020603050405020304" pitchFamily="18" charset="0"/>
                <a:cs typeface="Times New Roman" panose="02020603050405020304" pitchFamily="18" charset="0"/>
              </a:rPr>
              <a:t>bộ các </a:t>
            </a:r>
            <a:r>
              <a:rPr lang="vi-VN" sz="2600" dirty="0">
                <a:solidFill>
                  <a:srgbClr val="FF0000"/>
                </a:solidFill>
                <a:latin typeface="Times New Roman" panose="02020603050405020304" pitchFamily="18" charset="0"/>
                <a:cs typeface="Times New Roman" panose="02020603050405020304" pitchFamily="18" charset="0"/>
              </a:rPr>
              <a:t>giá trị, niềm </a:t>
            </a:r>
            <a:r>
              <a:rPr lang="en-US" sz="2600" dirty="0" smtClean="0">
                <a:solidFill>
                  <a:srgbClr val="FF0000"/>
                </a:solidFill>
                <a:latin typeface="Times New Roman" panose="02020603050405020304" pitchFamily="18" charset="0"/>
                <a:cs typeface="Times New Roman" panose="02020603050405020304" pitchFamily="18" charset="0"/>
              </a:rPr>
              <a:t>tin,</a:t>
            </a:r>
            <a:r>
              <a:rPr lang="vi-VN" sz="2600" dirty="0" smtClean="0">
                <a:solidFill>
                  <a:srgbClr val="FF0000"/>
                </a:solidFill>
                <a:latin typeface="Times New Roman" panose="02020603050405020304" pitchFamily="18" charset="0"/>
                <a:cs typeface="Times New Roman" panose="02020603050405020304" pitchFamily="18" charset="0"/>
              </a:rPr>
              <a:t> </a:t>
            </a:r>
            <a:r>
              <a:rPr lang="vi-VN" sz="2600" dirty="0">
                <a:solidFill>
                  <a:srgbClr val="FF0000"/>
                </a:solidFill>
                <a:latin typeface="Times New Roman" panose="02020603050405020304" pitchFamily="18" charset="0"/>
                <a:cs typeface="Times New Roman" panose="02020603050405020304" pitchFamily="18" charset="0"/>
              </a:rPr>
              <a:t>truyền </a:t>
            </a:r>
            <a:r>
              <a:rPr lang="vi-VN" sz="2600" dirty="0" smtClean="0">
                <a:solidFill>
                  <a:srgbClr val="FF0000"/>
                </a:solidFill>
                <a:latin typeface="Times New Roman" panose="02020603050405020304" pitchFamily="18" charset="0"/>
                <a:cs typeface="Times New Roman" panose="02020603050405020304" pitchFamily="18" charset="0"/>
              </a:rPr>
              <a:t>th</a:t>
            </a:r>
            <a:r>
              <a:rPr lang="en-US" sz="2600" dirty="0" err="1" smtClean="0">
                <a:solidFill>
                  <a:srgbClr val="FF0000"/>
                </a:solidFill>
                <a:latin typeface="Times New Roman" panose="02020603050405020304" pitchFamily="18" charset="0"/>
                <a:cs typeface="Times New Roman" panose="02020603050405020304" pitchFamily="18" charset="0"/>
              </a:rPr>
              <a:t>ống</a:t>
            </a:r>
            <a:r>
              <a:rPr lang="vi-VN" sz="2600" dirty="0" smtClean="0">
                <a:solidFill>
                  <a:srgbClr val="FF0000"/>
                </a:solidFill>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và </a:t>
            </a:r>
            <a:r>
              <a:rPr lang="vi-VN" sz="2600" dirty="0" smtClean="0">
                <a:solidFill>
                  <a:srgbClr val="FF0000"/>
                </a:solidFill>
                <a:latin typeface="Times New Roman" panose="02020603050405020304" pitchFamily="18" charset="0"/>
                <a:cs typeface="Times New Roman" panose="02020603050405020304" pitchFamily="18" charset="0"/>
              </a:rPr>
              <a:t>th</a:t>
            </a:r>
            <a:r>
              <a:rPr lang="en-US" sz="2600" dirty="0" err="1" smtClean="0">
                <a:solidFill>
                  <a:srgbClr val="FF0000"/>
                </a:solidFill>
                <a:latin typeface="Times New Roman" panose="02020603050405020304" pitchFamily="18" charset="0"/>
                <a:cs typeface="Times New Roman" panose="02020603050405020304" pitchFamily="18" charset="0"/>
              </a:rPr>
              <a:t>ói</a:t>
            </a:r>
            <a:r>
              <a:rPr lang="vi-VN" sz="2600" dirty="0" smtClean="0">
                <a:solidFill>
                  <a:srgbClr val="FF0000"/>
                </a:solidFill>
                <a:latin typeface="Times New Roman" panose="02020603050405020304" pitchFamily="18" charset="0"/>
                <a:cs typeface="Times New Roman" panose="02020603050405020304" pitchFamily="18" charset="0"/>
              </a:rPr>
              <a:t> </a:t>
            </a:r>
            <a:r>
              <a:rPr lang="vi-VN" sz="2600" dirty="0">
                <a:solidFill>
                  <a:srgbClr val="FF0000"/>
                </a:solidFill>
                <a:latin typeface="Times New Roman" panose="02020603050405020304" pitchFamily="18" charset="0"/>
                <a:cs typeface="Times New Roman" panose="02020603050405020304" pitchFamily="18" charset="0"/>
              </a:rPr>
              <a:t>quen </a:t>
            </a:r>
            <a:r>
              <a:rPr lang="vi-VN" sz="2600" dirty="0">
                <a:latin typeface="Times New Roman" panose="02020603050405020304" pitchFamily="18" charset="0"/>
                <a:cs typeface="Times New Roman" panose="02020603050405020304" pitchFamily="18" charset="0"/>
              </a:rPr>
              <a:t>có khả </a:t>
            </a:r>
            <a:r>
              <a:rPr lang="vi-VN" sz="2600" dirty="0" smtClean="0">
                <a:latin typeface="Times New Roman" panose="02020603050405020304" pitchFamily="18" charset="0"/>
                <a:cs typeface="Times New Roman" panose="02020603050405020304" pitchFamily="18" charset="0"/>
              </a:rPr>
              <a:t>n</a:t>
            </a:r>
            <a:r>
              <a:rPr lang="en-US" sz="2600" dirty="0" err="1" smtClean="0">
                <a:latin typeface="Times New Roman" panose="02020603050405020304" pitchFamily="18" charset="0"/>
                <a:cs typeface="Times New Roman" panose="02020603050405020304" pitchFamily="18" charset="0"/>
              </a:rPr>
              <a:t>ăng</a:t>
            </a:r>
            <a:r>
              <a:rPr lang="vi-VN" sz="2600" dirty="0" smtClean="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quy định </a:t>
            </a:r>
            <a:r>
              <a:rPr lang="vi-VN" sz="2600" dirty="0">
                <a:solidFill>
                  <a:srgbClr val="FF0000"/>
                </a:solidFill>
                <a:latin typeface="Times New Roman" panose="02020603050405020304" pitchFamily="18" charset="0"/>
                <a:cs typeface="Times New Roman" panose="02020603050405020304" pitchFamily="18" charset="0"/>
              </a:rPr>
              <a:t>hành </a:t>
            </a:r>
            <a:r>
              <a:rPr lang="vi-VN" sz="2600" dirty="0" smtClean="0">
                <a:solidFill>
                  <a:srgbClr val="FF0000"/>
                </a:solidFill>
                <a:latin typeface="Times New Roman" panose="02020603050405020304" pitchFamily="18" charset="0"/>
                <a:cs typeface="Times New Roman" panose="02020603050405020304" pitchFamily="18" charset="0"/>
              </a:rPr>
              <a:t>v</a:t>
            </a:r>
            <a:r>
              <a:rPr lang="en-US" sz="2600" dirty="0" err="1" smtClean="0">
                <a:solidFill>
                  <a:srgbClr val="FF0000"/>
                </a:solidFill>
                <a:latin typeface="Times New Roman" panose="02020603050405020304" pitchFamily="18" charset="0"/>
                <a:cs typeface="Times New Roman" panose="02020603050405020304" pitchFamily="18" charset="0"/>
              </a:rPr>
              <a:t>i</a:t>
            </a:r>
            <a:r>
              <a:rPr lang="vi-VN" sz="2600" dirty="0" smtClean="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của </a:t>
            </a:r>
            <a:r>
              <a:rPr lang="vi-VN" sz="2600" dirty="0" smtClean="0">
                <a:latin typeface="Times New Roman" panose="02020603050405020304" pitchFamily="18" charset="0"/>
                <a:cs typeface="Times New Roman" panose="02020603050405020304" pitchFamily="18" charset="0"/>
              </a:rPr>
              <a:t>m</a:t>
            </a:r>
            <a:r>
              <a:rPr lang="en-US" sz="2600" dirty="0" err="1" smtClean="0">
                <a:latin typeface="Times New Roman" panose="02020603050405020304" pitchFamily="18" charset="0"/>
                <a:cs typeface="Times New Roman" panose="02020603050405020304" pitchFamily="18" charset="0"/>
              </a:rPr>
              <a:t>ỗi</a:t>
            </a:r>
            <a:r>
              <a:rPr lang="vi-VN" sz="2600" dirty="0" smtClean="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thành viên trong </a:t>
            </a:r>
            <a:r>
              <a:rPr lang="vi-VN" sz="2600" dirty="0" smtClean="0">
                <a:latin typeface="Times New Roman" panose="02020603050405020304" pitchFamily="18" charset="0"/>
                <a:cs typeface="Times New Roman" panose="02020603050405020304" pitchFamily="18" charset="0"/>
              </a:rPr>
              <a:t>t</a:t>
            </a:r>
            <a:r>
              <a:rPr lang="en-US" sz="2600" dirty="0" smtClean="0">
                <a:latin typeface="Times New Roman" panose="02020603050405020304" pitchFamily="18" charset="0"/>
                <a:cs typeface="Times New Roman" panose="02020603050405020304" pitchFamily="18" charset="0"/>
              </a:rPr>
              <a:t>ổ</a:t>
            </a:r>
            <a:r>
              <a:rPr lang="vi-VN" sz="2600" dirty="0" smtClean="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chức, mang </a:t>
            </a:r>
            <a:r>
              <a:rPr lang="en-US" sz="2600" dirty="0" smtClean="0">
                <a:latin typeface="Times New Roman" panose="02020603050405020304" pitchFamily="18" charset="0"/>
                <a:cs typeface="Times New Roman" panose="02020603050405020304" pitchFamily="18" charset="0"/>
              </a:rPr>
              <a:t>l</a:t>
            </a:r>
            <a:r>
              <a:rPr lang="vi-VN" sz="2600" dirty="0" smtClean="0">
                <a:latin typeface="Times New Roman" panose="02020603050405020304" pitchFamily="18" charset="0"/>
                <a:cs typeface="Times New Roman" panose="02020603050405020304" pitchFamily="18" charset="0"/>
              </a:rPr>
              <a:t>ại </a:t>
            </a:r>
            <a:r>
              <a:rPr lang="vi-VN" sz="2600" dirty="0">
                <a:latin typeface="Times New Roman" panose="02020603050405020304" pitchFamily="18" charset="0"/>
                <a:cs typeface="Times New Roman" panose="02020603050405020304" pitchFamily="18" charset="0"/>
              </a:rPr>
              <a:t>cho </a:t>
            </a:r>
            <a:r>
              <a:rPr lang="en-US" sz="2600" dirty="0" err="1" smtClean="0">
                <a:latin typeface="Times New Roman" panose="02020603050405020304" pitchFamily="18" charset="0"/>
                <a:cs typeface="Times New Roman" panose="02020603050405020304" pitchFamily="18" charset="0"/>
              </a:rPr>
              <a:t>tổ</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chức</a:t>
            </a:r>
            <a:r>
              <a:rPr lang="vi-VN"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một</a:t>
            </a:r>
            <a:r>
              <a:rPr lang="en-US" sz="2600" dirty="0" smtClean="0">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bản</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sắc</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riêng</a:t>
            </a:r>
            <a:r>
              <a:rPr lang="vi-VN" sz="2600" dirty="0" smtClean="0">
                <a:latin typeface="Times New Roman" panose="02020603050405020304" pitchFamily="18" charset="0"/>
                <a:cs typeface="Times New Roman" panose="02020603050405020304" pitchFamily="18" charset="0"/>
              </a:rPr>
              <a:t>, ng</a:t>
            </a:r>
            <a:r>
              <a:rPr lang="en-US" sz="2600" dirty="0">
                <a:latin typeface="Times New Roman" panose="02020603050405020304" pitchFamily="18" charset="0"/>
                <a:cs typeface="Times New Roman" panose="02020603050405020304" pitchFamily="18" charset="0"/>
              </a:rPr>
              <a:t>à</a:t>
            </a:r>
            <a:r>
              <a:rPr lang="vi-VN" sz="2600" dirty="0" smtClean="0">
                <a:latin typeface="Times New Roman" panose="02020603050405020304" pitchFamily="18" charset="0"/>
                <a:cs typeface="Times New Roman" panose="02020603050405020304" pitchFamily="18" charset="0"/>
              </a:rPr>
              <a:t>y </a:t>
            </a:r>
            <a:r>
              <a:rPr lang="vi-VN" sz="2600" dirty="0">
                <a:latin typeface="Times New Roman" panose="02020603050405020304" pitchFamily="18" charset="0"/>
                <a:cs typeface="Times New Roman" panose="02020603050405020304" pitchFamily="18" charset="0"/>
              </a:rPr>
              <a:t>càng </a:t>
            </a:r>
            <a:r>
              <a:rPr lang="vi-VN" sz="2600" dirty="0">
                <a:solidFill>
                  <a:srgbClr val="FF0000"/>
                </a:solidFill>
                <a:latin typeface="Times New Roman" panose="02020603050405020304" pitchFamily="18" charset="0"/>
                <a:cs typeface="Times New Roman" panose="02020603050405020304" pitchFamily="18" charset="0"/>
              </a:rPr>
              <a:t>phong phú thêm </a:t>
            </a:r>
            <a:r>
              <a:rPr lang="vi-VN" sz="2600" dirty="0">
                <a:latin typeface="Times New Roman" panose="02020603050405020304" pitchFamily="18" charset="0"/>
                <a:cs typeface="Times New Roman" panose="02020603050405020304" pitchFamily="18" charset="0"/>
              </a:rPr>
              <a:t>và có thể </a:t>
            </a:r>
            <a:r>
              <a:rPr lang="vi-VN" sz="2600" dirty="0">
                <a:solidFill>
                  <a:srgbClr val="FF0000"/>
                </a:solidFill>
                <a:latin typeface="Times New Roman" panose="02020603050405020304" pitchFamily="18" charset="0"/>
                <a:cs typeface="Times New Roman" panose="02020603050405020304" pitchFamily="18" charset="0"/>
              </a:rPr>
              <a:t>thay </a:t>
            </a:r>
            <a:r>
              <a:rPr lang="vi-VN" sz="2600" dirty="0" smtClean="0">
                <a:solidFill>
                  <a:srgbClr val="FF0000"/>
                </a:solidFill>
                <a:latin typeface="Times New Roman" panose="02020603050405020304" pitchFamily="18" charset="0"/>
                <a:cs typeface="Times New Roman" panose="02020603050405020304" pitchFamily="18" charset="0"/>
              </a:rPr>
              <a:t>đ</a:t>
            </a:r>
            <a:r>
              <a:rPr lang="en-US" sz="2600" dirty="0" err="1" smtClean="0">
                <a:solidFill>
                  <a:srgbClr val="FF0000"/>
                </a:solidFill>
                <a:latin typeface="Times New Roman" panose="02020603050405020304" pitchFamily="18" charset="0"/>
                <a:cs typeface="Times New Roman" panose="02020603050405020304" pitchFamily="18" charset="0"/>
              </a:rPr>
              <a:t>ổi</a:t>
            </a:r>
            <a:r>
              <a:rPr lang="vi-VN" sz="2600" dirty="0" smtClean="0">
                <a:solidFill>
                  <a:srgbClr val="FF0000"/>
                </a:solidFill>
                <a:latin typeface="Times New Roman" panose="02020603050405020304" pitchFamily="18" charset="0"/>
                <a:cs typeface="Times New Roman" panose="02020603050405020304" pitchFamily="18" charset="0"/>
              </a:rPr>
              <a:t> </a:t>
            </a:r>
            <a:r>
              <a:rPr lang="vi-VN" sz="2600" dirty="0">
                <a:solidFill>
                  <a:srgbClr val="FF0000"/>
                </a:solidFill>
                <a:latin typeface="Times New Roman" panose="02020603050405020304" pitchFamily="18" charset="0"/>
                <a:cs typeface="Times New Roman" panose="02020603050405020304" pitchFamily="18" charset="0"/>
              </a:rPr>
              <a:t>theo thời </a:t>
            </a:r>
            <a:r>
              <a:rPr lang="vi-VN" sz="2600" dirty="0" smtClean="0">
                <a:solidFill>
                  <a:srgbClr val="FF0000"/>
                </a:solidFill>
                <a:latin typeface="Times New Roman" panose="02020603050405020304" pitchFamily="18" charset="0"/>
                <a:cs typeface="Times New Roman" panose="02020603050405020304" pitchFamily="18" charset="0"/>
              </a:rPr>
              <a:t>gian</a:t>
            </a:r>
            <a:r>
              <a:rPr lang="en-US" sz="2600" dirty="0" smtClean="0">
                <a:latin typeface="Times New Roman" panose="02020603050405020304" pitchFamily="18" charset="0"/>
                <a:cs typeface="Times New Roman" panose="02020603050405020304" pitchFamily="18" charset="0"/>
              </a:rPr>
              <a:t>.</a:t>
            </a:r>
            <a:r>
              <a:rPr lang="vi-VN" sz="2600" dirty="0" smtClean="0">
                <a:latin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1384663" y="843677"/>
            <a:ext cx="6740434" cy="1292662"/>
          </a:xfrm>
          <a:prstGeom prst="rect">
            <a:avLst/>
          </a:prstGeom>
          <a:noFill/>
        </p:spPr>
        <p:txBody>
          <a:bodyPr wrap="square" rtlCol="0">
            <a:spAutoFit/>
          </a:bodyPr>
          <a:lstStyle/>
          <a:p>
            <a:r>
              <a:rPr lang="en-US" sz="2600" b="1" i="1" dirty="0">
                <a:solidFill>
                  <a:srgbClr val="C00000"/>
                </a:solidFill>
                <a:latin typeface="Times New Roman" panose="02020603050405020304" pitchFamily="18" charset="0"/>
                <a:cs typeface="Times New Roman" panose="02020603050405020304" pitchFamily="18" charset="0"/>
              </a:rPr>
              <a:t>	</a:t>
            </a:r>
            <a:r>
              <a:rPr lang="en-US" sz="2600" b="1" i="1" dirty="0" smtClean="0">
                <a:solidFill>
                  <a:srgbClr val="C00000"/>
                </a:solidFill>
                <a:latin typeface="Times New Roman" panose="02020603050405020304" pitchFamily="18" charset="0"/>
                <a:cs typeface="Times New Roman" panose="02020603050405020304" pitchFamily="18" charset="0"/>
              </a:rPr>
              <a:t>1.1.2. </a:t>
            </a:r>
            <a:r>
              <a:rPr lang="en-US" sz="2600" b="1" i="1" dirty="0" err="1" smtClean="0">
                <a:solidFill>
                  <a:srgbClr val="C00000"/>
                </a:solidFill>
                <a:latin typeface="Times New Roman" panose="02020603050405020304" pitchFamily="18" charset="0"/>
                <a:cs typeface="Times New Roman" panose="02020603050405020304" pitchFamily="18" charset="0"/>
              </a:rPr>
              <a:t>Văn</a:t>
            </a:r>
            <a:r>
              <a:rPr lang="en-US" sz="2600" b="1" i="1" dirty="0" smtClean="0">
                <a:solidFill>
                  <a:srgbClr val="C00000"/>
                </a:solidFill>
                <a:latin typeface="Times New Roman" panose="02020603050405020304" pitchFamily="18" charset="0"/>
                <a:cs typeface="Times New Roman" panose="02020603050405020304" pitchFamily="18" charset="0"/>
              </a:rPr>
              <a:t> </a:t>
            </a:r>
            <a:r>
              <a:rPr lang="en-US" sz="2600" b="1" i="1" dirty="0" err="1" smtClean="0">
                <a:solidFill>
                  <a:srgbClr val="C00000"/>
                </a:solidFill>
                <a:latin typeface="Times New Roman" panose="02020603050405020304" pitchFamily="18" charset="0"/>
                <a:cs typeface="Times New Roman" panose="02020603050405020304" pitchFamily="18" charset="0"/>
              </a:rPr>
              <a:t>hóa</a:t>
            </a:r>
            <a:r>
              <a:rPr lang="en-US" sz="2600" b="1" i="1" dirty="0" smtClean="0">
                <a:solidFill>
                  <a:srgbClr val="C00000"/>
                </a:solidFill>
                <a:latin typeface="Times New Roman" panose="02020603050405020304" pitchFamily="18" charset="0"/>
                <a:cs typeface="Times New Roman" panose="02020603050405020304" pitchFamily="18" charset="0"/>
              </a:rPr>
              <a:t> </a:t>
            </a:r>
            <a:r>
              <a:rPr lang="en-US" sz="2600" b="1" i="1" dirty="0" err="1" smtClean="0">
                <a:solidFill>
                  <a:srgbClr val="C00000"/>
                </a:solidFill>
                <a:latin typeface="Times New Roman" panose="02020603050405020304" pitchFamily="18" charset="0"/>
                <a:cs typeface="Times New Roman" panose="02020603050405020304" pitchFamily="18" charset="0"/>
              </a:rPr>
              <a:t>tổ</a:t>
            </a:r>
            <a:r>
              <a:rPr lang="en-US" sz="2600" b="1" i="1" dirty="0" smtClean="0">
                <a:solidFill>
                  <a:srgbClr val="C00000"/>
                </a:solidFill>
                <a:latin typeface="Times New Roman" panose="02020603050405020304" pitchFamily="18" charset="0"/>
                <a:cs typeface="Times New Roman" panose="02020603050405020304" pitchFamily="18" charset="0"/>
              </a:rPr>
              <a:t> </a:t>
            </a:r>
            <a:r>
              <a:rPr lang="en-US" sz="2600" b="1" i="1" dirty="0" err="1" smtClean="0">
                <a:solidFill>
                  <a:srgbClr val="C00000"/>
                </a:solidFill>
                <a:latin typeface="Times New Roman" panose="02020603050405020304" pitchFamily="18" charset="0"/>
                <a:cs typeface="Times New Roman" panose="02020603050405020304" pitchFamily="18" charset="0"/>
              </a:rPr>
              <a:t>chức</a:t>
            </a:r>
            <a:r>
              <a:rPr lang="en-US" sz="2600" b="1" i="1" dirty="0" smtClean="0">
                <a:solidFill>
                  <a:srgbClr val="C00000"/>
                </a:solidFill>
                <a:latin typeface="Times New Roman" panose="02020603050405020304" pitchFamily="18" charset="0"/>
                <a:cs typeface="Times New Roman" panose="02020603050405020304" pitchFamily="18" charset="0"/>
              </a:rPr>
              <a:t> </a:t>
            </a:r>
            <a:r>
              <a:rPr lang="es-ES" sz="2600" b="1" i="1" dirty="0" smtClean="0">
                <a:latin typeface="Times New Roman" panose="02020603050405020304" pitchFamily="18" charset="0"/>
                <a:cs typeface="Times New Roman" panose="02020603050405020304" pitchFamily="18" charset="0"/>
              </a:rPr>
              <a:t>– </a:t>
            </a:r>
            <a:r>
              <a:rPr lang="es-ES" sz="2600" b="1" i="1" dirty="0" err="1" smtClean="0">
                <a:latin typeface="Times New Roman" panose="02020603050405020304" pitchFamily="18" charset="0"/>
                <a:cs typeface="Times New Roman" panose="02020603050405020304" pitchFamily="18" charset="0"/>
              </a:rPr>
              <a:t>cốt</a:t>
            </a:r>
            <a:r>
              <a:rPr lang="es-ES" sz="2600" b="1" i="1" dirty="0" smtClean="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lõi</a:t>
            </a:r>
            <a:r>
              <a:rPr lang="es-ES" sz="2600" b="1" i="1" dirty="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của</a:t>
            </a:r>
            <a:r>
              <a:rPr lang="es-ES" sz="2600" b="1" i="1" dirty="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văn</a:t>
            </a:r>
            <a:r>
              <a:rPr lang="es-ES" sz="2600" b="1" i="1" dirty="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hóa</a:t>
            </a:r>
            <a:r>
              <a:rPr lang="es-ES" sz="2600" b="1" i="1" dirty="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nhà</a:t>
            </a:r>
            <a:r>
              <a:rPr lang="es-ES" sz="2600" b="1" i="1" dirty="0">
                <a:latin typeface="Times New Roman" panose="02020603050405020304" pitchFamily="18" charset="0"/>
                <a:cs typeface="Times New Roman" panose="02020603050405020304" pitchFamily="18" charset="0"/>
              </a:rPr>
              <a:t> </a:t>
            </a:r>
            <a:r>
              <a:rPr lang="es-ES" sz="2600" b="1" i="1" dirty="0" err="1">
                <a:latin typeface="Times New Roman" panose="02020603050405020304" pitchFamily="18" charset="0"/>
                <a:cs typeface="Times New Roman" panose="02020603050405020304" pitchFamily="18" charset="0"/>
              </a:rPr>
              <a:t>trường</a:t>
            </a:r>
            <a:endParaRPr lang="en-US" sz="2600" b="1" i="1" dirty="0">
              <a:latin typeface="Times New Roman" panose="02020603050405020304" pitchFamily="18" charset="0"/>
              <a:cs typeface="Times New Roman" panose="02020603050405020304" pitchFamily="18" charset="0"/>
            </a:endParaRPr>
          </a:p>
          <a:p>
            <a:endParaRPr lang="en-US" sz="2600" b="1" i="1" dirty="0">
              <a:solidFill>
                <a:srgbClr val="C00000"/>
              </a:solidFill>
              <a:latin typeface="Times New Roman" panose="02020603050405020304" pitchFamily="18" charset="0"/>
              <a:cs typeface="Times New Roman" panose="02020603050405020304" pitchFamily="18" charset="0"/>
            </a:endParaRPr>
          </a:p>
        </p:txBody>
      </p:sp>
      <p:sp>
        <p:nvSpPr>
          <p:cNvPr id="5" name="Date Placeholder 5"/>
          <p:cNvSpPr>
            <a:spLocks noGrp="1"/>
          </p:cNvSpPr>
          <p:nvPr>
            <p:ph type="dt" sz="quarter" idx="4294967295"/>
          </p:nvPr>
        </p:nvSpPr>
        <p:spPr>
          <a:xfrm>
            <a:off x="6883201" y="6325212"/>
            <a:ext cx="2133600" cy="476250"/>
          </a:xfrm>
          <a:prstGeom prst="rect">
            <a:avLst/>
          </a:prstGeom>
        </p:spPr>
        <p:txBody>
          <a:bodyPr/>
          <a:lstStyle/>
          <a:p>
            <a:pPr>
              <a:defRPr/>
            </a:pPr>
            <a:fld id="{9E5C560E-1B57-4FD8-946C-4FAFCE8919F6}" type="datetime1">
              <a:rPr lang="en-US"/>
              <a:pPr>
                <a:defRPr/>
              </a:pPr>
              <a:t>1/16/2021</a:t>
            </a:fld>
            <a:endParaRPr lang="en-US" dirty="0"/>
          </a:p>
        </p:txBody>
      </p:sp>
    </p:spTree>
    <p:extLst>
      <p:ext uri="{BB962C8B-B14F-4D97-AF65-F5344CB8AC3E}">
        <p14:creationId xmlns:p14="http://schemas.microsoft.com/office/powerpoint/2010/main" val="192939351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6205" y="819183"/>
            <a:ext cx="7942217" cy="3862596"/>
          </a:xfrm>
          <a:prstGeom prst="rect">
            <a:avLst/>
          </a:prstGeom>
        </p:spPr>
        <p:txBody>
          <a:bodyPr wrap="square">
            <a:spAutoFit/>
          </a:bodyPr>
          <a:lstStyle/>
          <a:p>
            <a:pPr indent="431800" algn="just">
              <a:spcBef>
                <a:spcPts val="600"/>
              </a:spcBef>
              <a:spcAft>
                <a:spcPts val="0"/>
              </a:spcAft>
            </a:pPr>
            <a:r>
              <a:rPr lang="it-IT" sz="2400" dirty="0" smtClean="0">
                <a:latin typeface="Times New Roman" panose="02020603050405020304" pitchFamily="18" charset="0"/>
                <a:ea typeface="Times New Roman" panose="02020603050405020304" pitchFamily="18" charset="0"/>
              </a:rPr>
              <a:t>8</a:t>
            </a:r>
            <a:r>
              <a:rPr lang="it-IT" sz="2400" dirty="0">
                <a:latin typeface="Times New Roman" panose="02020603050405020304" pitchFamily="18" charset="0"/>
                <a:ea typeface="Times New Roman" panose="02020603050405020304" pitchFamily="18" charset="0"/>
              </a:rPr>
              <a:t>. Phổ biến nhu cầu thay đổi, viễn cảnh tương lai để mọi người cùng chia sẻ, từ đó, động viên tinh thần, tạo động lực cho đội ngũ cán bộ giáo viên trong nhà trường có sự đồng thuận, hiểu rõ vai trò, vị trí, quyền lợi và trách nhiệm của mình trong việc nỗ lực tham gia xây dựng, phát triển văn hóa mới cho nhà trường.         </a:t>
            </a:r>
            <a:endParaRPr lang="en-US" sz="24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it-IT" sz="2400" dirty="0">
                <a:latin typeface="Times New Roman" panose="02020603050405020304" pitchFamily="18" charset="0"/>
                <a:ea typeface="Times New Roman" panose="02020603050405020304" pitchFamily="18" charset="0"/>
              </a:rPr>
              <a:t>9. Giúp cho mọi người, mọi bộ phận nhận rõ những trở ngại của sự thay đổi một cách cụ thể, từ đó, động viên, khích lệ các cá nhân mạnh dạn từ bỏ thói quen cũ không tốt, chấp nhận vất vả để có sự thay đổi tích cực hơn.         </a:t>
            </a:r>
            <a:endParaRPr lang="en-US" sz="2400" dirty="0">
              <a:latin typeface="Times New Roman" panose="02020603050405020304" pitchFamily="18" charset="0"/>
              <a:ea typeface="Times New Roman" panose="02020603050405020304" pitchFamily="18" charset="0"/>
            </a:endParaRPr>
          </a:p>
        </p:txBody>
      </p:sp>
      <p:sp>
        <p:nvSpPr>
          <p:cNvPr id="3"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116094063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58091" y="1374592"/>
            <a:ext cx="7406639" cy="4170372"/>
          </a:xfrm>
          <a:prstGeom prst="rect">
            <a:avLst/>
          </a:prstGeom>
        </p:spPr>
        <p:txBody>
          <a:bodyPr wrap="square">
            <a:spAutoFit/>
          </a:bodyPr>
          <a:lstStyle/>
          <a:p>
            <a:pPr indent="431800" algn="just">
              <a:spcBef>
                <a:spcPts val="600"/>
              </a:spcBef>
              <a:spcAft>
                <a:spcPts val="0"/>
              </a:spcAft>
            </a:pPr>
            <a:r>
              <a:rPr lang="it-IT" sz="2600" dirty="0">
                <a:latin typeface="Times New Roman" panose="02020603050405020304" pitchFamily="18" charset="0"/>
                <a:ea typeface="Times New Roman" panose="02020603050405020304" pitchFamily="18" charset="0"/>
              </a:rPr>
              <a:t>10. Thể chế hóa, mô hình hóa và củng cố, cải thiện liên tục sự thay đổi văn hóa; coi trọng việc xây dựng và động viên mọi người noi theo các hình mẫu lý tưởng phù hợp với mô hình văn hóa nhà trường đang hướng tới. Sự khích lệ kèm theo một cơ chế khen thưởng có sức động viên thiết thực là rất cần thiết        </a:t>
            </a:r>
            <a:endParaRPr lang="en-US" sz="2600" dirty="0" smtClean="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it-IT" sz="2600" dirty="0" smtClean="0">
                <a:latin typeface="Times New Roman" panose="02020603050405020304" pitchFamily="18" charset="0"/>
                <a:ea typeface="Times New Roman" panose="02020603050405020304" pitchFamily="18" charset="0"/>
              </a:rPr>
              <a:t>11</a:t>
            </a:r>
            <a:r>
              <a:rPr lang="it-IT" sz="2600" dirty="0">
                <a:latin typeface="Times New Roman" panose="02020603050405020304" pitchFamily="18" charset="0"/>
                <a:ea typeface="Times New Roman" panose="02020603050405020304" pitchFamily="18" charset="0"/>
              </a:rPr>
              <a:t>. Thường xuyên đánh giá văn hóa nhà trường và thiết lập các chuẩn mực mới, những giá trị mới mang tính thời đại; đặc biệt là các giá trị học tập không ngừng và thay đổi thường xuyên. </a:t>
            </a:r>
            <a:endParaRPr lang="en-US" sz="2600" dirty="0"/>
          </a:p>
        </p:txBody>
      </p:sp>
      <p:sp>
        <p:nvSpPr>
          <p:cNvPr id="3"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412656633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601289" y="2057425"/>
            <a:ext cx="6658609" cy="3641725"/>
            <a:chOff x="1601289" y="2057425"/>
            <a:chExt cx="6658609" cy="3641725"/>
          </a:xfrm>
        </p:grpSpPr>
        <p:sp>
          <p:nvSpPr>
            <p:cNvPr id="3" name="object 3"/>
            <p:cNvSpPr/>
            <p:nvPr/>
          </p:nvSpPr>
          <p:spPr>
            <a:xfrm>
              <a:off x="1951227" y="5521833"/>
              <a:ext cx="164084" cy="164058"/>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601289" y="2057425"/>
              <a:ext cx="6658391" cy="348333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938527" y="5509133"/>
              <a:ext cx="189484" cy="189458"/>
            </a:xfrm>
            <a:prstGeom prst="rect">
              <a:avLst/>
            </a:prstGeom>
            <a:blipFill>
              <a:blip r:embed="rId4" cstate="print"/>
              <a:stretch>
                <a:fillRect/>
              </a:stretch>
            </a:blipFill>
          </p:spPr>
          <p:txBody>
            <a:bodyPr wrap="square" lIns="0" tIns="0" rIns="0" bIns="0" rtlCol="0"/>
            <a:lstStyle/>
            <a:p>
              <a:endParaRPr/>
            </a:p>
          </p:txBody>
        </p:sp>
      </p:grpSp>
      <p:sp>
        <p:nvSpPr>
          <p:cNvPr id="6" name="object 6"/>
          <p:cNvSpPr txBox="1"/>
          <p:nvPr/>
        </p:nvSpPr>
        <p:spPr>
          <a:xfrm>
            <a:off x="2431414" y="2799080"/>
            <a:ext cx="4568190" cy="1681480"/>
          </a:xfrm>
          <a:prstGeom prst="rect">
            <a:avLst/>
          </a:prstGeom>
        </p:spPr>
        <p:txBody>
          <a:bodyPr vert="horz" wrap="square" lIns="0" tIns="8890" rIns="0" bIns="0" rtlCol="0">
            <a:spAutoFit/>
          </a:bodyPr>
          <a:lstStyle/>
          <a:p>
            <a:pPr marL="12700" marR="5080" algn="ctr">
              <a:lnSpc>
                <a:spcPct val="100800"/>
              </a:lnSpc>
              <a:spcBef>
                <a:spcPts val="70"/>
              </a:spcBef>
            </a:pPr>
            <a:r>
              <a:rPr sz="3600" spc="-60" dirty="0">
                <a:latin typeface="Times New Roman"/>
                <a:cs typeface="Times New Roman"/>
              </a:rPr>
              <a:t>Trình </a:t>
            </a:r>
            <a:r>
              <a:rPr sz="3600" spc="-10" dirty="0">
                <a:latin typeface="Times New Roman"/>
                <a:cs typeface="Times New Roman"/>
              </a:rPr>
              <a:t>bày </a:t>
            </a:r>
            <a:r>
              <a:rPr sz="3600" spc="-20" dirty="0">
                <a:latin typeface="Times New Roman"/>
                <a:cs typeface="Times New Roman"/>
              </a:rPr>
              <a:t>cách </a:t>
            </a:r>
            <a:r>
              <a:rPr sz="3600" spc="-10" dirty="0">
                <a:latin typeface="Times New Roman"/>
                <a:cs typeface="Times New Roman"/>
              </a:rPr>
              <a:t>xây </a:t>
            </a:r>
            <a:r>
              <a:rPr sz="3600" spc="-20" dirty="0">
                <a:latin typeface="Times New Roman"/>
                <a:cs typeface="Times New Roman"/>
              </a:rPr>
              <a:t>dựng  </a:t>
            </a:r>
            <a:r>
              <a:rPr sz="3600" spc="-40" dirty="0">
                <a:latin typeface="Times New Roman"/>
                <a:cs typeface="Times New Roman"/>
              </a:rPr>
              <a:t>và </a:t>
            </a:r>
            <a:r>
              <a:rPr sz="3600" spc="-25" dirty="0">
                <a:latin typeface="Times New Roman"/>
                <a:cs typeface="Times New Roman"/>
              </a:rPr>
              <a:t>phát </a:t>
            </a:r>
            <a:r>
              <a:rPr sz="3600" spc="-35" dirty="0">
                <a:latin typeface="Times New Roman"/>
                <a:cs typeface="Times New Roman"/>
              </a:rPr>
              <a:t>triển văn </a:t>
            </a:r>
            <a:r>
              <a:rPr sz="3600" spc="-25" dirty="0">
                <a:latin typeface="Times New Roman"/>
                <a:cs typeface="Times New Roman"/>
              </a:rPr>
              <a:t>hóa  </a:t>
            </a:r>
            <a:r>
              <a:rPr sz="3600" spc="-55" dirty="0">
                <a:latin typeface="Times New Roman"/>
                <a:cs typeface="Times New Roman"/>
              </a:rPr>
              <a:t>nhà</a:t>
            </a:r>
            <a:r>
              <a:rPr sz="3600" spc="110" dirty="0">
                <a:latin typeface="Times New Roman"/>
                <a:cs typeface="Times New Roman"/>
              </a:rPr>
              <a:t> </a:t>
            </a:r>
            <a:r>
              <a:rPr sz="3600" spc="-20" dirty="0">
                <a:latin typeface="Times New Roman"/>
                <a:cs typeface="Times New Roman"/>
              </a:rPr>
              <a:t>trường?</a:t>
            </a:r>
            <a:endParaRPr sz="3600" dirty="0">
              <a:latin typeface="Times New Roman"/>
              <a:cs typeface="Times New Roman"/>
            </a:endParaRPr>
          </a:p>
        </p:txBody>
      </p:sp>
    </p:spTree>
    <p:extLst>
      <p:ext uri="{BB962C8B-B14F-4D97-AF65-F5344CB8AC3E}">
        <p14:creationId xmlns:p14="http://schemas.microsoft.com/office/powerpoint/2010/main" val="402206396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9382" rIns="0" bIns="0" rtlCol="0">
            <a:spAutoFit/>
          </a:bodyPr>
          <a:lstStyle/>
          <a:p>
            <a:pPr marL="974090" marR="5080">
              <a:lnSpc>
                <a:spcPct val="101400"/>
              </a:lnSpc>
              <a:spcBef>
                <a:spcPts val="60"/>
              </a:spcBef>
            </a:pPr>
            <a:r>
              <a:rPr spc="25" dirty="0"/>
              <a:t>Cách </a:t>
            </a:r>
            <a:r>
              <a:rPr spc="-10" dirty="0"/>
              <a:t>thức </a:t>
            </a:r>
            <a:r>
              <a:rPr spc="10" dirty="0"/>
              <a:t>xây </a:t>
            </a:r>
            <a:r>
              <a:rPr spc="-20" dirty="0"/>
              <a:t>dựng </a:t>
            </a:r>
            <a:r>
              <a:rPr spc="30" dirty="0"/>
              <a:t>và </a:t>
            </a:r>
            <a:r>
              <a:rPr spc="-20" dirty="0"/>
              <a:t>phát </a:t>
            </a:r>
            <a:r>
              <a:rPr spc="30" dirty="0"/>
              <a:t>triển  </a:t>
            </a:r>
            <a:r>
              <a:rPr spc="35" dirty="0"/>
              <a:t>văn </a:t>
            </a:r>
            <a:r>
              <a:rPr spc="-35" dirty="0"/>
              <a:t>hoá </a:t>
            </a:r>
            <a:r>
              <a:rPr spc="-60" dirty="0"/>
              <a:t>nhà</a:t>
            </a:r>
            <a:r>
              <a:rPr spc="409" dirty="0"/>
              <a:t> </a:t>
            </a:r>
            <a:r>
              <a:rPr dirty="0"/>
              <a:t>trường</a:t>
            </a:r>
          </a:p>
        </p:txBody>
      </p:sp>
      <p:sp>
        <p:nvSpPr>
          <p:cNvPr id="3" name="object 3"/>
          <p:cNvSpPr txBox="1"/>
          <p:nvPr/>
        </p:nvSpPr>
        <p:spPr>
          <a:xfrm>
            <a:off x="547687" y="1958467"/>
            <a:ext cx="8338820" cy="4280018"/>
          </a:xfrm>
          <a:prstGeom prst="rect">
            <a:avLst/>
          </a:prstGeom>
        </p:spPr>
        <p:txBody>
          <a:bodyPr vert="horz" wrap="square" lIns="0" tIns="98425" rIns="0" bIns="0" rtlCol="0">
            <a:spAutoFit/>
          </a:bodyPr>
          <a:lstStyle/>
          <a:p>
            <a:pPr marL="527050" indent="-514984">
              <a:lnSpc>
                <a:spcPct val="100000"/>
              </a:lnSpc>
              <a:spcBef>
                <a:spcPts val="775"/>
              </a:spcBef>
              <a:buClr>
                <a:srgbClr val="3333CC"/>
              </a:buClr>
              <a:buSzPct val="60000"/>
              <a:buAutoNum type="arabicPeriod"/>
              <a:tabLst>
                <a:tab pos="527050" algn="l"/>
                <a:tab pos="527685" algn="l"/>
              </a:tabLst>
            </a:pPr>
            <a:r>
              <a:rPr sz="3000" spc="5" dirty="0">
                <a:latin typeface="Times New Roman"/>
                <a:cs typeface="Times New Roman"/>
              </a:rPr>
              <a:t>Xây dựng </a:t>
            </a:r>
            <a:r>
              <a:rPr sz="3000" dirty="0">
                <a:latin typeface="Times New Roman"/>
                <a:cs typeface="Times New Roman"/>
              </a:rPr>
              <a:t>bầu </a:t>
            </a:r>
            <a:r>
              <a:rPr sz="3000" spc="-5" dirty="0">
                <a:latin typeface="Times New Roman"/>
                <a:cs typeface="Times New Roman"/>
              </a:rPr>
              <a:t>không khí </a:t>
            </a:r>
            <a:r>
              <a:rPr sz="3000" dirty="0">
                <a:latin typeface="Times New Roman"/>
                <a:cs typeface="Times New Roman"/>
              </a:rPr>
              <a:t>dân</a:t>
            </a:r>
            <a:r>
              <a:rPr sz="3000" spc="-105" dirty="0">
                <a:latin typeface="Times New Roman"/>
                <a:cs typeface="Times New Roman"/>
              </a:rPr>
              <a:t> </a:t>
            </a:r>
            <a:r>
              <a:rPr sz="3000" spc="-20" dirty="0">
                <a:latin typeface="Times New Roman"/>
                <a:cs typeface="Times New Roman"/>
              </a:rPr>
              <a:t>chủ</a:t>
            </a:r>
            <a:endParaRPr sz="3000" dirty="0">
              <a:latin typeface="Times New Roman"/>
              <a:cs typeface="Times New Roman"/>
            </a:endParaRPr>
          </a:p>
          <a:p>
            <a:pPr marL="527050" indent="-514984">
              <a:lnSpc>
                <a:spcPct val="100000"/>
              </a:lnSpc>
              <a:spcBef>
                <a:spcPts val="680"/>
              </a:spcBef>
              <a:buClr>
                <a:srgbClr val="3333CC"/>
              </a:buClr>
              <a:buSzPct val="60000"/>
              <a:buAutoNum type="arabicPeriod"/>
              <a:tabLst>
                <a:tab pos="527050" algn="l"/>
                <a:tab pos="527685" algn="l"/>
              </a:tabLst>
            </a:pPr>
            <a:r>
              <a:rPr sz="3000" spc="5" dirty="0">
                <a:latin typeface="Times New Roman"/>
                <a:cs typeface="Times New Roman"/>
              </a:rPr>
              <a:t>Xây dựng </a:t>
            </a:r>
            <a:r>
              <a:rPr sz="3000" spc="-30" dirty="0">
                <a:latin typeface="Times New Roman"/>
                <a:cs typeface="Times New Roman"/>
              </a:rPr>
              <a:t>cơ </a:t>
            </a:r>
            <a:r>
              <a:rPr sz="3000" spc="-20" dirty="0">
                <a:latin typeface="Times New Roman"/>
                <a:cs typeface="Times New Roman"/>
              </a:rPr>
              <a:t>chế </a:t>
            </a:r>
            <a:r>
              <a:rPr sz="3000" dirty="0">
                <a:latin typeface="Times New Roman"/>
                <a:cs typeface="Times New Roman"/>
              </a:rPr>
              <a:t>giám </a:t>
            </a:r>
            <a:r>
              <a:rPr sz="3000" spc="5" dirty="0">
                <a:latin typeface="Times New Roman"/>
                <a:cs typeface="Times New Roman"/>
              </a:rPr>
              <a:t>sát, </a:t>
            </a:r>
            <a:r>
              <a:rPr sz="3000" dirty="0">
                <a:latin typeface="Times New Roman"/>
                <a:cs typeface="Times New Roman"/>
              </a:rPr>
              <a:t>đánh giá, </a:t>
            </a:r>
            <a:r>
              <a:rPr sz="3000" spc="-15" dirty="0">
                <a:latin typeface="Times New Roman"/>
                <a:cs typeface="Times New Roman"/>
              </a:rPr>
              <a:t>khen</a:t>
            </a:r>
            <a:r>
              <a:rPr sz="3000" spc="110" dirty="0">
                <a:latin typeface="Times New Roman"/>
                <a:cs typeface="Times New Roman"/>
              </a:rPr>
              <a:t> </a:t>
            </a:r>
            <a:r>
              <a:rPr sz="3000" dirty="0">
                <a:latin typeface="Times New Roman"/>
                <a:cs typeface="Times New Roman"/>
              </a:rPr>
              <a:t>thưởng</a:t>
            </a:r>
          </a:p>
          <a:p>
            <a:pPr marL="527050" marR="5080" indent="-514984">
              <a:lnSpc>
                <a:spcPct val="100000"/>
              </a:lnSpc>
              <a:spcBef>
                <a:spcPts val="755"/>
              </a:spcBef>
              <a:buClr>
                <a:srgbClr val="3333CC"/>
              </a:buClr>
              <a:buSzPct val="60000"/>
              <a:buAutoNum type="arabicPeriod"/>
              <a:tabLst>
                <a:tab pos="527050" algn="l"/>
                <a:tab pos="527685" algn="l"/>
                <a:tab pos="1709420" algn="l"/>
                <a:tab pos="2224405" algn="l"/>
                <a:tab pos="2939415" algn="l"/>
                <a:tab pos="3635375" algn="l"/>
                <a:tab pos="4150360" algn="l"/>
                <a:tab pos="4865370" algn="l"/>
                <a:tab pos="5514340" algn="l"/>
                <a:tab pos="5962015" algn="l"/>
                <a:tab pos="6867525" algn="l"/>
                <a:tab pos="7659370" algn="l"/>
              </a:tabLst>
            </a:pPr>
            <a:r>
              <a:rPr sz="3000" spc="20" dirty="0">
                <a:latin typeface="Times New Roman"/>
                <a:cs typeface="Times New Roman"/>
              </a:rPr>
              <a:t>C</a:t>
            </a:r>
            <a:r>
              <a:rPr sz="3000" spc="-55" dirty="0">
                <a:latin typeface="Times New Roman"/>
                <a:cs typeface="Times New Roman"/>
              </a:rPr>
              <a:t>B</a:t>
            </a:r>
            <a:r>
              <a:rPr sz="3000" spc="80" dirty="0">
                <a:latin typeface="Times New Roman"/>
                <a:cs typeface="Times New Roman"/>
              </a:rPr>
              <a:t>Q</a:t>
            </a:r>
            <a:r>
              <a:rPr sz="3000" dirty="0">
                <a:latin typeface="Times New Roman"/>
                <a:cs typeface="Times New Roman"/>
              </a:rPr>
              <a:t>L	</a:t>
            </a:r>
            <a:r>
              <a:rPr sz="3000" spc="-80" dirty="0">
                <a:latin typeface="Times New Roman"/>
                <a:cs typeface="Times New Roman"/>
              </a:rPr>
              <a:t>v</a:t>
            </a:r>
            <a:r>
              <a:rPr sz="3000" dirty="0">
                <a:latin typeface="Times New Roman"/>
                <a:cs typeface="Times New Roman"/>
              </a:rPr>
              <a:t>à	</a:t>
            </a:r>
            <a:r>
              <a:rPr sz="3000" spc="-70" dirty="0">
                <a:latin typeface="Times New Roman"/>
                <a:cs typeface="Times New Roman"/>
              </a:rPr>
              <a:t>G</a:t>
            </a:r>
            <a:r>
              <a:rPr sz="3000" dirty="0">
                <a:latin typeface="Times New Roman"/>
                <a:cs typeface="Times New Roman"/>
              </a:rPr>
              <a:t>V	</a:t>
            </a:r>
            <a:r>
              <a:rPr sz="3000" spc="-60" dirty="0">
                <a:latin typeface="Times New Roman"/>
                <a:cs typeface="Times New Roman"/>
              </a:rPr>
              <a:t>c</a:t>
            </a:r>
            <a:r>
              <a:rPr sz="3000" spc="10" dirty="0">
                <a:latin typeface="Times New Roman"/>
                <a:cs typeface="Times New Roman"/>
              </a:rPr>
              <a:t>ầ</a:t>
            </a:r>
            <a:r>
              <a:rPr sz="3000" dirty="0">
                <a:latin typeface="Times New Roman"/>
                <a:cs typeface="Times New Roman"/>
              </a:rPr>
              <a:t>n	</a:t>
            </a:r>
            <a:r>
              <a:rPr sz="3000" spc="-60" dirty="0">
                <a:latin typeface="Times New Roman"/>
                <a:cs typeface="Times New Roman"/>
              </a:rPr>
              <a:t>c</a:t>
            </a:r>
            <a:r>
              <a:rPr sz="3000" dirty="0">
                <a:latin typeface="Times New Roman"/>
                <a:cs typeface="Times New Roman"/>
              </a:rPr>
              <a:t>ó	b</a:t>
            </a:r>
            <a:r>
              <a:rPr sz="3000" spc="5" dirty="0">
                <a:latin typeface="Times New Roman"/>
                <a:cs typeface="Times New Roman"/>
              </a:rPr>
              <a:t>ả</a:t>
            </a:r>
            <a:r>
              <a:rPr sz="3000" dirty="0">
                <a:latin typeface="Times New Roman"/>
                <a:cs typeface="Times New Roman"/>
              </a:rPr>
              <a:t>n	</a:t>
            </a:r>
            <a:r>
              <a:rPr sz="3000" spc="-15" dirty="0">
                <a:latin typeface="Times New Roman"/>
                <a:cs typeface="Times New Roman"/>
              </a:rPr>
              <a:t>m</a:t>
            </a:r>
            <a:r>
              <a:rPr sz="3000" dirty="0">
                <a:latin typeface="Times New Roman"/>
                <a:cs typeface="Times New Roman"/>
              </a:rPr>
              <a:t>ô	</a:t>
            </a:r>
            <a:r>
              <a:rPr sz="3000" spc="-10" dirty="0">
                <a:latin typeface="Times New Roman"/>
                <a:cs typeface="Times New Roman"/>
              </a:rPr>
              <a:t>t</a:t>
            </a:r>
            <a:r>
              <a:rPr sz="3000" dirty="0">
                <a:latin typeface="Times New Roman"/>
                <a:cs typeface="Times New Roman"/>
              </a:rPr>
              <a:t>ả	</a:t>
            </a:r>
            <a:r>
              <a:rPr sz="3000" spc="-60" dirty="0">
                <a:latin typeface="Times New Roman"/>
                <a:cs typeface="Times New Roman"/>
              </a:rPr>
              <a:t>c</a:t>
            </a:r>
            <a:r>
              <a:rPr sz="3000" dirty="0">
                <a:latin typeface="Times New Roman"/>
                <a:cs typeface="Times New Roman"/>
              </a:rPr>
              <a:t>ông	</a:t>
            </a:r>
            <a:r>
              <a:rPr sz="3000" spc="-80" dirty="0">
                <a:latin typeface="Times New Roman"/>
                <a:cs typeface="Times New Roman"/>
              </a:rPr>
              <a:t>v</a:t>
            </a:r>
            <a:r>
              <a:rPr sz="3000" spc="60" dirty="0">
                <a:latin typeface="Times New Roman"/>
                <a:cs typeface="Times New Roman"/>
              </a:rPr>
              <a:t>i</a:t>
            </a:r>
            <a:r>
              <a:rPr sz="3000" spc="10" dirty="0">
                <a:latin typeface="Times New Roman"/>
                <a:cs typeface="Times New Roman"/>
              </a:rPr>
              <a:t>ệ</a:t>
            </a:r>
            <a:r>
              <a:rPr sz="3000" dirty="0">
                <a:latin typeface="Times New Roman"/>
                <a:cs typeface="Times New Roman"/>
              </a:rPr>
              <a:t>c	</a:t>
            </a:r>
            <a:r>
              <a:rPr sz="3000" spc="-10" dirty="0">
                <a:latin typeface="Times New Roman"/>
                <a:cs typeface="Times New Roman"/>
              </a:rPr>
              <a:t>t</a:t>
            </a:r>
            <a:r>
              <a:rPr sz="3000" spc="65" dirty="0">
                <a:latin typeface="Times New Roman"/>
                <a:cs typeface="Times New Roman"/>
              </a:rPr>
              <a:t>h</a:t>
            </a:r>
            <a:r>
              <a:rPr sz="3000" spc="10" dirty="0">
                <a:latin typeface="Times New Roman"/>
                <a:cs typeface="Times New Roman"/>
              </a:rPr>
              <a:t>e</a:t>
            </a:r>
            <a:r>
              <a:rPr sz="3000" dirty="0">
                <a:latin typeface="Times New Roman"/>
                <a:cs typeface="Times New Roman"/>
              </a:rPr>
              <a:t>o  tuần, tháng,…</a:t>
            </a:r>
          </a:p>
          <a:p>
            <a:pPr marL="527050" indent="-514984">
              <a:lnSpc>
                <a:spcPct val="100000"/>
              </a:lnSpc>
              <a:spcBef>
                <a:spcPts val="690"/>
              </a:spcBef>
              <a:buClr>
                <a:srgbClr val="3333CC"/>
              </a:buClr>
              <a:buSzPct val="60000"/>
              <a:buAutoNum type="arabicPeriod"/>
              <a:tabLst>
                <a:tab pos="527050" algn="l"/>
                <a:tab pos="527685" algn="l"/>
              </a:tabLst>
            </a:pPr>
            <a:r>
              <a:rPr sz="3000" spc="-25" dirty="0">
                <a:latin typeface="Times New Roman"/>
                <a:cs typeface="Times New Roman"/>
              </a:rPr>
              <a:t>Tăng </a:t>
            </a:r>
            <a:r>
              <a:rPr sz="3000" spc="-10" dirty="0" err="1">
                <a:latin typeface="Times New Roman"/>
                <a:cs typeface="Times New Roman"/>
              </a:rPr>
              <a:t>cường</a:t>
            </a:r>
            <a:r>
              <a:rPr sz="3000" spc="-10" dirty="0">
                <a:latin typeface="Times New Roman"/>
                <a:cs typeface="Times New Roman"/>
              </a:rPr>
              <a:t> </a:t>
            </a:r>
            <a:r>
              <a:rPr sz="3000" spc="5" dirty="0" err="1" smtClean="0">
                <a:latin typeface="Times New Roman"/>
                <a:cs typeface="Times New Roman"/>
              </a:rPr>
              <a:t>sinh</a:t>
            </a:r>
            <a:r>
              <a:rPr sz="3000" spc="5" dirty="0" smtClean="0">
                <a:latin typeface="Times New Roman"/>
                <a:cs typeface="Times New Roman"/>
              </a:rPr>
              <a:t> </a:t>
            </a:r>
            <a:r>
              <a:rPr sz="3000" spc="-20" dirty="0">
                <a:latin typeface="Times New Roman"/>
                <a:cs typeface="Times New Roman"/>
              </a:rPr>
              <a:t>hoạt </a:t>
            </a:r>
            <a:r>
              <a:rPr sz="3000" spc="-35" dirty="0">
                <a:latin typeface="Times New Roman"/>
                <a:cs typeface="Times New Roman"/>
              </a:rPr>
              <a:t>chuyên</a:t>
            </a:r>
            <a:r>
              <a:rPr sz="3000" spc="475" dirty="0">
                <a:latin typeface="Times New Roman"/>
                <a:cs typeface="Times New Roman"/>
              </a:rPr>
              <a:t> </a:t>
            </a:r>
            <a:r>
              <a:rPr sz="3000" spc="-5" dirty="0">
                <a:latin typeface="Times New Roman"/>
                <a:cs typeface="Times New Roman"/>
              </a:rPr>
              <a:t>môn</a:t>
            </a:r>
            <a:endParaRPr sz="3000" dirty="0">
              <a:latin typeface="Times New Roman"/>
              <a:cs typeface="Times New Roman"/>
            </a:endParaRPr>
          </a:p>
          <a:p>
            <a:pPr marL="527050" indent="-514984">
              <a:lnSpc>
                <a:spcPct val="100000"/>
              </a:lnSpc>
              <a:spcBef>
                <a:spcPts val="755"/>
              </a:spcBef>
              <a:buClr>
                <a:srgbClr val="3333CC"/>
              </a:buClr>
              <a:buSzPct val="60000"/>
              <a:buAutoNum type="arabicPeriod"/>
              <a:tabLst>
                <a:tab pos="527050" algn="l"/>
                <a:tab pos="527685" algn="l"/>
              </a:tabLst>
            </a:pPr>
            <a:r>
              <a:rPr sz="3000" spc="-35" dirty="0">
                <a:latin typeface="Times New Roman"/>
                <a:cs typeface="Times New Roman"/>
              </a:rPr>
              <a:t>Làm </a:t>
            </a:r>
            <a:r>
              <a:rPr sz="3000" spc="-20" dirty="0">
                <a:latin typeface="Times New Roman"/>
                <a:cs typeface="Times New Roman"/>
              </a:rPr>
              <a:t>cho </a:t>
            </a:r>
            <a:r>
              <a:rPr sz="3000" spc="5" dirty="0">
                <a:latin typeface="Times New Roman"/>
                <a:cs typeface="Times New Roman"/>
              </a:rPr>
              <a:t>sinh </a:t>
            </a:r>
            <a:r>
              <a:rPr sz="3000" spc="-20" dirty="0">
                <a:latin typeface="Times New Roman"/>
                <a:cs typeface="Times New Roman"/>
              </a:rPr>
              <a:t>viên biết </a:t>
            </a:r>
            <a:r>
              <a:rPr sz="3000" dirty="0">
                <a:latin typeface="Times New Roman"/>
                <a:cs typeface="Times New Roman"/>
              </a:rPr>
              <a:t>họ được quan</a:t>
            </a:r>
            <a:r>
              <a:rPr sz="3000" spc="405" dirty="0">
                <a:latin typeface="Times New Roman"/>
                <a:cs typeface="Times New Roman"/>
              </a:rPr>
              <a:t> </a:t>
            </a:r>
            <a:r>
              <a:rPr sz="3000" dirty="0">
                <a:latin typeface="Times New Roman"/>
                <a:cs typeface="Times New Roman"/>
              </a:rPr>
              <a:t>tâm</a:t>
            </a:r>
          </a:p>
          <a:p>
            <a:pPr marL="527050" marR="13970" indent="-514984">
              <a:lnSpc>
                <a:spcPct val="100000"/>
              </a:lnSpc>
              <a:spcBef>
                <a:spcPts val="755"/>
              </a:spcBef>
              <a:buClr>
                <a:srgbClr val="3333CC"/>
              </a:buClr>
              <a:buSzPct val="60000"/>
              <a:buAutoNum type="arabicPeriod"/>
              <a:tabLst>
                <a:tab pos="527050" algn="l"/>
                <a:tab pos="527685" algn="l"/>
                <a:tab pos="1452245" algn="l"/>
                <a:tab pos="2186305" algn="l"/>
                <a:tab pos="2910840" algn="l"/>
                <a:tab pos="3740150" algn="l"/>
                <a:tab pos="4579620" algn="l"/>
                <a:tab pos="5113020" algn="l"/>
                <a:tab pos="5895340" algn="l"/>
                <a:tab pos="6972934" algn="l"/>
                <a:tab pos="7544434" algn="l"/>
              </a:tabLst>
            </a:pPr>
            <a:r>
              <a:rPr sz="3000" spc="5" dirty="0">
                <a:latin typeface="Times New Roman"/>
                <a:cs typeface="Times New Roman"/>
              </a:rPr>
              <a:t>Đ</a:t>
            </a:r>
            <a:r>
              <a:rPr sz="3000" spc="15" dirty="0">
                <a:latin typeface="Times New Roman"/>
                <a:cs typeface="Times New Roman"/>
              </a:rPr>
              <a:t>ả</a:t>
            </a:r>
            <a:r>
              <a:rPr sz="3000" dirty="0">
                <a:latin typeface="Times New Roman"/>
                <a:cs typeface="Times New Roman"/>
              </a:rPr>
              <a:t>m	b</a:t>
            </a:r>
            <a:r>
              <a:rPr sz="3000" spc="10" dirty="0">
                <a:latin typeface="Times New Roman"/>
                <a:cs typeface="Times New Roman"/>
              </a:rPr>
              <a:t>ả</a:t>
            </a:r>
            <a:r>
              <a:rPr sz="3000" dirty="0">
                <a:latin typeface="Times New Roman"/>
                <a:cs typeface="Times New Roman"/>
              </a:rPr>
              <a:t>o	</a:t>
            </a:r>
            <a:r>
              <a:rPr sz="3000" spc="-60" dirty="0">
                <a:latin typeface="Times New Roman"/>
                <a:cs typeface="Times New Roman"/>
              </a:rPr>
              <a:t>c</a:t>
            </a:r>
            <a:r>
              <a:rPr sz="3000" spc="70" dirty="0">
                <a:latin typeface="Times New Roman"/>
                <a:cs typeface="Times New Roman"/>
              </a:rPr>
              <a:t>h</a:t>
            </a:r>
            <a:r>
              <a:rPr sz="3000" dirty="0">
                <a:latin typeface="Times New Roman"/>
                <a:cs typeface="Times New Roman"/>
              </a:rPr>
              <a:t>o	</a:t>
            </a:r>
            <a:r>
              <a:rPr sz="3000" spc="30" dirty="0">
                <a:latin typeface="Times New Roman"/>
                <a:cs typeface="Times New Roman"/>
              </a:rPr>
              <a:t>s</a:t>
            </a:r>
            <a:r>
              <a:rPr sz="3000" spc="-10" dirty="0">
                <a:latin typeface="Times New Roman"/>
                <a:cs typeface="Times New Roman"/>
              </a:rPr>
              <a:t>i</a:t>
            </a:r>
            <a:r>
              <a:rPr sz="3000" dirty="0">
                <a:latin typeface="Times New Roman"/>
                <a:cs typeface="Times New Roman"/>
              </a:rPr>
              <a:t>nh	</a:t>
            </a:r>
            <a:r>
              <a:rPr sz="3000" spc="-80" dirty="0">
                <a:latin typeface="Times New Roman"/>
                <a:cs typeface="Times New Roman"/>
              </a:rPr>
              <a:t>v</a:t>
            </a:r>
            <a:r>
              <a:rPr sz="3000" spc="-10" dirty="0">
                <a:latin typeface="Times New Roman"/>
                <a:cs typeface="Times New Roman"/>
              </a:rPr>
              <a:t>i</a:t>
            </a:r>
            <a:r>
              <a:rPr sz="3000" spc="15" dirty="0">
                <a:latin typeface="Times New Roman"/>
                <a:cs typeface="Times New Roman"/>
              </a:rPr>
              <a:t>ê</a:t>
            </a:r>
            <a:r>
              <a:rPr sz="3000" dirty="0">
                <a:latin typeface="Times New Roman"/>
                <a:cs typeface="Times New Roman"/>
              </a:rPr>
              <a:t>n	</a:t>
            </a:r>
            <a:r>
              <a:rPr sz="3000" spc="-60" dirty="0">
                <a:latin typeface="Times New Roman"/>
                <a:cs typeface="Times New Roman"/>
              </a:rPr>
              <a:t>c</a:t>
            </a:r>
            <a:r>
              <a:rPr sz="3000" dirty="0">
                <a:latin typeface="Times New Roman"/>
                <a:cs typeface="Times New Roman"/>
              </a:rPr>
              <a:t>ó	</a:t>
            </a:r>
            <a:r>
              <a:rPr sz="3000" spc="60" dirty="0">
                <a:latin typeface="Times New Roman"/>
                <a:cs typeface="Times New Roman"/>
              </a:rPr>
              <a:t>m</a:t>
            </a:r>
            <a:r>
              <a:rPr sz="3000" spc="-80" dirty="0">
                <a:latin typeface="Times New Roman"/>
                <a:cs typeface="Times New Roman"/>
              </a:rPr>
              <a:t>ộ</a:t>
            </a:r>
            <a:r>
              <a:rPr sz="3000" dirty="0">
                <a:latin typeface="Times New Roman"/>
                <a:cs typeface="Times New Roman"/>
              </a:rPr>
              <a:t>t	</a:t>
            </a:r>
            <a:r>
              <a:rPr sz="3000" spc="-10" dirty="0">
                <a:latin typeface="Times New Roman"/>
                <a:cs typeface="Times New Roman"/>
              </a:rPr>
              <a:t>t</a:t>
            </a:r>
            <a:r>
              <a:rPr sz="3000" spc="20" dirty="0">
                <a:latin typeface="Times New Roman"/>
                <a:cs typeface="Times New Roman"/>
              </a:rPr>
              <a:t>ư</a:t>
            </a:r>
            <a:r>
              <a:rPr sz="3000" spc="-15" dirty="0">
                <a:latin typeface="Times New Roman"/>
                <a:cs typeface="Times New Roman"/>
              </a:rPr>
              <a:t>ơ</a:t>
            </a:r>
            <a:r>
              <a:rPr sz="3000" dirty="0">
                <a:latin typeface="Times New Roman"/>
                <a:cs typeface="Times New Roman"/>
              </a:rPr>
              <a:t>ng	</a:t>
            </a:r>
            <a:r>
              <a:rPr sz="3000" spc="-10" dirty="0">
                <a:latin typeface="Times New Roman"/>
                <a:cs typeface="Times New Roman"/>
              </a:rPr>
              <a:t>l</a:t>
            </a:r>
            <a:r>
              <a:rPr sz="3000" spc="15" dirty="0">
                <a:latin typeface="Times New Roman"/>
                <a:cs typeface="Times New Roman"/>
              </a:rPr>
              <a:t>a</a:t>
            </a:r>
            <a:r>
              <a:rPr sz="3000" dirty="0">
                <a:latin typeface="Times New Roman"/>
                <a:cs typeface="Times New Roman"/>
              </a:rPr>
              <a:t>i	</a:t>
            </a:r>
            <a:r>
              <a:rPr sz="3000" spc="-80" dirty="0">
                <a:latin typeface="Times New Roman"/>
                <a:cs typeface="Times New Roman"/>
              </a:rPr>
              <a:t>x</a:t>
            </a:r>
            <a:r>
              <a:rPr sz="3000" spc="20" dirty="0">
                <a:latin typeface="Times New Roman"/>
                <a:cs typeface="Times New Roman"/>
              </a:rPr>
              <a:t>ứ</a:t>
            </a:r>
            <a:r>
              <a:rPr sz="3000" dirty="0">
                <a:latin typeface="Times New Roman"/>
                <a:cs typeface="Times New Roman"/>
              </a:rPr>
              <a:t>ng  đáng </a:t>
            </a:r>
            <a:r>
              <a:rPr sz="3000" spc="-30" dirty="0">
                <a:latin typeface="Times New Roman"/>
                <a:cs typeface="Times New Roman"/>
              </a:rPr>
              <a:t>với </a:t>
            </a:r>
            <a:r>
              <a:rPr sz="3000" spc="15" dirty="0">
                <a:latin typeface="Times New Roman"/>
                <a:cs typeface="Times New Roman"/>
              </a:rPr>
              <a:t>sự </a:t>
            </a:r>
            <a:r>
              <a:rPr sz="3000" dirty="0">
                <a:latin typeface="Times New Roman"/>
                <a:cs typeface="Times New Roman"/>
              </a:rPr>
              <a:t>đầu </a:t>
            </a:r>
            <a:r>
              <a:rPr sz="3000" spc="-5" dirty="0">
                <a:latin typeface="Times New Roman"/>
                <a:cs typeface="Times New Roman"/>
              </a:rPr>
              <a:t>tư </a:t>
            </a:r>
            <a:r>
              <a:rPr sz="3000" spc="-20" dirty="0">
                <a:latin typeface="Times New Roman"/>
                <a:cs typeface="Times New Roman"/>
              </a:rPr>
              <a:t>của </a:t>
            </a:r>
            <a:r>
              <a:rPr sz="3000" spc="-40" dirty="0">
                <a:latin typeface="Times New Roman"/>
                <a:cs typeface="Times New Roman"/>
              </a:rPr>
              <a:t>xã </a:t>
            </a:r>
            <a:r>
              <a:rPr sz="3000" spc="-30" dirty="0">
                <a:latin typeface="Times New Roman"/>
                <a:cs typeface="Times New Roman"/>
              </a:rPr>
              <a:t>hội </a:t>
            </a:r>
            <a:r>
              <a:rPr sz="3000" spc="-40" dirty="0">
                <a:latin typeface="Times New Roman"/>
                <a:cs typeface="Times New Roman"/>
              </a:rPr>
              <a:t>và </a:t>
            </a:r>
            <a:r>
              <a:rPr sz="3000" spc="-20" dirty="0">
                <a:latin typeface="Times New Roman"/>
                <a:cs typeface="Times New Roman"/>
              </a:rPr>
              <a:t>của </a:t>
            </a:r>
            <a:r>
              <a:rPr sz="3000" spc="-5" dirty="0">
                <a:latin typeface="Times New Roman"/>
                <a:cs typeface="Times New Roman"/>
              </a:rPr>
              <a:t>gia</a:t>
            </a:r>
            <a:r>
              <a:rPr sz="3000" spc="590" dirty="0">
                <a:latin typeface="Times New Roman"/>
                <a:cs typeface="Times New Roman"/>
              </a:rPr>
              <a:t> </a:t>
            </a:r>
            <a:r>
              <a:rPr sz="3000" spc="-5" dirty="0">
                <a:latin typeface="Times New Roman"/>
                <a:cs typeface="Times New Roman"/>
              </a:rPr>
              <a:t>đình</a:t>
            </a:r>
            <a:endParaRPr sz="3000" dirty="0">
              <a:latin typeface="Times New Roman"/>
              <a:cs typeface="Times New Roman"/>
            </a:endParaRPr>
          </a:p>
        </p:txBody>
      </p:sp>
    </p:spTree>
    <p:extLst>
      <p:ext uri="{BB962C8B-B14F-4D97-AF65-F5344CB8AC3E}">
        <p14:creationId xmlns:p14="http://schemas.microsoft.com/office/powerpoint/2010/main" val="91411260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9382" rIns="0" bIns="0" rtlCol="0">
            <a:spAutoFit/>
          </a:bodyPr>
          <a:lstStyle/>
          <a:p>
            <a:pPr marL="974090" marR="5080">
              <a:lnSpc>
                <a:spcPct val="101400"/>
              </a:lnSpc>
              <a:spcBef>
                <a:spcPts val="60"/>
              </a:spcBef>
            </a:pPr>
            <a:r>
              <a:rPr spc="25" dirty="0"/>
              <a:t>Cách </a:t>
            </a:r>
            <a:r>
              <a:rPr spc="-10" dirty="0"/>
              <a:t>thức </a:t>
            </a:r>
            <a:r>
              <a:rPr spc="10" dirty="0"/>
              <a:t>xây </a:t>
            </a:r>
            <a:r>
              <a:rPr spc="-20" dirty="0"/>
              <a:t>dựng </a:t>
            </a:r>
            <a:r>
              <a:rPr spc="30" dirty="0"/>
              <a:t>và </a:t>
            </a:r>
            <a:r>
              <a:rPr spc="-20" dirty="0"/>
              <a:t>phát </a:t>
            </a:r>
            <a:r>
              <a:rPr spc="30" dirty="0"/>
              <a:t>triển  </a:t>
            </a:r>
            <a:r>
              <a:rPr spc="35" dirty="0"/>
              <a:t>văn </a:t>
            </a:r>
            <a:r>
              <a:rPr spc="-35" dirty="0"/>
              <a:t>hoá </a:t>
            </a:r>
            <a:r>
              <a:rPr spc="-60" dirty="0"/>
              <a:t>nhà</a:t>
            </a:r>
            <a:r>
              <a:rPr spc="409" dirty="0"/>
              <a:t> </a:t>
            </a:r>
            <a:r>
              <a:rPr dirty="0"/>
              <a:t>trường</a:t>
            </a:r>
          </a:p>
        </p:txBody>
      </p:sp>
      <p:sp>
        <p:nvSpPr>
          <p:cNvPr id="3" name="object 3"/>
          <p:cNvSpPr txBox="1"/>
          <p:nvPr/>
        </p:nvSpPr>
        <p:spPr>
          <a:xfrm>
            <a:off x="547687" y="2044128"/>
            <a:ext cx="8339455" cy="4027706"/>
          </a:xfrm>
          <a:prstGeom prst="rect">
            <a:avLst/>
          </a:prstGeom>
        </p:spPr>
        <p:txBody>
          <a:bodyPr vert="horz" wrap="square" lIns="0" tIns="27940" rIns="0" bIns="0" rtlCol="0">
            <a:spAutoFit/>
          </a:bodyPr>
          <a:lstStyle/>
          <a:p>
            <a:pPr marL="12700" marR="14604">
              <a:lnSpc>
                <a:spcPts val="2850"/>
              </a:lnSpc>
              <a:spcBef>
                <a:spcPts val="220"/>
              </a:spcBef>
              <a:buSzPct val="95833"/>
              <a:buAutoNum type="arabicPeriod" startAt="7"/>
              <a:tabLst>
                <a:tab pos="242570" algn="l"/>
              </a:tabLst>
            </a:pPr>
            <a:r>
              <a:rPr lang="en-US" sz="2400" spc="-10" dirty="0" smtClean="0">
                <a:latin typeface="Times New Roman"/>
                <a:cs typeface="Times New Roman"/>
              </a:rPr>
              <a:t> </a:t>
            </a:r>
            <a:r>
              <a:rPr sz="2400" spc="-10" dirty="0" err="1" smtClean="0">
                <a:latin typeface="Times New Roman"/>
                <a:cs typeface="Times New Roman"/>
              </a:rPr>
              <a:t>Khuyến</a:t>
            </a:r>
            <a:r>
              <a:rPr sz="2400" spc="-10" dirty="0" smtClean="0">
                <a:latin typeface="Times New Roman"/>
                <a:cs typeface="Times New Roman"/>
              </a:rPr>
              <a:t> </a:t>
            </a:r>
            <a:r>
              <a:rPr sz="2400" spc="10" dirty="0">
                <a:latin typeface="Times New Roman"/>
                <a:cs typeface="Times New Roman"/>
              </a:rPr>
              <a:t>khích </a:t>
            </a:r>
            <a:r>
              <a:rPr sz="2400" spc="-40" dirty="0">
                <a:latin typeface="Times New Roman"/>
                <a:cs typeface="Times New Roman"/>
              </a:rPr>
              <a:t>và </a:t>
            </a:r>
            <a:r>
              <a:rPr sz="2400" spc="15" dirty="0">
                <a:latin typeface="Times New Roman"/>
                <a:cs typeface="Times New Roman"/>
              </a:rPr>
              <a:t>tích </a:t>
            </a:r>
            <a:r>
              <a:rPr sz="2400" spc="-20" dirty="0">
                <a:latin typeface="Times New Roman"/>
                <a:cs typeface="Times New Roman"/>
              </a:rPr>
              <a:t>cực </a:t>
            </a:r>
            <a:r>
              <a:rPr sz="2400" spc="-5" dirty="0">
                <a:latin typeface="Times New Roman"/>
                <a:cs typeface="Times New Roman"/>
              </a:rPr>
              <a:t>ủng </a:t>
            </a:r>
            <a:r>
              <a:rPr sz="2400" spc="-40" dirty="0">
                <a:latin typeface="Times New Roman"/>
                <a:cs typeface="Times New Roman"/>
              </a:rPr>
              <a:t>hộ </a:t>
            </a:r>
            <a:r>
              <a:rPr sz="2400" spc="-20" dirty="0">
                <a:latin typeface="Times New Roman"/>
                <a:cs typeface="Times New Roman"/>
              </a:rPr>
              <a:t>sự </a:t>
            </a:r>
            <a:r>
              <a:rPr sz="2400" spc="-5" dirty="0">
                <a:latin typeface="Times New Roman"/>
                <a:cs typeface="Times New Roman"/>
              </a:rPr>
              <a:t>đổi </a:t>
            </a:r>
            <a:r>
              <a:rPr sz="2400" spc="-15" dirty="0">
                <a:latin typeface="Times New Roman"/>
                <a:cs typeface="Times New Roman"/>
              </a:rPr>
              <a:t>mới, </a:t>
            </a:r>
            <a:r>
              <a:rPr sz="2400" spc="-20" dirty="0">
                <a:latin typeface="Times New Roman"/>
                <a:cs typeface="Times New Roman"/>
              </a:rPr>
              <a:t>sự </a:t>
            </a:r>
            <a:r>
              <a:rPr sz="2400" spc="5" dirty="0">
                <a:latin typeface="Times New Roman"/>
                <a:cs typeface="Times New Roman"/>
              </a:rPr>
              <a:t>sáng </a:t>
            </a:r>
            <a:r>
              <a:rPr sz="2400" spc="-5" dirty="0">
                <a:latin typeface="Times New Roman"/>
                <a:cs typeface="Times New Roman"/>
              </a:rPr>
              <a:t>tạo để </a:t>
            </a:r>
            <a:r>
              <a:rPr sz="2400" spc="-25" dirty="0">
                <a:latin typeface="Times New Roman"/>
                <a:cs typeface="Times New Roman"/>
              </a:rPr>
              <a:t>giáo  viên phát </a:t>
            </a:r>
            <a:r>
              <a:rPr sz="2400" dirty="0">
                <a:latin typeface="Times New Roman"/>
                <a:cs typeface="Times New Roman"/>
              </a:rPr>
              <a:t>triển tối </a:t>
            </a:r>
            <a:r>
              <a:rPr sz="2400" spc="-5" dirty="0">
                <a:latin typeface="Times New Roman"/>
                <a:cs typeface="Times New Roman"/>
              </a:rPr>
              <a:t>đa </a:t>
            </a:r>
            <a:r>
              <a:rPr sz="2400" spc="-30" dirty="0">
                <a:latin typeface="Times New Roman"/>
                <a:cs typeface="Times New Roman"/>
              </a:rPr>
              <a:t>khả </a:t>
            </a:r>
            <a:r>
              <a:rPr sz="2400" spc="-45" dirty="0">
                <a:latin typeface="Times New Roman"/>
                <a:cs typeface="Times New Roman"/>
              </a:rPr>
              <a:t>năng </a:t>
            </a:r>
            <a:r>
              <a:rPr sz="2400" spc="-35" dirty="0">
                <a:latin typeface="Times New Roman"/>
                <a:cs typeface="Times New Roman"/>
              </a:rPr>
              <a:t>của</a:t>
            </a:r>
            <a:r>
              <a:rPr sz="2400" spc="10" dirty="0">
                <a:latin typeface="Times New Roman"/>
                <a:cs typeface="Times New Roman"/>
              </a:rPr>
              <a:t> </a:t>
            </a:r>
            <a:r>
              <a:rPr sz="2400" spc="-30" dirty="0">
                <a:latin typeface="Times New Roman"/>
                <a:cs typeface="Times New Roman"/>
              </a:rPr>
              <a:t>họ;</a:t>
            </a:r>
            <a:endParaRPr sz="2400" dirty="0">
              <a:latin typeface="Times New Roman"/>
              <a:cs typeface="Times New Roman"/>
            </a:endParaRPr>
          </a:p>
          <a:p>
            <a:pPr marL="12700" marR="5080">
              <a:lnSpc>
                <a:spcPct val="101600"/>
              </a:lnSpc>
              <a:spcBef>
                <a:spcPts val="445"/>
              </a:spcBef>
              <a:buSzPct val="95833"/>
              <a:buAutoNum type="arabicPeriod" startAt="7"/>
              <a:tabLst>
                <a:tab pos="337185" algn="l"/>
              </a:tabLst>
            </a:pPr>
            <a:r>
              <a:rPr sz="2400" spc="-10" dirty="0">
                <a:latin typeface="Times New Roman"/>
                <a:cs typeface="Times New Roman"/>
              </a:rPr>
              <a:t>Coi </a:t>
            </a:r>
            <a:r>
              <a:rPr sz="2400" spc="5" dirty="0">
                <a:latin typeface="Times New Roman"/>
                <a:cs typeface="Times New Roman"/>
              </a:rPr>
              <a:t>trọng </a:t>
            </a:r>
            <a:r>
              <a:rPr sz="2400" spc="-25" dirty="0">
                <a:latin typeface="Times New Roman"/>
                <a:cs typeface="Times New Roman"/>
              </a:rPr>
              <a:t>việc </a:t>
            </a:r>
            <a:r>
              <a:rPr sz="2400" spc="-5" dirty="0">
                <a:latin typeface="Times New Roman"/>
                <a:cs typeface="Times New Roman"/>
              </a:rPr>
              <a:t>đào tạo, bồi </a:t>
            </a:r>
            <a:r>
              <a:rPr sz="2400" spc="10" dirty="0">
                <a:latin typeface="Times New Roman"/>
                <a:cs typeface="Times New Roman"/>
              </a:rPr>
              <a:t>dưỡng </a:t>
            </a:r>
            <a:r>
              <a:rPr sz="2400" spc="5" dirty="0">
                <a:latin typeface="Times New Roman"/>
                <a:cs typeface="Times New Roman"/>
              </a:rPr>
              <a:t>chuyên </a:t>
            </a:r>
            <a:r>
              <a:rPr sz="2400" dirty="0">
                <a:latin typeface="Times New Roman"/>
                <a:cs typeface="Times New Roman"/>
              </a:rPr>
              <a:t>môn </a:t>
            </a:r>
            <a:r>
              <a:rPr sz="2400" spc="-5" dirty="0">
                <a:latin typeface="Times New Roman"/>
                <a:cs typeface="Times New Roman"/>
              </a:rPr>
              <a:t>để </a:t>
            </a:r>
            <a:r>
              <a:rPr sz="2400" spc="10" dirty="0">
                <a:latin typeface="Times New Roman"/>
                <a:cs typeface="Times New Roman"/>
              </a:rPr>
              <a:t>không </a:t>
            </a:r>
            <a:r>
              <a:rPr sz="2400" spc="5" dirty="0">
                <a:latin typeface="Times New Roman"/>
                <a:cs typeface="Times New Roman"/>
              </a:rPr>
              <a:t>ngừng  </a:t>
            </a:r>
            <a:r>
              <a:rPr sz="2400" spc="-25" dirty="0">
                <a:latin typeface="Times New Roman"/>
                <a:cs typeface="Times New Roman"/>
              </a:rPr>
              <a:t>phát </a:t>
            </a:r>
            <a:r>
              <a:rPr sz="2400" dirty="0">
                <a:latin typeface="Times New Roman"/>
                <a:cs typeface="Times New Roman"/>
              </a:rPr>
              <a:t>triển </a:t>
            </a:r>
            <a:r>
              <a:rPr sz="2400" spc="-5" dirty="0">
                <a:latin typeface="Times New Roman"/>
                <a:cs typeface="Times New Roman"/>
              </a:rPr>
              <a:t>đội</a:t>
            </a:r>
            <a:r>
              <a:rPr sz="2400" spc="35" dirty="0">
                <a:latin typeface="Times New Roman"/>
                <a:cs typeface="Times New Roman"/>
              </a:rPr>
              <a:t> </a:t>
            </a:r>
            <a:r>
              <a:rPr sz="2400" spc="-60" dirty="0">
                <a:latin typeface="Times New Roman"/>
                <a:cs typeface="Times New Roman"/>
              </a:rPr>
              <a:t>ngũ;</a:t>
            </a:r>
            <a:endParaRPr sz="2400" dirty="0">
              <a:latin typeface="Times New Roman"/>
              <a:cs typeface="Times New Roman"/>
            </a:endParaRPr>
          </a:p>
          <a:p>
            <a:pPr marL="12700" marR="12700">
              <a:lnSpc>
                <a:spcPts val="2860"/>
              </a:lnSpc>
              <a:spcBef>
                <a:spcPts val="685"/>
              </a:spcBef>
              <a:buSzPct val="95833"/>
              <a:buAutoNum type="arabicPeriod" startAt="7"/>
              <a:tabLst>
                <a:tab pos="346710" algn="l"/>
              </a:tabLst>
            </a:pPr>
            <a:r>
              <a:rPr sz="2400" spc="-10" dirty="0">
                <a:latin typeface="Times New Roman"/>
                <a:cs typeface="Times New Roman"/>
              </a:rPr>
              <a:t>BGH (HT) </a:t>
            </a:r>
            <a:r>
              <a:rPr sz="2400" spc="5" dirty="0">
                <a:latin typeface="Times New Roman"/>
                <a:cs typeface="Times New Roman"/>
              </a:rPr>
              <a:t>thường </a:t>
            </a:r>
            <a:r>
              <a:rPr sz="2400" spc="-5" dirty="0">
                <a:latin typeface="Times New Roman"/>
                <a:cs typeface="Times New Roman"/>
              </a:rPr>
              <a:t>xuyên </a:t>
            </a:r>
            <a:r>
              <a:rPr sz="2400" spc="20" dirty="0">
                <a:latin typeface="Times New Roman"/>
                <a:cs typeface="Times New Roman"/>
              </a:rPr>
              <a:t>trau </a:t>
            </a:r>
            <a:r>
              <a:rPr sz="2400" spc="-5" dirty="0">
                <a:latin typeface="Times New Roman"/>
                <a:cs typeface="Times New Roman"/>
              </a:rPr>
              <a:t>dồi </a:t>
            </a:r>
            <a:r>
              <a:rPr sz="2400" spc="35" dirty="0">
                <a:latin typeface="Times New Roman"/>
                <a:cs typeface="Times New Roman"/>
              </a:rPr>
              <a:t>kỹ </a:t>
            </a:r>
            <a:r>
              <a:rPr sz="2400" spc="-5" dirty="0">
                <a:latin typeface="Times New Roman"/>
                <a:cs typeface="Times New Roman"/>
              </a:rPr>
              <a:t>năng </a:t>
            </a:r>
            <a:r>
              <a:rPr sz="2400" spc="-25" dirty="0">
                <a:latin typeface="Times New Roman"/>
                <a:cs typeface="Times New Roman"/>
              </a:rPr>
              <a:t>giao </a:t>
            </a:r>
            <a:r>
              <a:rPr sz="2400" spc="-5" dirty="0">
                <a:latin typeface="Times New Roman"/>
                <a:cs typeface="Times New Roman"/>
              </a:rPr>
              <a:t>tiếp; lắng nghe  tất </a:t>
            </a:r>
            <a:r>
              <a:rPr sz="2400" spc="-10" dirty="0">
                <a:latin typeface="Times New Roman"/>
                <a:cs typeface="Times New Roman"/>
              </a:rPr>
              <a:t>cả </a:t>
            </a:r>
            <a:r>
              <a:rPr sz="2400" spc="-50" dirty="0">
                <a:latin typeface="Times New Roman"/>
                <a:cs typeface="Times New Roman"/>
              </a:rPr>
              <a:t>mọi</a:t>
            </a:r>
            <a:r>
              <a:rPr sz="2400" spc="160" dirty="0">
                <a:latin typeface="Times New Roman"/>
                <a:cs typeface="Times New Roman"/>
              </a:rPr>
              <a:t> </a:t>
            </a:r>
            <a:r>
              <a:rPr sz="2400" spc="-30" dirty="0">
                <a:latin typeface="Times New Roman"/>
                <a:cs typeface="Times New Roman"/>
              </a:rPr>
              <a:t>người;</a:t>
            </a:r>
            <a:endParaRPr sz="2400" dirty="0">
              <a:latin typeface="Times New Roman"/>
              <a:cs typeface="Times New Roman"/>
            </a:endParaRPr>
          </a:p>
          <a:p>
            <a:pPr marL="12700" marR="5080">
              <a:lnSpc>
                <a:spcPct val="101600"/>
              </a:lnSpc>
              <a:spcBef>
                <a:spcPts val="434"/>
              </a:spcBef>
              <a:buSzPct val="95833"/>
              <a:buAutoNum type="arabicPeriod" startAt="7"/>
              <a:tabLst>
                <a:tab pos="574675" algn="l"/>
                <a:tab pos="575310" algn="l"/>
              </a:tabLst>
            </a:pPr>
            <a:r>
              <a:rPr sz="2400" spc="-5" dirty="0">
                <a:latin typeface="Times New Roman"/>
                <a:cs typeface="Times New Roman"/>
              </a:rPr>
              <a:t>Khuyến </a:t>
            </a:r>
            <a:r>
              <a:rPr sz="2400" spc="10" dirty="0">
                <a:latin typeface="Times New Roman"/>
                <a:cs typeface="Times New Roman"/>
              </a:rPr>
              <a:t>khích </a:t>
            </a:r>
            <a:r>
              <a:rPr sz="2400" spc="20" dirty="0">
                <a:latin typeface="Times New Roman"/>
                <a:cs typeface="Times New Roman"/>
              </a:rPr>
              <a:t>phụ </a:t>
            </a:r>
            <a:r>
              <a:rPr sz="2400" spc="-5" dirty="0">
                <a:latin typeface="Times New Roman"/>
                <a:cs typeface="Times New Roman"/>
              </a:rPr>
              <a:t>huynh </a:t>
            </a:r>
            <a:r>
              <a:rPr sz="2400" spc="-25" dirty="0">
                <a:latin typeface="Times New Roman"/>
                <a:cs typeface="Times New Roman"/>
              </a:rPr>
              <a:t>học </a:t>
            </a:r>
            <a:r>
              <a:rPr sz="2400" spc="-10" dirty="0">
                <a:latin typeface="Times New Roman"/>
                <a:cs typeface="Times New Roman"/>
              </a:rPr>
              <a:t>sinh </a:t>
            </a:r>
            <a:r>
              <a:rPr sz="2400" spc="15" dirty="0">
                <a:latin typeface="Times New Roman"/>
                <a:cs typeface="Times New Roman"/>
              </a:rPr>
              <a:t>tham </a:t>
            </a:r>
            <a:r>
              <a:rPr sz="2400" dirty="0">
                <a:latin typeface="Times New Roman"/>
                <a:cs typeface="Times New Roman"/>
              </a:rPr>
              <a:t>gia </a:t>
            </a:r>
            <a:r>
              <a:rPr sz="2400" spc="-35" dirty="0">
                <a:latin typeface="Times New Roman"/>
                <a:cs typeface="Times New Roman"/>
              </a:rPr>
              <a:t>vào </a:t>
            </a:r>
            <a:r>
              <a:rPr sz="2400" spc="-15" dirty="0">
                <a:latin typeface="Times New Roman"/>
                <a:cs typeface="Times New Roman"/>
              </a:rPr>
              <a:t>các </a:t>
            </a:r>
            <a:r>
              <a:rPr sz="2400" spc="-25" dirty="0">
                <a:latin typeface="Times New Roman"/>
                <a:cs typeface="Times New Roman"/>
              </a:rPr>
              <a:t>hoạt </a:t>
            </a:r>
            <a:r>
              <a:rPr sz="2400" spc="15" dirty="0">
                <a:latin typeface="Times New Roman"/>
                <a:cs typeface="Times New Roman"/>
              </a:rPr>
              <a:t>động  </a:t>
            </a:r>
            <a:r>
              <a:rPr sz="2400" spc="-25" dirty="0">
                <a:latin typeface="Times New Roman"/>
                <a:cs typeface="Times New Roman"/>
              </a:rPr>
              <a:t>giáo dục </a:t>
            </a:r>
            <a:r>
              <a:rPr sz="2400" spc="-35" dirty="0">
                <a:latin typeface="Times New Roman"/>
                <a:cs typeface="Times New Roman"/>
              </a:rPr>
              <a:t>của </a:t>
            </a:r>
            <a:r>
              <a:rPr sz="2400" spc="-15" dirty="0">
                <a:latin typeface="Times New Roman"/>
                <a:cs typeface="Times New Roman"/>
              </a:rPr>
              <a:t>trường </a:t>
            </a:r>
            <a:r>
              <a:rPr sz="2400" spc="-40" dirty="0">
                <a:latin typeface="Times New Roman"/>
                <a:cs typeface="Times New Roman"/>
              </a:rPr>
              <a:t>và </a:t>
            </a:r>
            <a:r>
              <a:rPr sz="2400" spc="-5" dirty="0">
                <a:latin typeface="Times New Roman"/>
                <a:cs typeface="Times New Roman"/>
              </a:rPr>
              <a:t>làm </a:t>
            </a:r>
            <a:r>
              <a:rPr sz="2400" spc="-35" dirty="0">
                <a:latin typeface="Times New Roman"/>
                <a:cs typeface="Times New Roman"/>
              </a:rPr>
              <a:t>cho </a:t>
            </a:r>
            <a:r>
              <a:rPr sz="2400" spc="-25" dirty="0">
                <a:latin typeface="Times New Roman"/>
                <a:cs typeface="Times New Roman"/>
              </a:rPr>
              <a:t>phụ </a:t>
            </a:r>
            <a:r>
              <a:rPr sz="2400" spc="-65" dirty="0">
                <a:latin typeface="Times New Roman"/>
                <a:cs typeface="Times New Roman"/>
              </a:rPr>
              <a:t>huynh </a:t>
            </a:r>
            <a:r>
              <a:rPr sz="2400" spc="-25" dirty="0">
                <a:latin typeface="Times New Roman"/>
                <a:cs typeface="Times New Roman"/>
              </a:rPr>
              <a:t>hiểu </a:t>
            </a:r>
            <a:r>
              <a:rPr sz="2400" spc="10" dirty="0">
                <a:latin typeface="Times New Roman"/>
                <a:cs typeface="Times New Roman"/>
              </a:rPr>
              <a:t>rõ </a:t>
            </a:r>
            <a:r>
              <a:rPr sz="2400" spc="-35" dirty="0">
                <a:latin typeface="Times New Roman"/>
                <a:cs typeface="Times New Roman"/>
              </a:rPr>
              <a:t>vai </a:t>
            </a:r>
            <a:r>
              <a:rPr sz="2400" spc="10" dirty="0">
                <a:latin typeface="Times New Roman"/>
                <a:cs typeface="Times New Roman"/>
              </a:rPr>
              <a:t>trò</a:t>
            </a:r>
            <a:r>
              <a:rPr sz="2400" spc="229" dirty="0">
                <a:latin typeface="Times New Roman"/>
                <a:cs typeface="Times New Roman"/>
              </a:rPr>
              <a:t> </a:t>
            </a:r>
            <a:r>
              <a:rPr sz="2400" spc="-35" dirty="0">
                <a:latin typeface="Times New Roman"/>
                <a:cs typeface="Times New Roman"/>
              </a:rPr>
              <a:t>của </a:t>
            </a:r>
            <a:r>
              <a:rPr sz="2400" spc="-25" dirty="0">
                <a:latin typeface="Times New Roman"/>
                <a:cs typeface="Times New Roman"/>
              </a:rPr>
              <a:t>họ;</a:t>
            </a:r>
            <a:endParaRPr sz="2400" dirty="0">
              <a:latin typeface="Times New Roman"/>
              <a:cs typeface="Times New Roman"/>
            </a:endParaRPr>
          </a:p>
          <a:p>
            <a:pPr marL="12700" marR="17145">
              <a:lnSpc>
                <a:spcPts val="2850"/>
              </a:lnSpc>
              <a:spcBef>
                <a:spcPts val="695"/>
              </a:spcBef>
              <a:buSzPct val="95833"/>
              <a:buAutoNum type="arabicPeriod" startAt="7"/>
              <a:tabLst>
                <a:tab pos="603250" algn="l"/>
                <a:tab pos="603885" algn="l"/>
              </a:tabLst>
            </a:pPr>
            <a:r>
              <a:rPr sz="2400" spc="-10" dirty="0">
                <a:latin typeface="Times New Roman"/>
                <a:cs typeface="Times New Roman"/>
              </a:rPr>
              <a:t>BGH (HT) </a:t>
            </a:r>
            <a:r>
              <a:rPr sz="2400" spc="-20" dirty="0">
                <a:latin typeface="Times New Roman"/>
                <a:cs typeface="Times New Roman"/>
              </a:rPr>
              <a:t>luôn </a:t>
            </a:r>
            <a:r>
              <a:rPr sz="2400" spc="-15" dirty="0">
                <a:latin typeface="Times New Roman"/>
                <a:cs typeface="Times New Roman"/>
              </a:rPr>
              <a:t>suy </a:t>
            </a:r>
            <a:r>
              <a:rPr sz="2400" spc="-20" dirty="0">
                <a:latin typeface="Times New Roman"/>
                <a:cs typeface="Times New Roman"/>
              </a:rPr>
              <a:t>nghĩ </a:t>
            </a:r>
            <a:r>
              <a:rPr sz="2400" spc="-5" dirty="0">
                <a:latin typeface="Times New Roman"/>
                <a:cs typeface="Times New Roman"/>
              </a:rPr>
              <a:t>để học </a:t>
            </a:r>
            <a:r>
              <a:rPr sz="2400" spc="-20" dirty="0">
                <a:latin typeface="Times New Roman"/>
                <a:cs typeface="Times New Roman"/>
              </a:rPr>
              <a:t>hỏi, </a:t>
            </a:r>
            <a:r>
              <a:rPr sz="2400" spc="-5" dirty="0">
                <a:latin typeface="Times New Roman"/>
                <a:cs typeface="Times New Roman"/>
              </a:rPr>
              <a:t>để đổi </a:t>
            </a:r>
            <a:r>
              <a:rPr sz="2400" spc="-50" dirty="0">
                <a:latin typeface="Times New Roman"/>
                <a:cs typeface="Times New Roman"/>
              </a:rPr>
              <a:t>mới </a:t>
            </a:r>
            <a:r>
              <a:rPr sz="2400" spc="-40" dirty="0">
                <a:latin typeface="Times New Roman"/>
                <a:cs typeface="Times New Roman"/>
              </a:rPr>
              <a:t>và </a:t>
            </a:r>
            <a:r>
              <a:rPr sz="2400" spc="-5" dirty="0">
                <a:latin typeface="Times New Roman"/>
                <a:cs typeface="Times New Roman"/>
              </a:rPr>
              <a:t>nâng </a:t>
            </a:r>
            <a:r>
              <a:rPr sz="2400" spc="-20" dirty="0">
                <a:latin typeface="Times New Roman"/>
                <a:cs typeface="Times New Roman"/>
              </a:rPr>
              <a:t>cao  </a:t>
            </a:r>
            <a:r>
              <a:rPr sz="2400" spc="-40" dirty="0">
                <a:latin typeface="Times New Roman"/>
                <a:cs typeface="Times New Roman"/>
              </a:rPr>
              <a:t>uy </a:t>
            </a:r>
            <a:r>
              <a:rPr sz="2400" dirty="0">
                <a:latin typeface="Times New Roman"/>
                <a:cs typeface="Times New Roman"/>
              </a:rPr>
              <a:t>tín </a:t>
            </a:r>
            <a:r>
              <a:rPr sz="2400" spc="-35" dirty="0">
                <a:latin typeface="Times New Roman"/>
                <a:cs typeface="Times New Roman"/>
              </a:rPr>
              <a:t>của </a:t>
            </a:r>
            <a:r>
              <a:rPr sz="2400" spc="-55" dirty="0">
                <a:latin typeface="Times New Roman"/>
                <a:cs typeface="Times New Roman"/>
              </a:rPr>
              <a:t>mình </a:t>
            </a:r>
            <a:r>
              <a:rPr sz="2400" spc="-10" dirty="0">
                <a:latin typeface="Times New Roman"/>
                <a:cs typeface="Times New Roman"/>
              </a:rPr>
              <a:t>trong </a:t>
            </a:r>
            <a:r>
              <a:rPr sz="2400" spc="-55" dirty="0">
                <a:latin typeface="Times New Roman"/>
                <a:cs typeface="Times New Roman"/>
              </a:rPr>
              <a:t>nhà</a:t>
            </a:r>
            <a:r>
              <a:rPr sz="2400" spc="90" dirty="0">
                <a:latin typeface="Times New Roman"/>
                <a:cs typeface="Times New Roman"/>
              </a:rPr>
              <a:t> </a:t>
            </a:r>
            <a:r>
              <a:rPr sz="2400" spc="-25" dirty="0">
                <a:latin typeface="Times New Roman"/>
                <a:cs typeface="Times New Roman"/>
              </a:rPr>
              <a:t>trường.</a:t>
            </a:r>
            <a:endParaRPr sz="2400" dirty="0">
              <a:latin typeface="Times New Roman"/>
              <a:cs typeface="Times New Roman"/>
            </a:endParaRPr>
          </a:p>
        </p:txBody>
      </p:sp>
    </p:spTree>
    <p:extLst>
      <p:ext uri="{BB962C8B-B14F-4D97-AF65-F5344CB8AC3E}">
        <p14:creationId xmlns:p14="http://schemas.microsoft.com/office/powerpoint/2010/main" val="424095277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666205" y="1185456"/>
            <a:ext cx="7889966" cy="4718956"/>
          </a:xfrm>
        </p:spPr>
        <p:txBody>
          <a:bodyPr>
            <a:noAutofit/>
          </a:bodyPr>
          <a:lstStyle/>
          <a:p>
            <a:pPr marL="34290" indent="0" algn="just">
              <a:buNone/>
            </a:pPr>
            <a:r>
              <a:rPr lang="en-US" sz="2600" b="1" dirty="0" smtClean="0">
                <a:latin typeface="Times New Roman" panose="02020603050405020304" pitchFamily="18" charset="0"/>
                <a:cs typeface="Times New Roman" panose="02020603050405020304" pitchFamily="18" charset="0"/>
              </a:rPr>
              <a:t>	2. </a:t>
            </a:r>
            <a:r>
              <a:rPr lang="en-US" sz="2600" b="1" dirty="0" err="1">
                <a:latin typeface="Times New Roman" panose="02020603050405020304" pitchFamily="18" charset="0"/>
                <a:cs typeface="Times New Roman" panose="02020603050405020304" pitchFamily="18" charset="0"/>
              </a:rPr>
              <a:t>Xây</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dựng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thương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hiệu</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trong</a:t>
            </a:r>
            <a:r>
              <a:rPr lang="en-US" sz="2600" b="1" dirty="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trường</a:t>
            </a:r>
            <a:r>
              <a:rPr lang="en-US" sz="2600" b="1" dirty="0" smtClean="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a:t>
            </a:r>
            <a:r>
              <a:rPr lang="en-US" sz="2600" b="1" dirty="0" err="1" smtClean="0">
                <a:latin typeface="Times New Roman" panose="02020603050405020304" pitchFamily="18" charset="0"/>
                <a:cs typeface="Times New Roman" panose="02020603050405020304" pitchFamily="18" charset="0"/>
              </a:rPr>
              <a:t>ao</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đẳng</a:t>
            </a:r>
            <a:endParaRPr lang="en-US" sz="2600" b="1" dirty="0">
              <a:latin typeface="Times New Roman" panose="02020603050405020304" pitchFamily="18" charset="0"/>
              <a:cs typeface="Times New Roman" panose="02020603050405020304" pitchFamily="18" charset="0"/>
            </a:endParaRPr>
          </a:p>
          <a:p>
            <a:pPr marL="34290" indent="0" algn="just">
              <a:buNone/>
            </a:pPr>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Thương </a:t>
            </a:r>
            <a:r>
              <a:rPr lang="vi-VN" sz="2600" dirty="0">
                <a:latin typeface="Times New Roman" panose="02020603050405020304" pitchFamily="18" charset="0"/>
                <a:cs typeface="Times New Roman" panose="02020603050405020304" pitchFamily="18" charset="0"/>
              </a:rPr>
              <a:t>hiệu </a:t>
            </a:r>
            <a:r>
              <a:rPr lang="en-US" sz="2600" dirty="0" err="1" smtClean="0">
                <a:latin typeface="Times New Roman" panose="02020603050405020304" pitchFamily="18" charset="0"/>
                <a:cs typeface="Times New Roman" panose="02020603050405020304" pitchFamily="18" charset="0"/>
              </a:rPr>
              <a:t>có</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nguồn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gốc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từ</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chữ</a:t>
            </a:r>
            <a:r>
              <a:rPr lang="en-US" sz="2600" dirty="0" smtClean="0">
                <a:latin typeface="Times New Roman" panose="02020603050405020304" pitchFamily="18" charset="0"/>
                <a:cs typeface="Times New Roman" panose="02020603050405020304" pitchFamily="18" charset="0"/>
              </a:rPr>
              <a:t> Brand, </a:t>
            </a:r>
            <a:r>
              <a:rPr lang="en-US" sz="2600" dirty="0" err="1" smtClean="0">
                <a:latin typeface="Times New Roman" panose="02020603050405020304" pitchFamily="18" charset="0"/>
                <a:cs typeface="Times New Roman" panose="02020603050405020304" pitchFamily="18" charset="0"/>
              </a:rPr>
              <a:t>theo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tiếng</a:t>
            </a:r>
            <a:r>
              <a:rPr lang="en-US" sz="2600" dirty="0" smtClean="0">
                <a:latin typeface="Times New Roman" panose="02020603050405020304" pitchFamily="18" charset="0"/>
                <a:cs typeface="Times New Roman" panose="02020603050405020304" pitchFamily="18" charset="0"/>
              </a:rPr>
              <a:t> Ireland </a:t>
            </a:r>
            <a:r>
              <a:rPr lang="en-US" sz="2600" dirty="0" err="1" smtClean="0">
                <a:latin typeface="Times New Roman" panose="02020603050405020304" pitchFamily="18" charset="0"/>
                <a:cs typeface="Times New Roman" panose="02020603050405020304" pitchFamily="18" charset="0"/>
              </a:rPr>
              <a:t>cổ</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có</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nghĩa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là</a:t>
            </a:r>
            <a:r>
              <a:rPr lang="en-US" sz="2600" dirty="0" smtClean="0">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đóng</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dấu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Từ</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xưa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khi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những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trang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trại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chăn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nuôi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muốn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phân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biệt</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đàn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cừu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của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mình</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với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những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đàn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cừu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khác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họ</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đã</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dùng</a:t>
            </a:r>
            <a:r>
              <a:rPr lang="en-US" sz="2600" dirty="0" smtClean="0">
                <a:latin typeface="Times New Roman" panose="02020603050405020304" pitchFamily="18" charset="0"/>
                <a:cs typeface="Times New Roman" panose="02020603050405020304" pitchFamily="18" charset="0"/>
              </a:rPr>
              <a:t> con </a:t>
            </a:r>
            <a:r>
              <a:rPr lang="en-US" sz="2600" dirty="0" err="1" smtClean="0">
                <a:latin typeface="Times New Roman" panose="02020603050405020304" pitchFamily="18" charset="0"/>
                <a:cs typeface="Times New Roman" panose="02020603050405020304" pitchFamily="18" charset="0"/>
              </a:rPr>
              <a:t>dấu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bằng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sắt</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nung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đỏ</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đóng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lên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lưng</a:t>
            </a:r>
            <a:r>
              <a:rPr lang="en-US" sz="2600" dirty="0" smtClean="0">
                <a:latin typeface="Times New Roman" panose="02020603050405020304" pitchFamily="18" charset="0"/>
                <a:cs typeface="Times New Roman" panose="02020603050405020304" pitchFamily="18" charset="0"/>
              </a:rPr>
              <a:t> con </a:t>
            </a:r>
            <a:r>
              <a:rPr lang="en-US" sz="2600" dirty="0" err="1" smtClean="0">
                <a:latin typeface="Times New Roman" panose="02020603050405020304" pitchFamily="18" charset="0"/>
                <a:cs typeface="Times New Roman" panose="02020603050405020304" pitchFamily="18" charset="0"/>
              </a:rPr>
              <a:t>cừu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thuộc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sở</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hữu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của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mình</a:t>
            </a:r>
            <a:r>
              <a:rPr lang="en-US" sz="2600" dirty="0" smtClean="0">
                <a:latin typeface="Times New Roman" panose="02020603050405020304" pitchFamily="18" charset="0"/>
                <a:cs typeface="Times New Roman" panose="02020603050405020304" pitchFamily="18" charset="0"/>
              </a:rPr>
              <a:t>. </a:t>
            </a:r>
          </a:p>
          <a:p>
            <a:pPr marL="34290" indent="0" algn="just">
              <a:buNone/>
            </a:pP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Như</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vậy</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nghĩa</a:t>
            </a:r>
            <a:r>
              <a:rPr lang="en-US" sz="2600" dirty="0" smtClean="0">
                <a:latin typeface="Times New Roman" panose="02020603050405020304" pitchFamily="18" charset="0"/>
                <a:cs typeface="Times New Roman" panose="02020603050405020304" pitchFamily="18" charset="0"/>
              </a:rPr>
              <a:t> ban </a:t>
            </a:r>
            <a:r>
              <a:rPr lang="en-US" sz="2600" dirty="0" err="1" smtClean="0">
                <a:latin typeface="Times New Roman" panose="02020603050405020304" pitchFamily="18" charset="0"/>
                <a:cs typeface="Times New Roman" panose="02020603050405020304" pitchFamily="18" charset="0"/>
              </a:rPr>
              <a:t>đầu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của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khái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niệm</a:t>
            </a:r>
            <a:r>
              <a:rPr lang="en-US" sz="2600" dirty="0" smtClean="0">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thương</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hiệu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là</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tạo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sự</a:t>
            </a:r>
            <a:r>
              <a:rPr lang="en-US" sz="2600" dirty="0" smtClean="0">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khác</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biệt</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cho</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sản</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phẩm</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của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nhà</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sản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xuất</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a:p>
            <a:pPr marL="34290" indent="0" algn="just">
              <a:buNone/>
            </a:pPr>
            <a:endParaRPr lang="en-US" sz="2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288849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731518" y="1525089"/>
            <a:ext cx="3879669" cy="4118065"/>
          </a:xfrm>
        </p:spPr>
        <p:txBody>
          <a:bodyPr>
            <a:noAutofit/>
          </a:bodyPr>
          <a:lstStyle/>
          <a:p>
            <a:pPr marL="34290" indent="0" algn="just">
              <a:buNone/>
            </a:pPr>
            <a:r>
              <a:rPr lang="en-US" sz="2600" b="1" dirty="0" smtClean="0">
                <a:latin typeface="Times New Roman" panose="02020603050405020304" pitchFamily="18" charset="0"/>
                <a:cs typeface="Times New Roman" panose="02020603050405020304" pitchFamily="18" charset="0"/>
              </a:rPr>
              <a:t>	2. </a:t>
            </a:r>
            <a:r>
              <a:rPr lang="en-US" sz="2600" b="1" dirty="0" err="1">
                <a:latin typeface="Times New Roman" panose="02020603050405020304" pitchFamily="18" charset="0"/>
                <a:cs typeface="Times New Roman" panose="02020603050405020304" pitchFamily="18" charset="0"/>
              </a:rPr>
              <a:t>Xây</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dựng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thương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hiệu</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trong</a:t>
            </a:r>
            <a:r>
              <a:rPr lang="en-US" sz="2600" b="1" dirty="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trường</a:t>
            </a:r>
            <a:r>
              <a:rPr lang="en-US" sz="2600" b="1" dirty="0" smtClean="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a:t>
            </a:r>
            <a:r>
              <a:rPr lang="en-US" sz="2600" b="1" dirty="0" err="1" smtClean="0">
                <a:latin typeface="Times New Roman" panose="02020603050405020304" pitchFamily="18" charset="0"/>
                <a:cs typeface="Times New Roman" panose="02020603050405020304" pitchFamily="18" charset="0"/>
              </a:rPr>
              <a:t>ao</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đẳng</a:t>
            </a:r>
            <a:endParaRPr lang="en-US" sz="2600" b="1" dirty="0">
              <a:latin typeface="Times New Roman" panose="02020603050405020304" pitchFamily="18" charset="0"/>
              <a:cs typeface="Times New Roman" panose="02020603050405020304" pitchFamily="18" charset="0"/>
            </a:endParaRPr>
          </a:p>
          <a:p>
            <a:pPr marL="34290" indent="0" algn="just">
              <a:buNone/>
            </a:pPr>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Thương </a:t>
            </a:r>
            <a:r>
              <a:rPr lang="vi-VN" sz="2600" dirty="0">
                <a:latin typeface="Times New Roman" panose="02020603050405020304" pitchFamily="18" charset="0"/>
                <a:cs typeface="Times New Roman" panose="02020603050405020304" pitchFamily="18" charset="0"/>
              </a:rPr>
              <a:t>hiệu </a:t>
            </a:r>
            <a:r>
              <a:rPr lang="en-US" sz="2600" dirty="0" err="1" smtClean="0">
                <a:latin typeface="Times New Roman" panose="02020603050405020304" pitchFamily="18" charset="0"/>
                <a:cs typeface="Times New Roman" panose="02020603050405020304" pitchFamily="18" charset="0"/>
              </a:rPr>
              <a:t>cao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đẳng</a:t>
            </a:r>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là </a:t>
            </a:r>
            <a:r>
              <a:rPr lang="vi-VN" sz="2600" dirty="0">
                <a:latin typeface="Times New Roman" panose="02020603050405020304" pitchFamily="18" charset="0"/>
                <a:cs typeface="Times New Roman" panose="02020603050405020304" pitchFamily="18" charset="0"/>
              </a:rPr>
              <a:t>một </a:t>
            </a:r>
            <a:r>
              <a:rPr lang="vi-VN" sz="2600" dirty="0">
                <a:solidFill>
                  <a:srgbClr val="FF0000"/>
                </a:solidFill>
                <a:latin typeface="Times New Roman" panose="02020603050405020304" pitchFamily="18" charset="0"/>
                <a:cs typeface="Times New Roman" panose="02020603050405020304" pitchFamily="18" charset="0"/>
              </a:rPr>
              <a:t>cái tên, một hình ảnh, một mô tả hấp dẫn </a:t>
            </a:r>
            <a:r>
              <a:rPr lang="vi-VN" sz="2600" dirty="0">
                <a:latin typeface="Times New Roman" panose="02020603050405020304" pitchFamily="18" charset="0"/>
                <a:cs typeface="Times New Roman" panose="02020603050405020304" pitchFamily="18" charset="0"/>
              </a:rPr>
              <a:t>của một tổ chức, </a:t>
            </a:r>
            <a:r>
              <a:rPr lang="vi-VN" sz="2600" dirty="0">
                <a:solidFill>
                  <a:srgbClr val="FF0000"/>
                </a:solidFill>
                <a:latin typeface="Times New Roman" panose="02020603050405020304" pitchFamily="18" charset="0"/>
                <a:cs typeface="Times New Roman" panose="02020603050405020304" pitchFamily="18" charset="0"/>
              </a:rPr>
              <a:t>lột tả được bản chất giá trị</a:t>
            </a:r>
            <a:r>
              <a:rPr lang="vi-VN" sz="2600" dirty="0">
                <a:latin typeface="Times New Roman" panose="02020603050405020304" pitchFamily="18" charset="0"/>
                <a:cs typeface="Times New Roman" panose="02020603050405020304" pitchFamily="18" charset="0"/>
              </a:rPr>
              <a:t> mà trường </a:t>
            </a:r>
            <a:r>
              <a:rPr lang="en-US" sz="2600" dirty="0" err="1" smtClean="0">
                <a:latin typeface="Times New Roman" panose="02020603050405020304" pitchFamily="18" charset="0"/>
                <a:cs typeface="Times New Roman" panose="02020603050405020304" pitchFamily="18" charset="0"/>
              </a:rPr>
              <a:t>cao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đẳng</a:t>
            </a:r>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đó </a:t>
            </a:r>
            <a:r>
              <a:rPr lang="vi-VN" sz="2600" dirty="0">
                <a:latin typeface="Times New Roman" panose="02020603050405020304" pitchFamily="18" charset="0"/>
                <a:cs typeface="Times New Roman" panose="02020603050405020304" pitchFamily="18" charset="0"/>
              </a:rPr>
              <a:t>cung </a:t>
            </a:r>
            <a:r>
              <a:rPr lang="vi-VN" sz="2600" dirty="0" smtClean="0">
                <a:latin typeface="Times New Roman" panose="02020603050405020304" pitchFamily="18" charset="0"/>
                <a:cs typeface="Times New Roman" panose="02020603050405020304" pitchFamily="18" charset="0"/>
              </a:rPr>
              <a:t>cấp</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a:p>
            <a:pPr marL="34290" indent="0" algn="just">
              <a:buNone/>
            </a:pPr>
            <a:endParaRPr lang="en-US" sz="2600" b="1"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pic>
        <p:nvPicPr>
          <p:cNvPr id="5" name="Picture 4"/>
          <p:cNvPicPr>
            <a:picLocks noChangeAspect="1"/>
          </p:cNvPicPr>
          <p:nvPr/>
        </p:nvPicPr>
        <p:blipFill>
          <a:blip r:embed="rId2"/>
          <a:stretch>
            <a:fillRect/>
          </a:stretch>
        </p:blipFill>
        <p:spPr>
          <a:xfrm>
            <a:off x="5071480" y="1815737"/>
            <a:ext cx="3118932" cy="3030457"/>
          </a:xfrm>
          <a:prstGeom prst="rect">
            <a:avLst/>
          </a:prstGeom>
          <a:noFill/>
          <a:ln w="9525">
            <a:noFill/>
          </a:ln>
        </p:spPr>
      </p:pic>
    </p:spTree>
    <p:extLst>
      <p:ext uri="{BB962C8B-B14F-4D97-AF65-F5344CB8AC3E}">
        <p14:creationId xmlns:p14="http://schemas.microsoft.com/office/powerpoint/2010/main" val="92758621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71556" y="1267098"/>
            <a:ext cx="4572000" cy="4693593"/>
          </a:xfrm>
          <a:prstGeom prst="rect">
            <a:avLst/>
          </a:prstGeom>
        </p:spPr>
        <p:txBody>
          <a:bodyPr>
            <a:spAutoFit/>
          </a:bodyPr>
          <a:lstStyle/>
          <a:p>
            <a:pPr algn="just">
              <a:lnSpc>
                <a:spcPct val="115000"/>
              </a:lnSpc>
              <a:spcAft>
                <a:spcPts val="750"/>
              </a:spcAft>
            </a:pP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Thương</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hiệu</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cái</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hiệu</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thương</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nhớ</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đến</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nhắc</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đến</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đều</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gợi</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mọi</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nghĩ</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ấn</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tượng</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tốt</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đẹp</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tạo</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niềm</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tin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vào</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tương</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lai</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khách</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hàng</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doanh</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nghiệp</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dân</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xã</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bằng</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minh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bạch</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thân</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thiện</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thực</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đảm</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chất</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lượng</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cung</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6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sản</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phẩm</a:t>
            </a:r>
            <a:r>
              <a:rPr lang="en-US" sz="2600" dirty="0" smtClean="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Picture 4"/>
          <p:cNvPicPr>
            <a:picLocks noChangeAspect="1"/>
          </p:cNvPicPr>
          <p:nvPr/>
        </p:nvPicPr>
        <p:blipFill>
          <a:blip r:embed="rId2"/>
          <a:stretch>
            <a:fillRect/>
          </a:stretch>
        </p:blipFill>
        <p:spPr>
          <a:xfrm>
            <a:off x="862150" y="1968036"/>
            <a:ext cx="3118932" cy="3030457"/>
          </a:xfrm>
          <a:prstGeom prst="rect">
            <a:avLst/>
          </a:prstGeom>
          <a:noFill/>
          <a:ln w="9525">
            <a:noFill/>
          </a:ln>
        </p:spPr>
      </p:pic>
    </p:spTree>
    <p:extLst>
      <p:ext uri="{BB962C8B-B14F-4D97-AF65-F5344CB8AC3E}">
        <p14:creationId xmlns:p14="http://schemas.microsoft.com/office/powerpoint/2010/main" val="201778001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2000"/>
            <a:lum/>
          </a:blip>
          <a:srcRect/>
          <a:stretch>
            <a:fillRect/>
          </a:stretch>
        </a:blipFill>
        <a:effectLst/>
      </p:bgPr>
    </p:bg>
    <p:spTree>
      <p:nvGrpSpPr>
        <p:cNvPr id="1" name=""/>
        <p:cNvGrpSpPr/>
        <p:nvPr/>
      </p:nvGrpSpPr>
      <p:grpSpPr>
        <a:xfrm>
          <a:off x="0" y="0"/>
          <a:ext cx="0" cy="0"/>
          <a:chOff x="0" y="0"/>
          <a:chExt cx="0" cy="0"/>
        </a:xfrm>
      </p:grpSpPr>
      <p:grpSp>
        <p:nvGrpSpPr>
          <p:cNvPr id="4" name="Group 3"/>
          <p:cNvGrpSpPr/>
          <p:nvPr/>
        </p:nvGrpSpPr>
        <p:grpSpPr>
          <a:xfrm>
            <a:off x="3911960" y="1840019"/>
            <a:ext cx="1465846" cy="2099078"/>
            <a:chOff x="3692771" y="1580738"/>
            <a:chExt cx="1954016" cy="2798134"/>
          </a:xfrm>
          <a:solidFill>
            <a:srgbClr val="006666">
              <a:alpha val="86000"/>
            </a:srgbClr>
          </a:solidFill>
        </p:grpSpPr>
        <p:sp>
          <p:nvSpPr>
            <p:cNvPr id="30" name="Freeform 29"/>
            <p:cNvSpPr/>
            <p:nvPr/>
          </p:nvSpPr>
          <p:spPr>
            <a:xfrm>
              <a:off x="3692771" y="1580738"/>
              <a:ext cx="1593605" cy="1038637"/>
            </a:xfrm>
            <a:custGeom>
              <a:avLst/>
              <a:gdLst>
                <a:gd name="connsiteX0" fmla="*/ 714375 w 1924050"/>
                <a:gd name="connsiteY0" fmla="*/ 9525 h 1104900"/>
                <a:gd name="connsiteX1" fmla="*/ 0 w 1924050"/>
                <a:gd name="connsiteY1" fmla="*/ 0 h 1104900"/>
                <a:gd name="connsiteX2" fmla="*/ 1590675 w 1924050"/>
                <a:gd name="connsiteY2" fmla="*/ 1104900 h 1104900"/>
                <a:gd name="connsiteX3" fmla="*/ 1924050 w 1924050"/>
                <a:gd name="connsiteY3" fmla="*/ 942975 h 1104900"/>
                <a:gd name="connsiteX4" fmla="*/ 714375 w 1924050"/>
                <a:gd name="connsiteY4" fmla="*/ 9525 h 1104900"/>
                <a:gd name="connsiteX0-1" fmla="*/ 704850 w 1914525"/>
                <a:gd name="connsiteY0-2" fmla="*/ 0 h 1095375"/>
                <a:gd name="connsiteX1-3" fmla="*/ 0 w 1914525"/>
                <a:gd name="connsiteY1-4" fmla="*/ 38100 h 1095375"/>
                <a:gd name="connsiteX2-5" fmla="*/ 1581150 w 1914525"/>
                <a:gd name="connsiteY2-6" fmla="*/ 1095375 h 1095375"/>
                <a:gd name="connsiteX3-7" fmla="*/ 1914525 w 1914525"/>
                <a:gd name="connsiteY3-8" fmla="*/ 933450 h 1095375"/>
                <a:gd name="connsiteX4-9" fmla="*/ 704850 w 1914525"/>
                <a:gd name="connsiteY4-10" fmla="*/ 0 h 1095375"/>
                <a:gd name="connsiteX0-11" fmla="*/ 704850 w 1914525"/>
                <a:gd name="connsiteY0-12" fmla="*/ 2444 h 1097819"/>
                <a:gd name="connsiteX1-13" fmla="*/ 0 w 1914525"/>
                <a:gd name="connsiteY1-14" fmla="*/ 40544 h 1097819"/>
                <a:gd name="connsiteX2-15" fmla="*/ 1581150 w 1914525"/>
                <a:gd name="connsiteY2-16" fmla="*/ 1097819 h 1097819"/>
                <a:gd name="connsiteX3-17" fmla="*/ 1914525 w 1914525"/>
                <a:gd name="connsiteY3-18" fmla="*/ 935894 h 1097819"/>
                <a:gd name="connsiteX4-19" fmla="*/ 704850 w 1914525"/>
                <a:gd name="connsiteY4-20" fmla="*/ 2444 h 1097819"/>
                <a:gd name="connsiteX0-21" fmla="*/ 704850 w 1914525"/>
                <a:gd name="connsiteY0-22" fmla="*/ 21793 h 1117168"/>
                <a:gd name="connsiteX1-23" fmla="*/ 0 w 1914525"/>
                <a:gd name="connsiteY1-24" fmla="*/ 59893 h 1117168"/>
                <a:gd name="connsiteX2-25" fmla="*/ 1581150 w 1914525"/>
                <a:gd name="connsiteY2-26" fmla="*/ 1117168 h 1117168"/>
                <a:gd name="connsiteX3-27" fmla="*/ 1914525 w 1914525"/>
                <a:gd name="connsiteY3-28" fmla="*/ 955243 h 1117168"/>
                <a:gd name="connsiteX4-29" fmla="*/ 704850 w 1914525"/>
                <a:gd name="connsiteY4-30" fmla="*/ 21793 h 1117168"/>
                <a:gd name="connsiteX0-31" fmla="*/ 704850 w 1914525"/>
                <a:gd name="connsiteY0-32" fmla="*/ 21793 h 1079068"/>
                <a:gd name="connsiteX1-33" fmla="*/ 0 w 1914525"/>
                <a:gd name="connsiteY1-34" fmla="*/ 59893 h 1079068"/>
                <a:gd name="connsiteX2-35" fmla="*/ 1676400 w 1914525"/>
                <a:gd name="connsiteY2-36" fmla="*/ 1079068 h 1079068"/>
                <a:gd name="connsiteX3-37" fmla="*/ 1914525 w 1914525"/>
                <a:gd name="connsiteY3-38" fmla="*/ 955243 h 1079068"/>
                <a:gd name="connsiteX4-39" fmla="*/ 704850 w 1914525"/>
                <a:gd name="connsiteY4-40" fmla="*/ 21793 h 1079068"/>
                <a:gd name="connsiteX0-41" fmla="*/ 485775 w 1695450"/>
                <a:gd name="connsiteY0-42" fmla="*/ 21793 h 1079068"/>
                <a:gd name="connsiteX1-43" fmla="*/ 0 w 1695450"/>
                <a:gd name="connsiteY1-44" fmla="*/ 59893 h 1079068"/>
                <a:gd name="connsiteX2-45" fmla="*/ 1457325 w 1695450"/>
                <a:gd name="connsiteY2-46" fmla="*/ 1079068 h 1079068"/>
                <a:gd name="connsiteX3-47" fmla="*/ 1695450 w 1695450"/>
                <a:gd name="connsiteY3-48" fmla="*/ 955243 h 1079068"/>
                <a:gd name="connsiteX4-49" fmla="*/ 485775 w 1695450"/>
                <a:gd name="connsiteY4-50" fmla="*/ 21793 h 1079068"/>
                <a:gd name="connsiteX0-51" fmla="*/ 485775 w 1695450"/>
                <a:gd name="connsiteY0-52" fmla="*/ 21793 h 1021918"/>
                <a:gd name="connsiteX1-53" fmla="*/ 0 w 1695450"/>
                <a:gd name="connsiteY1-54" fmla="*/ 59893 h 1021918"/>
                <a:gd name="connsiteX2-55" fmla="*/ 1362075 w 1695450"/>
                <a:gd name="connsiteY2-56" fmla="*/ 1021918 h 1021918"/>
                <a:gd name="connsiteX3-57" fmla="*/ 1695450 w 1695450"/>
                <a:gd name="connsiteY3-58" fmla="*/ 955243 h 1021918"/>
                <a:gd name="connsiteX4-59" fmla="*/ 485775 w 1695450"/>
                <a:gd name="connsiteY4-60" fmla="*/ 21793 h 1021918"/>
                <a:gd name="connsiteX0-61" fmla="*/ 485775 w 1695450"/>
                <a:gd name="connsiteY0-62" fmla="*/ 16934 h 1017059"/>
                <a:gd name="connsiteX1-63" fmla="*/ 0 w 1695450"/>
                <a:gd name="connsiteY1-64" fmla="*/ 55034 h 1017059"/>
                <a:gd name="connsiteX2-65" fmla="*/ 1362075 w 1695450"/>
                <a:gd name="connsiteY2-66" fmla="*/ 1017059 h 1017059"/>
                <a:gd name="connsiteX3-67" fmla="*/ 1695450 w 1695450"/>
                <a:gd name="connsiteY3-68" fmla="*/ 950384 h 1017059"/>
                <a:gd name="connsiteX4-69" fmla="*/ 485775 w 1695450"/>
                <a:gd name="connsiteY4-70" fmla="*/ 16934 h 1017059"/>
                <a:gd name="connsiteX0-71" fmla="*/ 485775 w 1695450"/>
                <a:gd name="connsiteY0-72" fmla="*/ 16934 h 1017059"/>
                <a:gd name="connsiteX1-73" fmla="*/ 0 w 1695450"/>
                <a:gd name="connsiteY1-74" fmla="*/ 55034 h 1017059"/>
                <a:gd name="connsiteX2-75" fmla="*/ 1362075 w 1695450"/>
                <a:gd name="connsiteY2-76" fmla="*/ 1017059 h 1017059"/>
                <a:gd name="connsiteX3-77" fmla="*/ 1695450 w 1695450"/>
                <a:gd name="connsiteY3-78" fmla="*/ 950384 h 1017059"/>
                <a:gd name="connsiteX4-79" fmla="*/ 485775 w 1695450"/>
                <a:gd name="connsiteY4-80" fmla="*/ 16934 h 1017059"/>
                <a:gd name="connsiteX0-81" fmla="*/ 419100 w 1628775"/>
                <a:gd name="connsiteY0-82" fmla="*/ 16934 h 1017059"/>
                <a:gd name="connsiteX1-83" fmla="*/ 0 w 1628775"/>
                <a:gd name="connsiteY1-84" fmla="*/ 55034 h 1017059"/>
                <a:gd name="connsiteX2-85" fmla="*/ 1295400 w 1628775"/>
                <a:gd name="connsiteY2-86" fmla="*/ 1017059 h 1017059"/>
                <a:gd name="connsiteX3-87" fmla="*/ 1628775 w 1628775"/>
                <a:gd name="connsiteY3-88" fmla="*/ 950384 h 1017059"/>
                <a:gd name="connsiteX4-89" fmla="*/ 419100 w 1628775"/>
                <a:gd name="connsiteY4-90" fmla="*/ 16934 h 1017059"/>
                <a:gd name="connsiteX0-91" fmla="*/ 419100 w 1628775"/>
                <a:gd name="connsiteY0-92" fmla="*/ 21793 h 1021918"/>
                <a:gd name="connsiteX1-93" fmla="*/ 0 w 1628775"/>
                <a:gd name="connsiteY1-94" fmla="*/ 59893 h 1021918"/>
                <a:gd name="connsiteX2-95" fmla="*/ 1295400 w 1628775"/>
                <a:gd name="connsiteY2-96" fmla="*/ 1021918 h 1021918"/>
                <a:gd name="connsiteX3-97" fmla="*/ 1628775 w 1628775"/>
                <a:gd name="connsiteY3-98" fmla="*/ 955243 h 1021918"/>
                <a:gd name="connsiteX4-99" fmla="*/ 419100 w 1628775"/>
                <a:gd name="connsiteY4-100" fmla="*/ 21793 h 1021918"/>
                <a:gd name="connsiteX0-101" fmla="*/ 419100 w 1628775"/>
                <a:gd name="connsiteY0-102" fmla="*/ 38457 h 1038582"/>
                <a:gd name="connsiteX1-103" fmla="*/ 0 w 1628775"/>
                <a:gd name="connsiteY1-104" fmla="*/ 76557 h 1038582"/>
                <a:gd name="connsiteX2-105" fmla="*/ 1295400 w 1628775"/>
                <a:gd name="connsiteY2-106" fmla="*/ 1038582 h 1038582"/>
                <a:gd name="connsiteX3-107" fmla="*/ 1628775 w 1628775"/>
                <a:gd name="connsiteY3-108" fmla="*/ 971907 h 1038582"/>
                <a:gd name="connsiteX4-109" fmla="*/ 419100 w 1628775"/>
                <a:gd name="connsiteY4-110" fmla="*/ 38457 h 1038582"/>
                <a:gd name="connsiteX0-111" fmla="*/ 419100 w 1628775"/>
                <a:gd name="connsiteY0-112" fmla="*/ 42655 h 1042780"/>
                <a:gd name="connsiteX1-113" fmla="*/ 0 w 1628775"/>
                <a:gd name="connsiteY1-114" fmla="*/ 80755 h 1042780"/>
                <a:gd name="connsiteX2-115" fmla="*/ 1295400 w 1628775"/>
                <a:gd name="connsiteY2-116" fmla="*/ 1042780 h 1042780"/>
                <a:gd name="connsiteX3-117" fmla="*/ 1628775 w 1628775"/>
                <a:gd name="connsiteY3-118" fmla="*/ 976105 h 1042780"/>
                <a:gd name="connsiteX4-119" fmla="*/ 419100 w 1628775"/>
                <a:gd name="connsiteY4-120" fmla="*/ 42655 h 1042780"/>
                <a:gd name="connsiteX0-121" fmla="*/ 419100 w 1628775"/>
                <a:gd name="connsiteY0-122" fmla="*/ 42655 h 1042780"/>
                <a:gd name="connsiteX1-123" fmla="*/ 0 w 1628775"/>
                <a:gd name="connsiteY1-124" fmla="*/ 80755 h 1042780"/>
                <a:gd name="connsiteX2-125" fmla="*/ 1295400 w 1628775"/>
                <a:gd name="connsiteY2-126" fmla="*/ 1042780 h 1042780"/>
                <a:gd name="connsiteX3-127" fmla="*/ 1628775 w 1628775"/>
                <a:gd name="connsiteY3-128" fmla="*/ 976105 h 1042780"/>
                <a:gd name="connsiteX4-129" fmla="*/ 419100 w 1628775"/>
                <a:gd name="connsiteY4-130" fmla="*/ 42655 h 1042780"/>
                <a:gd name="connsiteX0-131" fmla="*/ 419100 w 1628775"/>
                <a:gd name="connsiteY0-132" fmla="*/ 45241 h 1045366"/>
                <a:gd name="connsiteX1-133" fmla="*/ 0 w 1628775"/>
                <a:gd name="connsiteY1-134" fmla="*/ 83341 h 1045366"/>
                <a:gd name="connsiteX2-135" fmla="*/ 1295400 w 1628775"/>
                <a:gd name="connsiteY2-136" fmla="*/ 1045366 h 1045366"/>
                <a:gd name="connsiteX3-137" fmla="*/ 1628775 w 1628775"/>
                <a:gd name="connsiteY3-138" fmla="*/ 978691 h 1045366"/>
                <a:gd name="connsiteX4-139" fmla="*/ 419100 w 1628775"/>
                <a:gd name="connsiteY4-140" fmla="*/ 45241 h 1045366"/>
                <a:gd name="connsiteX0-141" fmla="*/ 383930 w 1593605"/>
                <a:gd name="connsiteY0-142" fmla="*/ 45241 h 1045366"/>
                <a:gd name="connsiteX1-143" fmla="*/ 0 w 1593605"/>
                <a:gd name="connsiteY1-144" fmla="*/ 83341 h 1045366"/>
                <a:gd name="connsiteX2-145" fmla="*/ 1260230 w 1593605"/>
                <a:gd name="connsiteY2-146" fmla="*/ 1045366 h 1045366"/>
                <a:gd name="connsiteX3-147" fmla="*/ 1593605 w 1593605"/>
                <a:gd name="connsiteY3-148" fmla="*/ 978691 h 1045366"/>
                <a:gd name="connsiteX4-149" fmla="*/ 383930 w 1593605"/>
                <a:gd name="connsiteY4-150" fmla="*/ 45241 h 1045366"/>
                <a:gd name="connsiteX0-151" fmla="*/ 383930 w 1593605"/>
                <a:gd name="connsiteY0-152" fmla="*/ 38512 h 1038637"/>
                <a:gd name="connsiteX1-153" fmla="*/ 0 w 1593605"/>
                <a:gd name="connsiteY1-154" fmla="*/ 76612 h 1038637"/>
                <a:gd name="connsiteX2-155" fmla="*/ 1260230 w 1593605"/>
                <a:gd name="connsiteY2-156" fmla="*/ 1038637 h 1038637"/>
                <a:gd name="connsiteX3-157" fmla="*/ 1593605 w 1593605"/>
                <a:gd name="connsiteY3-158" fmla="*/ 971962 h 1038637"/>
                <a:gd name="connsiteX4-159" fmla="*/ 383930 w 1593605"/>
                <a:gd name="connsiteY4-160" fmla="*/ 38512 h 10386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3605" h="1038637">
                  <a:moveTo>
                    <a:pt x="383930" y="38512"/>
                  </a:moveTo>
                  <a:cubicBezTo>
                    <a:pt x="269874" y="-49899"/>
                    <a:pt x="81816" y="36070"/>
                    <a:pt x="0" y="76612"/>
                  </a:cubicBezTo>
                  <a:lnTo>
                    <a:pt x="1260230" y="1038637"/>
                  </a:lnTo>
                  <a:lnTo>
                    <a:pt x="1593605" y="971962"/>
                  </a:lnTo>
                  <a:lnTo>
                    <a:pt x="383930" y="385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600" dirty="0">
                <a:solidFill>
                  <a:prstClr val="white"/>
                </a:solidFill>
              </a:endParaRPr>
            </a:p>
          </p:txBody>
        </p:sp>
        <p:sp>
          <p:nvSpPr>
            <p:cNvPr id="31" name="Down Arrow 1"/>
            <p:cNvSpPr/>
            <p:nvPr/>
          </p:nvSpPr>
          <p:spPr>
            <a:xfrm>
              <a:off x="3846587" y="1612057"/>
              <a:ext cx="1800200" cy="2766815"/>
            </a:xfrm>
            <a:custGeom>
              <a:avLst/>
              <a:gdLst>
                <a:gd name="connsiteX0" fmla="*/ 221456 w 1800200"/>
                <a:gd name="connsiteY0" fmla="*/ 0 h 2766815"/>
                <a:gd name="connsiteX1" fmla="*/ 1512069 w 1800200"/>
                <a:gd name="connsiteY1" fmla="*/ 9680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1" fmla="*/ 221456 w 1800200"/>
                <a:gd name="connsiteY0-2" fmla="*/ 0 h 2766815"/>
                <a:gd name="connsiteX1-3" fmla="*/ 1512069 w 1800200"/>
                <a:gd name="connsiteY1-4" fmla="*/ 968053 h 2766815"/>
                <a:gd name="connsiteX2-5" fmla="*/ 1512069 w 1800200"/>
                <a:gd name="connsiteY2-6" fmla="*/ 1838146 h 2766815"/>
                <a:gd name="connsiteX3-7" fmla="*/ 1800200 w 1800200"/>
                <a:gd name="connsiteY3-8" fmla="*/ 1838146 h 2766815"/>
                <a:gd name="connsiteX4-9" fmla="*/ 900100 w 1800200"/>
                <a:gd name="connsiteY4-10" fmla="*/ 2766815 h 2766815"/>
                <a:gd name="connsiteX5-11" fmla="*/ 0 w 1800200"/>
                <a:gd name="connsiteY5-12" fmla="*/ 1838146 h 2766815"/>
                <a:gd name="connsiteX6-13" fmla="*/ 288131 w 1800200"/>
                <a:gd name="connsiteY6-14" fmla="*/ 1838146 h 2766815"/>
                <a:gd name="connsiteX7-15" fmla="*/ 221456 w 1800200"/>
                <a:gd name="connsiteY7-16" fmla="*/ 0 h 2766815"/>
                <a:gd name="connsiteX0-17" fmla="*/ 221456 w 1800200"/>
                <a:gd name="connsiteY0-18" fmla="*/ 0 h 2766815"/>
                <a:gd name="connsiteX1-19" fmla="*/ 1464444 w 1800200"/>
                <a:gd name="connsiteY1-20" fmla="*/ 929953 h 2766815"/>
                <a:gd name="connsiteX2-21" fmla="*/ 1512069 w 1800200"/>
                <a:gd name="connsiteY2-22" fmla="*/ 1838146 h 2766815"/>
                <a:gd name="connsiteX3-23" fmla="*/ 1800200 w 1800200"/>
                <a:gd name="connsiteY3-24" fmla="*/ 1838146 h 2766815"/>
                <a:gd name="connsiteX4-25" fmla="*/ 900100 w 1800200"/>
                <a:gd name="connsiteY4-26" fmla="*/ 2766815 h 2766815"/>
                <a:gd name="connsiteX5-27" fmla="*/ 0 w 1800200"/>
                <a:gd name="connsiteY5-28" fmla="*/ 1838146 h 2766815"/>
                <a:gd name="connsiteX6-29" fmla="*/ 288131 w 1800200"/>
                <a:gd name="connsiteY6-30" fmla="*/ 1838146 h 2766815"/>
                <a:gd name="connsiteX7-31" fmla="*/ 221456 w 1800200"/>
                <a:gd name="connsiteY7-32" fmla="*/ 0 h 2766815"/>
                <a:gd name="connsiteX0-33" fmla="*/ 221456 w 1800200"/>
                <a:gd name="connsiteY0-34" fmla="*/ 0 h 2766815"/>
                <a:gd name="connsiteX1-35" fmla="*/ 1464444 w 1800200"/>
                <a:gd name="connsiteY1-36" fmla="*/ 929953 h 2766815"/>
                <a:gd name="connsiteX2-37" fmla="*/ 1512069 w 1800200"/>
                <a:gd name="connsiteY2-38" fmla="*/ 1838146 h 2766815"/>
                <a:gd name="connsiteX3-39" fmla="*/ 1800200 w 1800200"/>
                <a:gd name="connsiteY3-40" fmla="*/ 1838146 h 2766815"/>
                <a:gd name="connsiteX4-41" fmla="*/ 900100 w 1800200"/>
                <a:gd name="connsiteY4-42" fmla="*/ 2766815 h 2766815"/>
                <a:gd name="connsiteX5-43" fmla="*/ 0 w 1800200"/>
                <a:gd name="connsiteY5-44" fmla="*/ 1838146 h 2766815"/>
                <a:gd name="connsiteX6-45" fmla="*/ 288131 w 1800200"/>
                <a:gd name="connsiteY6-46" fmla="*/ 1838146 h 2766815"/>
                <a:gd name="connsiteX7-47" fmla="*/ 221456 w 1800200"/>
                <a:gd name="connsiteY7-48" fmla="*/ 0 h 2766815"/>
                <a:gd name="connsiteX0-49" fmla="*/ 221456 w 1800200"/>
                <a:gd name="connsiteY0-50" fmla="*/ 0 h 2766815"/>
                <a:gd name="connsiteX1-51" fmla="*/ 1464444 w 1800200"/>
                <a:gd name="connsiteY1-52" fmla="*/ 929953 h 2766815"/>
                <a:gd name="connsiteX2-53" fmla="*/ 1512069 w 1800200"/>
                <a:gd name="connsiteY2-54" fmla="*/ 1838146 h 2766815"/>
                <a:gd name="connsiteX3-55" fmla="*/ 1800200 w 1800200"/>
                <a:gd name="connsiteY3-56" fmla="*/ 1838146 h 2766815"/>
                <a:gd name="connsiteX4-57" fmla="*/ 900100 w 1800200"/>
                <a:gd name="connsiteY4-58" fmla="*/ 2766815 h 2766815"/>
                <a:gd name="connsiteX5-59" fmla="*/ 0 w 1800200"/>
                <a:gd name="connsiteY5-60" fmla="*/ 1838146 h 2766815"/>
                <a:gd name="connsiteX6-61" fmla="*/ 288131 w 1800200"/>
                <a:gd name="connsiteY6-62" fmla="*/ 1838146 h 2766815"/>
                <a:gd name="connsiteX7-63" fmla="*/ 221456 w 1800200"/>
                <a:gd name="connsiteY7-64" fmla="*/ 0 h 2766815"/>
                <a:gd name="connsiteX0-65" fmla="*/ 221456 w 1800200"/>
                <a:gd name="connsiteY0-66" fmla="*/ 0 h 2766815"/>
                <a:gd name="connsiteX1-67" fmla="*/ 1464444 w 1800200"/>
                <a:gd name="connsiteY1-68" fmla="*/ 929953 h 2766815"/>
                <a:gd name="connsiteX2-69" fmla="*/ 1512069 w 1800200"/>
                <a:gd name="connsiteY2-70" fmla="*/ 1838146 h 2766815"/>
                <a:gd name="connsiteX3-71" fmla="*/ 1800200 w 1800200"/>
                <a:gd name="connsiteY3-72" fmla="*/ 1838146 h 2766815"/>
                <a:gd name="connsiteX4-73" fmla="*/ 900100 w 1800200"/>
                <a:gd name="connsiteY4-74" fmla="*/ 2766815 h 2766815"/>
                <a:gd name="connsiteX5-75" fmla="*/ 0 w 1800200"/>
                <a:gd name="connsiteY5-76" fmla="*/ 1838146 h 2766815"/>
                <a:gd name="connsiteX6-77" fmla="*/ 288131 w 1800200"/>
                <a:gd name="connsiteY6-78" fmla="*/ 1838146 h 2766815"/>
                <a:gd name="connsiteX7-79" fmla="*/ 221456 w 1800200"/>
                <a:gd name="connsiteY7-80" fmla="*/ 0 h 2766815"/>
                <a:gd name="connsiteX0-81" fmla="*/ 221456 w 1800200"/>
                <a:gd name="connsiteY0-82" fmla="*/ 0 h 2766815"/>
                <a:gd name="connsiteX1-83" fmla="*/ 1464444 w 1800200"/>
                <a:gd name="connsiteY1-84" fmla="*/ 929953 h 2766815"/>
                <a:gd name="connsiteX2-85" fmla="*/ 1512069 w 1800200"/>
                <a:gd name="connsiteY2-86" fmla="*/ 1838146 h 2766815"/>
                <a:gd name="connsiteX3-87" fmla="*/ 1800200 w 1800200"/>
                <a:gd name="connsiteY3-88" fmla="*/ 1838146 h 2766815"/>
                <a:gd name="connsiteX4-89" fmla="*/ 900100 w 1800200"/>
                <a:gd name="connsiteY4-90" fmla="*/ 2766815 h 2766815"/>
                <a:gd name="connsiteX5-91" fmla="*/ 0 w 1800200"/>
                <a:gd name="connsiteY5-92" fmla="*/ 1838146 h 2766815"/>
                <a:gd name="connsiteX6-93" fmla="*/ 288131 w 1800200"/>
                <a:gd name="connsiteY6-94" fmla="*/ 1838146 h 2766815"/>
                <a:gd name="connsiteX7-95" fmla="*/ 221456 w 1800200"/>
                <a:gd name="connsiteY7-96" fmla="*/ 0 h 27668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800200" h="2766815">
                  <a:moveTo>
                    <a:pt x="221456" y="0"/>
                  </a:moveTo>
                  <a:lnTo>
                    <a:pt x="1464444" y="929953"/>
                  </a:lnTo>
                  <a:cubicBezTo>
                    <a:pt x="1514023" y="992361"/>
                    <a:pt x="1496194" y="1535415"/>
                    <a:pt x="1512069" y="1838146"/>
                  </a:cubicBezTo>
                  <a:lnTo>
                    <a:pt x="1800200" y="1838146"/>
                  </a:lnTo>
                  <a:lnTo>
                    <a:pt x="900100" y="2766815"/>
                  </a:lnTo>
                  <a:lnTo>
                    <a:pt x="0" y="1838146"/>
                  </a:lnTo>
                  <a:lnTo>
                    <a:pt x="288131" y="1838146"/>
                  </a:lnTo>
                  <a:cubicBezTo>
                    <a:pt x="288131" y="1238131"/>
                    <a:pt x="297656" y="104715"/>
                    <a:pt x="22145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600">
                <a:solidFill>
                  <a:prstClr val="white"/>
                </a:solidFill>
              </a:endParaRPr>
            </a:p>
          </p:txBody>
        </p:sp>
      </p:grpSp>
      <p:grpSp>
        <p:nvGrpSpPr>
          <p:cNvPr id="5" name="Group 4"/>
          <p:cNvGrpSpPr/>
          <p:nvPr/>
        </p:nvGrpSpPr>
        <p:grpSpPr>
          <a:xfrm rot="5400000">
            <a:off x="5148629" y="2938557"/>
            <a:ext cx="1465847" cy="2099078"/>
            <a:chOff x="3692771" y="1580738"/>
            <a:chExt cx="1954016" cy="2798134"/>
          </a:xfrm>
          <a:solidFill>
            <a:srgbClr val="006666">
              <a:alpha val="86000"/>
            </a:srgbClr>
          </a:solidFill>
        </p:grpSpPr>
        <p:sp>
          <p:nvSpPr>
            <p:cNvPr id="28" name="Freeform 27"/>
            <p:cNvSpPr/>
            <p:nvPr/>
          </p:nvSpPr>
          <p:spPr>
            <a:xfrm>
              <a:off x="3692771" y="1580738"/>
              <a:ext cx="1593605" cy="1038637"/>
            </a:xfrm>
            <a:custGeom>
              <a:avLst/>
              <a:gdLst>
                <a:gd name="connsiteX0" fmla="*/ 714375 w 1924050"/>
                <a:gd name="connsiteY0" fmla="*/ 9525 h 1104900"/>
                <a:gd name="connsiteX1" fmla="*/ 0 w 1924050"/>
                <a:gd name="connsiteY1" fmla="*/ 0 h 1104900"/>
                <a:gd name="connsiteX2" fmla="*/ 1590675 w 1924050"/>
                <a:gd name="connsiteY2" fmla="*/ 1104900 h 1104900"/>
                <a:gd name="connsiteX3" fmla="*/ 1924050 w 1924050"/>
                <a:gd name="connsiteY3" fmla="*/ 942975 h 1104900"/>
                <a:gd name="connsiteX4" fmla="*/ 714375 w 1924050"/>
                <a:gd name="connsiteY4" fmla="*/ 9525 h 1104900"/>
                <a:gd name="connsiteX0-1" fmla="*/ 704850 w 1914525"/>
                <a:gd name="connsiteY0-2" fmla="*/ 0 h 1095375"/>
                <a:gd name="connsiteX1-3" fmla="*/ 0 w 1914525"/>
                <a:gd name="connsiteY1-4" fmla="*/ 38100 h 1095375"/>
                <a:gd name="connsiteX2-5" fmla="*/ 1581150 w 1914525"/>
                <a:gd name="connsiteY2-6" fmla="*/ 1095375 h 1095375"/>
                <a:gd name="connsiteX3-7" fmla="*/ 1914525 w 1914525"/>
                <a:gd name="connsiteY3-8" fmla="*/ 933450 h 1095375"/>
                <a:gd name="connsiteX4-9" fmla="*/ 704850 w 1914525"/>
                <a:gd name="connsiteY4-10" fmla="*/ 0 h 1095375"/>
                <a:gd name="connsiteX0-11" fmla="*/ 704850 w 1914525"/>
                <a:gd name="connsiteY0-12" fmla="*/ 2444 h 1097819"/>
                <a:gd name="connsiteX1-13" fmla="*/ 0 w 1914525"/>
                <a:gd name="connsiteY1-14" fmla="*/ 40544 h 1097819"/>
                <a:gd name="connsiteX2-15" fmla="*/ 1581150 w 1914525"/>
                <a:gd name="connsiteY2-16" fmla="*/ 1097819 h 1097819"/>
                <a:gd name="connsiteX3-17" fmla="*/ 1914525 w 1914525"/>
                <a:gd name="connsiteY3-18" fmla="*/ 935894 h 1097819"/>
                <a:gd name="connsiteX4-19" fmla="*/ 704850 w 1914525"/>
                <a:gd name="connsiteY4-20" fmla="*/ 2444 h 1097819"/>
                <a:gd name="connsiteX0-21" fmla="*/ 704850 w 1914525"/>
                <a:gd name="connsiteY0-22" fmla="*/ 21793 h 1117168"/>
                <a:gd name="connsiteX1-23" fmla="*/ 0 w 1914525"/>
                <a:gd name="connsiteY1-24" fmla="*/ 59893 h 1117168"/>
                <a:gd name="connsiteX2-25" fmla="*/ 1581150 w 1914525"/>
                <a:gd name="connsiteY2-26" fmla="*/ 1117168 h 1117168"/>
                <a:gd name="connsiteX3-27" fmla="*/ 1914525 w 1914525"/>
                <a:gd name="connsiteY3-28" fmla="*/ 955243 h 1117168"/>
                <a:gd name="connsiteX4-29" fmla="*/ 704850 w 1914525"/>
                <a:gd name="connsiteY4-30" fmla="*/ 21793 h 1117168"/>
                <a:gd name="connsiteX0-31" fmla="*/ 704850 w 1914525"/>
                <a:gd name="connsiteY0-32" fmla="*/ 21793 h 1079068"/>
                <a:gd name="connsiteX1-33" fmla="*/ 0 w 1914525"/>
                <a:gd name="connsiteY1-34" fmla="*/ 59893 h 1079068"/>
                <a:gd name="connsiteX2-35" fmla="*/ 1676400 w 1914525"/>
                <a:gd name="connsiteY2-36" fmla="*/ 1079068 h 1079068"/>
                <a:gd name="connsiteX3-37" fmla="*/ 1914525 w 1914525"/>
                <a:gd name="connsiteY3-38" fmla="*/ 955243 h 1079068"/>
                <a:gd name="connsiteX4-39" fmla="*/ 704850 w 1914525"/>
                <a:gd name="connsiteY4-40" fmla="*/ 21793 h 1079068"/>
                <a:gd name="connsiteX0-41" fmla="*/ 485775 w 1695450"/>
                <a:gd name="connsiteY0-42" fmla="*/ 21793 h 1079068"/>
                <a:gd name="connsiteX1-43" fmla="*/ 0 w 1695450"/>
                <a:gd name="connsiteY1-44" fmla="*/ 59893 h 1079068"/>
                <a:gd name="connsiteX2-45" fmla="*/ 1457325 w 1695450"/>
                <a:gd name="connsiteY2-46" fmla="*/ 1079068 h 1079068"/>
                <a:gd name="connsiteX3-47" fmla="*/ 1695450 w 1695450"/>
                <a:gd name="connsiteY3-48" fmla="*/ 955243 h 1079068"/>
                <a:gd name="connsiteX4-49" fmla="*/ 485775 w 1695450"/>
                <a:gd name="connsiteY4-50" fmla="*/ 21793 h 1079068"/>
                <a:gd name="connsiteX0-51" fmla="*/ 485775 w 1695450"/>
                <a:gd name="connsiteY0-52" fmla="*/ 21793 h 1021918"/>
                <a:gd name="connsiteX1-53" fmla="*/ 0 w 1695450"/>
                <a:gd name="connsiteY1-54" fmla="*/ 59893 h 1021918"/>
                <a:gd name="connsiteX2-55" fmla="*/ 1362075 w 1695450"/>
                <a:gd name="connsiteY2-56" fmla="*/ 1021918 h 1021918"/>
                <a:gd name="connsiteX3-57" fmla="*/ 1695450 w 1695450"/>
                <a:gd name="connsiteY3-58" fmla="*/ 955243 h 1021918"/>
                <a:gd name="connsiteX4-59" fmla="*/ 485775 w 1695450"/>
                <a:gd name="connsiteY4-60" fmla="*/ 21793 h 1021918"/>
                <a:gd name="connsiteX0-61" fmla="*/ 485775 w 1695450"/>
                <a:gd name="connsiteY0-62" fmla="*/ 16934 h 1017059"/>
                <a:gd name="connsiteX1-63" fmla="*/ 0 w 1695450"/>
                <a:gd name="connsiteY1-64" fmla="*/ 55034 h 1017059"/>
                <a:gd name="connsiteX2-65" fmla="*/ 1362075 w 1695450"/>
                <a:gd name="connsiteY2-66" fmla="*/ 1017059 h 1017059"/>
                <a:gd name="connsiteX3-67" fmla="*/ 1695450 w 1695450"/>
                <a:gd name="connsiteY3-68" fmla="*/ 950384 h 1017059"/>
                <a:gd name="connsiteX4-69" fmla="*/ 485775 w 1695450"/>
                <a:gd name="connsiteY4-70" fmla="*/ 16934 h 1017059"/>
                <a:gd name="connsiteX0-71" fmla="*/ 485775 w 1695450"/>
                <a:gd name="connsiteY0-72" fmla="*/ 16934 h 1017059"/>
                <a:gd name="connsiteX1-73" fmla="*/ 0 w 1695450"/>
                <a:gd name="connsiteY1-74" fmla="*/ 55034 h 1017059"/>
                <a:gd name="connsiteX2-75" fmla="*/ 1362075 w 1695450"/>
                <a:gd name="connsiteY2-76" fmla="*/ 1017059 h 1017059"/>
                <a:gd name="connsiteX3-77" fmla="*/ 1695450 w 1695450"/>
                <a:gd name="connsiteY3-78" fmla="*/ 950384 h 1017059"/>
                <a:gd name="connsiteX4-79" fmla="*/ 485775 w 1695450"/>
                <a:gd name="connsiteY4-80" fmla="*/ 16934 h 1017059"/>
                <a:gd name="connsiteX0-81" fmla="*/ 419100 w 1628775"/>
                <a:gd name="connsiteY0-82" fmla="*/ 16934 h 1017059"/>
                <a:gd name="connsiteX1-83" fmla="*/ 0 w 1628775"/>
                <a:gd name="connsiteY1-84" fmla="*/ 55034 h 1017059"/>
                <a:gd name="connsiteX2-85" fmla="*/ 1295400 w 1628775"/>
                <a:gd name="connsiteY2-86" fmla="*/ 1017059 h 1017059"/>
                <a:gd name="connsiteX3-87" fmla="*/ 1628775 w 1628775"/>
                <a:gd name="connsiteY3-88" fmla="*/ 950384 h 1017059"/>
                <a:gd name="connsiteX4-89" fmla="*/ 419100 w 1628775"/>
                <a:gd name="connsiteY4-90" fmla="*/ 16934 h 1017059"/>
                <a:gd name="connsiteX0-91" fmla="*/ 419100 w 1628775"/>
                <a:gd name="connsiteY0-92" fmla="*/ 21793 h 1021918"/>
                <a:gd name="connsiteX1-93" fmla="*/ 0 w 1628775"/>
                <a:gd name="connsiteY1-94" fmla="*/ 59893 h 1021918"/>
                <a:gd name="connsiteX2-95" fmla="*/ 1295400 w 1628775"/>
                <a:gd name="connsiteY2-96" fmla="*/ 1021918 h 1021918"/>
                <a:gd name="connsiteX3-97" fmla="*/ 1628775 w 1628775"/>
                <a:gd name="connsiteY3-98" fmla="*/ 955243 h 1021918"/>
                <a:gd name="connsiteX4-99" fmla="*/ 419100 w 1628775"/>
                <a:gd name="connsiteY4-100" fmla="*/ 21793 h 1021918"/>
                <a:gd name="connsiteX0-101" fmla="*/ 419100 w 1628775"/>
                <a:gd name="connsiteY0-102" fmla="*/ 38457 h 1038582"/>
                <a:gd name="connsiteX1-103" fmla="*/ 0 w 1628775"/>
                <a:gd name="connsiteY1-104" fmla="*/ 76557 h 1038582"/>
                <a:gd name="connsiteX2-105" fmla="*/ 1295400 w 1628775"/>
                <a:gd name="connsiteY2-106" fmla="*/ 1038582 h 1038582"/>
                <a:gd name="connsiteX3-107" fmla="*/ 1628775 w 1628775"/>
                <a:gd name="connsiteY3-108" fmla="*/ 971907 h 1038582"/>
                <a:gd name="connsiteX4-109" fmla="*/ 419100 w 1628775"/>
                <a:gd name="connsiteY4-110" fmla="*/ 38457 h 1038582"/>
                <a:gd name="connsiteX0-111" fmla="*/ 419100 w 1628775"/>
                <a:gd name="connsiteY0-112" fmla="*/ 42655 h 1042780"/>
                <a:gd name="connsiteX1-113" fmla="*/ 0 w 1628775"/>
                <a:gd name="connsiteY1-114" fmla="*/ 80755 h 1042780"/>
                <a:gd name="connsiteX2-115" fmla="*/ 1295400 w 1628775"/>
                <a:gd name="connsiteY2-116" fmla="*/ 1042780 h 1042780"/>
                <a:gd name="connsiteX3-117" fmla="*/ 1628775 w 1628775"/>
                <a:gd name="connsiteY3-118" fmla="*/ 976105 h 1042780"/>
                <a:gd name="connsiteX4-119" fmla="*/ 419100 w 1628775"/>
                <a:gd name="connsiteY4-120" fmla="*/ 42655 h 1042780"/>
                <a:gd name="connsiteX0-121" fmla="*/ 419100 w 1628775"/>
                <a:gd name="connsiteY0-122" fmla="*/ 42655 h 1042780"/>
                <a:gd name="connsiteX1-123" fmla="*/ 0 w 1628775"/>
                <a:gd name="connsiteY1-124" fmla="*/ 80755 h 1042780"/>
                <a:gd name="connsiteX2-125" fmla="*/ 1295400 w 1628775"/>
                <a:gd name="connsiteY2-126" fmla="*/ 1042780 h 1042780"/>
                <a:gd name="connsiteX3-127" fmla="*/ 1628775 w 1628775"/>
                <a:gd name="connsiteY3-128" fmla="*/ 976105 h 1042780"/>
                <a:gd name="connsiteX4-129" fmla="*/ 419100 w 1628775"/>
                <a:gd name="connsiteY4-130" fmla="*/ 42655 h 1042780"/>
                <a:gd name="connsiteX0-131" fmla="*/ 419100 w 1628775"/>
                <a:gd name="connsiteY0-132" fmla="*/ 45241 h 1045366"/>
                <a:gd name="connsiteX1-133" fmla="*/ 0 w 1628775"/>
                <a:gd name="connsiteY1-134" fmla="*/ 83341 h 1045366"/>
                <a:gd name="connsiteX2-135" fmla="*/ 1295400 w 1628775"/>
                <a:gd name="connsiteY2-136" fmla="*/ 1045366 h 1045366"/>
                <a:gd name="connsiteX3-137" fmla="*/ 1628775 w 1628775"/>
                <a:gd name="connsiteY3-138" fmla="*/ 978691 h 1045366"/>
                <a:gd name="connsiteX4-139" fmla="*/ 419100 w 1628775"/>
                <a:gd name="connsiteY4-140" fmla="*/ 45241 h 1045366"/>
                <a:gd name="connsiteX0-141" fmla="*/ 383930 w 1593605"/>
                <a:gd name="connsiteY0-142" fmla="*/ 45241 h 1045366"/>
                <a:gd name="connsiteX1-143" fmla="*/ 0 w 1593605"/>
                <a:gd name="connsiteY1-144" fmla="*/ 83341 h 1045366"/>
                <a:gd name="connsiteX2-145" fmla="*/ 1260230 w 1593605"/>
                <a:gd name="connsiteY2-146" fmla="*/ 1045366 h 1045366"/>
                <a:gd name="connsiteX3-147" fmla="*/ 1593605 w 1593605"/>
                <a:gd name="connsiteY3-148" fmla="*/ 978691 h 1045366"/>
                <a:gd name="connsiteX4-149" fmla="*/ 383930 w 1593605"/>
                <a:gd name="connsiteY4-150" fmla="*/ 45241 h 1045366"/>
                <a:gd name="connsiteX0-151" fmla="*/ 383930 w 1593605"/>
                <a:gd name="connsiteY0-152" fmla="*/ 38512 h 1038637"/>
                <a:gd name="connsiteX1-153" fmla="*/ 0 w 1593605"/>
                <a:gd name="connsiteY1-154" fmla="*/ 76612 h 1038637"/>
                <a:gd name="connsiteX2-155" fmla="*/ 1260230 w 1593605"/>
                <a:gd name="connsiteY2-156" fmla="*/ 1038637 h 1038637"/>
                <a:gd name="connsiteX3-157" fmla="*/ 1593605 w 1593605"/>
                <a:gd name="connsiteY3-158" fmla="*/ 971962 h 1038637"/>
                <a:gd name="connsiteX4-159" fmla="*/ 383930 w 1593605"/>
                <a:gd name="connsiteY4-160" fmla="*/ 38512 h 10386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3605" h="1038637">
                  <a:moveTo>
                    <a:pt x="383930" y="38512"/>
                  </a:moveTo>
                  <a:cubicBezTo>
                    <a:pt x="269874" y="-49899"/>
                    <a:pt x="81816" y="36070"/>
                    <a:pt x="0" y="76612"/>
                  </a:cubicBezTo>
                  <a:lnTo>
                    <a:pt x="1260230" y="1038637"/>
                  </a:lnTo>
                  <a:lnTo>
                    <a:pt x="1593605" y="971962"/>
                  </a:lnTo>
                  <a:lnTo>
                    <a:pt x="383930" y="385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600">
                <a:solidFill>
                  <a:prstClr val="white"/>
                </a:solidFill>
              </a:endParaRPr>
            </a:p>
          </p:txBody>
        </p:sp>
        <p:sp>
          <p:nvSpPr>
            <p:cNvPr id="29" name="Down Arrow 1"/>
            <p:cNvSpPr/>
            <p:nvPr/>
          </p:nvSpPr>
          <p:spPr>
            <a:xfrm>
              <a:off x="3846587" y="1612057"/>
              <a:ext cx="1800200" cy="2766815"/>
            </a:xfrm>
            <a:custGeom>
              <a:avLst/>
              <a:gdLst>
                <a:gd name="connsiteX0" fmla="*/ 221456 w 1800200"/>
                <a:gd name="connsiteY0" fmla="*/ 0 h 2766815"/>
                <a:gd name="connsiteX1" fmla="*/ 1512069 w 1800200"/>
                <a:gd name="connsiteY1" fmla="*/ 9680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1" fmla="*/ 221456 w 1800200"/>
                <a:gd name="connsiteY0-2" fmla="*/ 0 h 2766815"/>
                <a:gd name="connsiteX1-3" fmla="*/ 1512069 w 1800200"/>
                <a:gd name="connsiteY1-4" fmla="*/ 968053 h 2766815"/>
                <a:gd name="connsiteX2-5" fmla="*/ 1512069 w 1800200"/>
                <a:gd name="connsiteY2-6" fmla="*/ 1838146 h 2766815"/>
                <a:gd name="connsiteX3-7" fmla="*/ 1800200 w 1800200"/>
                <a:gd name="connsiteY3-8" fmla="*/ 1838146 h 2766815"/>
                <a:gd name="connsiteX4-9" fmla="*/ 900100 w 1800200"/>
                <a:gd name="connsiteY4-10" fmla="*/ 2766815 h 2766815"/>
                <a:gd name="connsiteX5-11" fmla="*/ 0 w 1800200"/>
                <a:gd name="connsiteY5-12" fmla="*/ 1838146 h 2766815"/>
                <a:gd name="connsiteX6-13" fmla="*/ 288131 w 1800200"/>
                <a:gd name="connsiteY6-14" fmla="*/ 1838146 h 2766815"/>
                <a:gd name="connsiteX7-15" fmla="*/ 221456 w 1800200"/>
                <a:gd name="connsiteY7-16" fmla="*/ 0 h 2766815"/>
                <a:gd name="connsiteX0-17" fmla="*/ 221456 w 1800200"/>
                <a:gd name="connsiteY0-18" fmla="*/ 0 h 2766815"/>
                <a:gd name="connsiteX1-19" fmla="*/ 1464444 w 1800200"/>
                <a:gd name="connsiteY1-20" fmla="*/ 929953 h 2766815"/>
                <a:gd name="connsiteX2-21" fmla="*/ 1512069 w 1800200"/>
                <a:gd name="connsiteY2-22" fmla="*/ 1838146 h 2766815"/>
                <a:gd name="connsiteX3-23" fmla="*/ 1800200 w 1800200"/>
                <a:gd name="connsiteY3-24" fmla="*/ 1838146 h 2766815"/>
                <a:gd name="connsiteX4-25" fmla="*/ 900100 w 1800200"/>
                <a:gd name="connsiteY4-26" fmla="*/ 2766815 h 2766815"/>
                <a:gd name="connsiteX5-27" fmla="*/ 0 w 1800200"/>
                <a:gd name="connsiteY5-28" fmla="*/ 1838146 h 2766815"/>
                <a:gd name="connsiteX6-29" fmla="*/ 288131 w 1800200"/>
                <a:gd name="connsiteY6-30" fmla="*/ 1838146 h 2766815"/>
                <a:gd name="connsiteX7-31" fmla="*/ 221456 w 1800200"/>
                <a:gd name="connsiteY7-32" fmla="*/ 0 h 2766815"/>
                <a:gd name="connsiteX0-33" fmla="*/ 221456 w 1800200"/>
                <a:gd name="connsiteY0-34" fmla="*/ 0 h 2766815"/>
                <a:gd name="connsiteX1-35" fmla="*/ 1464444 w 1800200"/>
                <a:gd name="connsiteY1-36" fmla="*/ 929953 h 2766815"/>
                <a:gd name="connsiteX2-37" fmla="*/ 1512069 w 1800200"/>
                <a:gd name="connsiteY2-38" fmla="*/ 1838146 h 2766815"/>
                <a:gd name="connsiteX3-39" fmla="*/ 1800200 w 1800200"/>
                <a:gd name="connsiteY3-40" fmla="*/ 1838146 h 2766815"/>
                <a:gd name="connsiteX4-41" fmla="*/ 900100 w 1800200"/>
                <a:gd name="connsiteY4-42" fmla="*/ 2766815 h 2766815"/>
                <a:gd name="connsiteX5-43" fmla="*/ 0 w 1800200"/>
                <a:gd name="connsiteY5-44" fmla="*/ 1838146 h 2766815"/>
                <a:gd name="connsiteX6-45" fmla="*/ 288131 w 1800200"/>
                <a:gd name="connsiteY6-46" fmla="*/ 1838146 h 2766815"/>
                <a:gd name="connsiteX7-47" fmla="*/ 221456 w 1800200"/>
                <a:gd name="connsiteY7-48" fmla="*/ 0 h 2766815"/>
                <a:gd name="connsiteX0-49" fmla="*/ 221456 w 1800200"/>
                <a:gd name="connsiteY0-50" fmla="*/ 0 h 2766815"/>
                <a:gd name="connsiteX1-51" fmla="*/ 1464444 w 1800200"/>
                <a:gd name="connsiteY1-52" fmla="*/ 929953 h 2766815"/>
                <a:gd name="connsiteX2-53" fmla="*/ 1512069 w 1800200"/>
                <a:gd name="connsiteY2-54" fmla="*/ 1838146 h 2766815"/>
                <a:gd name="connsiteX3-55" fmla="*/ 1800200 w 1800200"/>
                <a:gd name="connsiteY3-56" fmla="*/ 1838146 h 2766815"/>
                <a:gd name="connsiteX4-57" fmla="*/ 900100 w 1800200"/>
                <a:gd name="connsiteY4-58" fmla="*/ 2766815 h 2766815"/>
                <a:gd name="connsiteX5-59" fmla="*/ 0 w 1800200"/>
                <a:gd name="connsiteY5-60" fmla="*/ 1838146 h 2766815"/>
                <a:gd name="connsiteX6-61" fmla="*/ 288131 w 1800200"/>
                <a:gd name="connsiteY6-62" fmla="*/ 1838146 h 2766815"/>
                <a:gd name="connsiteX7-63" fmla="*/ 221456 w 1800200"/>
                <a:gd name="connsiteY7-64" fmla="*/ 0 h 2766815"/>
                <a:gd name="connsiteX0-65" fmla="*/ 221456 w 1800200"/>
                <a:gd name="connsiteY0-66" fmla="*/ 0 h 2766815"/>
                <a:gd name="connsiteX1-67" fmla="*/ 1464444 w 1800200"/>
                <a:gd name="connsiteY1-68" fmla="*/ 929953 h 2766815"/>
                <a:gd name="connsiteX2-69" fmla="*/ 1512069 w 1800200"/>
                <a:gd name="connsiteY2-70" fmla="*/ 1838146 h 2766815"/>
                <a:gd name="connsiteX3-71" fmla="*/ 1800200 w 1800200"/>
                <a:gd name="connsiteY3-72" fmla="*/ 1838146 h 2766815"/>
                <a:gd name="connsiteX4-73" fmla="*/ 900100 w 1800200"/>
                <a:gd name="connsiteY4-74" fmla="*/ 2766815 h 2766815"/>
                <a:gd name="connsiteX5-75" fmla="*/ 0 w 1800200"/>
                <a:gd name="connsiteY5-76" fmla="*/ 1838146 h 2766815"/>
                <a:gd name="connsiteX6-77" fmla="*/ 288131 w 1800200"/>
                <a:gd name="connsiteY6-78" fmla="*/ 1838146 h 2766815"/>
                <a:gd name="connsiteX7-79" fmla="*/ 221456 w 1800200"/>
                <a:gd name="connsiteY7-80" fmla="*/ 0 h 2766815"/>
                <a:gd name="connsiteX0-81" fmla="*/ 221456 w 1800200"/>
                <a:gd name="connsiteY0-82" fmla="*/ 0 h 2766815"/>
                <a:gd name="connsiteX1-83" fmla="*/ 1464444 w 1800200"/>
                <a:gd name="connsiteY1-84" fmla="*/ 929953 h 2766815"/>
                <a:gd name="connsiteX2-85" fmla="*/ 1512069 w 1800200"/>
                <a:gd name="connsiteY2-86" fmla="*/ 1838146 h 2766815"/>
                <a:gd name="connsiteX3-87" fmla="*/ 1800200 w 1800200"/>
                <a:gd name="connsiteY3-88" fmla="*/ 1838146 h 2766815"/>
                <a:gd name="connsiteX4-89" fmla="*/ 900100 w 1800200"/>
                <a:gd name="connsiteY4-90" fmla="*/ 2766815 h 2766815"/>
                <a:gd name="connsiteX5-91" fmla="*/ 0 w 1800200"/>
                <a:gd name="connsiteY5-92" fmla="*/ 1838146 h 2766815"/>
                <a:gd name="connsiteX6-93" fmla="*/ 288131 w 1800200"/>
                <a:gd name="connsiteY6-94" fmla="*/ 1838146 h 2766815"/>
                <a:gd name="connsiteX7-95" fmla="*/ 221456 w 1800200"/>
                <a:gd name="connsiteY7-96" fmla="*/ 0 h 27668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800200" h="2766815">
                  <a:moveTo>
                    <a:pt x="221456" y="0"/>
                  </a:moveTo>
                  <a:lnTo>
                    <a:pt x="1464444" y="929953"/>
                  </a:lnTo>
                  <a:cubicBezTo>
                    <a:pt x="1514023" y="992361"/>
                    <a:pt x="1496194" y="1535415"/>
                    <a:pt x="1512069" y="1838146"/>
                  </a:cubicBezTo>
                  <a:lnTo>
                    <a:pt x="1800200" y="1838146"/>
                  </a:lnTo>
                  <a:lnTo>
                    <a:pt x="900100" y="2766815"/>
                  </a:lnTo>
                  <a:lnTo>
                    <a:pt x="0" y="1838146"/>
                  </a:lnTo>
                  <a:lnTo>
                    <a:pt x="288131" y="1838146"/>
                  </a:lnTo>
                  <a:cubicBezTo>
                    <a:pt x="288131" y="1238131"/>
                    <a:pt x="297656" y="104715"/>
                    <a:pt x="22145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600">
                <a:solidFill>
                  <a:prstClr val="white"/>
                </a:solidFill>
              </a:endParaRPr>
            </a:p>
          </p:txBody>
        </p:sp>
      </p:grpSp>
      <p:grpSp>
        <p:nvGrpSpPr>
          <p:cNvPr id="6" name="Group 5"/>
          <p:cNvGrpSpPr/>
          <p:nvPr/>
        </p:nvGrpSpPr>
        <p:grpSpPr>
          <a:xfrm rot="10800000">
            <a:off x="4046702" y="4144055"/>
            <a:ext cx="1465846" cy="2099078"/>
            <a:chOff x="3692771" y="1580738"/>
            <a:chExt cx="1954016" cy="2798134"/>
          </a:xfrm>
          <a:solidFill>
            <a:srgbClr val="006666">
              <a:alpha val="86000"/>
            </a:srgbClr>
          </a:solidFill>
        </p:grpSpPr>
        <p:sp>
          <p:nvSpPr>
            <p:cNvPr id="26" name="Freeform 25"/>
            <p:cNvSpPr/>
            <p:nvPr/>
          </p:nvSpPr>
          <p:spPr>
            <a:xfrm>
              <a:off x="3692771" y="1580738"/>
              <a:ext cx="1593605" cy="1038637"/>
            </a:xfrm>
            <a:custGeom>
              <a:avLst/>
              <a:gdLst>
                <a:gd name="connsiteX0" fmla="*/ 714375 w 1924050"/>
                <a:gd name="connsiteY0" fmla="*/ 9525 h 1104900"/>
                <a:gd name="connsiteX1" fmla="*/ 0 w 1924050"/>
                <a:gd name="connsiteY1" fmla="*/ 0 h 1104900"/>
                <a:gd name="connsiteX2" fmla="*/ 1590675 w 1924050"/>
                <a:gd name="connsiteY2" fmla="*/ 1104900 h 1104900"/>
                <a:gd name="connsiteX3" fmla="*/ 1924050 w 1924050"/>
                <a:gd name="connsiteY3" fmla="*/ 942975 h 1104900"/>
                <a:gd name="connsiteX4" fmla="*/ 714375 w 1924050"/>
                <a:gd name="connsiteY4" fmla="*/ 9525 h 1104900"/>
                <a:gd name="connsiteX0-1" fmla="*/ 704850 w 1914525"/>
                <a:gd name="connsiteY0-2" fmla="*/ 0 h 1095375"/>
                <a:gd name="connsiteX1-3" fmla="*/ 0 w 1914525"/>
                <a:gd name="connsiteY1-4" fmla="*/ 38100 h 1095375"/>
                <a:gd name="connsiteX2-5" fmla="*/ 1581150 w 1914525"/>
                <a:gd name="connsiteY2-6" fmla="*/ 1095375 h 1095375"/>
                <a:gd name="connsiteX3-7" fmla="*/ 1914525 w 1914525"/>
                <a:gd name="connsiteY3-8" fmla="*/ 933450 h 1095375"/>
                <a:gd name="connsiteX4-9" fmla="*/ 704850 w 1914525"/>
                <a:gd name="connsiteY4-10" fmla="*/ 0 h 1095375"/>
                <a:gd name="connsiteX0-11" fmla="*/ 704850 w 1914525"/>
                <a:gd name="connsiteY0-12" fmla="*/ 2444 h 1097819"/>
                <a:gd name="connsiteX1-13" fmla="*/ 0 w 1914525"/>
                <a:gd name="connsiteY1-14" fmla="*/ 40544 h 1097819"/>
                <a:gd name="connsiteX2-15" fmla="*/ 1581150 w 1914525"/>
                <a:gd name="connsiteY2-16" fmla="*/ 1097819 h 1097819"/>
                <a:gd name="connsiteX3-17" fmla="*/ 1914525 w 1914525"/>
                <a:gd name="connsiteY3-18" fmla="*/ 935894 h 1097819"/>
                <a:gd name="connsiteX4-19" fmla="*/ 704850 w 1914525"/>
                <a:gd name="connsiteY4-20" fmla="*/ 2444 h 1097819"/>
                <a:gd name="connsiteX0-21" fmla="*/ 704850 w 1914525"/>
                <a:gd name="connsiteY0-22" fmla="*/ 21793 h 1117168"/>
                <a:gd name="connsiteX1-23" fmla="*/ 0 w 1914525"/>
                <a:gd name="connsiteY1-24" fmla="*/ 59893 h 1117168"/>
                <a:gd name="connsiteX2-25" fmla="*/ 1581150 w 1914525"/>
                <a:gd name="connsiteY2-26" fmla="*/ 1117168 h 1117168"/>
                <a:gd name="connsiteX3-27" fmla="*/ 1914525 w 1914525"/>
                <a:gd name="connsiteY3-28" fmla="*/ 955243 h 1117168"/>
                <a:gd name="connsiteX4-29" fmla="*/ 704850 w 1914525"/>
                <a:gd name="connsiteY4-30" fmla="*/ 21793 h 1117168"/>
                <a:gd name="connsiteX0-31" fmla="*/ 704850 w 1914525"/>
                <a:gd name="connsiteY0-32" fmla="*/ 21793 h 1079068"/>
                <a:gd name="connsiteX1-33" fmla="*/ 0 w 1914525"/>
                <a:gd name="connsiteY1-34" fmla="*/ 59893 h 1079068"/>
                <a:gd name="connsiteX2-35" fmla="*/ 1676400 w 1914525"/>
                <a:gd name="connsiteY2-36" fmla="*/ 1079068 h 1079068"/>
                <a:gd name="connsiteX3-37" fmla="*/ 1914525 w 1914525"/>
                <a:gd name="connsiteY3-38" fmla="*/ 955243 h 1079068"/>
                <a:gd name="connsiteX4-39" fmla="*/ 704850 w 1914525"/>
                <a:gd name="connsiteY4-40" fmla="*/ 21793 h 1079068"/>
                <a:gd name="connsiteX0-41" fmla="*/ 485775 w 1695450"/>
                <a:gd name="connsiteY0-42" fmla="*/ 21793 h 1079068"/>
                <a:gd name="connsiteX1-43" fmla="*/ 0 w 1695450"/>
                <a:gd name="connsiteY1-44" fmla="*/ 59893 h 1079068"/>
                <a:gd name="connsiteX2-45" fmla="*/ 1457325 w 1695450"/>
                <a:gd name="connsiteY2-46" fmla="*/ 1079068 h 1079068"/>
                <a:gd name="connsiteX3-47" fmla="*/ 1695450 w 1695450"/>
                <a:gd name="connsiteY3-48" fmla="*/ 955243 h 1079068"/>
                <a:gd name="connsiteX4-49" fmla="*/ 485775 w 1695450"/>
                <a:gd name="connsiteY4-50" fmla="*/ 21793 h 1079068"/>
                <a:gd name="connsiteX0-51" fmla="*/ 485775 w 1695450"/>
                <a:gd name="connsiteY0-52" fmla="*/ 21793 h 1021918"/>
                <a:gd name="connsiteX1-53" fmla="*/ 0 w 1695450"/>
                <a:gd name="connsiteY1-54" fmla="*/ 59893 h 1021918"/>
                <a:gd name="connsiteX2-55" fmla="*/ 1362075 w 1695450"/>
                <a:gd name="connsiteY2-56" fmla="*/ 1021918 h 1021918"/>
                <a:gd name="connsiteX3-57" fmla="*/ 1695450 w 1695450"/>
                <a:gd name="connsiteY3-58" fmla="*/ 955243 h 1021918"/>
                <a:gd name="connsiteX4-59" fmla="*/ 485775 w 1695450"/>
                <a:gd name="connsiteY4-60" fmla="*/ 21793 h 1021918"/>
                <a:gd name="connsiteX0-61" fmla="*/ 485775 w 1695450"/>
                <a:gd name="connsiteY0-62" fmla="*/ 16934 h 1017059"/>
                <a:gd name="connsiteX1-63" fmla="*/ 0 w 1695450"/>
                <a:gd name="connsiteY1-64" fmla="*/ 55034 h 1017059"/>
                <a:gd name="connsiteX2-65" fmla="*/ 1362075 w 1695450"/>
                <a:gd name="connsiteY2-66" fmla="*/ 1017059 h 1017059"/>
                <a:gd name="connsiteX3-67" fmla="*/ 1695450 w 1695450"/>
                <a:gd name="connsiteY3-68" fmla="*/ 950384 h 1017059"/>
                <a:gd name="connsiteX4-69" fmla="*/ 485775 w 1695450"/>
                <a:gd name="connsiteY4-70" fmla="*/ 16934 h 1017059"/>
                <a:gd name="connsiteX0-71" fmla="*/ 485775 w 1695450"/>
                <a:gd name="connsiteY0-72" fmla="*/ 16934 h 1017059"/>
                <a:gd name="connsiteX1-73" fmla="*/ 0 w 1695450"/>
                <a:gd name="connsiteY1-74" fmla="*/ 55034 h 1017059"/>
                <a:gd name="connsiteX2-75" fmla="*/ 1362075 w 1695450"/>
                <a:gd name="connsiteY2-76" fmla="*/ 1017059 h 1017059"/>
                <a:gd name="connsiteX3-77" fmla="*/ 1695450 w 1695450"/>
                <a:gd name="connsiteY3-78" fmla="*/ 950384 h 1017059"/>
                <a:gd name="connsiteX4-79" fmla="*/ 485775 w 1695450"/>
                <a:gd name="connsiteY4-80" fmla="*/ 16934 h 1017059"/>
                <a:gd name="connsiteX0-81" fmla="*/ 419100 w 1628775"/>
                <a:gd name="connsiteY0-82" fmla="*/ 16934 h 1017059"/>
                <a:gd name="connsiteX1-83" fmla="*/ 0 w 1628775"/>
                <a:gd name="connsiteY1-84" fmla="*/ 55034 h 1017059"/>
                <a:gd name="connsiteX2-85" fmla="*/ 1295400 w 1628775"/>
                <a:gd name="connsiteY2-86" fmla="*/ 1017059 h 1017059"/>
                <a:gd name="connsiteX3-87" fmla="*/ 1628775 w 1628775"/>
                <a:gd name="connsiteY3-88" fmla="*/ 950384 h 1017059"/>
                <a:gd name="connsiteX4-89" fmla="*/ 419100 w 1628775"/>
                <a:gd name="connsiteY4-90" fmla="*/ 16934 h 1017059"/>
                <a:gd name="connsiteX0-91" fmla="*/ 419100 w 1628775"/>
                <a:gd name="connsiteY0-92" fmla="*/ 21793 h 1021918"/>
                <a:gd name="connsiteX1-93" fmla="*/ 0 w 1628775"/>
                <a:gd name="connsiteY1-94" fmla="*/ 59893 h 1021918"/>
                <a:gd name="connsiteX2-95" fmla="*/ 1295400 w 1628775"/>
                <a:gd name="connsiteY2-96" fmla="*/ 1021918 h 1021918"/>
                <a:gd name="connsiteX3-97" fmla="*/ 1628775 w 1628775"/>
                <a:gd name="connsiteY3-98" fmla="*/ 955243 h 1021918"/>
                <a:gd name="connsiteX4-99" fmla="*/ 419100 w 1628775"/>
                <a:gd name="connsiteY4-100" fmla="*/ 21793 h 1021918"/>
                <a:gd name="connsiteX0-101" fmla="*/ 419100 w 1628775"/>
                <a:gd name="connsiteY0-102" fmla="*/ 38457 h 1038582"/>
                <a:gd name="connsiteX1-103" fmla="*/ 0 w 1628775"/>
                <a:gd name="connsiteY1-104" fmla="*/ 76557 h 1038582"/>
                <a:gd name="connsiteX2-105" fmla="*/ 1295400 w 1628775"/>
                <a:gd name="connsiteY2-106" fmla="*/ 1038582 h 1038582"/>
                <a:gd name="connsiteX3-107" fmla="*/ 1628775 w 1628775"/>
                <a:gd name="connsiteY3-108" fmla="*/ 971907 h 1038582"/>
                <a:gd name="connsiteX4-109" fmla="*/ 419100 w 1628775"/>
                <a:gd name="connsiteY4-110" fmla="*/ 38457 h 1038582"/>
                <a:gd name="connsiteX0-111" fmla="*/ 419100 w 1628775"/>
                <a:gd name="connsiteY0-112" fmla="*/ 42655 h 1042780"/>
                <a:gd name="connsiteX1-113" fmla="*/ 0 w 1628775"/>
                <a:gd name="connsiteY1-114" fmla="*/ 80755 h 1042780"/>
                <a:gd name="connsiteX2-115" fmla="*/ 1295400 w 1628775"/>
                <a:gd name="connsiteY2-116" fmla="*/ 1042780 h 1042780"/>
                <a:gd name="connsiteX3-117" fmla="*/ 1628775 w 1628775"/>
                <a:gd name="connsiteY3-118" fmla="*/ 976105 h 1042780"/>
                <a:gd name="connsiteX4-119" fmla="*/ 419100 w 1628775"/>
                <a:gd name="connsiteY4-120" fmla="*/ 42655 h 1042780"/>
                <a:gd name="connsiteX0-121" fmla="*/ 419100 w 1628775"/>
                <a:gd name="connsiteY0-122" fmla="*/ 42655 h 1042780"/>
                <a:gd name="connsiteX1-123" fmla="*/ 0 w 1628775"/>
                <a:gd name="connsiteY1-124" fmla="*/ 80755 h 1042780"/>
                <a:gd name="connsiteX2-125" fmla="*/ 1295400 w 1628775"/>
                <a:gd name="connsiteY2-126" fmla="*/ 1042780 h 1042780"/>
                <a:gd name="connsiteX3-127" fmla="*/ 1628775 w 1628775"/>
                <a:gd name="connsiteY3-128" fmla="*/ 976105 h 1042780"/>
                <a:gd name="connsiteX4-129" fmla="*/ 419100 w 1628775"/>
                <a:gd name="connsiteY4-130" fmla="*/ 42655 h 1042780"/>
                <a:gd name="connsiteX0-131" fmla="*/ 419100 w 1628775"/>
                <a:gd name="connsiteY0-132" fmla="*/ 45241 h 1045366"/>
                <a:gd name="connsiteX1-133" fmla="*/ 0 w 1628775"/>
                <a:gd name="connsiteY1-134" fmla="*/ 83341 h 1045366"/>
                <a:gd name="connsiteX2-135" fmla="*/ 1295400 w 1628775"/>
                <a:gd name="connsiteY2-136" fmla="*/ 1045366 h 1045366"/>
                <a:gd name="connsiteX3-137" fmla="*/ 1628775 w 1628775"/>
                <a:gd name="connsiteY3-138" fmla="*/ 978691 h 1045366"/>
                <a:gd name="connsiteX4-139" fmla="*/ 419100 w 1628775"/>
                <a:gd name="connsiteY4-140" fmla="*/ 45241 h 1045366"/>
                <a:gd name="connsiteX0-141" fmla="*/ 383930 w 1593605"/>
                <a:gd name="connsiteY0-142" fmla="*/ 45241 h 1045366"/>
                <a:gd name="connsiteX1-143" fmla="*/ 0 w 1593605"/>
                <a:gd name="connsiteY1-144" fmla="*/ 83341 h 1045366"/>
                <a:gd name="connsiteX2-145" fmla="*/ 1260230 w 1593605"/>
                <a:gd name="connsiteY2-146" fmla="*/ 1045366 h 1045366"/>
                <a:gd name="connsiteX3-147" fmla="*/ 1593605 w 1593605"/>
                <a:gd name="connsiteY3-148" fmla="*/ 978691 h 1045366"/>
                <a:gd name="connsiteX4-149" fmla="*/ 383930 w 1593605"/>
                <a:gd name="connsiteY4-150" fmla="*/ 45241 h 1045366"/>
                <a:gd name="connsiteX0-151" fmla="*/ 383930 w 1593605"/>
                <a:gd name="connsiteY0-152" fmla="*/ 38512 h 1038637"/>
                <a:gd name="connsiteX1-153" fmla="*/ 0 w 1593605"/>
                <a:gd name="connsiteY1-154" fmla="*/ 76612 h 1038637"/>
                <a:gd name="connsiteX2-155" fmla="*/ 1260230 w 1593605"/>
                <a:gd name="connsiteY2-156" fmla="*/ 1038637 h 1038637"/>
                <a:gd name="connsiteX3-157" fmla="*/ 1593605 w 1593605"/>
                <a:gd name="connsiteY3-158" fmla="*/ 971962 h 1038637"/>
                <a:gd name="connsiteX4-159" fmla="*/ 383930 w 1593605"/>
                <a:gd name="connsiteY4-160" fmla="*/ 38512 h 10386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3605" h="1038637">
                  <a:moveTo>
                    <a:pt x="383930" y="38512"/>
                  </a:moveTo>
                  <a:cubicBezTo>
                    <a:pt x="269874" y="-49899"/>
                    <a:pt x="81816" y="36070"/>
                    <a:pt x="0" y="76612"/>
                  </a:cubicBezTo>
                  <a:lnTo>
                    <a:pt x="1260230" y="1038637"/>
                  </a:lnTo>
                  <a:lnTo>
                    <a:pt x="1593605" y="971962"/>
                  </a:lnTo>
                  <a:lnTo>
                    <a:pt x="383930" y="385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600">
                <a:solidFill>
                  <a:prstClr val="white"/>
                </a:solidFill>
              </a:endParaRPr>
            </a:p>
          </p:txBody>
        </p:sp>
        <p:sp>
          <p:nvSpPr>
            <p:cNvPr id="27" name="Down Arrow 1"/>
            <p:cNvSpPr/>
            <p:nvPr/>
          </p:nvSpPr>
          <p:spPr>
            <a:xfrm>
              <a:off x="3846587" y="1612057"/>
              <a:ext cx="1800200" cy="2766815"/>
            </a:xfrm>
            <a:custGeom>
              <a:avLst/>
              <a:gdLst>
                <a:gd name="connsiteX0" fmla="*/ 221456 w 1800200"/>
                <a:gd name="connsiteY0" fmla="*/ 0 h 2766815"/>
                <a:gd name="connsiteX1" fmla="*/ 1512069 w 1800200"/>
                <a:gd name="connsiteY1" fmla="*/ 9680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1" fmla="*/ 221456 w 1800200"/>
                <a:gd name="connsiteY0-2" fmla="*/ 0 h 2766815"/>
                <a:gd name="connsiteX1-3" fmla="*/ 1512069 w 1800200"/>
                <a:gd name="connsiteY1-4" fmla="*/ 968053 h 2766815"/>
                <a:gd name="connsiteX2-5" fmla="*/ 1512069 w 1800200"/>
                <a:gd name="connsiteY2-6" fmla="*/ 1838146 h 2766815"/>
                <a:gd name="connsiteX3-7" fmla="*/ 1800200 w 1800200"/>
                <a:gd name="connsiteY3-8" fmla="*/ 1838146 h 2766815"/>
                <a:gd name="connsiteX4-9" fmla="*/ 900100 w 1800200"/>
                <a:gd name="connsiteY4-10" fmla="*/ 2766815 h 2766815"/>
                <a:gd name="connsiteX5-11" fmla="*/ 0 w 1800200"/>
                <a:gd name="connsiteY5-12" fmla="*/ 1838146 h 2766815"/>
                <a:gd name="connsiteX6-13" fmla="*/ 288131 w 1800200"/>
                <a:gd name="connsiteY6-14" fmla="*/ 1838146 h 2766815"/>
                <a:gd name="connsiteX7-15" fmla="*/ 221456 w 1800200"/>
                <a:gd name="connsiteY7-16" fmla="*/ 0 h 2766815"/>
                <a:gd name="connsiteX0-17" fmla="*/ 221456 w 1800200"/>
                <a:gd name="connsiteY0-18" fmla="*/ 0 h 2766815"/>
                <a:gd name="connsiteX1-19" fmla="*/ 1464444 w 1800200"/>
                <a:gd name="connsiteY1-20" fmla="*/ 929953 h 2766815"/>
                <a:gd name="connsiteX2-21" fmla="*/ 1512069 w 1800200"/>
                <a:gd name="connsiteY2-22" fmla="*/ 1838146 h 2766815"/>
                <a:gd name="connsiteX3-23" fmla="*/ 1800200 w 1800200"/>
                <a:gd name="connsiteY3-24" fmla="*/ 1838146 h 2766815"/>
                <a:gd name="connsiteX4-25" fmla="*/ 900100 w 1800200"/>
                <a:gd name="connsiteY4-26" fmla="*/ 2766815 h 2766815"/>
                <a:gd name="connsiteX5-27" fmla="*/ 0 w 1800200"/>
                <a:gd name="connsiteY5-28" fmla="*/ 1838146 h 2766815"/>
                <a:gd name="connsiteX6-29" fmla="*/ 288131 w 1800200"/>
                <a:gd name="connsiteY6-30" fmla="*/ 1838146 h 2766815"/>
                <a:gd name="connsiteX7-31" fmla="*/ 221456 w 1800200"/>
                <a:gd name="connsiteY7-32" fmla="*/ 0 h 2766815"/>
                <a:gd name="connsiteX0-33" fmla="*/ 221456 w 1800200"/>
                <a:gd name="connsiteY0-34" fmla="*/ 0 h 2766815"/>
                <a:gd name="connsiteX1-35" fmla="*/ 1464444 w 1800200"/>
                <a:gd name="connsiteY1-36" fmla="*/ 929953 h 2766815"/>
                <a:gd name="connsiteX2-37" fmla="*/ 1512069 w 1800200"/>
                <a:gd name="connsiteY2-38" fmla="*/ 1838146 h 2766815"/>
                <a:gd name="connsiteX3-39" fmla="*/ 1800200 w 1800200"/>
                <a:gd name="connsiteY3-40" fmla="*/ 1838146 h 2766815"/>
                <a:gd name="connsiteX4-41" fmla="*/ 900100 w 1800200"/>
                <a:gd name="connsiteY4-42" fmla="*/ 2766815 h 2766815"/>
                <a:gd name="connsiteX5-43" fmla="*/ 0 w 1800200"/>
                <a:gd name="connsiteY5-44" fmla="*/ 1838146 h 2766815"/>
                <a:gd name="connsiteX6-45" fmla="*/ 288131 w 1800200"/>
                <a:gd name="connsiteY6-46" fmla="*/ 1838146 h 2766815"/>
                <a:gd name="connsiteX7-47" fmla="*/ 221456 w 1800200"/>
                <a:gd name="connsiteY7-48" fmla="*/ 0 h 2766815"/>
                <a:gd name="connsiteX0-49" fmla="*/ 221456 w 1800200"/>
                <a:gd name="connsiteY0-50" fmla="*/ 0 h 2766815"/>
                <a:gd name="connsiteX1-51" fmla="*/ 1464444 w 1800200"/>
                <a:gd name="connsiteY1-52" fmla="*/ 929953 h 2766815"/>
                <a:gd name="connsiteX2-53" fmla="*/ 1512069 w 1800200"/>
                <a:gd name="connsiteY2-54" fmla="*/ 1838146 h 2766815"/>
                <a:gd name="connsiteX3-55" fmla="*/ 1800200 w 1800200"/>
                <a:gd name="connsiteY3-56" fmla="*/ 1838146 h 2766815"/>
                <a:gd name="connsiteX4-57" fmla="*/ 900100 w 1800200"/>
                <a:gd name="connsiteY4-58" fmla="*/ 2766815 h 2766815"/>
                <a:gd name="connsiteX5-59" fmla="*/ 0 w 1800200"/>
                <a:gd name="connsiteY5-60" fmla="*/ 1838146 h 2766815"/>
                <a:gd name="connsiteX6-61" fmla="*/ 288131 w 1800200"/>
                <a:gd name="connsiteY6-62" fmla="*/ 1838146 h 2766815"/>
                <a:gd name="connsiteX7-63" fmla="*/ 221456 w 1800200"/>
                <a:gd name="connsiteY7-64" fmla="*/ 0 h 2766815"/>
                <a:gd name="connsiteX0-65" fmla="*/ 221456 w 1800200"/>
                <a:gd name="connsiteY0-66" fmla="*/ 0 h 2766815"/>
                <a:gd name="connsiteX1-67" fmla="*/ 1464444 w 1800200"/>
                <a:gd name="connsiteY1-68" fmla="*/ 929953 h 2766815"/>
                <a:gd name="connsiteX2-69" fmla="*/ 1512069 w 1800200"/>
                <a:gd name="connsiteY2-70" fmla="*/ 1838146 h 2766815"/>
                <a:gd name="connsiteX3-71" fmla="*/ 1800200 w 1800200"/>
                <a:gd name="connsiteY3-72" fmla="*/ 1838146 h 2766815"/>
                <a:gd name="connsiteX4-73" fmla="*/ 900100 w 1800200"/>
                <a:gd name="connsiteY4-74" fmla="*/ 2766815 h 2766815"/>
                <a:gd name="connsiteX5-75" fmla="*/ 0 w 1800200"/>
                <a:gd name="connsiteY5-76" fmla="*/ 1838146 h 2766815"/>
                <a:gd name="connsiteX6-77" fmla="*/ 288131 w 1800200"/>
                <a:gd name="connsiteY6-78" fmla="*/ 1838146 h 2766815"/>
                <a:gd name="connsiteX7-79" fmla="*/ 221456 w 1800200"/>
                <a:gd name="connsiteY7-80" fmla="*/ 0 h 2766815"/>
                <a:gd name="connsiteX0-81" fmla="*/ 221456 w 1800200"/>
                <a:gd name="connsiteY0-82" fmla="*/ 0 h 2766815"/>
                <a:gd name="connsiteX1-83" fmla="*/ 1464444 w 1800200"/>
                <a:gd name="connsiteY1-84" fmla="*/ 929953 h 2766815"/>
                <a:gd name="connsiteX2-85" fmla="*/ 1512069 w 1800200"/>
                <a:gd name="connsiteY2-86" fmla="*/ 1838146 h 2766815"/>
                <a:gd name="connsiteX3-87" fmla="*/ 1800200 w 1800200"/>
                <a:gd name="connsiteY3-88" fmla="*/ 1838146 h 2766815"/>
                <a:gd name="connsiteX4-89" fmla="*/ 900100 w 1800200"/>
                <a:gd name="connsiteY4-90" fmla="*/ 2766815 h 2766815"/>
                <a:gd name="connsiteX5-91" fmla="*/ 0 w 1800200"/>
                <a:gd name="connsiteY5-92" fmla="*/ 1838146 h 2766815"/>
                <a:gd name="connsiteX6-93" fmla="*/ 288131 w 1800200"/>
                <a:gd name="connsiteY6-94" fmla="*/ 1838146 h 2766815"/>
                <a:gd name="connsiteX7-95" fmla="*/ 221456 w 1800200"/>
                <a:gd name="connsiteY7-96" fmla="*/ 0 h 27668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800200" h="2766815">
                  <a:moveTo>
                    <a:pt x="221456" y="0"/>
                  </a:moveTo>
                  <a:lnTo>
                    <a:pt x="1464444" y="929953"/>
                  </a:lnTo>
                  <a:cubicBezTo>
                    <a:pt x="1514023" y="992361"/>
                    <a:pt x="1496194" y="1535415"/>
                    <a:pt x="1512069" y="1838146"/>
                  </a:cubicBezTo>
                  <a:lnTo>
                    <a:pt x="1800200" y="1838146"/>
                  </a:lnTo>
                  <a:lnTo>
                    <a:pt x="900100" y="2766815"/>
                  </a:lnTo>
                  <a:lnTo>
                    <a:pt x="0" y="1838146"/>
                  </a:lnTo>
                  <a:lnTo>
                    <a:pt x="288131" y="1838146"/>
                  </a:lnTo>
                  <a:cubicBezTo>
                    <a:pt x="288131" y="1238131"/>
                    <a:pt x="297656" y="104715"/>
                    <a:pt x="22145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600">
                <a:solidFill>
                  <a:prstClr val="white"/>
                </a:solidFill>
              </a:endParaRPr>
            </a:p>
          </p:txBody>
        </p:sp>
      </p:grpSp>
      <p:grpSp>
        <p:nvGrpSpPr>
          <p:cNvPr id="7" name="Group 6"/>
          <p:cNvGrpSpPr/>
          <p:nvPr/>
        </p:nvGrpSpPr>
        <p:grpSpPr>
          <a:xfrm rot="16200000">
            <a:off x="2825230" y="3053946"/>
            <a:ext cx="1465847" cy="2099078"/>
            <a:chOff x="3692771" y="1580738"/>
            <a:chExt cx="1954016" cy="2798134"/>
          </a:xfrm>
          <a:solidFill>
            <a:srgbClr val="006666">
              <a:alpha val="86000"/>
            </a:srgbClr>
          </a:solidFill>
        </p:grpSpPr>
        <p:sp>
          <p:nvSpPr>
            <p:cNvPr id="24" name="Freeform 23"/>
            <p:cNvSpPr/>
            <p:nvPr/>
          </p:nvSpPr>
          <p:spPr>
            <a:xfrm>
              <a:off x="3692771" y="1580738"/>
              <a:ext cx="1593605" cy="1038637"/>
            </a:xfrm>
            <a:custGeom>
              <a:avLst/>
              <a:gdLst>
                <a:gd name="connsiteX0" fmla="*/ 714375 w 1924050"/>
                <a:gd name="connsiteY0" fmla="*/ 9525 h 1104900"/>
                <a:gd name="connsiteX1" fmla="*/ 0 w 1924050"/>
                <a:gd name="connsiteY1" fmla="*/ 0 h 1104900"/>
                <a:gd name="connsiteX2" fmla="*/ 1590675 w 1924050"/>
                <a:gd name="connsiteY2" fmla="*/ 1104900 h 1104900"/>
                <a:gd name="connsiteX3" fmla="*/ 1924050 w 1924050"/>
                <a:gd name="connsiteY3" fmla="*/ 942975 h 1104900"/>
                <a:gd name="connsiteX4" fmla="*/ 714375 w 1924050"/>
                <a:gd name="connsiteY4" fmla="*/ 9525 h 1104900"/>
                <a:gd name="connsiteX0-1" fmla="*/ 704850 w 1914525"/>
                <a:gd name="connsiteY0-2" fmla="*/ 0 h 1095375"/>
                <a:gd name="connsiteX1-3" fmla="*/ 0 w 1914525"/>
                <a:gd name="connsiteY1-4" fmla="*/ 38100 h 1095375"/>
                <a:gd name="connsiteX2-5" fmla="*/ 1581150 w 1914525"/>
                <a:gd name="connsiteY2-6" fmla="*/ 1095375 h 1095375"/>
                <a:gd name="connsiteX3-7" fmla="*/ 1914525 w 1914525"/>
                <a:gd name="connsiteY3-8" fmla="*/ 933450 h 1095375"/>
                <a:gd name="connsiteX4-9" fmla="*/ 704850 w 1914525"/>
                <a:gd name="connsiteY4-10" fmla="*/ 0 h 1095375"/>
                <a:gd name="connsiteX0-11" fmla="*/ 704850 w 1914525"/>
                <a:gd name="connsiteY0-12" fmla="*/ 2444 h 1097819"/>
                <a:gd name="connsiteX1-13" fmla="*/ 0 w 1914525"/>
                <a:gd name="connsiteY1-14" fmla="*/ 40544 h 1097819"/>
                <a:gd name="connsiteX2-15" fmla="*/ 1581150 w 1914525"/>
                <a:gd name="connsiteY2-16" fmla="*/ 1097819 h 1097819"/>
                <a:gd name="connsiteX3-17" fmla="*/ 1914525 w 1914525"/>
                <a:gd name="connsiteY3-18" fmla="*/ 935894 h 1097819"/>
                <a:gd name="connsiteX4-19" fmla="*/ 704850 w 1914525"/>
                <a:gd name="connsiteY4-20" fmla="*/ 2444 h 1097819"/>
                <a:gd name="connsiteX0-21" fmla="*/ 704850 w 1914525"/>
                <a:gd name="connsiteY0-22" fmla="*/ 21793 h 1117168"/>
                <a:gd name="connsiteX1-23" fmla="*/ 0 w 1914525"/>
                <a:gd name="connsiteY1-24" fmla="*/ 59893 h 1117168"/>
                <a:gd name="connsiteX2-25" fmla="*/ 1581150 w 1914525"/>
                <a:gd name="connsiteY2-26" fmla="*/ 1117168 h 1117168"/>
                <a:gd name="connsiteX3-27" fmla="*/ 1914525 w 1914525"/>
                <a:gd name="connsiteY3-28" fmla="*/ 955243 h 1117168"/>
                <a:gd name="connsiteX4-29" fmla="*/ 704850 w 1914525"/>
                <a:gd name="connsiteY4-30" fmla="*/ 21793 h 1117168"/>
                <a:gd name="connsiteX0-31" fmla="*/ 704850 w 1914525"/>
                <a:gd name="connsiteY0-32" fmla="*/ 21793 h 1079068"/>
                <a:gd name="connsiteX1-33" fmla="*/ 0 w 1914525"/>
                <a:gd name="connsiteY1-34" fmla="*/ 59893 h 1079068"/>
                <a:gd name="connsiteX2-35" fmla="*/ 1676400 w 1914525"/>
                <a:gd name="connsiteY2-36" fmla="*/ 1079068 h 1079068"/>
                <a:gd name="connsiteX3-37" fmla="*/ 1914525 w 1914525"/>
                <a:gd name="connsiteY3-38" fmla="*/ 955243 h 1079068"/>
                <a:gd name="connsiteX4-39" fmla="*/ 704850 w 1914525"/>
                <a:gd name="connsiteY4-40" fmla="*/ 21793 h 1079068"/>
                <a:gd name="connsiteX0-41" fmla="*/ 485775 w 1695450"/>
                <a:gd name="connsiteY0-42" fmla="*/ 21793 h 1079068"/>
                <a:gd name="connsiteX1-43" fmla="*/ 0 w 1695450"/>
                <a:gd name="connsiteY1-44" fmla="*/ 59893 h 1079068"/>
                <a:gd name="connsiteX2-45" fmla="*/ 1457325 w 1695450"/>
                <a:gd name="connsiteY2-46" fmla="*/ 1079068 h 1079068"/>
                <a:gd name="connsiteX3-47" fmla="*/ 1695450 w 1695450"/>
                <a:gd name="connsiteY3-48" fmla="*/ 955243 h 1079068"/>
                <a:gd name="connsiteX4-49" fmla="*/ 485775 w 1695450"/>
                <a:gd name="connsiteY4-50" fmla="*/ 21793 h 1079068"/>
                <a:gd name="connsiteX0-51" fmla="*/ 485775 w 1695450"/>
                <a:gd name="connsiteY0-52" fmla="*/ 21793 h 1021918"/>
                <a:gd name="connsiteX1-53" fmla="*/ 0 w 1695450"/>
                <a:gd name="connsiteY1-54" fmla="*/ 59893 h 1021918"/>
                <a:gd name="connsiteX2-55" fmla="*/ 1362075 w 1695450"/>
                <a:gd name="connsiteY2-56" fmla="*/ 1021918 h 1021918"/>
                <a:gd name="connsiteX3-57" fmla="*/ 1695450 w 1695450"/>
                <a:gd name="connsiteY3-58" fmla="*/ 955243 h 1021918"/>
                <a:gd name="connsiteX4-59" fmla="*/ 485775 w 1695450"/>
                <a:gd name="connsiteY4-60" fmla="*/ 21793 h 1021918"/>
                <a:gd name="connsiteX0-61" fmla="*/ 485775 w 1695450"/>
                <a:gd name="connsiteY0-62" fmla="*/ 16934 h 1017059"/>
                <a:gd name="connsiteX1-63" fmla="*/ 0 w 1695450"/>
                <a:gd name="connsiteY1-64" fmla="*/ 55034 h 1017059"/>
                <a:gd name="connsiteX2-65" fmla="*/ 1362075 w 1695450"/>
                <a:gd name="connsiteY2-66" fmla="*/ 1017059 h 1017059"/>
                <a:gd name="connsiteX3-67" fmla="*/ 1695450 w 1695450"/>
                <a:gd name="connsiteY3-68" fmla="*/ 950384 h 1017059"/>
                <a:gd name="connsiteX4-69" fmla="*/ 485775 w 1695450"/>
                <a:gd name="connsiteY4-70" fmla="*/ 16934 h 1017059"/>
                <a:gd name="connsiteX0-71" fmla="*/ 485775 w 1695450"/>
                <a:gd name="connsiteY0-72" fmla="*/ 16934 h 1017059"/>
                <a:gd name="connsiteX1-73" fmla="*/ 0 w 1695450"/>
                <a:gd name="connsiteY1-74" fmla="*/ 55034 h 1017059"/>
                <a:gd name="connsiteX2-75" fmla="*/ 1362075 w 1695450"/>
                <a:gd name="connsiteY2-76" fmla="*/ 1017059 h 1017059"/>
                <a:gd name="connsiteX3-77" fmla="*/ 1695450 w 1695450"/>
                <a:gd name="connsiteY3-78" fmla="*/ 950384 h 1017059"/>
                <a:gd name="connsiteX4-79" fmla="*/ 485775 w 1695450"/>
                <a:gd name="connsiteY4-80" fmla="*/ 16934 h 1017059"/>
                <a:gd name="connsiteX0-81" fmla="*/ 419100 w 1628775"/>
                <a:gd name="connsiteY0-82" fmla="*/ 16934 h 1017059"/>
                <a:gd name="connsiteX1-83" fmla="*/ 0 w 1628775"/>
                <a:gd name="connsiteY1-84" fmla="*/ 55034 h 1017059"/>
                <a:gd name="connsiteX2-85" fmla="*/ 1295400 w 1628775"/>
                <a:gd name="connsiteY2-86" fmla="*/ 1017059 h 1017059"/>
                <a:gd name="connsiteX3-87" fmla="*/ 1628775 w 1628775"/>
                <a:gd name="connsiteY3-88" fmla="*/ 950384 h 1017059"/>
                <a:gd name="connsiteX4-89" fmla="*/ 419100 w 1628775"/>
                <a:gd name="connsiteY4-90" fmla="*/ 16934 h 1017059"/>
                <a:gd name="connsiteX0-91" fmla="*/ 419100 w 1628775"/>
                <a:gd name="connsiteY0-92" fmla="*/ 21793 h 1021918"/>
                <a:gd name="connsiteX1-93" fmla="*/ 0 w 1628775"/>
                <a:gd name="connsiteY1-94" fmla="*/ 59893 h 1021918"/>
                <a:gd name="connsiteX2-95" fmla="*/ 1295400 w 1628775"/>
                <a:gd name="connsiteY2-96" fmla="*/ 1021918 h 1021918"/>
                <a:gd name="connsiteX3-97" fmla="*/ 1628775 w 1628775"/>
                <a:gd name="connsiteY3-98" fmla="*/ 955243 h 1021918"/>
                <a:gd name="connsiteX4-99" fmla="*/ 419100 w 1628775"/>
                <a:gd name="connsiteY4-100" fmla="*/ 21793 h 1021918"/>
                <a:gd name="connsiteX0-101" fmla="*/ 419100 w 1628775"/>
                <a:gd name="connsiteY0-102" fmla="*/ 38457 h 1038582"/>
                <a:gd name="connsiteX1-103" fmla="*/ 0 w 1628775"/>
                <a:gd name="connsiteY1-104" fmla="*/ 76557 h 1038582"/>
                <a:gd name="connsiteX2-105" fmla="*/ 1295400 w 1628775"/>
                <a:gd name="connsiteY2-106" fmla="*/ 1038582 h 1038582"/>
                <a:gd name="connsiteX3-107" fmla="*/ 1628775 w 1628775"/>
                <a:gd name="connsiteY3-108" fmla="*/ 971907 h 1038582"/>
                <a:gd name="connsiteX4-109" fmla="*/ 419100 w 1628775"/>
                <a:gd name="connsiteY4-110" fmla="*/ 38457 h 1038582"/>
                <a:gd name="connsiteX0-111" fmla="*/ 419100 w 1628775"/>
                <a:gd name="connsiteY0-112" fmla="*/ 42655 h 1042780"/>
                <a:gd name="connsiteX1-113" fmla="*/ 0 w 1628775"/>
                <a:gd name="connsiteY1-114" fmla="*/ 80755 h 1042780"/>
                <a:gd name="connsiteX2-115" fmla="*/ 1295400 w 1628775"/>
                <a:gd name="connsiteY2-116" fmla="*/ 1042780 h 1042780"/>
                <a:gd name="connsiteX3-117" fmla="*/ 1628775 w 1628775"/>
                <a:gd name="connsiteY3-118" fmla="*/ 976105 h 1042780"/>
                <a:gd name="connsiteX4-119" fmla="*/ 419100 w 1628775"/>
                <a:gd name="connsiteY4-120" fmla="*/ 42655 h 1042780"/>
                <a:gd name="connsiteX0-121" fmla="*/ 419100 w 1628775"/>
                <a:gd name="connsiteY0-122" fmla="*/ 42655 h 1042780"/>
                <a:gd name="connsiteX1-123" fmla="*/ 0 w 1628775"/>
                <a:gd name="connsiteY1-124" fmla="*/ 80755 h 1042780"/>
                <a:gd name="connsiteX2-125" fmla="*/ 1295400 w 1628775"/>
                <a:gd name="connsiteY2-126" fmla="*/ 1042780 h 1042780"/>
                <a:gd name="connsiteX3-127" fmla="*/ 1628775 w 1628775"/>
                <a:gd name="connsiteY3-128" fmla="*/ 976105 h 1042780"/>
                <a:gd name="connsiteX4-129" fmla="*/ 419100 w 1628775"/>
                <a:gd name="connsiteY4-130" fmla="*/ 42655 h 1042780"/>
                <a:gd name="connsiteX0-131" fmla="*/ 419100 w 1628775"/>
                <a:gd name="connsiteY0-132" fmla="*/ 45241 h 1045366"/>
                <a:gd name="connsiteX1-133" fmla="*/ 0 w 1628775"/>
                <a:gd name="connsiteY1-134" fmla="*/ 83341 h 1045366"/>
                <a:gd name="connsiteX2-135" fmla="*/ 1295400 w 1628775"/>
                <a:gd name="connsiteY2-136" fmla="*/ 1045366 h 1045366"/>
                <a:gd name="connsiteX3-137" fmla="*/ 1628775 w 1628775"/>
                <a:gd name="connsiteY3-138" fmla="*/ 978691 h 1045366"/>
                <a:gd name="connsiteX4-139" fmla="*/ 419100 w 1628775"/>
                <a:gd name="connsiteY4-140" fmla="*/ 45241 h 1045366"/>
                <a:gd name="connsiteX0-141" fmla="*/ 383930 w 1593605"/>
                <a:gd name="connsiteY0-142" fmla="*/ 45241 h 1045366"/>
                <a:gd name="connsiteX1-143" fmla="*/ 0 w 1593605"/>
                <a:gd name="connsiteY1-144" fmla="*/ 83341 h 1045366"/>
                <a:gd name="connsiteX2-145" fmla="*/ 1260230 w 1593605"/>
                <a:gd name="connsiteY2-146" fmla="*/ 1045366 h 1045366"/>
                <a:gd name="connsiteX3-147" fmla="*/ 1593605 w 1593605"/>
                <a:gd name="connsiteY3-148" fmla="*/ 978691 h 1045366"/>
                <a:gd name="connsiteX4-149" fmla="*/ 383930 w 1593605"/>
                <a:gd name="connsiteY4-150" fmla="*/ 45241 h 1045366"/>
                <a:gd name="connsiteX0-151" fmla="*/ 383930 w 1593605"/>
                <a:gd name="connsiteY0-152" fmla="*/ 38512 h 1038637"/>
                <a:gd name="connsiteX1-153" fmla="*/ 0 w 1593605"/>
                <a:gd name="connsiteY1-154" fmla="*/ 76612 h 1038637"/>
                <a:gd name="connsiteX2-155" fmla="*/ 1260230 w 1593605"/>
                <a:gd name="connsiteY2-156" fmla="*/ 1038637 h 1038637"/>
                <a:gd name="connsiteX3-157" fmla="*/ 1593605 w 1593605"/>
                <a:gd name="connsiteY3-158" fmla="*/ 971962 h 1038637"/>
                <a:gd name="connsiteX4-159" fmla="*/ 383930 w 1593605"/>
                <a:gd name="connsiteY4-160" fmla="*/ 38512 h 10386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3605" h="1038637">
                  <a:moveTo>
                    <a:pt x="383930" y="38512"/>
                  </a:moveTo>
                  <a:cubicBezTo>
                    <a:pt x="269874" y="-49899"/>
                    <a:pt x="81816" y="36070"/>
                    <a:pt x="0" y="76612"/>
                  </a:cubicBezTo>
                  <a:lnTo>
                    <a:pt x="1260230" y="1038637"/>
                  </a:lnTo>
                  <a:lnTo>
                    <a:pt x="1593605" y="971962"/>
                  </a:lnTo>
                  <a:lnTo>
                    <a:pt x="383930" y="385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600">
                <a:solidFill>
                  <a:prstClr val="white"/>
                </a:solidFill>
              </a:endParaRPr>
            </a:p>
          </p:txBody>
        </p:sp>
        <p:sp>
          <p:nvSpPr>
            <p:cNvPr id="25" name="Down Arrow 1"/>
            <p:cNvSpPr/>
            <p:nvPr/>
          </p:nvSpPr>
          <p:spPr>
            <a:xfrm>
              <a:off x="3846587" y="1612057"/>
              <a:ext cx="1800200" cy="2766815"/>
            </a:xfrm>
            <a:custGeom>
              <a:avLst/>
              <a:gdLst>
                <a:gd name="connsiteX0" fmla="*/ 221456 w 1800200"/>
                <a:gd name="connsiteY0" fmla="*/ 0 h 2766815"/>
                <a:gd name="connsiteX1" fmla="*/ 1512069 w 1800200"/>
                <a:gd name="connsiteY1" fmla="*/ 968053 h 2766815"/>
                <a:gd name="connsiteX2" fmla="*/ 1512069 w 1800200"/>
                <a:gd name="connsiteY2" fmla="*/ 1838146 h 2766815"/>
                <a:gd name="connsiteX3" fmla="*/ 1800200 w 1800200"/>
                <a:gd name="connsiteY3" fmla="*/ 1838146 h 2766815"/>
                <a:gd name="connsiteX4" fmla="*/ 900100 w 1800200"/>
                <a:gd name="connsiteY4" fmla="*/ 2766815 h 2766815"/>
                <a:gd name="connsiteX5" fmla="*/ 0 w 1800200"/>
                <a:gd name="connsiteY5" fmla="*/ 1838146 h 2766815"/>
                <a:gd name="connsiteX6" fmla="*/ 288131 w 1800200"/>
                <a:gd name="connsiteY6" fmla="*/ 1838146 h 2766815"/>
                <a:gd name="connsiteX7" fmla="*/ 221456 w 1800200"/>
                <a:gd name="connsiteY7" fmla="*/ 0 h 2766815"/>
                <a:gd name="connsiteX0-1" fmla="*/ 221456 w 1800200"/>
                <a:gd name="connsiteY0-2" fmla="*/ 0 h 2766815"/>
                <a:gd name="connsiteX1-3" fmla="*/ 1512069 w 1800200"/>
                <a:gd name="connsiteY1-4" fmla="*/ 968053 h 2766815"/>
                <a:gd name="connsiteX2-5" fmla="*/ 1512069 w 1800200"/>
                <a:gd name="connsiteY2-6" fmla="*/ 1838146 h 2766815"/>
                <a:gd name="connsiteX3-7" fmla="*/ 1800200 w 1800200"/>
                <a:gd name="connsiteY3-8" fmla="*/ 1838146 h 2766815"/>
                <a:gd name="connsiteX4-9" fmla="*/ 900100 w 1800200"/>
                <a:gd name="connsiteY4-10" fmla="*/ 2766815 h 2766815"/>
                <a:gd name="connsiteX5-11" fmla="*/ 0 w 1800200"/>
                <a:gd name="connsiteY5-12" fmla="*/ 1838146 h 2766815"/>
                <a:gd name="connsiteX6-13" fmla="*/ 288131 w 1800200"/>
                <a:gd name="connsiteY6-14" fmla="*/ 1838146 h 2766815"/>
                <a:gd name="connsiteX7-15" fmla="*/ 221456 w 1800200"/>
                <a:gd name="connsiteY7-16" fmla="*/ 0 h 2766815"/>
                <a:gd name="connsiteX0-17" fmla="*/ 221456 w 1800200"/>
                <a:gd name="connsiteY0-18" fmla="*/ 0 h 2766815"/>
                <a:gd name="connsiteX1-19" fmla="*/ 1464444 w 1800200"/>
                <a:gd name="connsiteY1-20" fmla="*/ 929953 h 2766815"/>
                <a:gd name="connsiteX2-21" fmla="*/ 1512069 w 1800200"/>
                <a:gd name="connsiteY2-22" fmla="*/ 1838146 h 2766815"/>
                <a:gd name="connsiteX3-23" fmla="*/ 1800200 w 1800200"/>
                <a:gd name="connsiteY3-24" fmla="*/ 1838146 h 2766815"/>
                <a:gd name="connsiteX4-25" fmla="*/ 900100 w 1800200"/>
                <a:gd name="connsiteY4-26" fmla="*/ 2766815 h 2766815"/>
                <a:gd name="connsiteX5-27" fmla="*/ 0 w 1800200"/>
                <a:gd name="connsiteY5-28" fmla="*/ 1838146 h 2766815"/>
                <a:gd name="connsiteX6-29" fmla="*/ 288131 w 1800200"/>
                <a:gd name="connsiteY6-30" fmla="*/ 1838146 h 2766815"/>
                <a:gd name="connsiteX7-31" fmla="*/ 221456 w 1800200"/>
                <a:gd name="connsiteY7-32" fmla="*/ 0 h 2766815"/>
                <a:gd name="connsiteX0-33" fmla="*/ 221456 w 1800200"/>
                <a:gd name="connsiteY0-34" fmla="*/ 0 h 2766815"/>
                <a:gd name="connsiteX1-35" fmla="*/ 1464444 w 1800200"/>
                <a:gd name="connsiteY1-36" fmla="*/ 929953 h 2766815"/>
                <a:gd name="connsiteX2-37" fmla="*/ 1512069 w 1800200"/>
                <a:gd name="connsiteY2-38" fmla="*/ 1838146 h 2766815"/>
                <a:gd name="connsiteX3-39" fmla="*/ 1800200 w 1800200"/>
                <a:gd name="connsiteY3-40" fmla="*/ 1838146 h 2766815"/>
                <a:gd name="connsiteX4-41" fmla="*/ 900100 w 1800200"/>
                <a:gd name="connsiteY4-42" fmla="*/ 2766815 h 2766815"/>
                <a:gd name="connsiteX5-43" fmla="*/ 0 w 1800200"/>
                <a:gd name="connsiteY5-44" fmla="*/ 1838146 h 2766815"/>
                <a:gd name="connsiteX6-45" fmla="*/ 288131 w 1800200"/>
                <a:gd name="connsiteY6-46" fmla="*/ 1838146 h 2766815"/>
                <a:gd name="connsiteX7-47" fmla="*/ 221456 w 1800200"/>
                <a:gd name="connsiteY7-48" fmla="*/ 0 h 2766815"/>
                <a:gd name="connsiteX0-49" fmla="*/ 221456 w 1800200"/>
                <a:gd name="connsiteY0-50" fmla="*/ 0 h 2766815"/>
                <a:gd name="connsiteX1-51" fmla="*/ 1464444 w 1800200"/>
                <a:gd name="connsiteY1-52" fmla="*/ 929953 h 2766815"/>
                <a:gd name="connsiteX2-53" fmla="*/ 1512069 w 1800200"/>
                <a:gd name="connsiteY2-54" fmla="*/ 1838146 h 2766815"/>
                <a:gd name="connsiteX3-55" fmla="*/ 1800200 w 1800200"/>
                <a:gd name="connsiteY3-56" fmla="*/ 1838146 h 2766815"/>
                <a:gd name="connsiteX4-57" fmla="*/ 900100 w 1800200"/>
                <a:gd name="connsiteY4-58" fmla="*/ 2766815 h 2766815"/>
                <a:gd name="connsiteX5-59" fmla="*/ 0 w 1800200"/>
                <a:gd name="connsiteY5-60" fmla="*/ 1838146 h 2766815"/>
                <a:gd name="connsiteX6-61" fmla="*/ 288131 w 1800200"/>
                <a:gd name="connsiteY6-62" fmla="*/ 1838146 h 2766815"/>
                <a:gd name="connsiteX7-63" fmla="*/ 221456 w 1800200"/>
                <a:gd name="connsiteY7-64" fmla="*/ 0 h 2766815"/>
                <a:gd name="connsiteX0-65" fmla="*/ 221456 w 1800200"/>
                <a:gd name="connsiteY0-66" fmla="*/ 0 h 2766815"/>
                <a:gd name="connsiteX1-67" fmla="*/ 1464444 w 1800200"/>
                <a:gd name="connsiteY1-68" fmla="*/ 929953 h 2766815"/>
                <a:gd name="connsiteX2-69" fmla="*/ 1512069 w 1800200"/>
                <a:gd name="connsiteY2-70" fmla="*/ 1838146 h 2766815"/>
                <a:gd name="connsiteX3-71" fmla="*/ 1800200 w 1800200"/>
                <a:gd name="connsiteY3-72" fmla="*/ 1838146 h 2766815"/>
                <a:gd name="connsiteX4-73" fmla="*/ 900100 w 1800200"/>
                <a:gd name="connsiteY4-74" fmla="*/ 2766815 h 2766815"/>
                <a:gd name="connsiteX5-75" fmla="*/ 0 w 1800200"/>
                <a:gd name="connsiteY5-76" fmla="*/ 1838146 h 2766815"/>
                <a:gd name="connsiteX6-77" fmla="*/ 288131 w 1800200"/>
                <a:gd name="connsiteY6-78" fmla="*/ 1838146 h 2766815"/>
                <a:gd name="connsiteX7-79" fmla="*/ 221456 w 1800200"/>
                <a:gd name="connsiteY7-80" fmla="*/ 0 h 2766815"/>
                <a:gd name="connsiteX0-81" fmla="*/ 221456 w 1800200"/>
                <a:gd name="connsiteY0-82" fmla="*/ 0 h 2766815"/>
                <a:gd name="connsiteX1-83" fmla="*/ 1464444 w 1800200"/>
                <a:gd name="connsiteY1-84" fmla="*/ 929953 h 2766815"/>
                <a:gd name="connsiteX2-85" fmla="*/ 1512069 w 1800200"/>
                <a:gd name="connsiteY2-86" fmla="*/ 1838146 h 2766815"/>
                <a:gd name="connsiteX3-87" fmla="*/ 1800200 w 1800200"/>
                <a:gd name="connsiteY3-88" fmla="*/ 1838146 h 2766815"/>
                <a:gd name="connsiteX4-89" fmla="*/ 900100 w 1800200"/>
                <a:gd name="connsiteY4-90" fmla="*/ 2766815 h 2766815"/>
                <a:gd name="connsiteX5-91" fmla="*/ 0 w 1800200"/>
                <a:gd name="connsiteY5-92" fmla="*/ 1838146 h 2766815"/>
                <a:gd name="connsiteX6-93" fmla="*/ 288131 w 1800200"/>
                <a:gd name="connsiteY6-94" fmla="*/ 1838146 h 2766815"/>
                <a:gd name="connsiteX7-95" fmla="*/ 221456 w 1800200"/>
                <a:gd name="connsiteY7-96" fmla="*/ 0 h 276681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800200" h="2766815">
                  <a:moveTo>
                    <a:pt x="221456" y="0"/>
                  </a:moveTo>
                  <a:lnTo>
                    <a:pt x="1464444" y="929953"/>
                  </a:lnTo>
                  <a:cubicBezTo>
                    <a:pt x="1514023" y="992361"/>
                    <a:pt x="1496194" y="1535415"/>
                    <a:pt x="1512069" y="1838146"/>
                  </a:cubicBezTo>
                  <a:lnTo>
                    <a:pt x="1800200" y="1838146"/>
                  </a:lnTo>
                  <a:lnTo>
                    <a:pt x="900100" y="2766815"/>
                  </a:lnTo>
                  <a:lnTo>
                    <a:pt x="0" y="1838146"/>
                  </a:lnTo>
                  <a:lnTo>
                    <a:pt x="288131" y="1838146"/>
                  </a:lnTo>
                  <a:cubicBezTo>
                    <a:pt x="288131" y="1238131"/>
                    <a:pt x="297656" y="104715"/>
                    <a:pt x="22145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600">
                <a:solidFill>
                  <a:prstClr val="white"/>
                </a:solidFill>
              </a:endParaRPr>
            </a:p>
          </p:txBody>
        </p:sp>
      </p:grpSp>
      <p:sp>
        <p:nvSpPr>
          <p:cNvPr id="32" name="Rectangle 31"/>
          <p:cNvSpPr/>
          <p:nvPr/>
        </p:nvSpPr>
        <p:spPr>
          <a:xfrm>
            <a:off x="4482840" y="657513"/>
            <a:ext cx="2991716" cy="584775"/>
          </a:xfrm>
          <a:prstGeom prst="rect">
            <a:avLst/>
          </a:prstGeom>
        </p:spPr>
        <p:txBody>
          <a:bodyPr wrap="none">
            <a:spAutoFit/>
          </a:bodyPr>
          <a:lstStyle/>
          <a:p>
            <a:r>
              <a:rPr lang="en-US" sz="3200" b="1" dirty="0">
                <a:solidFill>
                  <a:srgbClr val="C00000"/>
                </a:solidFill>
                <a:latin typeface="Cambria" panose="02040503050406030204" pitchFamily="18" charset="0"/>
                <a:ea typeface="Cambria" panose="02040503050406030204" pitchFamily="18" charset="0"/>
                <a:cs typeface="Arial" panose="020B0604020202020204" pitchFamily="34" charset="0"/>
              </a:rPr>
              <a:t>THƯƠNG HIỆU</a:t>
            </a:r>
            <a:endParaRPr lang="vi-VN" sz="3200" dirty="0">
              <a:solidFill>
                <a:srgbClr val="C00000"/>
              </a:solidFill>
              <a:latin typeface="Cambria" panose="02040503050406030204" pitchFamily="18" charset="0"/>
              <a:ea typeface="Cambria" panose="02040503050406030204" pitchFamily="18" charset="0"/>
            </a:endParaRPr>
          </a:p>
        </p:txBody>
      </p:sp>
      <p:sp>
        <p:nvSpPr>
          <p:cNvPr id="34" name="Rectangle 33"/>
          <p:cNvSpPr/>
          <p:nvPr/>
        </p:nvSpPr>
        <p:spPr>
          <a:xfrm>
            <a:off x="2389705" y="1808314"/>
            <a:ext cx="1159548" cy="492443"/>
          </a:xfrm>
          <a:prstGeom prst="rect">
            <a:avLst/>
          </a:prstGeom>
        </p:spPr>
        <p:txBody>
          <a:bodyPr wrap="none">
            <a:spAutoFit/>
          </a:bodyPr>
          <a:lstStyle/>
          <a:p>
            <a:r>
              <a:rPr lang="en-US" sz="2600" dirty="0" err="1">
                <a:solidFill>
                  <a:prstClr val="black"/>
                </a:solidFill>
                <a:latin typeface="Cambria" panose="02040503050406030204" pitchFamily="18" charset="0"/>
                <a:ea typeface="Cambria" panose="02040503050406030204" pitchFamily="18" charset="0"/>
                <a:cs typeface="Arial" panose="020B0604020202020204" pitchFamily="34" charset="0"/>
              </a:rPr>
              <a:t>Cái</a:t>
            </a:r>
            <a:r>
              <a:rPr lang="en-US" sz="2600"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600" dirty="0" err="1">
                <a:solidFill>
                  <a:prstClr val="black"/>
                </a:solidFill>
                <a:latin typeface="Cambria" panose="02040503050406030204" pitchFamily="18" charset="0"/>
                <a:ea typeface="Cambria" panose="02040503050406030204" pitchFamily="18" charset="0"/>
                <a:cs typeface="Arial" panose="020B0604020202020204" pitchFamily="34" charset="0"/>
              </a:rPr>
              <a:t>tên</a:t>
            </a:r>
            <a:endParaRPr lang="en-US" sz="2600" dirty="0">
              <a:solidFill>
                <a:prstClr val="black"/>
              </a:solidFill>
              <a:latin typeface="Cambria" panose="02040503050406030204" pitchFamily="18" charset="0"/>
              <a:ea typeface="Cambria" panose="02040503050406030204" pitchFamily="18" charset="0"/>
              <a:cs typeface="Arial" panose="020B0604020202020204" pitchFamily="34" charset="0"/>
            </a:endParaRPr>
          </a:p>
        </p:txBody>
      </p:sp>
      <p:sp>
        <p:nvSpPr>
          <p:cNvPr id="35" name="Rectangle 34"/>
          <p:cNvSpPr/>
          <p:nvPr/>
        </p:nvSpPr>
        <p:spPr>
          <a:xfrm>
            <a:off x="367163" y="4754004"/>
            <a:ext cx="3182090" cy="492443"/>
          </a:xfrm>
          <a:prstGeom prst="rect">
            <a:avLst/>
          </a:prstGeom>
        </p:spPr>
        <p:txBody>
          <a:bodyPr wrap="none">
            <a:spAutoFit/>
          </a:bodyPr>
          <a:lstStyle/>
          <a:p>
            <a:r>
              <a:rPr lang="en-US" sz="2600" dirty="0" err="1">
                <a:solidFill>
                  <a:prstClr val="black"/>
                </a:solidFill>
                <a:latin typeface="Cambria" panose="02040503050406030204" pitchFamily="18" charset="0"/>
                <a:ea typeface="Cambria" panose="02040503050406030204" pitchFamily="18" charset="0"/>
                <a:cs typeface="Arial" panose="020B0604020202020204" pitchFamily="34" charset="0"/>
              </a:rPr>
              <a:t>Chất</a:t>
            </a:r>
            <a:r>
              <a:rPr lang="en-US" sz="2600"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600" dirty="0" err="1" smtClean="0">
                <a:solidFill>
                  <a:prstClr val="black"/>
                </a:solidFill>
                <a:latin typeface="Cambria" panose="02040503050406030204" pitchFamily="18" charset="0"/>
                <a:ea typeface="Cambria" panose="02040503050406030204" pitchFamily="18" charset="0"/>
                <a:cs typeface="Arial" panose="020B0604020202020204" pitchFamily="34" charset="0"/>
              </a:rPr>
              <a:t>lượng</a:t>
            </a:r>
            <a:r>
              <a:rPr lang="en-US" sz="2600" dirty="0" smtClean="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600" dirty="0" err="1" smtClean="0">
                <a:solidFill>
                  <a:prstClr val="black"/>
                </a:solidFill>
                <a:latin typeface="Cambria" panose="02040503050406030204" pitchFamily="18" charset="0"/>
                <a:ea typeface="Cambria" panose="02040503050406030204" pitchFamily="18" charset="0"/>
                <a:cs typeface="Arial" panose="020B0604020202020204" pitchFamily="34" charset="0"/>
              </a:rPr>
              <a:t>giảng</a:t>
            </a:r>
            <a:r>
              <a:rPr lang="en-US" sz="2600" dirty="0" smtClean="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600" dirty="0" err="1" smtClean="0">
                <a:solidFill>
                  <a:prstClr val="black"/>
                </a:solidFill>
                <a:latin typeface="Cambria" panose="02040503050406030204" pitchFamily="18" charset="0"/>
                <a:ea typeface="Cambria" panose="02040503050406030204" pitchFamily="18" charset="0"/>
                <a:cs typeface="Arial" panose="020B0604020202020204" pitchFamily="34" charset="0"/>
              </a:rPr>
              <a:t>dạy</a:t>
            </a:r>
            <a:endParaRPr lang="en-US" sz="2600" dirty="0">
              <a:solidFill>
                <a:prstClr val="black"/>
              </a:solidFill>
              <a:latin typeface="Cambria" panose="02040503050406030204" pitchFamily="18" charset="0"/>
              <a:ea typeface="Cambria" panose="02040503050406030204" pitchFamily="18" charset="0"/>
              <a:cs typeface="Arial" panose="020B0604020202020204" pitchFamily="34" charset="0"/>
            </a:endParaRPr>
          </a:p>
        </p:txBody>
      </p:sp>
      <p:sp>
        <p:nvSpPr>
          <p:cNvPr id="36" name="Rectangle 35"/>
          <p:cNvSpPr/>
          <p:nvPr/>
        </p:nvSpPr>
        <p:spPr>
          <a:xfrm>
            <a:off x="5512551" y="5634867"/>
            <a:ext cx="3510898" cy="492443"/>
          </a:xfrm>
          <a:prstGeom prst="rect">
            <a:avLst/>
          </a:prstGeom>
        </p:spPr>
        <p:txBody>
          <a:bodyPr wrap="none">
            <a:spAutoFit/>
          </a:bodyPr>
          <a:lstStyle/>
          <a:p>
            <a:r>
              <a:rPr lang="en-US" sz="2600" dirty="0" err="1">
                <a:solidFill>
                  <a:prstClr val="black"/>
                </a:solidFill>
                <a:latin typeface="Cambria" panose="02040503050406030204" pitchFamily="18" charset="0"/>
                <a:ea typeface="Cambria" panose="02040503050406030204" pitchFamily="18" charset="0"/>
                <a:cs typeface="Arial" panose="020B0604020202020204" pitchFamily="34" charset="0"/>
              </a:rPr>
              <a:t>Đẳng</a:t>
            </a:r>
            <a:r>
              <a:rPr lang="en-US" sz="2600"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600" dirty="0" err="1">
                <a:solidFill>
                  <a:prstClr val="black"/>
                </a:solidFill>
                <a:latin typeface="Cambria" panose="02040503050406030204" pitchFamily="18" charset="0"/>
                <a:ea typeface="Cambria" panose="02040503050406030204" pitchFamily="18" charset="0"/>
                <a:cs typeface="Arial" panose="020B0604020202020204" pitchFamily="34" charset="0"/>
              </a:rPr>
              <a:t>cấp</a:t>
            </a:r>
            <a:r>
              <a:rPr lang="en-US" sz="2600"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600" dirty="0" err="1">
                <a:solidFill>
                  <a:prstClr val="black"/>
                </a:solidFill>
                <a:latin typeface="Cambria" panose="02040503050406030204" pitchFamily="18" charset="0"/>
                <a:ea typeface="Cambria" panose="02040503050406030204" pitchFamily="18" charset="0"/>
                <a:cs typeface="Arial" panose="020B0604020202020204" pitchFamily="34" charset="0"/>
              </a:rPr>
              <a:t>của</a:t>
            </a:r>
            <a:r>
              <a:rPr lang="en-US" sz="2600"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600" dirty="0" err="1">
                <a:solidFill>
                  <a:prstClr val="black"/>
                </a:solidFill>
                <a:latin typeface="Cambria" panose="02040503050406030204" pitchFamily="18" charset="0"/>
                <a:ea typeface="Cambria" panose="02040503050406030204" pitchFamily="18" charset="0"/>
                <a:cs typeface="Arial" panose="020B0604020202020204" pitchFamily="34" charset="0"/>
              </a:rPr>
              <a:t>sản</a:t>
            </a:r>
            <a:r>
              <a:rPr lang="en-US" sz="2600"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600" dirty="0" err="1">
                <a:solidFill>
                  <a:prstClr val="black"/>
                </a:solidFill>
                <a:latin typeface="Cambria" panose="02040503050406030204" pitchFamily="18" charset="0"/>
                <a:ea typeface="Cambria" panose="02040503050406030204" pitchFamily="18" charset="0"/>
                <a:cs typeface="Arial" panose="020B0604020202020204" pitchFamily="34" charset="0"/>
              </a:rPr>
              <a:t>phẩm</a:t>
            </a:r>
            <a:endParaRPr lang="en-US" sz="2600" dirty="0">
              <a:solidFill>
                <a:prstClr val="black"/>
              </a:solidFill>
              <a:latin typeface="Cambria" panose="02040503050406030204" pitchFamily="18" charset="0"/>
              <a:ea typeface="Cambria" panose="02040503050406030204" pitchFamily="18" charset="0"/>
              <a:cs typeface="Arial" panose="020B0604020202020204" pitchFamily="34" charset="0"/>
            </a:endParaRPr>
          </a:p>
        </p:txBody>
      </p:sp>
      <p:sp>
        <p:nvSpPr>
          <p:cNvPr id="37" name="Rectangle 36"/>
          <p:cNvSpPr/>
          <p:nvPr/>
        </p:nvSpPr>
        <p:spPr>
          <a:xfrm>
            <a:off x="5391050" y="2680215"/>
            <a:ext cx="3752950" cy="492443"/>
          </a:xfrm>
          <a:prstGeom prst="rect">
            <a:avLst/>
          </a:prstGeom>
        </p:spPr>
        <p:txBody>
          <a:bodyPr wrap="none">
            <a:spAutoFit/>
          </a:bodyPr>
          <a:lstStyle/>
          <a:p>
            <a:r>
              <a:rPr lang="en-US" sz="2600" dirty="0" err="1">
                <a:solidFill>
                  <a:prstClr val="black"/>
                </a:solidFill>
                <a:latin typeface="Cambria" panose="02040503050406030204" pitchFamily="18" charset="0"/>
                <a:ea typeface="Cambria" panose="02040503050406030204" pitchFamily="18" charset="0"/>
                <a:cs typeface="Arial" panose="020B0604020202020204" pitchFamily="34" charset="0"/>
              </a:rPr>
              <a:t>Niềm</a:t>
            </a:r>
            <a:r>
              <a:rPr lang="en-US" sz="2600" dirty="0">
                <a:solidFill>
                  <a:prstClr val="black"/>
                </a:solidFill>
                <a:latin typeface="Cambria" panose="02040503050406030204" pitchFamily="18" charset="0"/>
                <a:ea typeface="Cambria" panose="02040503050406030204" pitchFamily="18" charset="0"/>
                <a:cs typeface="Arial" panose="020B0604020202020204" pitchFamily="34" charset="0"/>
              </a:rPr>
              <a:t> tin </a:t>
            </a:r>
            <a:r>
              <a:rPr lang="en-US" sz="2600" dirty="0" err="1">
                <a:solidFill>
                  <a:prstClr val="black"/>
                </a:solidFill>
                <a:latin typeface="Cambria" panose="02040503050406030204" pitchFamily="18" charset="0"/>
                <a:ea typeface="Cambria" panose="02040503050406030204" pitchFamily="18" charset="0"/>
                <a:cs typeface="Arial" panose="020B0604020202020204" pitchFamily="34" charset="0"/>
              </a:rPr>
              <a:t>của</a:t>
            </a:r>
            <a:r>
              <a:rPr lang="en-US" sz="2600"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600" dirty="0" err="1">
                <a:solidFill>
                  <a:prstClr val="black"/>
                </a:solidFill>
                <a:latin typeface="Cambria" panose="02040503050406030204" pitchFamily="18" charset="0"/>
                <a:ea typeface="Cambria" panose="02040503050406030204" pitchFamily="18" charset="0"/>
                <a:cs typeface="Arial" panose="020B0604020202020204" pitchFamily="34" charset="0"/>
              </a:rPr>
              <a:t>khách</a:t>
            </a:r>
            <a:r>
              <a:rPr lang="en-US" sz="2600"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sz="2600" dirty="0" err="1" smtClean="0">
                <a:solidFill>
                  <a:prstClr val="black"/>
                </a:solidFill>
                <a:latin typeface="Cambria" panose="02040503050406030204" pitchFamily="18" charset="0"/>
                <a:ea typeface="Cambria" panose="02040503050406030204" pitchFamily="18" charset="0"/>
                <a:cs typeface="Arial" panose="020B0604020202020204" pitchFamily="34" charset="0"/>
              </a:rPr>
              <a:t>hàng</a:t>
            </a:r>
            <a:r>
              <a:rPr lang="en-US" sz="2600" dirty="0" smtClean="0">
                <a:solidFill>
                  <a:prstClr val="black"/>
                </a:solidFill>
                <a:latin typeface="Cambria" panose="02040503050406030204" pitchFamily="18" charset="0"/>
                <a:ea typeface="Cambria" panose="02040503050406030204" pitchFamily="18" charset="0"/>
                <a:cs typeface="Arial" panose="020B0604020202020204" pitchFamily="34" charset="0"/>
              </a:rPr>
              <a:t> </a:t>
            </a:r>
            <a:endParaRPr lang="en-US" sz="2600" dirty="0">
              <a:solidFill>
                <a:prstClr val="black"/>
              </a:solidFill>
              <a:latin typeface="Cambria" panose="02040503050406030204" pitchFamily="18" charset="0"/>
              <a:ea typeface="Cambria" panose="02040503050406030204" pitchFamily="18" charset="0"/>
              <a:cs typeface="Arial" panose="020B0604020202020204" pitchFamily="34" charset="0"/>
            </a:endParaRPr>
          </a:p>
        </p:txBody>
      </p:sp>
      <p:sp>
        <p:nvSpPr>
          <p:cNvPr id="38" name="Rectangle 9"/>
          <p:cNvSpPr/>
          <p:nvPr/>
        </p:nvSpPr>
        <p:spPr>
          <a:xfrm>
            <a:off x="4413237" y="2632665"/>
            <a:ext cx="527335" cy="493633"/>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1" fmla="*/ 833935 w 3239999"/>
              <a:gd name="connsiteY0-2" fmla="*/ 22 h 3032924"/>
              <a:gd name="connsiteX1-3" fmla="*/ 1576606 w 3239999"/>
              <a:gd name="connsiteY1-4" fmla="*/ 402054 h 3032924"/>
              <a:gd name="connsiteX2-5" fmla="*/ 1576606 w 3239999"/>
              <a:gd name="connsiteY2-6" fmla="*/ 430441 h 3032924"/>
              <a:gd name="connsiteX3-7" fmla="*/ 1576606 w 3239999"/>
              <a:gd name="connsiteY3-8" fmla="*/ 526981 h 3032924"/>
              <a:gd name="connsiteX4-9" fmla="*/ 1576606 w 3239999"/>
              <a:gd name="connsiteY4-10" fmla="*/ 2765302 h 3032924"/>
              <a:gd name="connsiteX5-11" fmla="*/ 378630 w 3239999"/>
              <a:gd name="connsiteY5-12" fmla="*/ 2472117 h 3032924"/>
              <a:gd name="connsiteX6-13" fmla="*/ 384918 w 3239999"/>
              <a:gd name="connsiteY6-14" fmla="*/ 526981 h 3032924"/>
              <a:gd name="connsiteX7-15" fmla="*/ 239143 w 3239999"/>
              <a:gd name="connsiteY7-16" fmla="*/ 526981 h 3032924"/>
              <a:gd name="connsiteX8-17" fmla="*/ 239143 w 3239999"/>
              <a:gd name="connsiteY8-18" fmla="*/ 2776423 h 3032924"/>
              <a:gd name="connsiteX9-19" fmla="*/ 1576606 w 3239999"/>
              <a:gd name="connsiteY9-20" fmla="*/ 2776423 h 3032924"/>
              <a:gd name="connsiteX10-21" fmla="*/ 1576606 w 3239999"/>
              <a:gd name="connsiteY10-22" fmla="*/ 2778202 h 3032924"/>
              <a:gd name="connsiteX11-23" fmla="*/ 1663394 w 3239999"/>
              <a:gd name="connsiteY11-24" fmla="*/ 2778202 h 3032924"/>
              <a:gd name="connsiteX12-25" fmla="*/ 1663394 w 3239999"/>
              <a:gd name="connsiteY12-26" fmla="*/ 2776423 h 3032924"/>
              <a:gd name="connsiteX13-27" fmla="*/ 3000856 w 3239999"/>
              <a:gd name="connsiteY13-28" fmla="*/ 2776423 h 3032924"/>
              <a:gd name="connsiteX14-29" fmla="*/ 3000856 w 3239999"/>
              <a:gd name="connsiteY14-30" fmla="*/ 526981 h 3032924"/>
              <a:gd name="connsiteX15-31" fmla="*/ 2855082 w 3239999"/>
              <a:gd name="connsiteY15-32" fmla="*/ 526981 h 3032924"/>
              <a:gd name="connsiteX16-33" fmla="*/ 2861369 w 3239999"/>
              <a:gd name="connsiteY16-34" fmla="*/ 2472117 h 3032924"/>
              <a:gd name="connsiteX17-35" fmla="*/ 1663394 w 3239999"/>
              <a:gd name="connsiteY17-36" fmla="*/ 2765302 h 3032924"/>
              <a:gd name="connsiteX18-37" fmla="*/ 1663394 w 3239999"/>
              <a:gd name="connsiteY18-38" fmla="*/ 526981 h 3032924"/>
              <a:gd name="connsiteX19-39" fmla="*/ 1663394 w 3239999"/>
              <a:gd name="connsiteY19-40" fmla="*/ 430441 h 3032924"/>
              <a:gd name="connsiteX20-41" fmla="*/ 1663394 w 3239999"/>
              <a:gd name="connsiteY20-42" fmla="*/ 402054 h 3032924"/>
              <a:gd name="connsiteX21-43" fmla="*/ 2406065 w 3239999"/>
              <a:gd name="connsiteY21-44" fmla="*/ 22 h 3032924"/>
              <a:gd name="connsiteX22-45" fmla="*/ 2853673 w 3239999"/>
              <a:gd name="connsiteY22-46" fmla="*/ 91100 h 3032924"/>
              <a:gd name="connsiteX23-47" fmla="*/ 2854770 w 3239999"/>
              <a:gd name="connsiteY23-48" fmla="*/ 430441 h 3032924"/>
              <a:gd name="connsiteX24-49" fmla="*/ 3120669 w 3239999"/>
              <a:gd name="connsiteY24-50" fmla="*/ 428517 h 3032924"/>
              <a:gd name="connsiteX25-51" fmla="*/ 3120669 w 3239999"/>
              <a:gd name="connsiteY25-52" fmla="*/ 738345 h 3032924"/>
              <a:gd name="connsiteX26-53" fmla="*/ 3239999 w 3239999"/>
              <a:gd name="connsiteY26-54" fmla="*/ 738345 h 3032924"/>
              <a:gd name="connsiteX27-55" fmla="*/ 3239999 w 3239999"/>
              <a:gd name="connsiteY27-56" fmla="*/ 3032924 h 3032924"/>
              <a:gd name="connsiteX28-57" fmla="*/ 0 w 3239999"/>
              <a:gd name="connsiteY28-58" fmla="*/ 3032924 h 3032924"/>
              <a:gd name="connsiteX29-59" fmla="*/ 0 w 3239999"/>
              <a:gd name="connsiteY29-60" fmla="*/ 738345 h 3032924"/>
              <a:gd name="connsiteX30-61" fmla="*/ 102477 w 3239999"/>
              <a:gd name="connsiteY30-62" fmla="*/ 738345 h 3032924"/>
              <a:gd name="connsiteX31-63" fmla="*/ 102477 w 3239999"/>
              <a:gd name="connsiteY31-64" fmla="*/ 428517 h 3032924"/>
              <a:gd name="connsiteX32-65" fmla="*/ 385229 w 3239999"/>
              <a:gd name="connsiteY32-66" fmla="*/ 430441 h 3032924"/>
              <a:gd name="connsiteX33-67" fmla="*/ 386326 w 3239999"/>
              <a:gd name="connsiteY33-68" fmla="*/ 91100 h 3032924"/>
              <a:gd name="connsiteX34-69" fmla="*/ 833935 w 3239999"/>
              <a:gd name="connsiteY34-70" fmla="*/ 22 h 3032924"/>
              <a:gd name="connsiteX0-71" fmla="*/ 833935 w 3239999"/>
              <a:gd name="connsiteY0-72" fmla="*/ 22 h 3032924"/>
              <a:gd name="connsiteX1-73" fmla="*/ 1576606 w 3239999"/>
              <a:gd name="connsiteY1-74" fmla="*/ 402054 h 3032924"/>
              <a:gd name="connsiteX2-75" fmla="*/ 1576606 w 3239999"/>
              <a:gd name="connsiteY2-76" fmla="*/ 430441 h 3032924"/>
              <a:gd name="connsiteX3-77" fmla="*/ 1576606 w 3239999"/>
              <a:gd name="connsiteY3-78" fmla="*/ 526981 h 3032924"/>
              <a:gd name="connsiteX4-79" fmla="*/ 1576606 w 3239999"/>
              <a:gd name="connsiteY4-80" fmla="*/ 2765302 h 3032924"/>
              <a:gd name="connsiteX5-81" fmla="*/ 378630 w 3239999"/>
              <a:gd name="connsiteY5-82" fmla="*/ 2472117 h 3032924"/>
              <a:gd name="connsiteX6-83" fmla="*/ 384918 w 3239999"/>
              <a:gd name="connsiteY6-84" fmla="*/ 526981 h 3032924"/>
              <a:gd name="connsiteX7-85" fmla="*/ 239143 w 3239999"/>
              <a:gd name="connsiteY7-86" fmla="*/ 526981 h 3032924"/>
              <a:gd name="connsiteX8-87" fmla="*/ 239143 w 3239999"/>
              <a:gd name="connsiteY8-88" fmla="*/ 2776423 h 3032924"/>
              <a:gd name="connsiteX9-89" fmla="*/ 1576606 w 3239999"/>
              <a:gd name="connsiteY9-90" fmla="*/ 2776423 h 3032924"/>
              <a:gd name="connsiteX10-91" fmla="*/ 1576606 w 3239999"/>
              <a:gd name="connsiteY10-92" fmla="*/ 2778202 h 3032924"/>
              <a:gd name="connsiteX11-93" fmla="*/ 1663394 w 3239999"/>
              <a:gd name="connsiteY11-94" fmla="*/ 2778202 h 3032924"/>
              <a:gd name="connsiteX12-95" fmla="*/ 1663394 w 3239999"/>
              <a:gd name="connsiteY12-96" fmla="*/ 2776423 h 3032924"/>
              <a:gd name="connsiteX13-97" fmla="*/ 3000856 w 3239999"/>
              <a:gd name="connsiteY13-98" fmla="*/ 2776423 h 3032924"/>
              <a:gd name="connsiteX14-99" fmla="*/ 3000856 w 3239999"/>
              <a:gd name="connsiteY14-100" fmla="*/ 526981 h 3032924"/>
              <a:gd name="connsiteX15-101" fmla="*/ 2855082 w 3239999"/>
              <a:gd name="connsiteY15-102" fmla="*/ 526981 h 3032924"/>
              <a:gd name="connsiteX16-103" fmla="*/ 2861369 w 3239999"/>
              <a:gd name="connsiteY16-104" fmla="*/ 2472117 h 3032924"/>
              <a:gd name="connsiteX17-105" fmla="*/ 1663394 w 3239999"/>
              <a:gd name="connsiteY17-106" fmla="*/ 2765302 h 3032924"/>
              <a:gd name="connsiteX18-107" fmla="*/ 1663394 w 3239999"/>
              <a:gd name="connsiteY18-108" fmla="*/ 526981 h 3032924"/>
              <a:gd name="connsiteX19-109" fmla="*/ 1663394 w 3239999"/>
              <a:gd name="connsiteY19-110" fmla="*/ 430441 h 3032924"/>
              <a:gd name="connsiteX20-111" fmla="*/ 1663394 w 3239999"/>
              <a:gd name="connsiteY20-112" fmla="*/ 402054 h 3032924"/>
              <a:gd name="connsiteX21-113" fmla="*/ 2406065 w 3239999"/>
              <a:gd name="connsiteY21-114" fmla="*/ 22 h 3032924"/>
              <a:gd name="connsiteX22-115" fmla="*/ 2853673 w 3239999"/>
              <a:gd name="connsiteY22-116" fmla="*/ 91100 h 3032924"/>
              <a:gd name="connsiteX23-117" fmla="*/ 2854770 w 3239999"/>
              <a:gd name="connsiteY23-118" fmla="*/ 430441 h 3032924"/>
              <a:gd name="connsiteX24-119" fmla="*/ 3120669 w 3239999"/>
              <a:gd name="connsiteY24-120" fmla="*/ 428517 h 3032924"/>
              <a:gd name="connsiteX25-121" fmla="*/ 3120669 w 3239999"/>
              <a:gd name="connsiteY25-122" fmla="*/ 738345 h 3032924"/>
              <a:gd name="connsiteX26-123" fmla="*/ 3239999 w 3239999"/>
              <a:gd name="connsiteY26-124" fmla="*/ 738345 h 3032924"/>
              <a:gd name="connsiteX27-125" fmla="*/ 3239999 w 3239999"/>
              <a:gd name="connsiteY27-126" fmla="*/ 3032924 h 3032924"/>
              <a:gd name="connsiteX28-127" fmla="*/ 0 w 3239999"/>
              <a:gd name="connsiteY28-128" fmla="*/ 3032924 h 3032924"/>
              <a:gd name="connsiteX29-129" fmla="*/ 0 w 3239999"/>
              <a:gd name="connsiteY29-130" fmla="*/ 738345 h 3032924"/>
              <a:gd name="connsiteX30-131" fmla="*/ 102477 w 3239999"/>
              <a:gd name="connsiteY30-132" fmla="*/ 738345 h 3032924"/>
              <a:gd name="connsiteX31-133" fmla="*/ 102477 w 3239999"/>
              <a:gd name="connsiteY31-134" fmla="*/ 428517 h 3032924"/>
              <a:gd name="connsiteX32-135" fmla="*/ 385229 w 3239999"/>
              <a:gd name="connsiteY32-136" fmla="*/ 430441 h 3032924"/>
              <a:gd name="connsiteX33-137" fmla="*/ 386326 w 3239999"/>
              <a:gd name="connsiteY33-138" fmla="*/ 91100 h 3032924"/>
              <a:gd name="connsiteX34-139" fmla="*/ 833935 w 3239999"/>
              <a:gd name="connsiteY34-140" fmla="*/ 22 h 3032924"/>
              <a:gd name="connsiteX0-141" fmla="*/ 1576606 w 3239999"/>
              <a:gd name="connsiteY0-142" fmla="*/ 2778202 h 3032924"/>
              <a:gd name="connsiteX1-143" fmla="*/ 1663394 w 3239999"/>
              <a:gd name="connsiteY1-144" fmla="*/ 2778202 h 3032924"/>
              <a:gd name="connsiteX2-145" fmla="*/ 1663394 w 3239999"/>
              <a:gd name="connsiteY2-146" fmla="*/ 2776423 h 3032924"/>
              <a:gd name="connsiteX3-147" fmla="*/ 3000856 w 3239999"/>
              <a:gd name="connsiteY3-148" fmla="*/ 2776423 h 3032924"/>
              <a:gd name="connsiteX4-149" fmla="*/ 3000856 w 3239999"/>
              <a:gd name="connsiteY4-150" fmla="*/ 526981 h 3032924"/>
              <a:gd name="connsiteX5-151" fmla="*/ 2855082 w 3239999"/>
              <a:gd name="connsiteY5-152" fmla="*/ 526981 h 3032924"/>
              <a:gd name="connsiteX6-153" fmla="*/ 2861369 w 3239999"/>
              <a:gd name="connsiteY6-154" fmla="*/ 2472117 h 3032924"/>
              <a:gd name="connsiteX7-155" fmla="*/ 1663394 w 3239999"/>
              <a:gd name="connsiteY7-156" fmla="*/ 2765302 h 3032924"/>
              <a:gd name="connsiteX8-157" fmla="*/ 1663394 w 3239999"/>
              <a:gd name="connsiteY8-158" fmla="*/ 526981 h 3032924"/>
              <a:gd name="connsiteX9-159" fmla="*/ 1663394 w 3239999"/>
              <a:gd name="connsiteY9-160" fmla="*/ 430441 h 3032924"/>
              <a:gd name="connsiteX10-161" fmla="*/ 1663394 w 3239999"/>
              <a:gd name="connsiteY10-162" fmla="*/ 402054 h 3032924"/>
              <a:gd name="connsiteX11-163" fmla="*/ 2406065 w 3239999"/>
              <a:gd name="connsiteY11-164" fmla="*/ 22 h 3032924"/>
              <a:gd name="connsiteX12-165" fmla="*/ 2853673 w 3239999"/>
              <a:gd name="connsiteY12-166" fmla="*/ 91100 h 3032924"/>
              <a:gd name="connsiteX13-167" fmla="*/ 2854770 w 3239999"/>
              <a:gd name="connsiteY13-168" fmla="*/ 430441 h 3032924"/>
              <a:gd name="connsiteX14-169" fmla="*/ 3120669 w 3239999"/>
              <a:gd name="connsiteY14-170" fmla="*/ 428517 h 3032924"/>
              <a:gd name="connsiteX15-171" fmla="*/ 3120669 w 3239999"/>
              <a:gd name="connsiteY15-172" fmla="*/ 738345 h 3032924"/>
              <a:gd name="connsiteX16-173" fmla="*/ 3239999 w 3239999"/>
              <a:gd name="connsiteY16-174" fmla="*/ 738345 h 3032924"/>
              <a:gd name="connsiteX17-175" fmla="*/ 3239999 w 3239999"/>
              <a:gd name="connsiteY17-176" fmla="*/ 3032924 h 3032924"/>
              <a:gd name="connsiteX18-177" fmla="*/ 0 w 3239999"/>
              <a:gd name="connsiteY18-178" fmla="*/ 3032924 h 3032924"/>
              <a:gd name="connsiteX19-179" fmla="*/ 0 w 3239999"/>
              <a:gd name="connsiteY19-180" fmla="*/ 738345 h 3032924"/>
              <a:gd name="connsiteX20-181" fmla="*/ 102477 w 3239999"/>
              <a:gd name="connsiteY20-182" fmla="*/ 738345 h 3032924"/>
              <a:gd name="connsiteX21-183" fmla="*/ 102477 w 3239999"/>
              <a:gd name="connsiteY21-184" fmla="*/ 428517 h 3032924"/>
              <a:gd name="connsiteX22-185" fmla="*/ 385229 w 3239999"/>
              <a:gd name="connsiteY22-186" fmla="*/ 430441 h 3032924"/>
              <a:gd name="connsiteX23-187" fmla="*/ 386326 w 3239999"/>
              <a:gd name="connsiteY23-188" fmla="*/ 91100 h 3032924"/>
              <a:gd name="connsiteX24-189" fmla="*/ 833935 w 3239999"/>
              <a:gd name="connsiteY24-190" fmla="*/ 22 h 3032924"/>
              <a:gd name="connsiteX25-191" fmla="*/ 1576606 w 3239999"/>
              <a:gd name="connsiteY25-192" fmla="*/ 402054 h 3032924"/>
              <a:gd name="connsiteX26-193" fmla="*/ 1576606 w 3239999"/>
              <a:gd name="connsiteY26-194" fmla="*/ 430441 h 3032924"/>
              <a:gd name="connsiteX27-195" fmla="*/ 1576606 w 3239999"/>
              <a:gd name="connsiteY27-196" fmla="*/ 526981 h 3032924"/>
              <a:gd name="connsiteX28-197" fmla="*/ 1576606 w 3239999"/>
              <a:gd name="connsiteY28-198" fmla="*/ 2765302 h 3032924"/>
              <a:gd name="connsiteX29-199" fmla="*/ 378630 w 3239999"/>
              <a:gd name="connsiteY29-200" fmla="*/ 2472117 h 3032924"/>
              <a:gd name="connsiteX30-201" fmla="*/ 384918 w 3239999"/>
              <a:gd name="connsiteY30-202" fmla="*/ 526981 h 3032924"/>
              <a:gd name="connsiteX31-203" fmla="*/ 239143 w 3239999"/>
              <a:gd name="connsiteY31-204" fmla="*/ 526981 h 3032924"/>
              <a:gd name="connsiteX32-205" fmla="*/ 239143 w 3239999"/>
              <a:gd name="connsiteY32-206" fmla="*/ 2776423 h 3032924"/>
              <a:gd name="connsiteX33-207" fmla="*/ 1576606 w 3239999"/>
              <a:gd name="connsiteY33-208" fmla="*/ 2776423 h 3032924"/>
              <a:gd name="connsiteX34-209" fmla="*/ 1668046 w 3239999"/>
              <a:gd name="connsiteY34-210" fmla="*/ 2869642 h 3032924"/>
              <a:gd name="connsiteX0-211" fmla="*/ 1576606 w 3239999"/>
              <a:gd name="connsiteY0-212" fmla="*/ 2778202 h 3032924"/>
              <a:gd name="connsiteX1-213" fmla="*/ 1663394 w 3239999"/>
              <a:gd name="connsiteY1-214" fmla="*/ 2778202 h 3032924"/>
              <a:gd name="connsiteX2-215" fmla="*/ 1663394 w 3239999"/>
              <a:gd name="connsiteY2-216" fmla="*/ 2776423 h 3032924"/>
              <a:gd name="connsiteX3-217" fmla="*/ 3000856 w 3239999"/>
              <a:gd name="connsiteY3-218" fmla="*/ 2776423 h 3032924"/>
              <a:gd name="connsiteX4-219" fmla="*/ 3000856 w 3239999"/>
              <a:gd name="connsiteY4-220" fmla="*/ 526981 h 3032924"/>
              <a:gd name="connsiteX5-221" fmla="*/ 2855082 w 3239999"/>
              <a:gd name="connsiteY5-222" fmla="*/ 526981 h 3032924"/>
              <a:gd name="connsiteX6-223" fmla="*/ 2861369 w 3239999"/>
              <a:gd name="connsiteY6-224" fmla="*/ 2472117 h 3032924"/>
              <a:gd name="connsiteX7-225" fmla="*/ 1663394 w 3239999"/>
              <a:gd name="connsiteY7-226" fmla="*/ 2765302 h 3032924"/>
              <a:gd name="connsiteX8-227" fmla="*/ 1663394 w 3239999"/>
              <a:gd name="connsiteY8-228" fmla="*/ 526981 h 3032924"/>
              <a:gd name="connsiteX9-229" fmla="*/ 1663394 w 3239999"/>
              <a:gd name="connsiteY9-230" fmla="*/ 430441 h 3032924"/>
              <a:gd name="connsiteX10-231" fmla="*/ 1663394 w 3239999"/>
              <a:gd name="connsiteY10-232" fmla="*/ 402054 h 3032924"/>
              <a:gd name="connsiteX11-233" fmla="*/ 2406065 w 3239999"/>
              <a:gd name="connsiteY11-234" fmla="*/ 22 h 3032924"/>
              <a:gd name="connsiteX12-235" fmla="*/ 2853673 w 3239999"/>
              <a:gd name="connsiteY12-236" fmla="*/ 91100 h 3032924"/>
              <a:gd name="connsiteX13-237" fmla="*/ 2854770 w 3239999"/>
              <a:gd name="connsiteY13-238" fmla="*/ 430441 h 3032924"/>
              <a:gd name="connsiteX14-239" fmla="*/ 3120669 w 3239999"/>
              <a:gd name="connsiteY14-240" fmla="*/ 428517 h 3032924"/>
              <a:gd name="connsiteX15-241" fmla="*/ 3120669 w 3239999"/>
              <a:gd name="connsiteY15-242" fmla="*/ 738345 h 3032924"/>
              <a:gd name="connsiteX16-243" fmla="*/ 3239999 w 3239999"/>
              <a:gd name="connsiteY16-244" fmla="*/ 738345 h 3032924"/>
              <a:gd name="connsiteX17-245" fmla="*/ 3239999 w 3239999"/>
              <a:gd name="connsiteY17-246" fmla="*/ 3032924 h 3032924"/>
              <a:gd name="connsiteX18-247" fmla="*/ 0 w 3239999"/>
              <a:gd name="connsiteY18-248" fmla="*/ 3032924 h 3032924"/>
              <a:gd name="connsiteX19-249" fmla="*/ 0 w 3239999"/>
              <a:gd name="connsiteY19-250" fmla="*/ 738345 h 3032924"/>
              <a:gd name="connsiteX20-251" fmla="*/ 102477 w 3239999"/>
              <a:gd name="connsiteY20-252" fmla="*/ 738345 h 3032924"/>
              <a:gd name="connsiteX21-253" fmla="*/ 102477 w 3239999"/>
              <a:gd name="connsiteY21-254" fmla="*/ 428517 h 3032924"/>
              <a:gd name="connsiteX22-255" fmla="*/ 385229 w 3239999"/>
              <a:gd name="connsiteY22-256" fmla="*/ 430441 h 3032924"/>
              <a:gd name="connsiteX23-257" fmla="*/ 386326 w 3239999"/>
              <a:gd name="connsiteY23-258" fmla="*/ 91100 h 3032924"/>
              <a:gd name="connsiteX24-259" fmla="*/ 833935 w 3239999"/>
              <a:gd name="connsiteY24-260" fmla="*/ 22 h 3032924"/>
              <a:gd name="connsiteX25-261" fmla="*/ 1576606 w 3239999"/>
              <a:gd name="connsiteY25-262" fmla="*/ 402054 h 3032924"/>
              <a:gd name="connsiteX26-263" fmla="*/ 1576606 w 3239999"/>
              <a:gd name="connsiteY26-264" fmla="*/ 430441 h 3032924"/>
              <a:gd name="connsiteX27-265" fmla="*/ 1576606 w 3239999"/>
              <a:gd name="connsiteY27-266" fmla="*/ 526981 h 3032924"/>
              <a:gd name="connsiteX28-267" fmla="*/ 1576606 w 3239999"/>
              <a:gd name="connsiteY28-268" fmla="*/ 2765302 h 3032924"/>
              <a:gd name="connsiteX29-269" fmla="*/ 378630 w 3239999"/>
              <a:gd name="connsiteY29-270" fmla="*/ 2472117 h 3032924"/>
              <a:gd name="connsiteX30-271" fmla="*/ 384918 w 3239999"/>
              <a:gd name="connsiteY30-272" fmla="*/ 526981 h 3032924"/>
              <a:gd name="connsiteX31-273" fmla="*/ 239143 w 3239999"/>
              <a:gd name="connsiteY31-274" fmla="*/ 526981 h 3032924"/>
              <a:gd name="connsiteX32-275" fmla="*/ 239143 w 3239999"/>
              <a:gd name="connsiteY32-276" fmla="*/ 2776423 h 3032924"/>
              <a:gd name="connsiteX33-277" fmla="*/ 1576606 w 3239999"/>
              <a:gd name="connsiteY33-278" fmla="*/ 2776423 h 3032924"/>
              <a:gd name="connsiteX34-279" fmla="*/ 1668046 w 3239999"/>
              <a:gd name="connsiteY34-280" fmla="*/ 2869642 h 3032924"/>
              <a:gd name="connsiteX0-281" fmla="*/ 1576606 w 3239999"/>
              <a:gd name="connsiteY0-282" fmla="*/ 2778202 h 3032924"/>
              <a:gd name="connsiteX1-283" fmla="*/ 1663394 w 3239999"/>
              <a:gd name="connsiteY1-284" fmla="*/ 2778202 h 3032924"/>
              <a:gd name="connsiteX2-285" fmla="*/ 1663394 w 3239999"/>
              <a:gd name="connsiteY2-286" fmla="*/ 2776423 h 3032924"/>
              <a:gd name="connsiteX3-287" fmla="*/ 3000856 w 3239999"/>
              <a:gd name="connsiteY3-288" fmla="*/ 2776423 h 3032924"/>
              <a:gd name="connsiteX4-289" fmla="*/ 3000856 w 3239999"/>
              <a:gd name="connsiteY4-290" fmla="*/ 526981 h 3032924"/>
              <a:gd name="connsiteX5-291" fmla="*/ 2855082 w 3239999"/>
              <a:gd name="connsiteY5-292" fmla="*/ 526981 h 3032924"/>
              <a:gd name="connsiteX6-293" fmla="*/ 2861369 w 3239999"/>
              <a:gd name="connsiteY6-294" fmla="*/ 2472117 h 3032924"/>
              <a:gd name="connsiteX7-295" fmla="*/ 1663394 w 3239999"/>
              <a:gd name="connsiteY7-296" fmla="*/ 2765302 h 3032924"/>
              <a:gd name="connsiteX8-297" fmla="*/ 1663394 w 3239999"/>
              <a:gd name="connsiteY8-298" fmla="*/ 526981 h 3032924"/>
              <a:gd name="connsiteX9-299" fmla="*/ 1663394 w 3239999"/>
              <a:gd name="connsiteY9-300" fmla="*/ 430441 h 3032924"/>
              <a:gd name="connsiteX10-301" fmla="*/ 1663394 w 3239999"/>
              <a:gd name="connsiteY10-302" fmla="*/ 402054 h 3032924"/>
              <a:gd name="connsiteX11-303" fmla="*/ 2406065 w 3239999"/>
              <a:gd name="connsiteY11-304" fmla="*/ 22 h 3032924"/>
              <a:gd name="connsiteX12-305" fmla="*/ 2853673 w 3239999"/>
              <a:gd name="connsiteY12-306" fmla="*/ 91100 h 3032924"/>
              <a:gd name="connsiteX13-307" fmla="*/ 2854770 w 3239999"/>
              <a:gd name="connsiteY13-308" fmla="*/ 430441 h 3032924"/>
              <a:gd name="connsiteX14-309" fmla="*/ 3120669 w 3239999"/>
              <a:gd name="connsiteY14-310" fmla="*/ 428517 h 3032924"/>
              <a:gd name="connsiteX15-311" fmla="*/ 3120669 w 3239999"/>
              <a:gd name="connsiteY15-312" fmla="*/ 738345 h 3032924"/>
              <a:gd name="connsiteX16-313" fmla="*/ 3239999 w 3239999"/>
              <a:gd name="connsiteY16-314" fmla="*/ 738345 h 3032924"/>
              <a:gd name="connsiteX17-315" fmla="*/ 3239999 w 3239999"/>
              <a:gd name="connsiteY17-316" fmla="*/ 3032924 h 3032924"/>
              <a:gd name="connsiteX18-317" fmla="*/ 0 w 3239999"/>
              <a:gd name="connsiteY18-318" fmla="*/ 3032924 h 3032924"/>
              <a:gd name="connsiteX19-319" fmla="*/ 0 w 3239999"/>
              <a:gd name="connsiteY19-320" fmla="*/ 738345 h 3032924"/>
              <a:gd name="connsiteX20-321" fmla="*/ 102477 w 3239999"/>
              <a:gd name="connsiteY20-322" fmla="*/ 738345 h 3032924"/>
              <a:gd name="connsiteX21-323" fmla="*/ 102477 w 3239999"/>
              <a:gd name="connsiteY21-324" fmla="*/ 428517 h 3032924"/>
              <a:gd name="connsiteX22-325" fmla="*/ 385229 w 3239999"/>
              <a:gd name="connsiteY22-326" fmla="*/ 430441 h 3032924"/>
              <a:gd name="connsiteX23-327" fmla="*/ 386326 w 3239999"/>
              <a:gd name="connsiteY23-328" fmla="*/ 91100 h 3032924"/>
              <a:gd name="connsiteX24-329" fmla="*/ 833935 w 3239999"/>
              <a:gd name="connsiteY24-330" fmla="*/ 22 h 3032924"/>
              <a:gd name="connsiteX25-331" fmla="*/ 1576606 w 3239999"/>
              <a:gd name="connsiteY25-332" fmla="*/ 402054 h 3032924"/>
              <a:gd name="connsiteX26-333" fmla="*/ 1576606 w 3239999"/>
              <a:gd name="connsiteY26-334" fmla="*/ 430441 h 3032924"/>
              <a:gd name="connsiteX27-335" fmla="*/ 1576606 w 3239999"/>
              <a:gd name="connsiteY27-336" fmla="*/ 526981 h 3032924"/>
              <a:gd name="connsiteX28-337" fmla="*/ 1576606 w 3239999"/>
              <a:gd name="connsiteY28-338" fmla="*/ 2765302 h 3032924"/>
              <a:gd name="connsiteX29-339" fmla="*/ 378630 w 3239999"/>
              <a:gd name="connsiteY29-340" fmla="*/ 2472117 h 3032924"/>
              <a:gd name="connsiteX30-341" fmla="*/ 384918 w 3239999"/>
              <a:gd name="connsiteY30-342" fmla="*/ 526981 h 3032924"/>
              <a:gd name="connsiteX31-343" fmla="*/ 239143 w 3239999"/>
              <a:gd name="connsiteY31-344" fmla="*/ 526981 h 3032924"/>
              <a:gd name="connsiteX32-345" fmla="*/ 239143 w 3239999"/>
              <a:gd name="connsiteY32-346" fmla="*/ 2776423 h 3032924"/>
              <a:gd name="connsiteX33-347" fmla="*/ 1576606 w 3239999"/>
              <a:gd name="connsiteY33-348" fmla="*/ 2776423 h 3032924"/>
              <a:gd name="connsiteX34-349" fmla="*/ 1668046 w 3239999"/>
              <a:gd name="connsiteY34-350" fmla="*/ 2869642 h 3032924"/>
              <a:gd name="connsiteX0-351" fmla="*/ 1576606 w 3239999"/>
              <a:gd name="connsiteY0-352" fmla="*/ 2778202 h 3032924"/>
              <a:gd name="connsiteX1-353" fmla="*/ 1663394 w 3239999"/>
              <a:gd name="connsiteY1-354" fmla="*/ 2778202 h 3032924"/>
              <a:gd name="connsiteX2-355" fmla="*/ 1663394 w 3239999"/>
              <a:gd name="connsiteY2-356" fmla="*/ 2776423 h 3032924"/>
              <a:gd name="connsiteX3-357" fmla="*/ 3000856 w 3239999"/>
              <a:gd name="connsiteY3-358" fmla="*/ 2776423 h 3032924"/>
              <a:gd name="connsiteX4-359" fmla="*/ 3000856 w 3239999"/>
              <a:gd name="connsiteY4-360" fmla="*/ 526981 h 3032924"/>
              <a:gd name="connsiteX5-361" fmla="*/ 2855082 w 3239999"/>
              <a:gd name="connsiteY5-362" fmla="*/ 526981 h 3032924"/>
              <a:gd name="connsiteX6-363" fmla="*/ 2861369 w 3239999"/>
              <a:gd name="connsiteY6-364" fmla="*/ 2472117 h 3032924"/>
              <a:gd name="connsiteX7-365" fmla="*/ 1663394 w 3239999"/>
              <a:gd name="connsiteY7-366" fmla="*/ 2765302 h 3032924"/>
              <a:gd name="connsiteX8-367" fmla="*/ 1663394 w 3239999"/>
              <a:gd name="connsiteY8-368" fmla="*/ 526981 h 3032924"/>
              <a:gd name="connsiteX9-369" fmla="*/ 1663394 w 3239999"/>
              <a:gd name="connsiteY9-370" fmla="*/ 430441 h 3032924"/>
              <a:gd name="connsiteX10-371" fmla="*/ 1663394 w 3239999"/>
              <a:gd name="connsiteY10-372" fmla="*/ 402054 h 3032924"/>
              <a:gd name="connsiteX11-373" fmla="*/ 2406065 w 3239999"/>
              <a:gd name="connsiteY11-374" fmla="*/ 22 h 3032924"/>
              <a:gd name="connsiteX12-375" fmla="*/ 2853673 w 3239999"/>
              <a:gd name="connsiteY12-376" fmla="*/ 91100 h 3032924"/>
              <a:gd name="connsiteX13-377" fmla="*/ 2854770 w 3239999"/>
              <a:gd name="connsiteY13-378" fmla="*/ 430441 h 3032924"/>
              <a:gd name="connsiteX14-379" fmla="*/ 3120669 w 3239999"/>
              <a:gd name="connsiteY14-380" fmla="*/ 428517 h 3032924"/>
              <a:gd name="connsiteX15-381" fmla="*/ 3120669 w 3239999"/>
              <a:gd name="connsiteY15-382" fmla="*/ 738345 h 3032924"/>
              <a:gd name="connsiteX16-383" fmla="*/ 3239999 w 3239999"/>
              <a:gd name="connsiteY16-384" fmla="*/ 738345 h 3032924"/>
              <a:gd name="connsiteX17-385" fmla="*/ 3239999 w 3239999"/>
              <a:gd name="connsiteY17-386" fmla="*/ 3032924 h 3032924"/>
              <a:gd name="connsiteX18-387" fmla="*/ 0 w 3239999"/>
              <a:gd name="connsiteY18-388" fmla="*/ 3032924 h 3032924"/>
              <a:gd name="connsiteX19-389" fmla="*/ 0 w 3239999"/>
              <a:gd name="connsiteY19-390" fmla="*/ 738345 h 3032924"/>
              <a:gd name="connsiteX20-391" fmla="*/ 102477 w 3239999"/>
              <a:gd name="connsiteY20-392" fmla="*/ 738345 h 3032924"/>
              <a:gd name="connsiteX21-393" fmla="*/ 102477 w 3239999"/>
              <a:gd name="connsiteY21-394" fmla="*/ 428517 h 3032924"/>
              <a:gd name="connsiteX22-395" fmla="*/ 385229 w 3239999"/>
              <a:gd name="connsiteY22-396" fmla="*/ 430441 h 3032924"/>
              <a:gd name="connsiteX23-397" fmla="*/ 386326 w 3239999"/>
              <a:gd name="connsiteY23-398" fmla="*/ 91100 h 3032924"/>
              <a:gd name="connsiteX24-399" fmla="*/ 833935 w 3239999"/>
              <a:gd name="connsiteY24-400" fmla="*/ 22 h 3032924"/>
              <a:gd name="connsiteX25-401" fmla="*/ 1576606 w 3239999"/>
              <a:gd name="connsiteY25-402" fmla="*/ 402054 h 3032924"/>
              <a:gd name="connsiteX26-403" fmla="*/ 1576606 w 3239999"/>
              <a:gd name="connsiteY26-404" fmla="*/ 430441 h 3032924"/>
              <a:gd name="connsiteX27-405" fmla="*/ 1576606 w 3239999"/>
              <a:gd name="connsiteY27-406" fmla="*/ 526981 h 3032924"/>
              <a:gd name="connsiteX28-407" fmla="*/ 1576606 w 3239999"/>
              <a:gd name="connsiteY28-408" fmla="*/ 2765302 h 3032924"/>
              <a:gd name="connsiteX29-409" fmla="*/ 378630 w 3239999"/>
              <a:gd name="connsiteY29-410" fmla="*/ 2472117 h 3032924"/>
              <a:gd name="connsiteX30-411" fmla="*/ 384918 w 3239999"/>
              <a:gd name="connsiteY30-412" fmla="*/ 526981 h 3032924"/>
              <a:gd name="connsiteX31-413" fmla="*/ 239143 w 3239999"/>
              <a:gd name="connsiteY31-414" fmla="*/ 526981 h 3032924"/>
              <a:gd name="connsiteX32-415" fmla="*/ 239143 w 3239999"/>
              <a:gd name="connsiteY32-416" fmla="*/ 2776423 h 3032924"/>
              <a:gd name="connsiteX33-417" fmla="*/ 1576606 w 3239999"/>
              <a:gd name="connsiteY33-418" fmla="*/ 2776423 h 3032924"/>
              <a:gd name="connsiteX34-419" fmla="*/ 1668046 w 3239999"/>
              <a:gd name="connsiteY34-420" fmla="*/ 2869642 h 3032924"/>
              <a:gd name="connsiteX0-421" fmla="*/ 1576606 w 3239999"/>
              <a:gd name="connsiteY0-422" fmla="*/ 2778202 h 3032924"/>
              <a:gd name="connsiteX1-423" fmla="*/ 1663394 w 3239999"/>
              <a:gd name="connsiteY1-424" fmla="*/ 2778202 h 3032924"/>
              <a:gd name="connsiteX2-425" fmla="*/ 1663394 w 3239999"/>
              <a:gd name="connsiteY2-426" fmla="*/ 2776423 h 3032924"/>
              <a:gd name="connsiteX3-427" fmla="*/ 3000856 w 3239999"/>
              <a:gd name="connsiteY3-428" fmla="*/ 2776423 h 3032924"/>
              <a:gd name="connsiteX4-429" fmla="*/ 3000856 w 3239999"/>
              <a:gd name="connsiteY4-430" fmla="*/ 526981 h 3032924"/>
              <a:gd name="connsiteX5-431" fmla="*/ 2855082 w 3239999"/>
              <a:gd name="connsiteY5-432" fmla="*/ 526981 h 3032924"/>
              <a:gd name="connsiteX6-433" fmla="*/ 2861369 w 3239999"/>
              <a:gd name="connsiteY6-434" fmla="*/ 2472117 h 3032924"/>
              <a:gd name="connsiteX7-435" fmla="*/ 1663394 w 3239999"/>
              <a:gd name="connsiteY7-436" fmla="*/ 2765302 h 3032924"/>
              <a:gd name="connsiteX8-437" fmla="*/ 1663394 w 3239999"/>
              <a:gd name="connsiteY8-438" fmla="*/ 526981 h 3032924"/>
              <a:gd name="connsiteX9-439" fmla="*/ 1663394 w 3239999"/>
              <a:gd name="connsiteY9-440" fmla="*/ 430441 h 3032924"/>
              <a:gd name="connsiteX10-441" fmla="*/ 1663394 w 3239999"/>
              <a:gd name="connsiteY10-442" fmla="*/ 402054 h 3032924"/>
              <a:gd name="connsiteX11-443" fmla="*/ 2406065 w 3239999"/>
              <a:gd name="connsiteY11-444" fmla="*/ 22 h 3032924"/>
              <a:gd name="connsiteX12-445" fmla="*/ 2853673 w 3239999"/>
              <a:gd name="connsiteY12-446" fmla="*/ 91100 h 3032924"/>
              <a:gd name="connsiteX13-447" fmla="*/ 2854770 w 3239999"/>
              <a:gd name="connsiteY13-448" fmla="*/ 430441 h 3032924"/>
              <a:gd name="connsiteX14-449" fmla="*/ 3120669 w 3239999"/>
              <a:gd name="connsiteY14-450" fmla="*/ 428517 h 3032924"/>
              <a:gd name="connsiteX15-451" fmla="*/ 3120669 w 3239999"/>
              <a:gd name="connsiteY15-452" fmla="*/ 738345 h 3032924"/>
              <a:gd name="connsiteX16-453" fmla="*/ 3239999 w 3239999"/>
              <a:gd name="connsiteY16-454" fmla="*/ 738345 h 3032924"/>
              <a:gd name="connsiteX17-455" fmla="*/ 3239999 w 3239999"/>
              <a:gd name="connsiteY17-456" fmla="*/ 3032924 h 3032924"/>
              <a:gd name="connsiteX18-457" fmla="*/ 0 w 3239999"/>
              <a:gd name="connsiteY18-458" fmla="*/ 3032924 h 3032924"/>
              <a:gd name="connsiteX19-459" fmla="*/ 0 w 3239999"/>
              <a:gd name="connsiteY19-460" fmla="*/ 738345 h 3032924"/>
              <a:gd name="connsiteX20-461" fmla="*/ 102477 w 3239999"/>
              <a:gd name="connsiteY20-462" fmla="*/ 738345 h 3032924"/>
              <a:gd name="connsiteX21-463" fmla="*/ 102477 w 3239999"/>
              <a:gd name="connsiteY21-464" fmla="*/ 428517 h 3032924"/>
              <a:gd name="connsiteX22-465" fmla="*/ 385229 w 3239999"/>
              <a:gd name="connsiteY22-466" fmla="*/ 430441 h 3032924"/>
              <a:gd name="connsiteX23-467" fmla="*/ 386326 w 3239999"/>
              <a:gd name="connsiteY23-468" fmla="*/ 91100 h 3032924"/>
              <a:gd name="connsiteX24-469" fmla="*/ 833935 w 3239999"/>
              <a:gd name="connsiteY24-470" fmla="*/ 22 h 3032924"/>
              <a:gd name="connsiteX25-471" fmla="*/ 1576606 w 3239999"/>
              <a:gd name="connsiteY25-472" fmla="*/ 402054 h 3032924"/>
              <a:gd name="connsiteX26-473" fmla="*/ 1576606 w 3239999"/>
              <a:gd name="connsiteY26-474" fmla="*/ 430441 h 3032924"/>
              <a:gd name="connsiteX27-475" fmla="*/ 1576606 w 3239999"/>
              <a:gd name="connsiteY27-476" fmla="*/ 526981 h 3032924"/>
              <a:gd name="connsiteX28-477" fmla="*/ 1576606 w 3239999"/>
              <a:gd name="connsiteY28-478" fmla="*/ 2765302 h 3032924"/>
              <a:gd name="connsiteX29-479" fmla="*/ 378630 w 3239999"/>
              <a:gd name="connsiteY29-480" fmla="*/ 2472117 h 3032924"/>
              <a:gd name="connsiteX30-481" fmla="*/ 384918 w 3239999"/>
              <a:gd name="connsiteY30-482" fmla="*/ 526981 h 3032924"/>
              <a:gd name="connsiteX31-483" fmla="*/ 239143 w 3239999"/>
              <a:gd name="connsiteY31-484" fmla="*/ 526981 h 3032924"/>
              <a:gd name="connsiteX32-485" fmla="*/ 239143 w 3239999"/>
              <a:gd name="connsiteY32-486" fmla="*/ 2776423 h 3032924"/>
              <a:gd name="connsiteX33-487" fmla="*/ 1576606 w 3239999"/>
              <a:gd name="connsiteY33-488" fmla="*/ 2776423 h 3032924"/>
              <a:gd name="connsiteX34-489" fmla="*/ 1668046 w 3239999"/>
              <a:gd name="connsiteY34-490" fmla="*/ 2869642 h 3032924"/>
              <a:gd name="connsiteX0-491" fmla="*/ 1576606 w 3239999"/>
              <a:gd name="connsiteY0-492" fmla="*/ 2778202 h 3032924"/>
              <a:gd name="connsiteX1-493" fmla="*/ 1663394 w 3239999"/>
              <a:gd name="connsiteY1-494" fmla="*/ 2778202 h 3032924"/>
              <a:gd name="connsiteX2-495" fmla="*/ 1663394 w 3239999"/>
              <a:gd name="connsiteY2-496" fmla="*/ 2776423 h 3032924"/>
              <a:gd name="connsiteX3-497" fmla="*/ 3000856 w 3239999"/>
              <a:gd name="connsiteY3-498" fmla="*/ 2776423 h 3032924"/>
              <a:gd name="connsiteX4-499" fmla="*/ 3000856 w 3239999"/>
              <a:gd name="connsiteY4-500" fmla="*/ 526981 h 3032924"/>
              <a:gd name="connsiteX5-501" fmla="*/ 2855082 w 3239999"/>
              <a:gd name="connsiteY5-502" fmla="*/ 526981 h 3032924"/>
              <a:gd name="connsiteX6-503" fmla="*/ 2861369 w 3239999"/>
              <a:gd name="connsiteY6-504" fmla="*/ 2472117 h 3032924"/>
              <a:gd name="connsiteX7-505" fmla="*/ 1663394 w 3239999"/>
              <a:gd name="connsiteY7-506" fmla="*/ 2765302 h 3032924"/>
              <a:gd name="connsiteX8-507" fmla="*/ 1663394 w 3239999"/>
              <a:gd name="connsiteY8-508" fmla="*/ 526981 h 3032924"/>
              <a:gd name="connsiteX9-509" fmla="*/ 1663394 w 3239999"/>
              <a:gd name="connsiteY9-510" fmla="*/ 430441 h 3032924"/>
              <a:gd name="connsiteX10-511" fmla="*/ 1663394 w 3239999"/>
              <a:gd name="connsiteY10-512" fmla="*/ 402054 h 3032924"/>
              <a:gd name="connsiteX11-513" fmla="*/ 2406065 w 3239999"/>
              <a:gd name="connsiteY11-514" fmla="*/ 22 h 3032924"/>
              <a:gd name="connsiteX12-515" fmla="*/ 2853673 w 3239999"/>
              <a:gd name="connsiteY12-516" fmla="*/ 91100 h 3032924"/>
              <a:gd name="connsiteX13-517" fmla="*/ 2854770 w 3239999"/>
              <a:gd name="connsiteY13-518" fmla="*/ 430441 h 3032924"/>
              <a:gd name="connsiteX14-519" fmla="*/ 3120669 w 3239999"/>
              <a:gd name="connsiteY14-520" fmla="*/ 428517 h 3032924"/>
              <a:gd name="connsiteX15-521" fmla="*/ 3120669 w 3239999"/>
              <a:gd name="connsiteY15-522" fmla="*/ 738345 h 3032924"/>
              <a:gd name="connsiteX16-523" fmla="*/ 3239999 w 3239999"/>
              <a:gd name="connsiteY16-524" fmla="*/ 738345 h 3032924"/>
              <a:gd name="connsiteX17-525" fmla="*/ 3239999 w 3239999"/>
              <a:gd name="connsiteY17-526" fmla="*/ 3032924 h 3032924"/>
              <a:gd name="connsiteX18-527" fmla="*/ 0 w 3239999"/>
              <a:gd name="connsiteY18-528" fmla="*/ 3032924 h 3032924"/>
              <a:gd name="connsiteX19-529" fmla="*/ 0 w 3239999"/>
              <a:gd name="connsiteY19-530" fmla="*/ 738345 h 3032924"/>
              <a:gd name="connsiteX20-531" fmla="*/ 102477 w 3239999"/>
              <a:gd name="connsiteY20-532" fmla="*/ 738345 h 3032924"/>
              <a:gd name="connsiteX21-533" fmla="*/ 102477 w 3239999"/>
              <a:gd name="connsiteY21-534" fmla="*/ 428517 h 3032924"/>
              <a:gd name="connsiteX22-535" fmla="*/ 385229 w 3239999"/>
              <a:gd name="connsiteY22-536" fmla="*/ 430441 h 3032924"/>
              <a:gd name="connsiteX23-537" fmla="*/ 386326 w 3239999"/>
              <a:gd name="connsiteY23-538" fmla="*/ 91100 h 3032924"/>
              <a:gd name="connsiteX24-539" fmla="*/ 833935 w 3239999"/>
              <a:gd name="connsiteY24-540" fmla="*/ 22 h 3032924"/>
              <a:gd name="connsiteX25-541" fmla="*/ 1576606 w 3239999"/>
              <a:gd name="connsiteY25-542" fmla="*/ 402054 h 3032924"/>
              <a:gd name="connsiteX26-543" fmla="*/ 1576606 w 3239999"/>
              <a:gd name="connsiteY26-544" fmla="*/ 430441 h 3032924"/>
              <a:gd name="connsiteX27-545" fmla="*/ 1576606 w 3239999"/>
              <a:gd name="connsiteY27-546" fmla="*/ 526981 h 3032924"/>
              <a:gd name="connsiteX28-547" fmla="*/ 1576606 w 3239999"/>
              <a:gd name="connsiteY28-548" fmla="*/ 2765302 h 3032924"/>
              <a:gd name="connsiteX29-549" fmla="*/ 378630 w 3239999"/>
              <a:gd name="connsiteY29-550" fmla="*/ 2472117 h 3032924"/>
              <a:gd name="connsiteX30-551" fmla="*/ 384918 w 3239999"/>
              <a:gd name="connsiteY30-552" fmla="*/ 526981 h 3032924"/>
              <a:gd name="connsiteX31-553" fmla="*/ 239143 w 3239999"/>
              <a:gd name="connsiteY31-554" fmla="*/ 526981 h 3032924"/>
              <a:gd name="connsiteX32-555" fmla="*/ 239143 w 3239999"/>
              <a:gd name="connsiteY32-556" fmla="*/ 2776423 h 3032924"/>
              <a:gd name="connsiteX33-557" fmla="*/ 1576606 w 3239999"/>
              <a:gd name="connsiteY33-558" fmla="*/ 2776423 h 3032924"/>
              <a:gd name="connsiteX34-559" fmla="*/ 1668046 w 3239999"/>
              <a:gd name="connsiteY34-560" fmla="*/ 2869642 h 3032924"/>
              <a:gd name="connsiteX0-561" fmla="*/ 1576606 w 3239999"/>
              <a:gd name="connsiteY0-562" fmla="*/ 2778202 h 3032924"/>
              <a:gd name="connsiteX1-563" fmla="*/ 1663394 w 3239999"/>
              <a:gd name="connsiteY1-564" fmla="*/ 2778202 h 3032924"/>
              <a:gd name="connsiteX2-565" fmla="*/ 1663394 w 3239999"/>
              <a:gd name="connsiteY2-566" fmla="*/ 2776423 h 3032924"/>
              <a:gd name="connsiteX3-567" fmla="*/ 3000856 w 3239999"/>
              <a:gd name="connsiteY3-568" fmla="*/ 2776423 h 3032924"/>
              <a:gd name="connsiteX4-569" fmla="*/ 3000856 w 3239999"/>
              <a:gd name="connsiteY4-570" fmla="*/ 526981 h 3032924"/>
              <a:gd name="connsiteX5-571" fmla="*/ 2855082 w 3239999"/>
              <a:gd name="connsiteY5-572" fmla="*/ 526981 h 3032924"/>
              <a:gd name="connsiteX6-573" fmla="*/ 2861369 w 3239999"/>
              <a:gd name="connsiteY6-574" fmla="*/ 2472117 h 3032924"/>
              <a:gd name="connsiteX7-575" fmla="*/ 1663394 w 3239999"/>
              <a:gd name="connsiteY7-576" fmla="*/ 2765302 h 3032924"/>
              <a:gd name="connsiteX8-577" fmla="*/ 1663394 w 3239999"/>
              <a:gd name="connsiteY8-578" fmla="*/ 526981 h 3032924"/>
              <a:gd name="connsiteX9-579" fmla="*/ 1663394 w 3239999"/>
              <a:gd name="connsiteY9-580" fmla="*/ 430441 h 3032924"/>
              <a:gd name="connsiteX10-581" fmla="*/ 1663394 w 3239999"/>
              <a:gd name="connsiteY10-582" fmla="*/ 402054 h 3032924"/>
              <a:gd name="connsiteX11-583" fmla="*/ 2406065 w 3239999"/>
              <a:gd name="connsiteY11-584" fmla="*/ 22 h 3032924"/>
              <a:gd name="connsiteX12-585" fmla="*/ 2853673 w 3239999"/>
              <a:gd name="connsiteY12-586" fmla="*/ 91100 h 3032924"/>
              <a:gd name="connsiteX13-587" fmla="*/ 2854770 w 3239999"/>
              <a:gd name="connsiteY13-588" fmla="*/ 430441 h 3032924"/>
              <a:gd name="connsiteX14-589" fmla="*/ 3120669 w 3239999"/>
              <a:gd name="connsiteY14-590" fmla="*/ 428517 h 3032924"/>
              <a:gd name="connsiteX15-591" fmla="*/ 3120669 w 3239999"/>
              <a:gd name="connsiteY15-592" fmla="*/ 738345 h 3032924"/>
              <a:gd name="connsiteX16-593" fmla="*/ 3239999 w 3239999"/>
              <a:gd name="connsiteY16-594" fmla="*/ 738345 h 3032924"/>
              <a:gd name="connsiteX17-595" fmla="*/ 3239999 w 3239999"/>
              <a:gd name="connsiteY17-596" fmla="*/ 3032924 h 3032924"/>
              <a:gd name="connsiteX18-597" fmla="*/ 0 w 3239999"/>
              <a:gd name="connsiteY18-598" fmla="*/ 3032924 h 3032924"/>
              <a:gd name="connsiteX19-599" fmla="*/ 0 w 3239999"/>
              <a:gd name="connsiteY19-600" fmla="*/ 738345 h 3032924"/>
              <a:gd name="connsiteX20-601" fmla="*/ 102477 w 3239999"/>
              <a:gd name="connsiteY20-602" fmla="*/ 738345 h 3032924"/>
              <a:gd name="connsiteX21-603" fmla="*/ 102477 w 3239999"/>
              <a:gd name="connsiteY21-604" fmla="*/ 428517 h 3032924"/>
              <a:gd name="connsiteX22-605" fmla="*/ 385229 w 3239999"/>
              <a:gd name="connsiteY22-606" fmla="*/ 430441 h 3032924"/>
              <a:gd name="connsiteX23-607" fmla="*/ 386326 w 3239999"/>
              <a:gd name="connsiteY23-608" fmla="*/ 91100 h 3032924"/>
              <a:gd name="connsiteX24-609" fmla="*/ 833935 w 3239999"/>
              <a:gd name="connsiteY24-610" fmla="*/ 22 h 3032924"/>
              <a:gd name="connsiteX25-611" fmla="*/ 1576606 w 3239999"/>
              <a:gd name="connsiteY25-612" fmla="*/ 402054 h 3032924"/>
              <a:gd name="connsiteX26-613" fmla="*/ 1576606 w 3239999"/>
              <a:gd name="connsiteY26-614" fmla="*/ 430441 h 3032924"/>
              <a:gd name="connsiteX27-615" fmla="*/ 1576606 w 3239999"/>
              <a:gd name="connsiteY27-616" fmla="*/ 526981 h 3032924"/>
              <a:gd name="connsiteX28-617" fmla="*/ 1576606 w 3239999"/>
              <a:gd name="connsiteY28-618" fmla="*/ 2765302 h 3032924"/>
              <a:gd name="connsiteX29-619" fmla="*/ 378630 w 3239999"/>
              <a:gd name="connsiteY29-620" fmla="*/ 2472117 h 3032924"/>
              <a:gd name="connsiteX30-621" fmla="*/ 384918 w 3239999"/>
              <a:gd name="connsiteY30-622" fmla="*/ 526981 h 3032924"/>
              <a:gd name="connsiteX31-623" fmla="*/ 239143 w 3239999"/>
              <a:gd name="connsiteY31-624" fmla="*/ 526981 h 3032924"/>
              <a:gd name="connsiteX32-625" fmla="*/ 239143 w 3239999"/>
              <a:gd name="connsiteY32-626" fmla="*/ 2776423 h 3032924"/>
              <a:gd name="connsiteX33-627" fmla="*/ 1576606 w 3239999"/>
              <a:gd name="connsiteY33-628" fmla="*/ 2776423 h 3032924"/>
              <a:gd name="connsiteX34-629" fmla="*/ 1668046 w 3239999"/>
              <a:gd name="connsiteY34-630" fmla="*/ 2869642 h 3032924"/>
              <a:gd name="connsiteX0-631" fmla="*/ 1576606 w 3239999"/>
              <a:gd name="connsiteY0-632" fmla="*/ 2778202 h 3032924"/>
              <a:gd name="connsiteX1-633" fmla="*/ 1663394 w 3239999"/>
              <a:gd name="connsiteY1-634" fmla="*/ 2778202 h 3032924"/>
              <a:gd name="connsiteX2-635" fmla="*/ 1663394 w 3239999"/>
              <a:gd name="connsiteY2-636" fmla="*/ 2776423 h 3032924"/>
              <a:gd name="connsiteX3-637" fmla="*/ 3000856 w 3239999"/>
              <a:gd name="connsiteY3-638" fmla="*/ 2776423 h 3032924"/>
              <a:gd name="connsiteX4-639" fmla="*/ 3000856 w 3239999"/>
              <a:gd name="connsiteY4-640" fmla="*/ 526981 h 3032924"/>
              <a:gd name="connsiteX5-641" fmla="*/ 2855082 w 3239999"/>
              <a:gd name="connsiteY5-642" fmla="*/ 526981 h 3032924"/>
              <a:gd name="connsiteX6-643" fmla="*/ 2861369 w 3239999"/>
              <a:gd name="connsiteY6-644" fmla="*/ 2472117 h 3032924"/>
              <a:gd name="connsiteX7-645" fmla="*/ 1663394 w 3239999"/>
              <a:gd name="connsiteY7-646" fmla="*/ 2765302 h 3032924"/>
              <a:gd name="connsiteX8-647" fmla="*/ 1663394 w 3239999"/>
              <a:gd name="connsiteY8-648" fmla="*/ 526981 h 3032924"/>
              <a:gd name="connsiteX9-649" fmla="*/ 1663394 w 3239999"/>
              <a:gd name="connsiteY9-650" fmla="*/ 430441 h 3032924"/>
              <a:gd name="connsiteX10-651" fmla="*/ 1663394 w 3239999"/>
              <a:gd name="connsiteY10-652" fmla="*/ 402054 h 3032924"/>
              <a:gd name="connsiteX11-653" fmla="*/ 2406065 w 3239999"/>
              <a:gd name="connsiteY11-654" fmla="*/ 22 h 3032924"/>
              <a:gd name="connsiteX12-655" fmla="*/ 2853673 w 3239999"/>
              <a:gd name="connsiteY12-656" fmla="*/ 91100 h 3032924"/>
              <a:gd name="connsiteX13-657" fmla="*/ 2854770 w 3239999"/>
              <a:gd name="connsiteY13-658" fmla="*/ 430441 h 3032924"/>
              <a:gd name="connsiteX14-659" fmla="*/ 3120669 w 3239999"/>
              <a:gd name="connsiteY14-660" fmla="*/ 428517 h 3032924"/>
              <a:gd name="connsiteX15-661" fmla="*/ 3120669 w 3239999"/>
              <a:gd name="connsiteY15-662" fmla="*/ 738345 h 3032924"/>
              <a:gd name="connsiteX16-663" fmla="*/ 3239999 w 3239999"/>
              <a:gd name="connsiteY16-664" fmla="*/ 738345 h 3032924"/>
              <a:gd name="connsiteX17-665" fmla="*/ 3239999 w 3239999"/>
              <a:gd name="connsiteY17-666" fmla="*/ 3032924 h 3032924"/>
              <a:gd name="connsiteX18-667" fmla="*/ 0 w 3239999"/>
              <a:gd name="connsiteY18-668" fmla="*/ 3032924 h 3032924"/>
              <a:gd name="connsiteX19-669" fmla="*/ 0 w 3239999"/>
              <a:gd name="connsiteY19-670" fmla="*/ 738345 h 3032924"/>
              <a:gd name="connsiteX20-671" fmla="*/ 102477 w 3239999"/>
              <a:gd name="connsiteY20-672" fmla="*/ 738345 h 3032924"/>
              <a:gd name="connsiteX21-673" fmla="*/ 102477 w 3239999"/>
              <a:gd name="connsiteY21-674" fmla="*/ 428517 h 3032924"/>
              <a:gd name="connsiteX22-675" fmla="*/ 385229 w 3239999"/>
              <a:gd name="connsiteY22-676" fmla="*/ 430441 h 3032924"/>
              <a:gd name="connsiteX23-677" fmla="*/ 386326 w 3239999"/>
              <a:gd name="connsiteY23-678" fmla="*/ 91100 h 3032924"/>
              <a:gd name="connsiteX24-679" fmla="*/ 833935 w 3239999"/>
              <a:gd name="connsiteY24-680" fmla="*/ 22 h 3032924"/>
              <a:gd name="connsiteX25-681" fmla="*/ 1576606 w 3239999"/>
              <a:gd name="connsiteY25-682" fmla="*/ 402054 h 3032924"/>
              <a:gd name="connsiteX26-683" fmla="*/ 1576606 w 3239999"/>
              <a:gd name="connsiteY26-684" fmla="*/ 430441 h 3032924"/>
              <a:gd name="connsiteX27-685" fmla="*/ 1576606 w 3239999"/>
              <a:gd name="connsiteY27-686" fmla="*/ 526981 h 3032924"/>
              <a:gd name="connsiteX28-687" fmla="*/ 1576606 w 3239999"/>
              <a:gd name="connsiteY28-688" fmla="*/ 2765302 h 3032924"/>
              <a:gd name="connsiteX29-689" fmla="*/ 378630 w 3239999"/>
              <a:gd name="connsiteY29-690" fmla="*/ 2472117 h 3032924"/>
              <a:gd name="connsiteX30-691" fmla="*/ 384918 w 3239999"/>
              <a:gd name="connsiteY30-692" fmla="*/ 526981 h 3032924"/>
              <a:gd name="connsiteX31-693" fmla="*/ 239143 w 3239999"/>
              <a:gd name="connsiteY31-694" fmla="*/ 526981 h 3032924"/>
              <a:gd name="connsiteX32-695" fmla="*/ 239143 w 3239999"/>
              <a:gd name="connsiteY32-696" fmla="*/ 2776423 h 3032924"/>
              <a:gd name="connsiteX33-697" fmla="*/ 1576606 w 3239999"/>
              <a:gd name="connsiteY33-698" fmla="*/ 2776423 h 3032924"/>
              <a:gd name="connsiteX34-699" fmla="*/ 1668046 w 3239999"/>
              <a:gd name="connsiteY34-700" fmla="*/ 2869642 h 3032924"/>
              <a:gd name="connsiteX0-701" fmla="*/ 1576606 w 3239999"/>
              <a:gd name="connsiteY0-702" fmla="*/ 2778202 h 3032924"/>
              <a:gd name="connsiteX1-703" fmla="*/ 1663394 w 3239999"/>
              <a:gd name="connsiteY1-704" fmla="*/ 2778202 h 3032924"/>
              <a:gd name="connsiteX2-705" fmla="*/ 1663394 w 3239999"/>
              <a:gd name="connsiteY2-706" fmla="*/ 2776423 h 3032924"/>
              <a:gd name="connsiteX3-707" fmla="*/ 3000856 w 3239999"/>
              <a:gd name="connsiteY3-708" fmla="*/ 2776423 h 3032924"/>
              <a:gd name="connsiteX4-709" fmla="*/ 3000856 w 3239999"/>
              <a:gd name="connsiteY4-710" fmla="*/ 526981 h 3032924"/>
              <a:gd name="connsiteX5-711" fmla="*/ 2855082 w 3239999"/>
              <a:gd name="connsiteY5-712" fmla="*/ 526981 h 3032924"/>
              <a:gd name="connsiteX6-713" fmla="*/ 2861369 w 3239999"/>
              <a:gd name="connsiteY6-714" fmla="*/ 2472117 h 3032924"/>
              <a:gd name="connsiteX7-715" fmla="*/ 1663394 w 3239999"/>
              <a:gd name="connsiteY7-716" fmla="*/ 2765302 h 3032924"/>
              <a:gd name="connsiteX8-717" fmla="*/ 1663394 w 3239999"/>
              <a:gd name="connsiteY8-718" fmla="*/ 526981 h 3032924"/>
              <a:gd name="connsiteX9-719" fmla="*/ 1663394 w 3239999"/>
              <a:gd name="connsiteY9-720" fmla="*/ 430441 h 3032924"/>
              <a:gd name="connsiteX10-721" fmla="*/ 1663394 w 3239999"/>
              <a:gd name="connsiteY10-722" fmla="*/ 402054 h 3032924"/>
              <a:gd name="connsiteX11-723" fmla="*/ 2406065 w 3239999"/>
              <a:gd name="connsiteY11-724" fmla="*/ 22 h 3032924"/>
              <a:gd name="connsiteX12-725" fmla="*/ 2853673 w 3239999"/>
              <a:gd name="connsiteY12-726" fmla="*/ 91100 h 3032924"/>
              <a:gd name="connsiteX13-727" fmla="*/ 2854770 w 3239999"/>
              <a:gd name="connsiteY13-728" fmla="*/ 430441 h 3032924"/>
              <a:gd name="connsiteX14-729" fmla="*/ 3120669 w 3239999"/>
              <a:gd name="connsiteY14-730" fmla="*/ 428517 h 3032924"/>
              <a:gd name="connsiteX15-731" fmla="*/ 3120669 w 3239999"/>
              <a:gd name="connsiteY15-732" fmla="*/ 738345 h 3032924"/>
              <a:gd name="connsiteX16-733" fmla="*/ 3239999 w 3239999"/>
              <a:gd name="connsiteY16-734" fmla="*/ 738345 h 3032924"/>
              <a:gd name="connsiteX17-735" fmla="*/ 3239999 w 3239999"/>
              <a:gd name="connsiteY17-736" fmla="*/ 3032924 h 3032924"/>
              <a:gd name="connsiteX18-737" fmla="*/ 0 w 3239999"/>
              <a:gd name="connsiteY18-738" fmla="*/ 3032924 h 3032924"/>
              <a:gd name="connsiteX19-739" fmla="*/ 0 w 3239999"/>
              <a:gd name="connsiteY19-740" fmla="*/ 738345 h 3032924"/>
              <a:gd name="connsiteX20-741" fmla="*/ 102477 w 3239999"/>
              <a:gd name="connsiteY20-742" fmla="*/ 738345 h 3032924"/>
              <a:gd name="connsiteX21-743" fmla="*/ 102477 w 3239999"/>
              <a:gd name="connsiteY21-744" fmla="*/ 428517 h 3032924"/>
              <a:gd name="connsiteX22-745" fmla="*/ 385229 w 3239999"/>
              <a:gd name="connsiteY22-746" fmla="*/ 430441 h 3032924"/>
              <a:gd name="connsiteX23-747" fmla="*/ 386326 w 3239999"/>
              <a:gd name="connsiteY23-748" fmla="*/ 91100 h 3032924"/>
              <a:gd name="connsiteX24-749" fmla="*/ 833935 w 3239999"/>
              <a:gd name="connsiteY24-750" fmla="*/ 22 h 3032924"/>
              <a:gd name="connsiteX25-751" fmla="*/ 1576606 w 3239999"/>
              <a:gd name="connsiteY25-752" fmla="*/ 402054 h 3032924"/>
              <a:gd name="connsiteX26-753" fmla="*/ 1576606 w 3239999"/>
              <a:gd name="connsiteY26-754" fmla="*/ 430441 h 3032924"/>
              <a:gd name="connsiteX27-755" fmla="*/ 1576606 w 3239999"/>
              <a:gd name="connsiteY27-756" fmla="*/ 526981 h 3032924"/>
              <a:gd name="connsiteX28-757" fmla="*/ 1576606 w 3239999"/>
              <a:gd name="connsiteY28-758" fmla="*/ 2765302 h 3032924"/>
              <a:gd name="connsiteX29-759" fmla="*/ 378630 w 3239999"/>
              <a:gd name="connsiteY29-760" fmla="*/ 2472117 h 3032924"/>
              <a:gd name="connsiteX30-761" fmla="*/ 384918 w 3239999"/>
              <a:gd name="connsiteY30-762" fmla="*/ 526981 h 3032924"/>
              <a:gd name="connsiteX31-763" fmla="*/ 239143 w 3239999"/>
              <a:gd name="connsiteY31-764" fmla="*/ 526981 h 3032924"/>
              <a:gd name="connsiteX32-765" fmla="*/ 239143 w 3239999"/>
              <a:gd name="connsiteY32-766" fmla="*/ 2776423 h 3032924"/>
              <a:gd name="connsiteX33-767" fmla="*/ 1576606 w 3239999"/>
              <a:gd name="connsiteY33-768" fmla="*/ 2776423 h 3032924"/>
              <a:gd name="connsiteX34-769" fmla="*/ 1668046 w 3239999"/>
              <a:gd name="connsiteY34-770" fmla="*/ 2869642 h 3032924"/>
              <a:gd name="connsiteX0-771" fmla="*/ 1576606 w 3239999"/>
              <a:gd name="connsiteY0-772" fmla="*/ 2778202 h 3032924"/>
              <a:gd name="connsiteX1-773" fmla="*/ 1663394 w 3239999"/>
              <a:gd name="connsiteY1-774" fmla="*/ 2778202 h 3032924"/>
              <a:gd name="connsiteX2-775" fmla="*/ 1663394 w 3239999"/>
              <a:gd name="connsiteY2-776" fmla="*/ 2776423 h 3032924"/>
              <a:gd name="connsiteX3-777" fmla="*/ 3000856 w 3239999"/>
              <a:gd name="connsiteY3-778" fmla="*/ 2776423 h 3032924"/>
              <a:gd name="connsiteX4-779" fmla="*/ 3000856 w 3239999"/>
              <a:gd name="connsiteY4-780" fmla="*/ 526981 h 3032924"/>
              <a:gd name="connsiteX5-781" fmla="*/ 2855082 w 3239999"/>
              <a:gd name="connsiteY5-782" fmla="*/ 526981 h 3032924"/>
              <a:gd name="connsiteX6-783" fmla="*/ 2861369 w 3239999"/>
              <a:gd name="connsiteY6-784" fmla="*/ 2472117 h 3032924"/>
              <a:gd name="connsiteX7-785" fmla="*/ 1663394 w 3239999"/>
              <a:gd name="connsiteY7-786" fmla="*/ 2765302 h 3032924"/>
              <a:gd name="connsiteX8-787" fmla="*/ 1663394 w 3239999"/>
              <a:gd name="connsiteY8-788" fmla="*/ 526981 h 3032924"/>
              <a:gd name="connsiteX9-789" fmla="*/ 1663394 w 3239999"/>
              <a:gd name="connsiteY9-790" fmla="*/ 430441 h 3032924"/>
              <a:gd name="connsiteX10-791" fmla="*/ 1663394 w 3239999"/>
              <a:gd name="connsiteY10-792" fmla="*/ 402054 h 3032924"/>
              <a:gd name="connsiteX11-793" fmla="*/ 2406065 w 3239999"/>
              <a:gd name="connsiteY11-794" fmla="*/ 22 h 3032924"/>
              <a:gd name="connsiteX12-795" fmla="*/ 2853673 w 3239999"/>
              <a:gd name="connsiteY12-796" fmla="*/ 91100 h 3032924"/>
              <a:gd name="connsiteX13-797" fmla="*/ 2854770 w 3239999"/>
              <a:gd name="connsiteY13-798" fmla="*/ 430441 h 3032924"/>
              <a:gd name="connsiteX14-799" fmla="*/ 3120669 w 3239999"/>
              <a:gd name="connsiteY14-800" fmla="*/ 428517 h 3032924"/>
              <a:gd name="connsiteX15-801" fmla="*/ 3120669 w 3239999"/>
              <a:gd name="connsiteY15-802" fmla="*/ 738345 h 3032924"/>
              <a:gd name="connsiteX16-803" fmla="*/ 3239999 w 3239999"/>
              <a:gd name="connsiteY16-804" fmla="*/ 738345 h 3032924"/>
              <a:gd name="connsiteX17-805" fmla="*/ 3239999 w 3239999"/>
              <a:gd name="connsiteY17-806" fmla="*/ 3032924 h 3032924"/>
              <a:gd name="connsiteX18-807" fmla="*/ 0 w 3239999"/>
              <a:gd name="connsiteY18-808" fmla="*/ 3032924 h 3032924"/>
              <a:gd name="connsiteX19-809" fmla="*/ 0 w 3239999"/>
              <a:gd name="connsiteY19-810" fmla="*/ 738345 h 3032924"/>
              <a:gd name="connsiteX20-811" fmla="*/ 102477 w 3239999"/>
              <a:gd name="connsiteY20-812" fmla="*/ 738345 h 3032924"/>
              <a:gd name="connsiteX21-813" fmla="*/ 102477 w 3239999"/>
              <a:gd name="connsiteY21-814" fmla="*/ 428517 h 3032924"/>
              <a:gd name="connsiteX22-815" fmla="*/ 385229 w 3239999"/>
              <a:gd name="connsiteY22-816" fmla="*/ 430441 h 3032924"/>
              <a:gd name="connsiteX23-817" fmla="*/ 386326 w 3239999"/>
              <a:gd name="connsiteY23-818" fmla="*/ 91100 h 3032924"/>
              <a:gd name="connsiteX24-819" fmla="*/ 833935 w 3239999"/>
              <a:gd name="connsiteY24-820" fmla="*/ 22 h 3032924"/>
              <a:gd name="connsiteX25-821" fmla="*/ 1576606 w 3239999"/>
              <a:gd name="connsiteY25-822" fmla="*/ 402054 h 3032924"/>
              <a:gd name="connsiteX26-823" fmla="*/ 1576606 w 3239999"/>
              <a:gd name="connsiteY26-824" fmla="*/ 430441 h 3032924"/>
              <a:gd name="connsiteX27-825" fmla="*/ 1576606 w 3239999"/>
              <a:gd name="connsiteY27-826" fmla="*/ 526981 h 3032924"/>
              <a:gd name="connsiteX28-827" fmla="*/ 1576606 w 3239999"/>
              <a:gd name="connsiteY28-828" fmla="*/ 2765302 h 3032924"/>
              <a:gd name="connsiteX29-829" fmla="*/ 378630 w 3239999"/>
              <a:gd name="connsiteY29-830" fmla="*/ 2472117 h 3032924"/>
              <a:gd name="connsiteX30-831" fmla="*/ 384918 w 3239999"/>
              <a:gd name="connsiteY30-832" fmla="*/ 526981 h 3032924"/>
              <a:gd name="connsiteX31-833" fmla="*/ 239143 w 3239999"/>
              <a:gd name="connsiteY31-834" fmla="*/ 526981 h 3032924"/>
              <a:gd name="connsiteX32-835" fmla="*/ 239143 w 3239999"/>
              <a:gd name="connsiteY32-836" fmla="*/ 2776423 h 3032924"/>
              <a:gd name="connsiteX33-837" fmla="*/ 1576606 w 3239999"/>
              <a:gd name="connsiteY33-838" fmla="*/ 2776423 h 3032924"/>
              <a:gd name="connsiteX34-839" fmla="*/ 1668046 w 3239999"/>
              <a:gd name="connsiteY34-840" fmla="*/ 2869642 h 3032924"/>
              <a:gd name="connsiteX0-841" fmla="*/ 1576606 w 3239999"/>
              <a:gd name="connsiteY0-842" fmla="*/ 2778202 h 3032924"/>
              <a:gd name="connsiteX1-843" fmla="*/ 1663394 w 3239999"/>
              <a:gd name="connsiteY1-844" fmla="*/ 2778202 h 3032924"/>
              <a:gd name="connsiteX2-845" fmla="*/ 1663394 w 3239999"/>
              <a:gd name="connsiteY2-846" fmla="*/ 2776423 h 3032924"/>
              <a:gd name="connsiteX3-847" fmla="*/ 3000856 w 3239999"/>
              <a:gd name="connsiteY3-848" fmla="*/ 2776423 h 3032924"/>
              <a:gd name="connsiteX4-849" fmla="*/ 3000856 w 3239999"/>
              <a:gd name="connsiteY4-850" fmla="*/ 526981 h 3032924"/>
              <a:gd name="connsiteX5-851" fmla="*/ 2855082 w 3239999"/>
              <a:gd name="connsiteY5-852" fmla="*/ 526981 h 3032924"/>
              <a:gd name="connsiteX6-853" fmla="*/ 2861369 w 3239999"/>
              <a:gd name="connsiteY6-854" fmla="*/ 2472117 h 3032924"/>
              <a:gd name="connsiteX7-855" fmla="*/ 1663394 w 3239999"/>
              <a:gd name="connsiteY7-856" fmla="*/ 2765302 h 3032924"/>
              <a:gd name="connsiteX8-857" fmla="*/ 1663394 w 3239999"/>
              <a:gd name="connsiteY8-858" fmla="*/ 526981 h 3032924"/>
              <a:gd name="connsiteX9-859" fmla="*/ 1663394 w 3239999"/>
              <a:gd name="connsiteY9-860" fmla="*/ 430441 h 3032924"/>
              <a:gd name="connsiteX10-861" fmla="*/ 1663394 w 3239999"/>
              <a:gd name="connsiteY10-862" fmla="*/ 402054 h 3032924"/>
              <a:gd name="connsiteX11-863" fmla="*/ 2406065 w 3239999"/>
              <a:gd name="connsiteY11-864" fmla="*/ 22 h 3032924"/>
              <a:gd name="connsiteX12-865" fmla="*/ 2853673 w 3239999"/>
              <a:gd name="connsiteY12-866" fmla="*/ 91100 h 3032924"/>
              <a:gd name="connsiteX13-867" fmla="*/ 2854770 w 3239999"/>
              <a:gd name="connsiteY13-868" fmla="*/ 430441 h 3032924"/>
              <a:gd name="connsiteX14-869" fmla="*/ 3120669 w 3239999"/>
              <a:gd name="connsiteY14-870" fmla="*/ 428517 h 3032924"/>
              <a:gd name="connsiteX15-871" fmla="*/ 3120669 w 3239999"/>
              <a:gd name="connsiteY15-872" fmla="*/ 738345 h 3032924"/>
              <a:gd name="connsiteX16-873" fmla="*/ 3239999 w 3239999"/>
              <a:gd name="connsiteY16-874" fmla="*/ 738345 h 3032924"/>
              <a:gd name="connsiteX17-875" fmla="*/ 3239999 w 3239999"/>
              <a:gd name="connsiteY17-876" fmla="*/ 3032924 h 3032924"/>
              <a:gd name="connsiteX18-877" fmla="*/ 0 w 3239999"/>
              <a:gd name="connsiteY18-878" fmla="*/ 3032924 h 3032924"/>
              <a:gd name="connsiteX19-879" fmla="*/ 0 w 3239999"/>
              <a:gd name="connsiteY19-880" fmla="*/ 738345 h 3032924"/>
              <a:gd name="connsiteX20-881" fmla="*/ 102477 w 3239999"/>
              <a:gd name="connsiteY20-882" fmla="*/ 738345 h 3032924"/>
              <a:gd name="connsiteX21-883" fmla="*/ 102477 w 3239999"/>
              <a:gd name="connsiteY21-884" fmla="*/ 428517 h 3032924"/>
              <a:gd name="connsiteX22-885" fmla="*/ 385229 w 3239999"/>
              <a:gd name="connsiteY22-886" fmla="*/ 430441 h 3032924"/>
              <a:gd name="connsiteX23-887" fmla="*/ 386326 w 3239999"/>
              <a:gd name="connsiteY23-888" fmla="*/ 91100 h 3032924"/>
              <a:gd name="connsiteX24-889" fmla="*/ 833935 w 3239999"/>
              <a:gd name="connsiteY24-890" fmla="*/ 22 h 3032924"/>
              <a:gd name="connsiteX25-891" fmla="*/ 1576606 w 3239999"/>
              <a:gd name="connsiteY25-892" fmla="*/ 402054 h 3032924"/>
              <a:gd name="connsiteX26-893" fmla="*/ 1576606 w 3239999"/>
              <a:gd name="connsiteY26-894" fmla="*/ 430441 h 3032924"/>
              <a:gd name="connsiteX27-895" fmla="*/ 1576606 w 3239999"/>
              <a:gd name="connsiteY27-896" fmla="*/ 526981 h 3032924"/>
              <a:gd name="connsiteX28-897" fmla="*/ 1576606 w 3239999"/>
              <a:gd name="connsiteY28-898" fmla="*/ 2765302 h 3032924"/>
              <a:gd name="connsiteX29-899" fmla="*/ 378630 w 3239999"/>
              <a:gd name="connsiteY29-900" fmla="*/ 2472117 h 3032924"/>
              <a:gd name="connsiteX30-901" fmla="*/ 384918 w 3239999"/>
              <a:gd name="connsiteY30-902" fmla="*/ 526981 h 3032924"/>
              <a:gd name="connsiteX31-903" fmla="*/ 239143 w 3239999"/>
              <a:gd name="connsiteY31-904" fmla="*/ 526981 h 3032924"/>
              <a:gd name="connsiteX32-905" fmla="*/ 239143 w 3239999"/>
              <a:gd name="connsiteY32-906" fmla="*/ 2776423 h 3032924"/>
              <a:gd name="connsiteX33-907" fmla="*/ 1576606 w 3239999"/>
              <a:gd name="connsiteY33-908" fmla="*/ 2776423 h 3032924"/>
              <a:gd name="connsiteX34-909" fmla="*/ 1668046 w 3239999"/>
              <a:gd name="connsiteY34-910" fmla="*/ 2869642 h 3032924"/>
              <a:gd name="connsiteX0-911" fmla="*/ 1576606 w 3239999"/>
              <a:gd name="connsiteY0-912" fmla="*/ 2778202 h 3032924"/>
              <a:gd name="connsiteX1-913" fmla="*/ 1663394 w 3239999"/>
              <a:gd name="connsiteY1-914" fmla="*/ 2778202 h 3032924"/>
              <a:gd name="connsiteX2-915" fmla="*/ 1663394 w 3239999"/>
              <a:gd name="connsiteY2-916" fmla="*/ 2776423 h 3032924"/>
              <a:gd name="connsiteX3-917" fmla="*/ 3000856 w 3239999"/>
              <a:gd name="connsiteY3-918" fmla="*/ 2776423 h 3032924"/>
              <a:gd name="connsiteX4-919" fmla="*/ 3000856 w 3239999"/>
              <a:gd name="connsiteY4-920" fmla="*/ 526981 h 3032924"/>
              <a:gd name="connsiteX5-921" fmla="*/ 2855082 w 3239999"/>
              <a:gd name="connsiteY5-922" fmla="*/ 526981 h 3032924"/>
              <a:gd name="connsiteX6-923" fmla="*/ 2861369 w 3239999"/>
              <a:gd name="connsiteY6-924" fmla="*/ 2472117 h 3032924"/>
              <a:gd name="connsiteX7-925" fmla="*/ 1663394 w 3239999"/>
              <a:gd name="connsiteY7-926" fmla="*/ 2765302 h 3032924"/>
              <a:gd name="connsiteX8-927" fmla="*/ 1663394 w 3239999"/>
              <a:gd name="connsiteY8-928" fmla="*/ 526981 h 3032924"/>
              <a:gd name="connsiteX9-929" fmla="*/ 1663394 w 3239999"/>
              <a:gd name="connsiteY9-930" fmla="*/ 430441 h 3032924"/>
              <a:gd name="connsiteX10-931" fmla="*/ 1663394 w 3239999"/>
              <a:gd name="connsiteY10-932" fmla="*/ 402054 h 3032924"/>
              <a:gd name="connsiteX11-933" fmla="*/ 2406065 w 3239999"/>
              <a:gd name="connsiteY11-934" fmla="*/ 22 h 3032924"/>
              <a:gd name="connsiteX12-935" fmla="*/ 2853673 w 3239999"/>
              <a:gd name="connsiteY12-936" fmla="*/ 91100 h 3032924"/>
              <a:gd name="connsiteX13-937" fmla="*/ 2854770 w 3239999"/>
              <a:gd name="connsiteY13-938" fmla="*/ 430441 h 3032924"/>
              <a:gd name="connsiteX14-939" fmla="*/ 3120669 w 3239999"/>
              <a:gd name="connsiteY14-940" fmla="*/ 428517 h 3032924"/>
              <a:gd name="connsiteX15-941" fmla="*/ 3120669 w 3239999"/>
              <a:gd name="connsiteY15-942" fmla="*/ 738345 h 3032924"/>
              <a:gd name="connsiteX16-943" fmla="*/ 3239999 w 3239999"/>
              <a:gd name="connsiteY16-944" fmla="*/ 738345 h 3032924"/>
              <a:gd name="connsiteX17-945" fmla="*/ 3239999 w 3239999"/>
              <a:gd name="connsiteY17-946" fmla="*/ 3032924 h 3032924"/>
              <a:gd name="connsiteX18-947" fmla="*/ 0 w 3239999"/>
              <a:gd name="connsiteY18-948" fmla="*/ 3032924 h 3032924"/>
              <a:gd name="connsiteX19-949" fmla="*/ 0 w 3239999"/>
              <a:gd name="connsiteY19-950" fmla="*/ 738345 h 3032924"/>
              <a:gd name="connsiteX20-951" fmla="*/ 102477 w 3239999"/>
              <a:gd name="connsiteY20-952" fmla="*/ 738345 h 3032924"/>
              <a:gd name="connsiteX21-953" fmla="*/ 102477 w 3239999"/>
              <a:gd name="connsiteY21-954" fmla="*/ 428517 h 3032924"/>
              <a:gd name="connsiteX22-955" fmla="*/ 385229 w 3239999"/>
              <a:gd name="connsiteY22-956" fmla="*/ 430441 h 3032924"/>
              <a:gd name="connsiteX23-957" fmla="*/ 386326 w 3239999"/>
              <a:gd name="connsiteY23-958" fmla="*/ 91100 h 3032924"/>
              <a:gd name="connsiteX24-959" fmla="*/ 833935 w 3239999"/>
              <a:gd name="connsiteY24-960" fmla="*/ 22 h 3032924"/>
              <a:gd name="connsiteX25-961" fmla="*/ 1576606 w 3239999"/>
              <a:gd name="connsiteY25-962" fmla="*/ 402054 h 3032924"/>
              <a:gd name="connsiteX26-963" fmla="*/ 1576606 w 3239999"/>
              <a:gd name="connsiteY26-964" fmla="*/ 430441 h 3032924"/>
              <a:gd name="connsiteX27-965" fmla="*/ 1576606 w 3239999"/>
              <a:gd name="connsiteY27-966" fmla="*/ 526981 h 3032924"/>
              <a:gd name="connsiteX28-967" fmla="*/ 1576606 w 3239999"/>
              <a:gd name="connsiteY28-968" fmla="*/ 2765302 h 3032924"/>
              <a:gd name="connsiteX29-969" fmla="*/ 378630 w 3239999"/>
              <a:gd name="connsiteY29-970" fmla="*/ 2472117 h 3032924"/>
              <a:gd name="connsiteX30-971" fmla="*/ 384918 w 3239999"/>
              <a:gd name="connsiteY30-972" fmla="*/ 526981 h 3032924"/>
              <a:gd name="connsiteX31-973" fmla="*/ 239143 w 3239999"/>
              <a:gd name="connsiteY31-974" fmla="*/ 526981 h 3032924"/>
              <a:gd name="connsiteX32-975" fmla="*/ 239143 w 3239999"/>
              <a:gd name="connsiteY32-976" fmla="*/ 2776423 h 3032924"/>
              <a:gd name="connsiteX33-977" fmla="*/ 1576606 w 3239999"/>
              <a:gd name="connsiteY33-978" fmla="*/ 2776423 h 3032924"/>
              <a:gd name="connsiteX34-979" fmla="*/ 1668046 w 3239999"/>
              <a:gd name="connsiteY34-980" fmla="*/ 2869642 h 3032924"/>
              <a:gd name="connsiteX0-981" fmla="*/ 1576606 w 3239999"/>
              <a:gd name="connsiteY0-982" fmla="*/ 2778202 h 3032924"/>
              <a:gd name="connsiteX1-983" fmla="*/ 1663394 w 3239999"/>
              <a:gd name="connsiteY1-984" fmla="*/ 2778202 h 3032924"/>
              <a:gd name="connsiteX2-985" fmla="*/ 1663394 w 3239999"/>
              <a:gd name="connsiteY2-986" fmla="*/ 2776423 h 3032924"/>
              <a:gd name="connsiteX3-987" fmla="*/ 3000856 w 3239999"/>
              <a:gd name="connsiteY3-988" fmla="*/ 2776423 h 3032924"/>
              <a:gd name="connsiteX4-989" fmla="*/ 3000856 w 3239999"/>
              <a:gd name="connsiteY4-990" fmla="*/ 526981 h 3032924"/>
              <a:gd name="connsiteX5-991" fmla="*/ 2855082 w 3239999"/>
              <a:gd name="connsiteY5-992" fmla="*/ 526981 h 3032924"/>
              <a:gd name="connsiteX6-993" fmla="*/ 2861369 w 3239999"/>
              <a:gd name="connsiteY6-994" fmla="*/ 2472117 h 3032924"/>
              <a:gd name="connsiteX7-995" fmla="*/ 1663394 w 3239999"/>
              <a:gd name="connsiteY7-996" fmla="*/ 2765302 h 3032924"/>
              <a:gd name="connsiteX8-997" fmla="*/ 1663394 w 3239999"/>
              <a:gd name="connsiteY8-998" fmla="*/ 526981 h 3032924"/>
              <a:gd name="connsiteX9-999" fmla="*/ 1663394 w 3239999"/>
              <a:gd name="connsiteY9-1000" fmla="*/ 430441 h 3032924"/>
              <a:gd name="connsiteX10-1001" fmla="*/ 1663394 w 3239999"/>
              <a:gd name="connsiteY10-1002" fmla="*/ 402054 h 3032924"/>
              <a:gd name="connsiteX11-1003" fmla="*/ 2406065 w 3239999"/>
              <a:gd name="connsiteY11-1004" fmla="*/ 22 h 3032924"/>
              <a:gd name="connsiteX12-1005" fmla="*/ 2853673 w 3239999"/>
              <a:gd name="connsiteY12-1006" fmla="*/ 91100 h 3032924"/>
              <a:gd name="connsiteX13-1007" fmla="*/ 2854770 w 3239999"/>
              <a:gd name="connsiteY13-1008" fmla="*/ 430441 h 3032924"/>
              <a:gd name="connsiteX14-1009" fmla="*/ 3120669 w 3239999"/>
              <a:gd name="connsiteY14-1010" fmla="*/ 428517 h 3032924"/>
              <a:gd name="connsiteX15-1011" fmla="*/ 3120669 w 3239999"/>
              <a:gd name="connsiteY15-1012" fmla="*/ 738345 h 3032924"/>
              <a:gd name="connsiteX16-1013" fmla="*/ 3239999 w 3239999"/>
              <a:gd name="connsiteY16-1014" fmla="*/ 738345 h 3032924"/>
              <a:gd name="connsiteX17-1015" fmla="*/ 3239999 w 3239999"/>
              <a:gd name="connsiteY17-1016" fmla="*/ 3032924 h 3032924"/>
              <a:gd name="connsiteX18-1017" fmla="*/ 0 w 3239999"/>
              <a:gd name="connsiteY18-1018" fmla="*/ 3032924 h 3032924"/>
              <a:gd name="connsiteX19-1019" fmla="*/ 0 w 3239999"/>
              <a:gd name="connsiteY19-1020" fmla="*/ 738345 h 3032924"/>
              <a:gd name="connsiteX20-1021" fmla="*/ 102477 w 3239999"/>
              <a:gd name="connsiteY20-1022" fmla="*/ 738345 h 3032924"/>
              <a:gd name="connsiteX21-1023" fmla="*/ 102477 w 3239999"/>
              <a:gd name="connsiteY21-1024" fmla="*/ 428517 h 3032924"/>
              <a:gd name="connsiteX22-1025" fmla="*/ 385229 w 3239999"/>
              <a:gd name="connsiteY22-1026" fmla="*/ 430441 h 3032924"/>
              <a:gd name="connsiteX23-1027" fmla="*/ 386326 w 3239999"/>
              <a:gd name="connsiteY23-1028" fmla="*/ 91100 h 3032924"/>
              <a:gd name="connsiteX24-1029" fmla="*/ 833935 w 3239999"/>
              <a:gd name="connsiteY24-1030" fmla="*/ 22 h 3032924"/>
              <a:gd name="connsiteX25-1031" fmla="*/ 1576606 w 3239999"/>
              <a:gd name="connsiteY25-1032" fmla="*/ 402054 h 3032924"/>
              <a:gd name="connsiteX26-1033" fmla="*/ 1576606 w 3239999"/>
              <a:gd name="connsiteY26-1034" fmla="*/ 430441 h 3032924"/>
              <a:gd name="connsiteX27-1035" fmla="*/ 1576606 w 3239999"/>
              <a:gd name="connsiteY27-1036" fmla="*/ 526981 h 3032924"/>
              <a:gd name="connsiteX28-1037" fmla="*/ 1576606 w 3239999"/>
              <a:gd name="connsiteY28-1038" fmla="*/ 2765302 h 3032924"/>
              <a:gd name="connsiteX29-1039" fmla="*/ 378630 w 3239999"/>
              <a:gd name="connsiteY29-1040" fmla="*/ 2472117 h 3032924"/>
              <a:gd name="connsiteX30-1041" fmla="*/ 384918 w 3239999"/>
              <a:gd name="connsiteY30-1042" fmla="*/ 526981 h 3032924"/>
              <a:gd name="connsiteX31-1043" fmla="*/ 239143 w 3239999"/>
              <a:gd name="connsiteY31-1044" fmla="*/ 526981 h 3032924"/>
              <a:gd name="connsiteX32-1045" fmla="*/ 239143 w 3239999"/>
              <a:gd name="connsiteY32-1046" fmla="*/ 2776423 h 3032924"/>
              <a:gd name="connsiteX33-1047" fmla="*/ 1576606 w 3239999"/>
              <a:gd name="connsiteY33-1048" fmla="*/ 2776423 h 3032924"/>
              <a:gd name="connsiteX34-1049" fmla="*/ 1668046 w 3239999"/>
              <a:gd name="connsiteY34-1050" fmla="*/ 2869642 h 3032924"/>
              <a:gd name="connsiteX0-1051" fmla="*/ 1576606 w 3239999"/>
              <a:gd name="connsiteY0-1052" fmla="*/ 2778202 h 3032924"/>
              <a:gd name="connsiteX1-1053" fmla="*/ 1663394 w 3239999"/>
              <a:gd name="connsiteY1-1054" fmla="*/ 2778202 h 3032924"/>
              <a:gd name="connsiteX2-1055" fmla="*/ 1663394 w 3239999"/>
              <a:gd name="connsiteY2-1056" fmla="*/ 2776423 h 3032924"/>
              <a:gd name="connsiteX3-1057" fmla="*/ 3000856 w 3239999"/>
              <a:gd name="connsiteY3-1058" fmla="*/ 2776423 h 3032924"/>
              <a:gd name="connsiteX4-1059" fmla="*/ 3000856 w 3239999"/>
              <a:gd name="connsiteY4-1060" fmla="*/ 526981 h 3032924"/>
              <a:gd name="connsiteX5-1061" fmla="*/ 2855082 w 3239999"/>
              <a:gd name="connsiteY5-1062" fmla="*/ 526981 h 3032924"/>
              <a:gd name="connsiteX6-1063" fmla="*/ 2861369 w 3239999"/>
              <a:gd name="connsiteY6-1064" fmla="*/ 2472117 h 3032924"/>
              <a:gd name="connsiteX7-1065" fmla="*/ 1663394 w 3239999"/>
              <a:gd name="connsiteY7-1066" fmla="*/ 2765302 h 3032924"/>
              <a:gd name="connsiteX8-1067" fmla="*/ 1663394 w 3239999"/>
              <a:gd name="connsiteY8-1068" fmla="*/ 526981 h 3032924"/>
              <a:gd name="connsiteX9-1069" fmla="*/ 1663394 w 3239999"/>
              <a:gd name="connsiteY9-1070" fmla="*/ 430441 h 3032924"/>
              <a:gd name="connsiteX10-1071" fmla="*/ 1663394 w 3239999"/>
              <a:gd name="connsiteY10-1072" fmla="*/ 402054 h 3032924"/>
              <a:gd name="connsiteX11-1073" fmla="*/ 2406065 w 3239999"/>
              <a:gd name="connsiteY11-1074" fmla="*/ 22 h 3032924"/>
              <a:gd name="connsiteX12-1075" fmla="*/ 2853673 w 3239999"/>
              <a:gd name="connsiteY12-1076" fmla="*/ 91100 h 3032924"/>
              <a:gd name="connsiteX13-1077" fmla="*/ 2854770 w 3239999"/>
              <a:gd name="connsiteY13-1078" fmla="*/ 430441 h 3032924"/>
              <a:gd name="connsiteX14-1079" fmla="*/ 3120669 w 3239999"/>
              <a:gd name="connsiteY14-1080" fmla="*/ 428517 h 3032924"/>
              <a:gd name="connsiteX15-1081" fmla="*/ 3120669 w 3239999"/>
              <a:gd name="connsiteY15-1082" fmla="*/ 738345 h 3032924"/>
              <a:gd name="connsiteX16-1083" fmla="*/ 3239999 w 3239999"/>
              <a:gd name="connsiteY16-1084" fmla="*/ 738345 h 3032924"/>
              <a:gd name="connsiteX17-1085" fmla="*/ 3239999 w 3239999"/>
              <a:gd name="connsiteY17-1086" fmla="*/ 3032924 h 3032924"/>
              <a:gd name="connsiteX18-1087" fmla="*/ 0 w 3239999"/>
              <a:gd name="connsiteY18-1088" fmla="*/ 3032924 h 3032924"/>
              <a:gd name="connsiteX19-1089" fmla="*/ 0 w 3239999"/>
              <a:gd name="connsiteY19-1090" fmla="*/ 738345 h 3032924"/>
              <a:gd name="connsiteX20-1091" fmla="*/ 102477 w 3239999"/>
              <a:gd name="connsiteY20-1092" fmla="*/ 738345 h 3032924"/>
              <a:gd name="connsiteX21-1093" fmla="*/ 102477 w 3239999"/>
              <a:gd name="connsiteY21-1094" fmla="*/ 428517 h 3032924"/>
              <a:gd name="connsiteX22-1095" fmla="*/ 385229 w 3239999"/>
              <a:gd name="connsiteY22-1096" fmla="*/ 430441 h 3032924"/>
              <a:gd name="connsiteX23-1097" fmla="*/ 386326 w 3239999"/>
              <a:gd name="connsiteY23-1098" fmla="*/ 91100 h 3032924"/>
              <a:gd name="connsiteX24-1099" fmla="*/ 833935 w 3239999"/>
              <a:gd name="connsiteY24-1100" fmla="*/ 22 h 3032924"/>
              <a:gd name="connsiteX25-1101" fmla="*/ 1576606 w 3239999"/>
              <a:gd name="connsiteY25-1102" fmla="*/ 402054 h 3032924"/>
              <a:gd name="connsiteX26-1103" fmla="*/ 1576606 w 3239999"/>
              <a:gd name="connsiteY26-1104" fmla="*/ 430441 h 3032924"/>
              <a:gd name="connsiteX27-1105" fmla="*/ 1576606 w 3239999"/>
              <a:gd name="connsiteY27-1106" fmla="*/ 526981 h 3032924"/>
              <a:gd name="connsiteX28-1107" fmla="*/ 1576606 w 3239999"/>
              <a:gd name="connsiteY28-1108" fmla="*/ 2765302 h 3032924"/>
              <a:gd name="connsiteX29-1109" fmla="*/ 378630 w 3239999"/>
              <a:gd name="connsiteY29-1110" fmla="*/ 2472117 h 3032924"/>
              <a:gd name="connsiteX30-1111" fmla="*/ 384918 w 3239999"/>
              <a:gd name="connsiteY30-1112" fmla="*/ 526981 h 3032924"/>
              <a:gd name="connsiteX31-1113" fmla="*/ 239143 w 3239999"/>
              <a:gd name="connsiteY31-1114" fmla="*/ 526981 h 3032924"/>
              <a:gd name="connsiteX32-1115" fmla="*/ 239143 w 3239999"/>
              <a:gd name="connsiteY32-1116" fmla="*/ 2776423 h 3032924"/>
              <a:gd name="connsiteX33-1117" fmla="*/ 1576606 w 3239999"/>
              <a:gd name="connsiteY33-1118" fmla="*/ 2776423 h 3032924"/>
              <a:gd name="connsiteX0-1119" fmla="*/ 1576606 w 3239999"/>
              <a:gd name="connsiteY0-1120" fmla="*/ 2778202 h 3032924"/>
              <a:gd name="connsiteX1-1121" fmla="*/ 1663394 w 3239999"/>
              <a:gd name="connsiteY1-1122" fmla="*/ 2778202 h 3032924"/>
              <a:gd name="connsiteX2-1123" fmla="*/ 1663394 w 3239999"/>
              <a:gd name="connsiteY2-1124" fmla="*/ 2776423 h 3032924"/>
              <a:gd name="connsiteX3-1125" fmla="*/ 3000856 w 3239999"/>
              <a:gd name="connsiteY3-1126" fmla="*/ 2776423 h 3032924"/>
              <a:gd name="connsiteX4-1127" fmla="*/ 3000856 w 3239999"/>
              <a:gd name="connsiteY4-1128" fmla="*/ 526981 h 3032924"/>
              <a:gd name="connsiteX5-1129" fmla="*/ 2855082 w 3239999"/>
              <a:gd name="connsiteY5-1130" fmla="*/ 526981 h 3032924"/>
              <a:gd name="connsiteX6-1131" fmla="*/ 2861369 w 3239999"/>
              <a:gd name="connsiteY6-1132" fmla="*/ 2472117 h 3032924"/>
              <a:gd name="connsiteX7-1133" fmla="*/ 1663394 w 3239999"/>
              <a:gd name="connsiteY7-1134" fmla="*/ 2765302 h 3032924"/>
              <a:gd name="connsiteX8-1135" fmla="*/ 1663394 w 3239999"/>
              <a:gd name="connsiteY8-1136" fmla="*/ 526981 h 3032924"/>
              <a:gd name="connsiteX9-1137" fmla="*/ 1663394 w 3239999"/>
              <a:gd name="connsiteY9-1138" fmla="*/ 430441 h 3032924"/>
              <a:gd name="connsiteX10-1139" fmla="*/ 1663394 w 3239999"/>
              <a:gd name="connsiteY10-1140" fmla="*/ 402054 h 3032924"/>
              <a:gd name="connsiteX11-1141" fmla="*/ 2406065 w 3239999"/>
              <a:gd name="connsiteY11-1142" fmla="*/ 22 h 3032924"/>
              <a:gd name="connsiteX12-1143" fmla="*/ 2853673 w 3239999"/>
              <a:gd name="connsiteY12-1144" fmla="*/ 91100 h 3032924"/>
              <a:gd name="connsiteX13-1145" fmla="*/ 2854770 w 3239999"/>
              <a:gd name="connsiteY13-1146" fmla="*/ 430441 h 3032924"/>
              <a:gd name="connsiteX14-1147" fmla="*/ 3120669 w 3239999"/>
              <a:gd name="connsiteY14-1148" fmla="*/ 428517 h 3032924"/>
              <a:gd name="connsiteX15-1149" fmla="*/ 3120669 w 3239999"/>
              <a:gd name="connsiteY15-1150" fmla="*/ 738345 h 3032924"/>
              <a:gd name="connsiteX16-1151" fmla="*/ 3239999 w 3239999"/>
              <a:gd name="connsiteY16-1152" fmla="*/ 738345 h 3032924"/>
              <a:gd name="connsiteX17-1153" fmla="*/ 3239999 w 3239999"/>
              <a:gd name="connsiteY17-1154" fmla="*/ 3032924 h 3032924"/>
              <a:gd name="connsiteX18-1155" fmla="*/ 0 w 3239999"/>
              <a:gd name="connsiteY18-1156" fmla="*/ 3032924 h 3032924"/>
              <a:gd name="connsiteX19-1157" fmla="*/ 0 w 3239999"/>
              <a:gd name="connsiteY19-1158" fmla="*/ 738345 h 3032924"/>
              <a:gd name="connsiteX20-1159" fmla="*/ 102477 w 3239999"/>
              <a:gd name="connsiteY20-1160" fmla="*/ 738345 h 3032924"/>
              <a:gd name="connsiteX21-1161" fmla="*/ 102477 w 3239999"/>
              <a:gd name="connsiteY21-1162" fmla="*/ 428517 h 3032924"/>
              <a:gd name="connsiteX22-1163" fmla="*/ 385229 w 3239999"/>
              <a:gd name="connsiteY22-1164" fmla="*/ 430441 h 3032924"/>
              <a:gd name="connsiteX23-1165" fmla="*/ 386326 w 3239999"/>
              <a:gd name="connsiteY23-1166" fmla="*/ 91100 h 3032924"/>
              <a:gd name="connsiteX24-1167" fmla="*/ 833935 w 3239999"/>
              <a:gd name="connsiteY24-1168" fmla="*/ 22 h 3032924"/>
              <a:gd name="connsiteX25-1169" fmla="*/ 1576606 w 3239999"/>
              <a:gd name="connsiteY25-1170" fmla="*/ 402054 h 3032924"/>
              <a:gd name="connsiteX26-1171" fmla="*/ 1576606 w 3239999"/>
              <a:gd name="connsiteY26-1172" fmla="*/ 430441 h 3032924"/>
              <a:gd name="connsiteX27-1173" fmla="*/ 1576606 w 3239999"/>
              <a:gd name="connsiteY27-1174" fmla="*/ 526981 h 3032924"/>
              <a:gd name="connsiteX28-1175" fmla="*/ 1576606 w 3239999"/>
              <a:gd name="connsiteY28-1176" fmla="*/ 2765302 h 3032924"/>
              <a:gd name="connsiteX29-1177" fmla="*/ 378630 w 3239999"/>
              <a:gd name="connsiteY29-1178" fmla="*/ 2472117 h 3032924"/>
              <a:gd name="connsiteX30-1179" fmla="*/ 384918 w 3239999"/>
              <a:gd name="connsiteY30-1180" fmla="*/ 526981 h 3032924"/>
              <a:gd name="connsiteX31-1181" fmla="*/ 239143 w 3239999"/>
              <a:gd name="connsiteY31-1182" fmla="*/ 526981 h 3032924"/>
              <a:gd name="connsiteX32-1183" fmla="*/ 239143 w 3239999"/>
              <a:gd name="connsiteY32-1184" fmla="*/ 2776423 h 3032924"/>
              <a:gd name="connsiteX33-1185" fmla="*/ 1576606 w 3239999"/>
              <a:gd name="connsiteY33-1186" fmla="*/ 2776423 h 3032924"/>
              <a:gd name="connsiteX0-1187" fmla="*/ 1576606 w 3239999"/>
              <a:gd name="connsiteY0-1188" fmla="*/ 2778202 h 3032924"/>
              <a:gd name="connsiteX1-1189" fmla="*/ 1663394 w 3239999"/>
              <a:gd name="connsiteY1-1190" fmla="*/ 2778202 h 3032924"/>
              <a:gd name="connsiteX2-1191" fmla="*/ 1663394 w 3239999"/>
              <a:gd name="connsiteY2-1192" fmla="*/ 2776423 h 3032924"/>
              <a:gd name="connsiteX3-1193" fmla="*/ 3000856 w 3239999"/>
              <a:gd name="connsiteY3-1194" fmla="*/ 2776423 h 3032924"/>
              <a:gd name="connsiteX4-1195" fmla="*/ 3000856 w 3239999"/>
              <a:gd name="connsiteY4-1196" fmla="*/ 526981 h 3032924"/>
              <a:gd name="connsiteX5-1197" fmla="*/ 2855082 w 3239999"/>
              <a:gd name="connsiteY5-1198" fmla="*/ 526981 h 3032924"/>
              <a:gd name="connsiteX6-1199" fmla="*/ 2861369 w 3239999"/>
              <a:gd name="connsiteY6-1200" fmla="*/ 2472117 h 3032924"/>
              <a:gd name="connsiteX7-1201" fmla="*/ 1663394 w 3239999"/>
              <a:gd name="connsiteY7-1202" fmla="*/ 2765302 h 3032924"/>
              <a:gd name="connsiteX8-1203" fmla="*/ 1663394 w 3239999"/>
              <a:gd name="connsiteY8-1204" fmla="*/ 526981 h 3032924"/>
              <a:gd name="connsiteX9-1205" fmla="*/ 1663394 w 3239999"/>
              <a:gd name="connsiteY9-1206" fmla="*/ 430441 h 3032924"/>
              <a:gd name="connsiteX10-1207" fmla="*/ 1663394 w 3239999"/>
              <a:gd name="connsiteY10-1208" fmla="*/ 402054 h 3032924"/>
              <a:gd name="connsiteX11-1209" fmla="*/ 2406065 w 3239999"/>
              <a:gd name="connsiteY11-1210" fmla="*/ 22 h 3032924"/>
              <a:gd name="connsiteX12-1211" fmla="*/ 2853673 w 3239999"/>
              <a:gd name="connsiteY12-1212" fmla="*/ 91100 h 3032924"/>
              <a:gd name="connsiteX13-1213" fmla="*/ 2854770 w 3239999"/>
              <a:gd name="connsiteY13-1214" fmla="*/ 430441 h 3032924"/>
              <a:gd name="connsiteX14-1215" fmla="*/ 3120669 w 3239999"/>
              <a:gd name="connsiteY14-1216" fmla="*/ 428517 h 3032924"/>
              <a:gd name="connsiteX15-1217" fmla="*/ 3120669 w 3239999"/>
              <a:gd name="connsiteY15-1218" fmla="*/ 738345 h 3032924"/>
              <a:gd name="connsiteX16-1219" fmla="*/ 3239999 w 3239999"/>
              <a:gd name="connsiteY16-1220" fmla="*/ 738345 h 3032924"/>
              <a:gd name="connsiteX17-1221" fmla="*/ 3239999 w 3239999"/>
              <a:gd name="connsiteY17-1222" fmla="*/ 3032924 h 3032924"/>
              <a:gd name="connsiteX18-1223" fmla="*/ 0 w 3239999"/>
              <a:gd name="connsiteY18-1224" fmla="*/ 3032924 h 3032924"/>
              <a:gd name="connsiteX19-1225" fmla="*/ 0 w 3239999"/>
              <a:gd name="connsiteY19-1226" fmla="*/ 738345 h 3032924"/>
              <a:gd name="connsiteX20-1227" fmla="*/ 102477 w 3239999"/>
              <a:gd name="connsiteY20-1228" fmla="*/ 738345 h 3032924"/>
              <a:gd name="connsiteX21-1229" fmla="*/ 102477 w 3239999"/>
              <a:gd name="connsiteY21-1230" fmla="*/ 428517 h 3032924"/>
              <a:gd name="connsiteX22-1231" fmla="*/ 385229 w 3239999"/>
              <a:gd name="connsiteY22-1232" fmla="*/ 430441 h 3032924"/>
              <a:gd name="connsiteX23-1233" fmla="*/ 386326 w 3239999"/>
              <a:gd name="connsiteY23-1234" fmla="*/ 91100 h 3032924"/>
              <a:gd name="connsiteX24-1235" fmla="*/ 833935 w 3239999"/>
              <a:gd name="connsiteY24-1236" fmla="*/ 22 h 3032924"/>
              <a:gd name="connsiteX25-1237" fmla="*/ 1576606 w 3239999"/>
              <a:gd name="connsiteY25-1238" fmla="*/ 402054 h 3032924"/>
              <a:gd name="connsiteX26-1239" fmla="*/ 1576606 w 3239999"/>
              <a:gd name="connsiteY26-1240" fmla="*/ 430441 h 3032924"/>
              <a:gd name="connsiteX27-1241" fmla="*/ 1576606 w 3239999"/>
              <a:gd name="connsiteY27-1242" fmla="*/ 526981 h 3032924"/>
              <a:gd name="connsiteX28-1243" fmla="*/ 1576606 w 3239999"/>
              <a:gd name="connsiteY28-1244" fmla="*/ 2765302 h 3032924"/>
              <a:gd name="connsiteX29-1245" fmla="*/ 378630 w 3239999"/>
              <a:gd name="connsiteY29-1246" fmla="*/ 2472117 h 3032924"/>
              <a:gd name="connsiteX30-1247" fmla="*/ 384918 w 3239999"/>
              <a:gd name="connsiteY30-1248" fmla="*/ 526981 h 3032924"/>
              <a:gd name="connsiteX31-1249" fmla="*/ 239143 w 3239999"/>
              <a:gd name="connsiteY31-1250" fmla="*/ 526981 h 3032924"/>
              <a:gd name="connsiteX32-1251" fmla="*/ 239143 w 3239999"/>
              <a:gd name="connsiteY32-1252" fmla="*/ 2776423 h 3032924"/>
              <a:gd name="connsiteX33-1253" fmla="*/ 1576606 w 3239999"/>
              <a:gd name="connsiteY33-1254" fmla="*/ 2776423 h 3032924"/>
              <a:gd name="connsiteX0-1255" fmla="*/ 1576606 w 3239999"/>
              <a:gd name="connsiteY0-1256" fmla="*/ 2778202 h 3032924"/>
              <a:gd name="connsiteX1-1257" fmla="*/ 1663394 w 3239999"/>
              <a:gd name="connsiteY1-1258" fmla="*/ 2778202 h 3032924"/>
              <a:gd name="connsiteX2-1259" fmla="*/ 1663394 w 3239999"/>
              <a:gd name="connsiteY2-1260" fmla="*/ 2776423 h 3032924"/>
              <a:gd name="connsiteX3-1261" fmla="*/ 3000856 w 3239999"/>
              <a:gd name="connsiteY3-1262" fmla="*/ 2776423 h 3032924"/>
              <a:gd name="connsiteX4-1263" fmla="*/ 3000856 w 3239999"/>
              <a:gd name="connsiteY4-1264" fmla="*/ 526981 h 3032924"/>
              <a:gd name="connsiteX5-1265" fmla="*/ 2855082 w 3239999"/>
              <a:gd name="connsiteY5-1266" fmla="*/ 526981 h 3032924"/>
              <a:gd name="connsiteX6-1267" fmla="*/ 2861369 w 3239999"/>
              <a:gd name="connsiteY6-1268" fmla="*/ 2472117 h 3032924"/>
              <a:gd name="connsiteX7-1269" fmla="*/ 1663394 w 3239999"/>
              <a:gd name="connsiteY7-1270" fmla="*/ 2765302 h 3032924"/>
              <a:gd name="connsiteX8-1271" fmla="*/ 1663394 w 3239999"/>
              <a:gd name="connsiteY8-1272" fmla="*/ 526981 h 3032924"/>
              <a:gd name="connsiteX9-1273" fmla="*/ 1663394 w 3239999"/>
              <a:gd name="connsiteY9-1274" fmla="*/ 430441 h 3032924"/>
              <a:gd name="connsiteX10-1275" fmla="*/ 1663394 w 3239999"/>
              <a:gd name="connsiteY10-1276" fmla="*/ 402054 h 3032924"/>
              <a:gd name="connsiteX11-1277" fmla="*/ 2406065 w 3239999"/>
              <a:gd name="connsiteY11-1278" fmla="*/ 22 h 3032924"/>
              <a:gd name="connsiteX12-1279" fmla="*/ 2853673 w 3239999"/>
              <a:gd name="connsiteY12-1280" fmla="*/ 91100 h 3032924"/>
              <a:gd name="connsiteX13-1281" fmla="*/ 2854770 w 3239999"/>
              <a:gd name="connsiteY13-1282" fmla="*/ 430441 h 3032924"/>
              <a:gd name="connsiteX14-1283" fmla="*/ 3120669 w 3239999"/>
              <a:gd name="connsiteY14-1284" fmla="*/ 428517 h 3032924"/>
              <a:gd name="connsiteX15-1285" fmla="*/ 3120669 w 3239999"/>
              <a:gd name="connsiteY15-1286" fmla="*/ 738345 h 3032924"/>
              <a:gd name="connsiteX16-1287" fmla="*/ 3239999 w 3239999"/>
              <a:gd name="connsiteY16-1288" fmla="*/ 738345 h 3032924"/>
              <a:gd name="connsiteX17-1289" fmla="*/ 3239999 w 3239999"/>
              <a:gd name="connsiteY17-1290" fmla="*/ 3032924 h 3032924"/>
              <a:gd name="connsiteX18-1291" fmla="*/ 0 w 3239999"/>
              <a:gd name="connsiteY18-1292" fmla="*/ 3032924 h 3032924"/>
              <a:gd name="connsiteX19-1293" fmla="*/ 0 w 3239999"/>
              <a:gd name="connsiteY19-1294" fmla="*/ 738345 h 3032924"/>
              <a:gd name="connsiteX20-1295" fmla="*/ 102477 w 3239999"/>
              <a:gd name="connsiteY20-1296" fmla="*/ 738345 h 3032924"/>
              <a:gd name="connsiteX21-1297" fmla="*/ 102477 w 3239999"/>
              <a:gd name="connsiteY21-1298" fmla="*/ 428517 h 3032924"/>
              <a:gd name="connsiteX22-1299" fmla="*/ 385229 w 3239999"/>
              <a:gd name="connsiteY22-1300" fmla="*/ 430441 h 3032924"/>
              <a:gd name="connsiteX23-1301" fmla="*/ 386326 w 3239999"/>
              <a:gd name="connsiteY23-1302" fmla="*/ 91100 h 3032924"/>
              <a:gd name="connsiteX24-1303" fmla="*/ 833935 w 3239999"/>
              <a:gd name="connsiteY24-1304" fmla="*/ 22 h 3032924"/>
              <a:gd name="connsiteX25-1305" fmla="*/ 1576606 w 3239999"/>
              <a:gd name="connsiteY25-1306" fmla="*/ 402054 h 3032924"/>
              <a:gd name="connsiteX26-1307" fmla="*/ 1576606 w 3239999"/>
              <a:gd name="connsiteY26-1308" fmla="*/ 430441 h 3032924"/>
              <a:gd name="connsiteX27-1309" fmla="*/ 1576606 w 3239999"/>
              <a:gd name="connsiteY27-1310" fmla="*/ 526981 h 3032924"/>
              <a:gd name="connsiteX28-1311" fmla="*/ 1576606 w 3239999"/>
              <a:gd name="connsiteY28-1312" fmla="*/ 2765302 h 3032924"/>
              <a:gd name="connsiteX29-1313" fmla="*/ 378630 w 3239999"/>
              <a:gd name="connsiteY29-1314" fmla="*/ 2472117 h 3032924"/>
              <a:gd name="connsiteX30-1315" fmla="*/ 384918 w 3239999"/>
              <a:gd name="connsiteY30-1316" fmla="*/ 526981 h 3032924"/>
              <a:gd name="connsiteX31-1317" fmla="*/ 239143 w 3239999"/>
              <a:gd name="connsiteY31-1318" fmla="*/ 526981 h 3032924"/>
              <a:gd name="connsiteX32-1319" fmla="*/ 239143 w 3239999"/>
              <a:gd name="connsiteY32-1320" fmla="*/ 2776423 h 3032924"/>
              <a:gd name="connsiteX33-1321" fmla="*/ 1576606 w 3239999"/>
              <a:gd name="connsiteY33-1322" fmla="*/ 2776423 h 3032924"/>
              <a:gd name="connsiteX0-1323" fmla="*/ 1576606 w 3239999"/>
              <a:gd name="connsiteY0-1324" fmla="*/ 2778202 h 3032924"/>
              <a:gd name="connsiteX1-1325" fmla="*/ 1663394 w 3239999"/>
              <a:gd name="connsiteY1-1326" fmla="*/ 2778202 h 3032924"/>
              <a:gd name="connsiteX2-1327" fmla="*/ 1663394 w 3239999"/>
              <a:gd name="connsiteY2-1328" fmla="*/ 2776423 h 3032924"/>
              <a:gd name="connsiteX3-1329" fmla="*/ 3000856 w 3239999"/>
              <a:gd name="connsiteY3-1330" fmla="*/ 2776423 h 3032924"/>
              <a:gd name="connsiteX4-1331" fmla="*/ 3000856 w 3239999"/>
              <a:gd name="connsiteY4-1332" fmla="*/ 526981 h 3032924"/>
              <a:gd name="connsiteX5-1333" fmla="*/ 2855082 w 3239999"/>
              <a:gd name="connsiteY5-1334" fmla="*/ 526981 h 3032924"/>
              <a:gd name="connsiteX6-1335" fmla="*/ 2861369 w 3239999"/>
              <a:gd name="connsiteY6-1336" fmla="*/ 2472117 h 3032924"/>
              <a:gd name="connsiteX7-1337" fmla="*/ 1663394 w 3239999"/>
              <a:gd name="connsiteY7-1338" fmla="*/ 2765302 h 3032924"/>
              <a:gd name="connsiteX8-1339" fmla="*/ 1663394 w 3239999"/>
              <a:gd name="connsiteY8-1340" fmla="*/ 526981 h 3032924"/>
              <a:gd name="connsiteX9-1341" fmla="*/ 1663394 w 3239999"/>
              <a:gd name="connsiteY9-1342" fmla="*/ 430441 h 3032924"/>
              <a:gd name="connsiteX10-1343" fmla="*/ 1663394 w 3239999"/>
              <a:gd name="connsiteY10-1344" fmla="*/ 402054 h 3032924"/>
              <a:gd name="connsiteX11-1345" fmla="*/ 2406065 w 3239999"/>
              <a:gd name="connsiteY11-1346" fmla="*/ 22 h 3032924"/>
              <a:gd name="connsiteX12-1347" fmla="*/ 2853673 w 3239999"/>
              <a:gd name="connsiteY12-1348" fmla="*/ 91100 h 3032924"/>
              <a:gd name="connsiteX13-1349" fmla="*/ 2854770 w 3239999"/>
              <a:gd name="connsiteY13-1350" fmla="*/ 430441 h 3032924"/>
              <a:gd name="connsiteX14-1351" fmla="*/ 3120669 w 3239999"/>
              <a:gd name="connsiteY14-1352" fmla="*/ 428517 h 3032924"/>
              <a:gd name="connsiteX15-1353" fmla="*/ 3120669 w 3239999"/>
              <a:gd name="connsiteY15-1354" fmla="*/ 738345 h 3032924"/>
              <a:gd name="connsiteX16-1355" fmla="*/ 3239999 w 3239999"/>
              <a:gd name="connsiteY16-1356" fmla="*/ 738345 h 3032924"/>
              <a:gd name="connsiteX17-1357" fmla="*/ 3239999 w 3239999"/>
              <a:gd name="connsiteY17-1358" fmla="*/ 3032924 h 3032924"/>
              <a:gd name="connsiteX18-1359" fmla="*/ 0 w 3239999"/>
              <a:gd name="connsiteY18-1360" fmla="*/ 3032924 h 3032924"/>
              <a:gd name="connsiteX19-1361" fmla="*/ 0 w 3239999"/>
              <a:gd name="connsiteY19-1362" fmla="*/ 738345 h 3032924"/>
              <a:gd name="connsiteX20-1363" fmla="*/ 102477 w 3239999"/>
              <a:gd name="connsiteY20-1364" fmla="*/ 738345 h 3032924"/>
              <a:gd name="connsiteX21-1365" fmla="*/ 102477 w 3239999"/>
              <a:gd name="connsiteY21-1366" fmla="*/ 428517 h 3032924"/>
              <a:gd name="connsiteX22-1367" fmla="*/ 385229 w 3239999"/>
              <a:gd name="connsiteY22-1368" fmla="*/ 430441 h 3032924"/>
              <a:gd name="connsiteX23-1369" fmla="*/ 386326 w 3239999"/>
              <a:gd name="connsiteY23-1370" fmla="*/ 91100 h 3032924"/>
              <a:gd name="connsiteX24-1371" fmla="*/ 833935 w 3239999"/>
              <a:gd name="connsiteY24-1372" fmla="*/ 22 h 3032924"/>
              <a:gd name="connsiteX25-1373" fmla="*/ 1576606 w 3239999"/>
              <a:gd name="connsiteY25-1374" fmla="*/ 402054 h 3032924"/>
              <a:gd name="connsiteX26-1375" fmla="*/ 1576606 w 3239999"/>
              <a:gd name="connsiteY26-1376" fmla="*/ 430441 h 3032924"/>
              <a:gd name="connsiteX27-1377" fmla="*/ 1576606 w 3239999"/>
              <a:gd name="connsiteY27-1378" fmla="*/ 526981 h 3032924"/>
              <a:gd name="connsiteX28-1379" fmla="*/ 1576606 w 3239999"/>
              <a:gd name="connsiteY28-1380" fmla="*/ 2765302 h 3032924"/>
              <a:gd name="connsiteX29-1381" fmla="*/ 378630 w 3239999"/>
              <a:gd name="connsiteY29-1382" fmla="*/ 2472117 h 3032924"/>
              <a:gd name="connsiteX30-1383" fmla="*/ 384918 w 3239999"/>
              <a:gd name="connsiteY30-1384" fmla="*/ 526981 h 3032924"/>
              <a:gd name="connsiteX31-1385" fmla="*/ 239143 w 3239999"/>
              <a:gd name="connsiteY31-1386" fmla="*/ 526981 h 3032924"/>
              <a:gd name="connsiteX32-1387" fmla="*/ 229618 w 3239999"/>
              <a:gd name="connsiteY32-1388" fmla="*/ 2690698 h 3032924"/>
              <a:gd name="connsiteX33-1389" fmla="*/ 1576606 w 3239999"/>
              <a:gd name="connsiteY33-1390" fmla="*/ 2776423 h 3032924"/>
              <a:gd name="connsiteX0-1391" fmla="*/ 1576606 w 3239999"/>
              <a:gd name="connsiteY0-1392" fmla="*/ 2778202 h 3032924"/>
              <a:gd name="connsiteX1-1393" fmla="*/ 1663394 w 3239999"/>
              <a:gd name="connsiteY1-1394" fmla="*/ 2778202 h 3032924"/>
              <a:gd name="connsiteX2-1395" fmla="*/ 1663394 w 3239999"/>
              <a:gd name="connsiteY2-1396" fmla="*/ 2776423 h 3032924"/>
              <a:gd name="connsiteX3-1397" fmla="*/ 2991331 w 3239999"/>
              <a:gd name="connsiteY3-1398" fmla="*/ 2709748 h 3032924"/>
              <a:gd name="connsiteX4-1399" fmla="*/ 3000856 w 3239999"/>
              <a:gd name="connsiteY4-1400" fmla="*/ 526981 h 3032924"/>
              <a:gd name="connsiteX5-1401" fmla="*/ 2855082 w 3239999"/>
              <a:gd name="connsiteY5-1402" fmla="*/ 526981 h 3032924"/>
              <a:gd name="connsiteX6-1403" fmla="*/ 2861369 w 3239999"/>
              <a:gd name="connsiteY6-1404" fmla="*/ 2472117 h 3032924"/>
              <a:gd name="connsiteX7-1405" fmla="*/ 1663394 w 3239999"/>
              <a:gd name="connsiteY7-1406" fmla="*/ 2765302 h 3032924"/>
              <a:gd name="connsiteX8-1407" fmla="*/ 1663394 w 3239999"/>
              <a:gd name="connsiteY8-1408" fmla="*/ 526981 h 3032924"/>
              <a:gd name="connsiteX9-1409" fmla="*/ 1663394 w 3239999"/>
              <a:gd name="connsiteY9-1410" fmla="*/ 430441 h 3032924"/>
              <a:gd name="connsiteX10-1411" fmla="*/ 1663394 w 3239999"/>
              <a:gd name="connsiteY10-1412" fmla="*/ 402054 h 3032924"/>
              <a:gd name="connsiteX11-1413" fmla="*/ 2406065 w 3239999"/>
              <a:gd name="connsiteY11-1414" fmla="*/ 22 h 3032924"/>
              <a:gd name="connsiteX12-1415" fmla="*/ 2853673 w 3239999"/>
              <a:gd name="connsiteY12-1416" fmla="*/ 91100 h 3032924"/>
              <a:gd name="connsiteX13-1417" fmla="*/ 2854770 w 3239999"/>
              <a:gd name="connsiteY13-1418" fmla="*/ 430441 h 3032924"/>
              <a:gd name="connsiteX14-1419" fmla="*/ 3120669 w 3239999"/>
              <a:gd name="connsiteY14-1420" fmla="*/ 428517 h 3032924"/>
              <a:gd name="connsiteX15-1421" fmla="*/ 3120669 w 3239999"/>
              <a:gd name="connsiteY15-1422" fmla="*/ 738345 h 3032924"/>
              <a:gd name="connsiteX16-1423" fmla="*/ 3239999 w 3239999"/>
              <a:gd name="connsiteY16-1424" fmla="*/ 738345 h 3032924"/>
              <a:gd name="connsiteX17-1425" fmla="*/ 3239999 w 3239999"/>
              <a:gd name="connsiteY17-1426" fmla="*/ 3032924 h 3032924"/>
              <a:gd name="connsiteX18-1427" fmla="*/ 0 w 3239999"/>
              <a:gd name="connsiteY18-1428" fmla="*/ 3032924 h 3032924"/>
              <a:gd name="connsiteX19-1429" fmla="*/ 0 w 3239999"/>
              <a:gd name="connsiteY19-1430" fmla="*/ 738345 h 3032924"/>
              <a:gd name="connsiteX20-1431" fmla="*/ 102477 w 3239999"/>
              <a:gd name="connsiteY20-1432" fmla="*/ 738345 h 3032924"/>
              <a:gd name="connsiteX21-1433" fmla="*/ 102477 w 3239999"/>
              <a:gd name="connsiteY21-1434" fmla="*/ 428517 h 3032924"/>
              <a:gd name="connsiteX22-1435" fmla="*/ 385229 w 3239999"/>
              <a:gd name="connsiteY22-1436" fmla="*/ 430441 h 3032924"/>
              <a:gd name="connsiteX23-1437" fmla="*/ 386326 w 3239999"/>
              <a:gd name="connsiteY23-1438" fmla="*/ 91100 h 3032924"/>
              <a:gd name="connsiteX24-1439" fmla="*/ 833935 w 3239999"/>
              <a:gd name="connsiteY24-1440" fmla="*/ 22 h 3032924"/>
              <a:gd name="connsiteX25-1441" fmla="*/ 1576606 w 3239999"/>
              <a:gd name="connsiteY25-1442" fmla="*/ 402054 h 3032924"/>
              <a:gd name="connsiteX26-1443" fmla="*/ 1576606 w 3239999"/>
              <a:gd name="connsiteY26-1444" fmla="*/ 430441 h 3032924"/>
              <a:gd name="connsiteX27-1445" fmla="*/ 1576606 w 3239999"/>
              <a:gd name="connsiteY27-1446" fmla="*/ 526981 h 3032924"/>
              <a:gd name="connsiteX28-1447" fmla="*/ 1576606 w 3239999"/>
              <a:gd name="connsiteY28-1448" fmla="*/ 2765302 h 3032924"/>
              <a:gd name="connsiteX29-1449" fmla="*/ 378630 w 3239999"/>
              <a:gd name="connsiteY29-1450" fmla="*/ 2472117 h 3032924"/>
              <a:gd name="connsiteX30-1451" fmla="*/ 384918 w 3239999"/>
              <a:gd name="connsiteY30-1452" fmla="*/ 526981 h 3032924"/>
              <a:gd name="connsiteX31-1453" fmla="*/ 239143 w 3239999"/>
              <a:gd name="connsiteY31-1454" fmla="*/ 526981 h 3032924"/>
              <a:gd name="connsiteX32-1455" fmla="*/ 229618 w 3239999"/>
              <a:gd name="connsiteY32-1456" fmla="*/ 2690698 h 3032924"/>
              <a:gd name="connsiteX33-1457" fmla="*/ 1576606 w 3239999"/>
              <a:gd name="connsiteY33-1458" fmla="*/ 2776423 h 30329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600">
              <a:solidFill>
                <a:prstClr val="white"/>
              </a:solidFill>
            </a:endParaRPr>
          </a:p>
        </p:txBody>
      </p:sp>
      <p:sp>
        <p:nvSpPr>
          <p:cNvPr id="39" name="Parallelogram 15"/>
          <p:cNvSpPr/>
          <p:nvPr/>
        </p:nvSpPr>
        <p:spPr>
          <a:xfrm rot="16200000">
            <a:off x="3341700" y="3616245"/>
            <a:ext cx="598764" cy="648141"/>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600">
              <a:solidFill>
                <a:prstClr val="white"/>
              </a:solidFill>
            </a:endParaRPr>
          </a:p>
        </p:txBody>
      </p:sp>
      <p:sp>
        <p:nvSpPr>
          <p:cNvPr id="40" name="Rectangle 30"/>
          <p:cNvSpPr/>
          <p:nvPr/>
        </p:nvSpPr>
        <p:spPr>
          <a:xfrm>
            <a:off x="5280304" y="3750308"/>
            <a:ext cx="464493" cy="463135"/>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600">
              <a:solidFill>
                <a:prstClr val="white"/>
              </a:solidFill>
            </a:endParaRPr>
          </a:p>
        </p:txBody>
      </p:sp>
      <p:sp>
        <p:nvSpPr>
          <p:cNvPr id="41" name="Freeform 40"/>
          <p:cNvSpPr/>
          <p:nvPr/>
        </p:nvSpPr>
        <p:spPr>
          <a:xfrm>
            <a:off x="4453745" y="4738592"/>
            <a:ext cx="460778" cy="453389"/>
          </a:xfrm>
          <a:custGeom>
            <a:avLst/>
            <a:gdLst/>
            <a:ahLst/>
            <a:cxnLst/>
            <a:rect l="l" t="t" r="r" b="b"/>
            <a:pathLst>
              <a:path w="3214097" h="3162551">
                <a:moveTo>
                  <a:pt x="1014592" y="2306036"/>
                </a:moveTo>
                <a:cubicBezTo>
                  <a:pt x="854868" y="2306036"/>
                  <a:pt x="725386" y="2435518"/>
                  <a:pt x="725386" y="2595242"/>
                </a:cubicBezTo>
                <a:cubicBezTo>
                  <a:pt x="725386" y="2754966"/>
                  <a:pt x="854868" y="2884448"/>
                  <a:pt x="1014592" y="2884448"/>
                </a:cubicBezTo>
                <a:cubicBezTo>
                  <a:pt x="1174316" y="2884448"/>
                  <a:pt x="1303798" y="2754966"/>
                  <a:pt x="1303798" y="2595242"/>
                </a:cubicBezTo>
                <a:cubicBezTo>
                  <a:pt x="1303798" y="2435518"/>
                  <a:pt x="1174316" y="2306036"/>
                  <a:pt x="1014592" y="2306036"/>
                </a:cubicBezTo>
                <a:close/>
                <a:moveTo>
                  <a:pt x="481275" y="1691816"/>
                </a:moveTo>
                <a:cubicBezTo>
                  <a:pt x="321551" y="1691816"/>
                  <a:pt x="192069" y="1821298"/>
                  <a:pt x="192069" y="1981022"/>
                </a:cubicBezTo>
                <a:cubicBezTo>
                  <a:pt x="192069" y="2140746"/>
                  <a:pt x="321551" y="2270228"/>
                  <a:pt x="481275" y="2270228"/>
                </a:cubicBezTo>
                <a:cubicBezTo>
                  <a:pt x="640999" y="2270228"/>
                  <a:pt x="770481" y="2140746"/>
                  <a:pt x="770481" y="1981022"/>
                </a:cubicBezTo>
                <a:cubicBezTo>
                  <a:pt x="770481" y="1821298"/>
                  <a:pt x="640999" y="1691816"/>
                  <a:pt x="481275" y="1691816"/>
                </a:cubicBezTo>
                <a:close/>
                <a:moveTo>
                  <a:pt x="2764751" y="1113404"/>
                </a:moveTo>
                <a:cubicBezTo>
                  <a:pt x="2605027" y="1113404"/>
                  <a:pt x="2475545" y="1242886"/>
                  <a:pt x="2475545" y="1402610"/>
                </a:cubicBezTo>
                <a:cubicBezTo>
                  <a:pt x="2475545" y="1562334"/>
                  <a:pt x="2605027" y="1691816"/>
                  <a:pt x="2764751" y="1691816"/>
                </a:cubicBezTo>
                <a:cubicBezTo>
                  <a:pt x="2924475" y="1691816"/>
                  <a:pt x="3053957" y="1562334"/>
                  <a:pt x="3053957" y="1402610"/>
                </a:cubicBezTo>
                <a:cubicBezTo>
                  <a:pt x="3053957" y="1242886"/>
                  <a:pt x="2924475" y="1113404"/>
                  <a:pt x="2764751" y="1113404"/>
                </a:cubicBezTo>
                <a:close/>
                <a:moveTo>
                  <a:pt x="532503" y="881964"/>
                </a:moveTo>
                <a:cubicBezTo>
                  <a:pt x="372779" y="881964"/>
                  <a:pt x="243297" y="1011446"/>
                  <a:pt x="243297" y="1171170"/>
                </a:cubicBezTo>
                <a:cubicBezTo>
                  <a:pt x="243297" y="1330894"/>
                  <a:pt x="372779" y="1460376"/>
                  <a:pt x="532503" y="1460376"/>
                </a:cubicBezTo>
                <a:cubicBezTo>
                  <a:pt x="692227" y="1460376"/>
                  <a:pt x="821709" y="1330894"/>
                  <a:pt x="821709" y="1171170"/>
                </a:cubicBezTo>
                <a:cubicBezTo>
                  <a:pt x="821709" y="1011446"/>
                  <a:pt x="692227" y="881964"/>
                  <a:pt x="532503" y="881964"/>
                </a:cubicBezTo>
                <a:close/>
                <a:moveTo>
                  <a:pt x="1162143" y="321316"/>
                </a:moveTo>
                <a:cubicBezTo>
                  <a:pt x="1002419" y="321316"/>
                  <a:pt x="872937" y="450798"/>
                  <a:pt x="872937" y="610522"/>
                </a:cubicBezTo>
                <a:cubicBezTo>
                  <a:pt x="872937" y="770246"/>
                  <a:pt x="1002419" y="899728"/>
                  <a:pt x="1162143" y="899728"/>
                </a:cubicBezTo>
                <a:cubicBezTo>
                  <a:pt x="1321867" y="899728"/>
                  <a:pt x="1451349" y="770246"/>
                  <a:pt x="1451349" y="610522"/>
                </a:cubicBezTo>
                <a:cubicBezTo>
                  <a:pt x="1451349" y="450798"/>
                  <a:pt x="1321867" y="321316"/>
                  <a:pt x="1162143" y="321316"/>
                </a:cubicBezTo>
                <a:close/>
                <a:moveTo>
                  <a:pt x="1963447" y="177300"/>
                </a:moveTo>
                <a:cubicBezTo>
                  <a:pt x="1803723" y="177300"/>
                  <a:pt x="1674241" y="306782"/>
                  <a:pt x="1674241" y="466506"/>
                </a:cubicBezTo>
                <a:cubicBezTo>
                  <a:pt x="1674241" y="626230"/>
                  <a:pt x="1803723" y="755712"/>
                  <a:pt x="1963447" y="755712"/>
                </a:cubicBezTo>
                <a:cubicBezTo>
                  <a:pt x="2123171" y="755712"/>
                  <a:pt x="2252653" y="626230"/>
                  <a:pt x="2252653" y="466506"/>
                </a:cubicBezTo>
                <a:cubicBezTo>
                  <a:pt x="2252653" y="306782"/>
                  <a:pt x="2123171" y="177300"/>
                  <a:pt x="1963447" y="177300"/>
                </a:cubicBezTo>
                <a:close/>
                <a:moveTo>
                  <a:pt x="1752672" y="312"/>
                </a:moveTo>
                <a:cubicBezTo>
                  <a:pt x="1817888" y="-690"/>
                  <a:pt x="1885249" y="703"/>
                  <a:pt x="1954799" y="4657"/>
                </a:cubicBezTo>
                <a:cubicBezTo>
                  <a:pt x="2504015" y="53541"/>
                  <a:pt x="2975590" y="412975"/>
                  <a:pt x="3145244" y="944937"/>
                </a:cubicBezTo>
                <a:cubicBezTo>
                  <a:pt x="3412664" y="2126757"/>
                  <a:pt x="2837568" y="2017487"/>
                  <a:pt x="2506889" y="1867964"/>
                </a:cubicBezTo>
                <a:cubicBezTo>
                  <a:pt x="1580987" y="1673869"/>
                  <a:pt x="2725425" y="3197869"/>
                  <a:pt x="1014520" y="3161925"/>
                </a:cubicBezTo>
                <a:cubicBezTo>
                  <a:pt x="-14898" y="3061283"/>
                  <a:pt x="-138545" y="1873713"/>
                  <a:pt x="108747" y="1100212"/>
                </a:cubicBezTo>
                <a:cubicBezTo>
                  <a:pt x="278579" y="569148"/>
                  <a:pt x="774429" y="15339"/>
                  <a:pt x="1752672" y="31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ko-KR" altLang="en-US" sz="2600">
              <a:solidFill>
                <a:prstClr val="white"/>
              </a:solidFill>
            </a:endParaRPr>
          </a:p>
        </p:txBody>
      </p:sp>
      <p:sp>
        <p:nvSpPr>
          <p:cNvPr id="23"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1/16/2021</a:t>
            </a:fld>
            <a:endParaRPr lang="en-US" dirty="0"/>
          </a:p>
        </p:txBody>
      </p:sp>
    </p:spTree>
    <p:extLst>
      <p:ext uri="{BB962C8B-B14F-4D97-AF65-F5344CB8AC3E}">
        <p14:creationId xmlns:p14="http://schemas.microsoft.com/office/powerpoint/2010/main" val="49865701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132075272"/>
              </p:ext>
            </p:extLst>
          </p:nvPr>
        </p:nvGraphicFramePr>
        <p:xfrm>
          <a:off x="0" y="956761"/>
          <a:ext cx="9143999" cy="5901239"/>
        </p:xfrm>
        <a:graphic>
          <a:graphicData uri="http://schemas.openxmlformats.org/drawingml/2006/table">
            <a:tbl>
              <a:tblPr firstRow="1" firstCol="1" bandRow="1">
                <a:tableStyleId>{5C22544A-7EE6-4342-B048-85BDC9FD1C3A}</a:tableStyleId>
              </a:tblPr>
              <a:tblGrid>
                <a:gridCol w="2063931">
                  <a:extLst>
                    <a:ext uri="{9D8B030D-6E8A-4147-A177-3AD203B41FA5}">
                      <a16:colId xmlns:a16="http://schemas.microsoft.com/office/drawing/2014/main" val="2206451357"/>
                    </a:ext>
                  </a:extLst>
                </a:gridCol>
                <a:gridCol w="7080068">
                  <a:extLst>
                    <a:ext uri="{9D8B030D-6E8A-4147-A177-3AD203B41FA5}">
                      <a16:colId xmlns:a16="http://schemas.microsoft.com/office/drawing/2014/main" val="2685234589"/>
                    </a:ext>
                  </a:extLst>
                </a:gridCol>
              </a:tblGrid>
              <a:tr h="614296">
                <a:tc>
                  <a:txBody>
                    <a:bodyPr/>
                    <a:lstStyle/>
                    <a:p>
                      <a:pPr indent="-330200" algn="ctr">
                        <a:lnSpc>
                          <a:spcPct val="100000"/>
                        </a:lnSpc>
                        <a:spcAft>
                          <a:spcPts val="0"/>
                        </a:spcAft>
                      </a:pPr>
                      <a:r>
                        <a:rPr lang="vi-VN" sz="1800" spc="0" dirty="0">
                          <a:effectLst/>
                          <a:latin typeface="Times New Roman" panose="02020603050405020304" pitchFamily="18" charset="0"/>
                          <a:cs typeface="Times New Roman" panose="02020603050405020304" pitchFamily="18" charset="0"/>
                        </a:rPr>
                        <a:t>Các thành phần của thương hiệu</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45" marR="6345" marT="0" marB="0"/>
                </a:tc>
                <a:tc>
                  <a:txBody>
                    <a:bodyPr/>
                    <a:lstStyle/>
                    <a:p>
                      <a:pPr indent="-330200" algn="ctr">
                        <a:lnSpc>
                          <a:spcPct val="100000"/>
                        </a:lnSpc>
                        <a:spcAft>
                          <a:spcPts val="0"/>
                        </a:spcAft>
                      </a:pPr>
                      <a:r>
                        <a:rPr lang="vi-VN" sz="1800" spc="0">
                          <a:effectLst/>
                          <a:latin typeface="Times New Roman" panose="02020603050405020304" pitchFamily="18" charset="0"/>
                          <a:cs typeface="Times New Roman" panose="02020603050405020304" pitchFamily="18" charset="0"/>
                        </a:rPr>
                        <a:t>Yêu cầu</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45" marR="6345" marT="0" marB="0"/>
                </a:tc>
                <a:extLst>
                  <a:ext uri="{0D108BD9-81ED-4DB2-BD59-A6C34878D82A}">
                    <a16:rowId xmlns:a16="http://schemas.microsoft.com/office/drawing/2014/main" val="158549460"/>
                  </a:ext>
                </a:extLst>
              </a:tr>
              <a:tr h="809074">
                <a:tc>
                  <a:txBody>
                    <a:bodyPr/>
                    <a:lstStyle/>
                    <a:p>
                      <a:pPr indent="-330200" algn="ctr">
                        <a:lnSpc>
                          <a:spcPct val="100000"/>
                        </a:lnSpc>
                        <a:spcAft>
                          <a:spcPts val="0"/>
                        </a:spcAft>
                      </a:pPr>
                      <a:r>
                        <a:rPr lang="vi-VN" sz="1800" spc="0" dirty="0">
                          <a:effectLst/>
                          <a:latin typeface="Times New Roman" panose="02020603050405020304" pitchFamily="18" charset="0"/>
                          <a:cs typeface="Times New Roman" panose="02020603050405020304" pitchFamily="18" charset="0"/>
                        </a:rPr>
                        <a:t>Tên thương hiệu</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45" marR="6345" marT="0" marB="0"/>
                </a:tc>
                <a:tc>
                  <a:txBody>
                    <a:bodyPr/>
                    <a:lstStyle/>
                    <a:p>
                      <a:pPr indent="-330200" algn="just">
                        <a:lnSpc>
                          <a:spcPct val="100000"/>
                        </a:lnSpc>
                        <a:spcAft>
                          <a:spcPts val="0"/>
                        </a:spcAft>
                      </a:pPr>
                      <a:r>
                        <a:rPr lang="en-US" sz="1800" spc="0" dirty="0" smtClean="0">
                          <a:effectLst/>
                          <a:latin typeface="Times New Roman" panose="02020603050405020304" pitchFamily="18" charset="0"/>
                          <a:cs typeface="Times New Roman" panose="02020603050405020304" pitchFamily="18" charset="0"/>
                        </a:rPr>
                        <a:t>      </a:t>
                      </a:r>
                      <a:r>
                        <a:rPr lang="vi-VN" sz="1800" spc="0" dirty="0" smtClean="0">
                          <a:effectLst/>
                          <a:latin typeface="Times New Roman" panose="02020603050405020304" pitchFamily="18" charset="0"/>
                          <a:cs typeface="Times New Roman" panose="02020603050405020304" pitchFamily="18" charset="0"/>
                        </a:rPr>
                        <a:t>Tính </a:t>
                      </a:r>
                      <a:r>
                        <a:rPr lang="vi-VN" sz="1800" spc="0" dirty="0">
                          <a:effectLst/>
                          <a:latin typeface="Times New Roman" panose="02020603050405020304" pitchFamily="18" charset="0"/>
                          <a:cs typeface="Times New Roman" panose="02020603050405020304" pitchFamily="18" charset="0"/>
                        </a:rPr>
                        <a:t>hài hoà về văn hoá - </a:t>
                      </a:r>
                      <a:r>
                        <a:rPr lang="en-US" sz="1800" spc="0" dirty="0" smtClean="0">
                          <a:effectLst/>
                          <a:latin typeface="Times New Roman" panose="02020603050405020304" pitchFamily="18" charset="0"/>
                          <a:cs typeface="Times New Roman" panose="02020603050405020304" pitchFamily="18" charset="0"/>
                        </a:rPr>
                        <a:t>t</a:t>
                      </a:r>
                      <a:r>
                        <a:rPr lang="vi-VN" sz="1800" spc="0" dirty="0" smtClean="0">
                          <a:effectLst/>
                          <a:latin typeface="Times New Roman" panose="02020603050405020304" pitchFamily="18" charset="0"/>
                          <a:cs typeface="Times New Roman" panose="02020603050405020304" pitchFamily="18" charset="0"/>
                        </a:rPr>
                        <a:t>ức </a:t>
                      </a:r>
                      <a:r>
                        <a:rPr lang="vi-VN" sz="1800" spc="0" dirty="0">
                          <a:effectLst/>
                          <a:latin typeface="Times New Roman" panose="02020603050405020304" pitchFamily="18" charset="0"/>
                          <a:cs typeface="Times New Roman" panose="02020603050405020304" pitchFamily="18" charset="0"/>
                        </a:rPr>
                        <a:t>là có khả năng giữ nguyên giá trị và ý nghĩa ban đầu trong bất kì một môi trường nào, dễ chấp nhận giữa các </a:t>
                      </a:r>
                      <a:r>
                        <a:rPr lang="en-US" sz="1800" spc="0" dirty="0" smtClean="0">
                          <a:effectLst/>
                          <a:latin typeface="Times New Roman" panose="02020603050405020304" pitchFamily="18" charset="0"/>
                          <a:cs typeface="Times New Roman" panose="02020603050405020304" pitchFamily="18" charset="0"/>
                        </a:rPr>
                        <a:t>l</a:t>
                      </a:r>
                      <a:r>
                        <a:rPr lang="vi-VN" sz="1800" spc="0" dirty="0" smtClean="0">
                          <a:effectLst/>
                          <a:latin typeface="Times New Roman" panose="02020603050405020304" pitchFamily="18" charset="0"/>
                          <a:cs typeface="Times New Roman" panose="02020603050405020304" pitchFamily="18" charset="0"/>
                        </a:rPr>
                        <a:t>ãnh th</a:t>
                      </a:r>
                      <a:r>
                        <a:rPr lang="en-US" sz="1800" spc="0" dirty="0" smtClean="0">
                          <a:effectLst/>
                          <a:latin typeface="Times New Roman" panose="02020603050405020304" pitchFamily="18" charset="0"/>
                          <a:cs typeface="Times New Roman" panose="02020603050405020304" pitchFamily="18" charset="0"/>
                        </a:rPr>
                        <a:t>ổ</a:t>
                      </a:r>
                      <a:r>
                        <a:rPr lang="vi-VN" sz="1800" spc="0" dirty="0" smtClean="0">
                          <a:effectLst/>
                          <a:latin typeface="Times New Roman" panose="02020603050405020304" pitchFamily="18" charset="0"/>
                          <a:cs typeface="Times New Roman" panose="02020603050405020304" pitchFamily="18" charset="0"/>
                        </a:rPr>
                        <a:t> </a:t>
                      </a:r>
                      <a:r>
                        <a:rPr lang="vi-VN" sz="1800" spc="0" dirty="0">
                          <a:effectLst/>
                          <a:latin typeface="Times New Roman" panose="02020603050405020304" pitchFamily="18" charset="0"/>
                          <a:cs typeface="Times New Roman" panose="02020603050405020304" pitchFamily="18" charset="0"/>
                        </a:rPr>
                        <a:t>và nền văn </a:t>
                      </a:r>
                      <a:r>
                        <a:rPr lang="vi-VN" sz="1800" spc="0" dirty="0" smtClean="0">
                          <a:effectLst/>
                          <a:latin typeface="Times New Roman" panose="02020603050405020304" pitchFamily="18" charset="0"/>
                          <a:cs typeface="Times New Roman" panose="02020603050405020304" pitchFamily="18" charset="0"/>
                        </a:rPr>
                        <a:t>h</a:t>
                      </a:r>
                      <a:r>
                        <a:rPr lang="en-US" sz="1800" spc="0" dirty="0" err="1" smtClean="0">
                          <a:effectLst/>
                          <a:latin typeface="Times New Roman" panose="02020603050405020304" pitchFamily="18" charset="0"/>
                          <a:cs typeface="Times New Roman" panose="02020603050405020304" pitchFamily="18" charset="0"/>
                        </a:rPr>
                        <a:t>óa</a:t>
                      </a:r>
                      <a:r>
                        <a:rPr lang="vi-VN" sz="1800" spc="0" dirty="0" smtClean="0">
                          <a:effectLst/>
                          <a:latin typeface="Times New Roman" panose="02020603050405020304" pitchFamily="18" charset="0"/>
                          <a:cs typeface="Times New Roman" panose="02020603050405020304" pitchFamily="18" charset="0"/>
                        </a:rPr>
                        <a:t> khá</a:t>
                      </a:r>
                      <a:r>
                        <a:rPr lang="en-US" sz="1800" spc="0" dirty="0" smtClean="0">
                          <a:effectLst/>
                          <a:latin typeface="Times New Roman" panose="02020603050405020304" pitchFamily="18" charset="0"/>
                          <a:cs typeface="Times New Roman" panose="02020603050405020304" pitchFamily="18" charset="0"/>
                        </a:rPr>
                        <a:t>c</a:t>
                      </a:r>
                      <a:r>
                        <a:rPr lang="vi-VN" sz="1800" spc="0" dirty="0" smtClean="0">
                          <a:effectLst/>
                          <a:latin typeface="Times New Roman" panose="02020603050405020304" pitchFamily="18" charset="0"/>
                          <a:cs typeface="Times New Roman" panose="02020603050405020304" pitchFamily="18" charset="0"/>
                        </a:rPr>
                        <a:t> </a:t>
                      </a:r>
                      <a:r>
                        <a:rPr lang="vi-VN" sz="1800" spc="0" dirty="0">
                          <a:effectLst/>
                          <a:latin typeface="Times New Roman" panose="02020603050405020304" pitchFamily="18" charset="0"/>
                          <a:cs typeface="Times New Roman" panose="02020603050405020304" pitchFamily="18" charset="0"/>
                        </a:rPr>
                        <a:t>nhau.</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45" marR="6345" marT="0" marB="0"/>
                </a:tc>
                <a:extLst>
                  <a:ext uri="{0D108BD9-81ED-4DB2-BD59-A6C34878D82A}">
                    <a16:rowId xmlns:a16="http://schemas.microsoft.com/office/drawing/2014/main" val="1093759484"/>
                  </a:ext>
                </a:extLst>
              </a:tr>
              <a:tr h="1831238">
                <a:tc>
                  <a:txBody>
                    <a:bodyPr/>
                    <a:lstStyle/>
                    <a:p>
                      <a:pPr indent="-330200" algn="ctr">
                        <a:lnSpc>
                          <a:spcPct val="100000"/>
                        </a:lnSpc>
                        <a:spcAft>
                          <a:spcPts val="0"/>
                        </a:spcAft>
                      </a:pPr>
                      <a:r>
                        <a:rPr lang="vi-VN" sz="1800" spc="0" dirty="0">
                          <a:effectLst/>
                          <a:latin typeface="Times New Roman" panose="02020603050405020304" pitchFamily="18" charset="0"/>
                          <a:cs typeface="Times New Roman" panose="02020603050405020304" pitchFamily="18" charset="0"/>
                        </a:rPr>
                        <a:t>Logo của </a:t>
                      </a:r>
                      <a:r>
                        <a:rPr lang="en-US" sz="1800" spc="0" dirty="0" smtClean="0">
                          <a:effectLst/>
                          <a:latin typeface="Times New Roman" panose="02020603050405020304" pitchFamily="18" charset="0"/>
                          <a:cs typeface="Times New Roman" panose="02020603050405020304" pitchFamily="18" charset="0"/>
                        </a:rPr>
                        <a:t>t</a:t>
                      </a:r>
                      <a:r>
                        <a:rPr lang="vi-VN" sz="1800" spc="0" dirty="0" smtClean="0">
                          <a:effectLst/>
                          <a:latin typeface="Times New Roman" panose="02020603050405020304" pitchFamily="18" charset="0"/>
                          <a:cs typeface="Times New Roman" panose="02020603050405020304" pitchFamily="18" charset="0"/>
                        </a:rPr>
                        <a:t>hương </a:t>
                      </a:r>
                      <a:r>
                        <a:rPr lang="vi-VN" sz="1800" spc="0" dirty="0">
                          <a:effectLst/>
                          <a:latin typeface="Times New Roman" panose="02020603050405020304" pitchFamily="18" charset="0"/>
                          <a:cs typeface="Times New Roman" panose="02020603050405020304" pitchFamily="18" charset="0"/>
                        </a:rPr>
                        <a:t>hiệu</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45" marR="6345" marT="0" marB="0"/>
                </a:tc>
                <a:tc>
                  <a:txBody>
                    <a:bodyPr/>
                    <a:lstStyle/>
                    <a:p>
                      <a:pPr marL="0" lvl="0" indent="0" algn="just">
                        <a:lnSpc>
                          <a:spcPct val="100000"/>
                        </a:lnSpc>
                        <a:spcAft>
                          <a:spcPts val="300"/>
                        </a:spcAft>
                        <a:buClr>
                          <a:srgbClr val="000000"/>
                        </a:buClr>
                        <a:buSzPts val="950"/>
                        <a:buFont typeface="Symbol" panose="05050102010706020507" pitchFamily="18" charset="2"/>
                        <a:buNone/>
                        <a:tabLst>
                          <a:tab pos="100330" algn="l"/>
                        </a:tabLst>
                      </a:pPr>
                      <a:r>
                        <a:rPr lang="en-US" sz="1800" u="none" strike="noStrike" spc="0" dirty="0" smtClean="0">
                          <a:effectLst/>
                          <a:latin typeface="Times New Roman" panose="02020603050405020304" pitchFamily="18" charset="0"/>
                          <a:cs typeface="Times New Roman" panose="02020603050405020304" pitchFamily="18" charset="0"/>
                        </a:rPr>
                        <a:t>  - </a:t>
                      </a:r>
                      <a:r>
                        <a:rPr lang="vi-VN" sz="1800" u="none" strike="noStrike" spc="0" dirty="0" smtClean="0">
                          <a:effectLst/>
                          <a:latin typeface="Times New Roman" panose="02020603050405020304" pitchFamily="18" charset="0"/>
                          <a:cs typeface="Times New Roman" panose="02020603050405020304" pitchFamily="18" charset="0"/>
                        </a:rPr>
                        <a:t>Thể </a:t>
                      </a:r>
                      <a:r>
                        <a:rPr lang="vi-VN" sz="1800" u="none" strike="noStrike" spc="0" dirty="0">
                          <a:effectLst/>
                          <a:latin typeface="Times New Roman" panose="02020603050405020304" pitchFamily="18" charset="0"/>
                          <a:cs typeface="Times New Roman" panose="02020603050405020304" pitchFamily="18" charset="0"/>
                        </a:rPr>
                        <a:t>hiện ý nghĩa văn hoá đặc </a:t>
                      </a:r>
                      <a:r>
                        <a:rPr lang="vi-VN" sz="1800" u="none" strike="noStrike" spc="0" dirty="0" smtClean="0">
                          <a:effectLst/>
                          <a:latin typeface="Times New Roman" panose="02020603050405020304" pitchFamily="18" charset="0"/>
                          <a:cs typeface="Times New Roman" panose="02020603050405020304" pitchFamily="18" charset="0"/>
                        </a:rPr>
                        <a:t>th</a:t>
                      </a:r>
                      <a:r>
                        <a:rPr lang="en-US" sz="1800" u="none" strike="noStrike" spc="0" dirty="0" smtClean="0">
                          <a:effectLst/>
                          <a:latin typeface="Times New Roman" panose="02020603050405020304" pitchFamily="18" charset="0"/>
                          <a:cs typeface="Times New Roman" panose="02020603050405020304" pitchFamily="18" charset="0"/>
                        </a:rPr>
                        <a:t>ù</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mang bản sắc </a:t>
                      </a:r>
                      <a:r>
                        <a:rPr lang="vi-VN" sz="1800" u="none" strike="noStrike" spc="0" dirty="0" smtClean="0">
                          <a:effectLst/>
                          <a:latin typeface="Times New Roman" panose="02020603050405020304" pitchFamily="18" charset="0"/>
                          <a:cs typeface="Times New Roman" panose="02020603050405020304" pitchFamily="18" charset="0"/>
                        </a:rPr>
                        <a:t>c</a:t>
                      </a:r>
                      <a:r>
                        <a:rPr lang="en-US" sz="1800" u="none" strike="noStrike" spc="0" dirty="0" err="1" smtClean="0">
                          <a:effectLst/>
                          <a:latin typeface="Times New Roman" panose="02020603050405020304" pitchFamily="18" charset="0"/>
                          <a:cs typeface="Times New Roman" panose="02020603050405020304" pitchFamily="18" charset="0"/>
                        </a:rPr>
                        <a:t>ủa</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một nền văn hoá </a:t>
                      </a:r>
                      <a:r>
                        <a:rPr lang="vi-VN" sz="1800" u="none" strike="noStrike" spc="0" dirty="0" smtClean="0">
                          <a:effectLst/>
                          <a:latin typeface="Times New Roman" panose="02020603050405020304" pitchFamily="18" charset="0"/>
                          <a:cs typeface="Times New Roman" panose="02020603050405020304" pitchFamily="18" charset="0"/>
                        </a:rPr>
                        <a:t>nhất</a:t>
                      </a:r>
                      <a:r>
                        <a:rPr lang="en-US" sz="1800" u="none" strike="noStrike" spc="0" baseline="0" dirty="0" smtClean="0">
                          <a:effectLst/>
                          <a:latin typeface="Times New Roman" panose="02020603050405020304" pitchFamily="18" charset="0"/>
                          <a:cs typeface="Times New Roman" panose="02020603050405020304" pitchFamily="18" charset="0"/>
                        </a:rPr>
                        <a:t> </a:t>
                      </a:r>
                      <a:r>
                        <a:rPr lang="vi-VN" sz="1800" u="none" strike="noStrike" spc="0" dirty="0" smtClean="0">
                          <a:effectLst/>
                          <a:latin typeface="Times New Roman" panose="02020603050405020304" pitchFamily="18" charset="0"/>
                          <a:cs typeface="Times New Roman" panose="02020603050405020304" pitchFamily="18" charset="0"/>
                        </a:rPr>
                        <a:t>đ</a:t>
                      </a:r>
                      <a:r>
                        <a:rPr lang="en-US" sz="1800" u="none" strike="noStrike" spc="0" dirty="0" err="1" smtClean="0">
                          <a:effectLst/>
                          <a:latin typeface="Times New Roman" panose="02020603050405020304" pitchFamily="18" charset="0"/>
                          <a:cs typeface="Times New Roman" panose="02020603050405020304" pitchFamily="18" charset="0"/>
                        </a:rPr>
                        <a:t>ịnh</a:t>
                      </a:r>
                      <a:r>
                        <a:rPr lang="vi-VN" sz="1800" u="none" strike="noStrike" spc="0" dirty="0" smtClean="0">
                          <a:effectLst/>
                          <a:latin typeface="Times New Roman" panose="02020603050405020304" pitchFamily="18" charset="0"/>
                          <a:cs typeface="Times New Roman" panose="02020603050405020304" pitchFamily="18" charset="0"/>
                        </a:rPr>
                        <a:t>.</a:t>
                      </a:r>
                      <a:endParaRPr lang="en-US" sz="1800" u="none" strike="noStrike" spc="0" dirty="0">
                        <a:effectLst/>
                        <a:latin typeface="Times New Roman" panose="02020603050405020304" pitchFamily="18" charset="0"/>
                        <a:cs typeface="Times New Roman" panose="02020603050405020304" pitchFamily="18" charset="0"/>
                      </a:endParaRPr>
                    </a:p>
                    <a:p>
                      <a:pPr marL="0" lvl="0" indent="0" algn="just">
                        <a:lnSpc>
                          <a:spcPct val="100000"/>
                        </a:lnSpc>
                        <a:spcBef>
                          <a:spcPts val="300"/>
                        </a:spcBef>
                        <a:spcAft>
                          <a:spcPts val="300"/>
                        </a:spcAft>
                        <a:buClr>
                          <a:srgbClr val="000000"/>
                        </a:buClr>
                        <a:buSzPts val="950"/>
                        <a:buFont typeface="Symbol" panose="05050102010706020507" pitchFamily="18" charset="2"/>
                        <a:buNone/>
                        <a:tabLst>
                          <a:tab pos="114300" algn="l"/>
                        </a:tabLst>
                      </a:pPr>
                      <a:r>
                        <a:rPr lang="en-US" sz="1800" u="none" strike="noStrike" spc="0" dirty="0" smtClean="0">
                          <a:effectLst/>
                          <a:latin typeface="Times New Roman" panose="02020603050405020304" pitchFamily="18" charset="0"/>
                          <a:cs typeface="Times New Roman" panose="02020603050405020304" pitchFamily="18" charset="0"/>
                        </a:rPr>
                        <a:t>  - </a:t>
                      </a:r>
                      <a:r>
                        <a:rPr lang="vi-VN" sz="1800" u="none" strike="noStrike" spc="0" dirty="0" smtClean="0">
                          <a:effectLst/>
                          <a:latin typeface="Times New Roman" panose="02020603050405020304" pitchFamily="18" charset="0"/>
                          <a:cs typeface="Times New Roman" panose="02020603050405020304" pitchFamily="18" charset="0"/>
                        </a:rPr>
                        <a:t>Bi</a:t>
                      </a:r>
                      <a:r>
                        <a:rPr lang="en-US" sz="1800" u="none" strike="noStrike" spc="0" dirty="0" smtClean="0">
                          <a:effectLst/>
                          <a:latin typeface="Times New Roman" panose="02020603050405020304" pitchFamily="18" charset="0"/>
                          <a:cs typeface="Times New Roman" panose="02020603050405020304" pitchFamily="18" charset="0"/>
                        </a:rPr>
                        <a:t>ể</a:t>
                      </a:r>
                      <a:r>
                        <a:rPr lang="vi-VN" sz="1800" u="none" strike="noStrike" spc="0" dirty="0" smtClean="0">
                          <a:effectLst/>
                          <a:latin typeface="Times New Roman" panose="02020603050405020304" pitchFamily="18" charset="0"/>
                          <a:cs typeface="Times New Roman" panose="02020603050405020304" pitchFamily="18" charset="0"/>
                        </a:rPr>
                        <a:t>u </a:t>
                      </a:r>
                      <a:r>
                        <a:rPr lang="vi-VN" sz="1800" u="none" strike="noStrike" spc="0" dirty="0">
                          <a:effectLst/>
                          <a:latin typeface="Times New Roman" panose="02020603050405020304" pitchFamily="18" charset="0"/>
                          <a:cs typeface="Times New Roman" panose="02020603050405020304" pitchFamily="18" charset="0"/>
                        </a:rPr>
                        <a:t>tượng </a:t>
                      </a:r>
                      <a:r>
                        <a:rPr lang="vi-VN" sz="1800" u="none" strike="noStrike" spc="0" dirty="0" smtClean="0">
                          <a:effectLst/>
                          <a:latin typeface="Times New Roman" panose="02020603050405020304" pitchFamily="18" charset="0"/>
                          <a:cs typeface="Times New Roman" panose="02020603050405020304" pitchFamily="18" charset="0"/>
                        </a:rPr>
                        <a:t>đ</a:t>
                      </a:r>
                      <a:r>
                        <a:rPr lang="en-US" sz="1800" u="none" strike="noStrike" spc="0" dirty="0" err="1" smtClean="0">
                          <a:effectLst/>
                          <a:latin typeface="Times New Roman" panose="02020603050405020304" pitchFamily="18" charset="0"/>
                          <a:cs typeface="Times New Roman" panose="02020603050405020304" pitchFamily="18" charset="0"/>
                        </a:rPr>
                        <a:t>ưa</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vào </a:t>
                      </a:r>
                      <a:r>
                        <a:rPr lang="en-US" sz="1800" u="none" strike="noStrike" spc="0" dirty="0" smtClean="0">
                          <a:effectLst/>
                          <a:latin typeface="Times New Roman" panose="02020603050405020304" pitchFamily="18" charset="0"/>
                          <a:cs typeface="Times New Roman" panose="02020603050405020304" pitchFamily="18" charset="0"/>
                        </a:rPr>
                        <a:t>l</a:t>
                      </a:r>
                      <a:r>
                        <a:rPr lang="vi-VN" sz="1800" u="none" strike="noStrike" spc="0" dirty="0" smtClean="0">
                          <a:effectLst/>
                          <a:latin typeface="Times New Roman" panose="02020603050405020304" pitchFamily="18" charset="0"/>
                          <a:cs typeface="Times New Roman" panose="02020603050405020304" pitchFamily="18" charset="0"/>
                        </a:rPr>
                        <a:t>ogo </a:t>
                      </a:r>
                      <a:r>
                        <a:rPr lang="vi-VN" sz="1800" u="none" strike="noStrike" spc="0" dirty="0">
                          <a:effectLst/>
                          <a:latin typeface="Times New Roman" panose="02020603050405020304" pitchFamily="18" charset="0"/>
                          <a:cs typeface="Times New Roman" panose="02020603050405020304" pitchFamily="18" charset="0"/>
                        </a:rPr>
                        <a:t>phải thích ứng với văn hoá và lịch sử của nhà trường, phù hợp với </a:t>
                      </a:r>
                      <a:r>
                        <a:rPr lang="vi-VN" sz="1800" u="none" strike="noStrike" spc="0" dirty="0" smtClean="0">
                          <a:effectLst/>
                          <a:latin typeface="Times New Roman" panose="02020603050405020304" pitchFamily="18" charset="0"/>
                          <a:cs typeface="Times New Roman" panose="02020603050405020304" pitchFamily="18" charset="0"/>
                        </a:rPr>
                        <a:t>đố</a:t>
                      </a:r>
                      <a:r>
                        <a:rPr lang="en-US" sz="1800" u="none" strike="noStrike" spc="0" dirty="0" err="1" smtClean="0">
                          <a:effectLst/>
                          <a:latin typeface="Times New Roman" panose="02020603050405020304" pitchFamily="18" charset="0"/>
                          <a:cs typeface="Times New Roman" panose="02020603050405020304" pitchFamily="18" charset="0"/>
                        </a:rPr>
                        <a:t>i</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tượng mà nhà trường hướng </a:t>
                      </a:r>
                      <a:r>
                        <a:rPr lang="vi-VN" sz="1800" u="none" strike="noStrike" spc="0" dirty="0" smtClean="0">
                          <a:effectLst/>
                          <a:latin typeface="Times New Roman" panose="02020603050405020304" pitchFamily="18" charset="0"/>
                          <a:cs typeface="Times New Roman" panose="02020603050405020304" pitchFamily="18" charset="0"/>
                        </a:rPr>
                        <a:t>tớ</a:t>
                      </a:r>
                      <a:r>
                        <a:rPr lang="en-US" sz="1800" u="none" strike="noStrike" spc="0" dirty="0" err="1" smtClean="0">
                          <a:effectLst/>
                          <a:latin typeface="Times New Roman" panose="02020603050405020304" pitchFamily="18" charset="0"/>
                          <a:cs typeface="Times New Roman" panose="02020603050405020304" pitchFamily="18" charset="0"/>
                        </a:rPr>
                        <a:t>i</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truyền </a:t>
                      </a:r>
                      <a:r>
                        <a:rPr lang="en-US" sz="1800" u="none" strike="noStrike" spc="0" dirty="0" smtClean="0">
                          <a:effectLst/>
                          <a:latin typeface="Times New Roman" panose="02020603050405020304" pitchFamily="18" charset="0"/>
                          <a:cs typeface="Times New Roman" panose="02020603050405020304" pitchFamily="18" charset="0"/>
                        </a:rPr>
                        <a:t>t</a:t>
                      </a:r>
                      <a:r>
                        <a:rPr lang="vi-VN" sz="1800" u="none" strike="noStrike" spc="0" dirty="0" smtClean="0">
                          <a:effectLst/>
                          <a:latin typeface="Times New Roman" panose="02020603050405020304" pitchFamily="18" charset="0"/>
                          <a:cs typeface="Times New Roman" panose="02020603050405020304" pitchFamily="18" charset="0"/>
                        </a:rPr>
                        <a:t>ải </a:t>
                      </a:r>
                      <a:r>
                        <a:rPr lang="vi-VN" sz="1800" u="none" strike="noStrike" spc="0" dirty="0">
                          <a:effectLst/>
                          <a:latin typeface="Times New Roman" panose="02020603050405020304" pitchFamily="18" charset="0"/>
                          <a:cs typeface="Times New Roman" panose="02020603050405020304" pitchFamily="18" charset="0"/>
                        </a:rPr>
                        <a:t>được những mục tiêu định vị hay đặc trưng của thương hiệu.</a:t>
                      </a:r>
                      <a:endParaRPr lang="en-US" sz="1800" u="none" strike="noStrike" spc="0" dirty="0">
                        <a:effectLst/>
                        <a:latin typeface="Times New Roman" panose="02020603050405020304" pitchFamily="18" charset="0"/>
                        <a:cs typeface="Times New Roman" panose="02020603050405020304" pitchFamily="18" charset="0"/>
                      </a:endParaRPr>
                    </a:p>
                    <a:p>
                      <a:pPr marL="0" lvl="0" indent="0" algn="just">
                        <a:lnSpc>
                          <a:spcPct val="100000"/>
                        </a:lnSpc>
                        <a:spcBef>
                          <a:spcPts val="300"/>
                        </a:spcBef>
                        <a:spcAft>
                          <a:spcPts val="0"/>
                        </a:spcAft>
                        <a:buClr>
                          <a:srgbClr val="000000"/>
                        </a:buClr>
                        <a:buSzPts val="950"/>
                        <a:buFont typeface="Symbol" panose="05050102010706020507" pitchFamily="18" charset="2"/>
                        <a:buNone/>
                        <a:tabLst>
                          <a:tab pos="105410" algn="l"/>
                        </a:tabLst>
                      </a:pPr>
                      <a:r>
                        <a:rPr lang="en-US" sz="1800" u="none" strike="noStrike" spc="0" dirty="0" smtClean="0">
                          <a:effectLst/>
                          <a:latin typeface="Times New Roman" panose="02020603050405020304" pitchFamily="18" charset="0"/>
                          <a:cs typeface="Times New Roman" panose="02020603050405020304" pitchFamily="18" charset="0"/>
                        </a:rPr>
                        <a:t>  - </a:t>
                      </a:r>
                      <a:r>
                        <a:rPr lang="vi-VN" sz="1800" u="none" strike="noStrike" spc="0" dirty="0" smtClean="0">
                          <a:effectLst/>
                          <a:latin typeface="Times New Roman" panose="02020603050405020304" pitchFamily="18" charset="0"/>
                          <a:cs typeface="Times New Roman" panose="02020603050405020304" pitchFamily="18" charset="0"/>
                        </a:rPr>
                        <a:t>Có kh</a:t>
                      </a:r>
                      <a:r>
                        <a:rPr lang="en-US" sz="1800" u="none" strike="noStrike" spc="0" dirty="0" smtClean="0">
                          <a:effectLst/>
                          <a:latin typeface="Times New Roman" panose="02020603050405020304" pitchFamily="18" charset="0"/>
                          <a:cs typeface="Times New Roman" panose="02020603050405020304" pitchFamily="18" charset="0"/>
                        </a:rPr>
                        <a:t>ả</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năng thích nghi trong các nền văn hoá hay ngôn ngữ khác nhau.</a:t>
                      </a:r>
                      <a:endParaRPr lang="en-US" sz="18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45" marR="6345" marT="0" marB="0"/>
                </a:tc>
                <a:extLst>
                  <a:ext uri="{0D108BD9-81ED-4DB2-BD59-A6C34878D82A}">
                    <a16:rowId xmlns:a16="http://schemas.microsoft.com/office/drawing/2014/main" val="1220300227"/>
                  </a:ext>
                </a:extLst>
              </a:tr>
              <a:tr h="910625">
                <a:tc>
                  <a:txBody>
                    <a:bodyPr/>
                    <a:lstStyle/>
                    <a:p>
                      <a:pPr indent="-330200" algn="ctr">
                        <a:lnSpc>
                          <a:spcPct val="100000"/>
                        </a:lnSpc>
                        <a:spcAft>
                          <a:spcPts val="0"/>
                        </a:spcAft>
                      </a:pPr>
                      <a:r>
                        <a:rPr lang="vi-VN" sz="1800" spc="0" dirty="0">
                          <a:effectLst/>
                          <a:latin typeface="Times New Roman" panose="02020603050405020304" pitchFamily="18" charset="0"/>
                          <a:cs typeface="Times New Roman" panose="02020603050405020304" pitchFamily="18" charset="0"/>
                        </a:rPr>
                        <a:t>Tính cách cùa thương hiệu</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45" marR="6345" marT="0" marB="0"/>
                </a:tc>
                <a:tc>
                  <a:txBody>
                    <a:bodyPr/>
                    <a:lstStyle/>
                    <a:p>
                      <a:pPr marL="0" lvl="0" indent="0" algn="just">
                        <a:lnSpc>
                          <a:spcPct val="100000"/>
                        </a:lnSpc>
                        <a:spcAft>
                          <a:spcPts val="300"/>
                        </a:spcAft>
                        <a:buClr>
                          <a:srgbClr val="000000"/>
                        </a:buClr>
                        <a:buSzPts val="950"/>
                        <a:buFont typeface="Symbol" panose="05050102010706020507" pitchFamily="18" charset="2"/>
                        <a:buNone/>
                        <a:tabLst>
                          <a:tab pos="123190" algn="l"/>
                        </a:tabLst>
                      </a:pPr>
                      <a:r>
                        <a:rPr lang="en-US" sz="1800" u="none" strike="noStrike" spc="0" dirty="0" smtClean="0">
                          <a:effectLst/>
                          <a:latin typeface="Times New Roman" panose="02020603050405020304" pitchFamily="18" charset="0"/>
                          <a:cs typeface="Times New Roman" panose="02020603050405020304" pitchFamily="18" charset="0"/>
                        </a:rPr>
                        <a:t>  - </a:t>
                      </a:r>
                      <a:r>
                        <a:rPr lang="vi-VN" sz="1800" u="none" strike="noStrike" spc="0" dirty="0" smtClean="0">
                          <a:effectLst/>
                          <a:latin typeface="Times New Roman" panose="02020603050405020304" pitchFamily="18" charset="0"/>
                          <a:cs typeface="Times New Roman" panose="02020603050405020304" pitchFamily="18" charset="0"/>
                        </a:rPr>
                        <a:t>Mang </a:t>
                      </a:r>
                      <a:r>
                        <a:rPr lang="vi-VN" sz="1800" u="none" strike="noStrike" spc="0" dirty="0">
                          <a:effectLst/>
                          <a:latin typeface="Times New Roman" panose="02020603050405020304" pitchFamily="18" charset="0"/>
                          <a:cs typeface="Times New Roman" panose="02020603050405020304" pitchFamily="18" charset="0"/>
                        </a:rPr>
                        <a:t>đậm ý nghĩa </a:t>
                      </a:r>
                      <a:r>
                        <a:rPr lang="vi-VN" sz="1800" u="none" strike="noStrike" spc="0" dirty="0" smtClean="0">
                          <a:effectLst/>
                          <a:latin typeface="Times New Roman" panose="02020603050405020304" pitchFamily="18" charset="0"/>
                          <a:cs typeface="Times New Roman" panose="02020603050405020304" pitchFamily="18" charset="0"/>
                        </a:rPr>
                        <a:t>v</a:t>
                      </a:r>
                      <a:r>
                        <a:rPr lang="en-US" sz="1800" u="none" strike="noStrike" spc="0" dirty="0" smtClean="0">
                          <a:effectLst/>
                          <a:latin typeface="Times New Roman" panose="02020603050405020304" pitchFamily="18" charset="0"/>
                          <a:cs typeface="Times New Roman" panose="02020603050405020304" pitchFamily="18" charset="0"/>
                        </a:rPr>
                        <a:t>ă</a:t>
                      </a:r>
                      <a:r>
                        <a:rPr lang="vi-VN" sz="1800" u="none" strike="noStrike" spc="0" dirty="0" smtClean="0">
                          <a:effectLst/>
                          <a:latin typeface="Times New Roman" panose="02020603050405020304" pitchFamily="18" charset="0"/>
                          <a:cs typeface="Times New Roman" panose="02020603050405020304" pitchFamily="18" charset="0"/>
                        </a:rPr>
                        <a:t>n </a:t>
                      </a:r>
                      <a:r>
                        <a:rPr lang="vi-VN" sz="1800" u="none" strike="noStrike" spc="0" dirty="0">
                          <a:effectLst/>
                          <a:latin typeface="Times New Roman" panose="02020603050405020304" pitchFamily="18" charset="0"/>
                          <a:cs typeface="Times New Roman" panose="02020603050405020304" pitchFamily="18" charset="0"/>
                        </a:rPr>
                        <a:t>hoá và giàu hình tượng (sử dụng </a:t>
                      </a:r>
                      <a:r>
                        <a:rPr lang="en-US" sz="1800" u="none" strike="noStrike" spc="0" dirty="0" err="1" smtClean="0">
                          <a:effectLst/>
                          <a:latin typeface="Times New Roman" panose="02020603050405020304" pitchFamily="18" charset="0"/>
                          <a:cs typeface="Times New Roman" panose="02020603050405020304" pitchFamily="18" charset="0"/>
                        </a:rPr>
                        <a:t>một</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nhân vật hoặc con vật nào đó để diễn tà tính cách riêng biệt).</a:t>
                      </a:r>
                      <a:endParaRPr lang="en-US" sz="1800" u="none" strike="noStrike" spc="0" dirty="0">
                        <a:effectLst/>
                        <a:latin typeface="Times New Roman" panose="02020603050405020304" pitchFamily="18" charset="0"/>
                        <a:cs typeface="Times New Roman" panose="02020603050405020304" pitchFamily="18" charset="0"/>
                      </a:endParaRPr>
                    </a:p>
                    <a:p>
                      <a:pPr marL="0" lvl="0" indent="0" algn="just">
                        <a:lnSpc>
                          <a:spcPct val="100000"/>
                        </a:lnSpc>
                        <a:spcBef>
                          <a:spcPts val="300"/>
                        </a:spcBef>
                        <a:spcAft>
                          <a:spcPts val="0"/>
                        </a:spcAft>
                        <a:buClr>
                          <a:srgbClr val="000000"/>
                        </a:buClr>
                        <a:buSzPts val="950"/>
                        <a:buFont typeface="Symbol" panose="05050102010706020507" pitchFamily="18" charset="2"/>
                        <a:buNone/>
                        <a:tabLst>
                          <a:tab pos="95885" algn="l"/>
                        </a:tabLst>
                      </a:pPr>
                      <a:r>
                        <a:rPr lang="en-US" sz="1800" u="none" strike="noStrike" spc="0" dirty="0" smtClean="0">
                          <a:effectLst/>
                          <a:latin typeface="Times New Roman" panose="02020603050405020304" pitchFamily="18" charset="0"/>
                          <a:cs typeface="Times New Roman" panose="02020603050405020304" pitchFamily="18" charset="0"/>
                        </a:rPr>
                        <a:t>  - </a:t>
                      </a:r>
                      <a:r>
                        <a:rPr lang="vi-VN" sz="1800" u="none" strike="noStrike" spc="0" dirty="0" smtClean="0">
                          <a:effectLst/>
                          <a:latin typeface="Times New Roman" panose="02020603050405020304" pitchFamily="18" charset="0"/>
                          <a:cs typeface="Times New Roman" panose="02020603050405020304" pitchFamily="18" charset="0"/>
                        </a:rPr>
                        <a:t>Tạo </a:t>
                      </a:r>
                      <a:r>
                        <a:rPr lang="vi-VN" sz="1800" u="none" strike="noStrike" spc="0" dirty="0">
                          <a:effectLst/>
                          <a:latin typeface="Times New Roman" panose="02020603050405020304" pitchFamily="18" charset="0"/>
                          <a:cs typeface="Times New Roman" panose="02020603050405020304" pitchFamily="18" charset="0"/>
                        </a:rPr>
                        <a:t>được thiện cảm cho các </a:t>
                      </a:r>
                      <a:r>
                        <a:rPr lang="en-US" sz="1800" u="none" strike="noStrike" spc="0" dirty="0" err="1" smtClean="0">
                          <a:effectLst/>
                          <a:latin typeface="Times New Roman" panose="02020603050405020304" pitchFamily="18" charset="0"/>
                          <a:cs typeface="Times New Roman" panose="02020603050405020304" pitchFamily="18" charset="0"/>
                        </a:rPr>
                        <a:t>đối</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tượng mà </a:t>
                      </a:r>
                      <a:r>
                        <a:rPr lang="vi-VN" sz="1800" u="none" strike="noStrike" spc="0" dirty="0" smtClean="0">
                          <a:effectLst/>
                          <a:latin typeface="Times New Roman" panose="02020603050405020304" pitchFamily="18" charset="0"/>
                          <a:cs typeface="Times New Roman" panose="02020603050405020304" pitchFamily="18" charset="0"/>
                        </a:rPr>
                        <a:t>nh</a:t>
                      </a:r>
                      <a:r>
                        <a:rPr lang="en-US" sz="1800" u="none" strike="noStrike" spc="0" dirty="0" smtClean="0">
                          <a:effectLst/>
                          <a:latin typeface="Times New Roman" panose="02020603050405020304" pitchFamily="18" charset="0"/>
                          <a:cs typeface="Times New Roman" panose="02020603050405020304" pitchFamily="18" charset="0"/>
                        </a:rPr>
                        <a:t>à</a:t>
                      </a:r>
                      <a:r>
                        <a:rPr lang="en-US" sz="1800" u="none" strike="noStrike" spc="0" baseline="0" dirty="0" smtClean="0">
                          <a:effectLst/>
                          <a:latin typeface="Times New Roman" panose="02020603050405020304" pitchFamily="18" charset="0"/>
                          <a:cs typeface="Times New Roman" panose="02020603050405020304" pitchFamily="18" charset="0"/>
                        </a:rPr>
                        <a:t> </a:t>
                      </a:r>
                      <a:r>
                        <a:rPr lang="en-US" sz="1800" u="none" strike="noStrike" spc="0" baseline="0" dirty="0" err="1" smtClean="0">
                          <a:effectLst/>
                          <a:latin typeface="Times New Roman" panose="02020603050405020304" pitchFamily="18" charset="0"/>
                          <a:cs typeface="Times New Roman" panose="02020603050405020304" pitchFamily="18" charset="0"/>
                        </a:rPr>
                        <a:t>trường</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hướng </a:t>
                      </a:r>
                      <a:r>
                        <a:rPr lang="vi-VN" sz="1800" u="none" strike="noStrike" spc="0" dirty="0" smtClean="0">
                          <a:effectLst/>
                          <a:latin typeface="Times New Roman" panose="02020603050405020304" pitchFamily="18" charset="0"/>
                          <a:cs typeface="Times New Roman" panose="02020603050405020304" pitchFamily="18" charset="0"/>
                        </a:rPr>
                        <a:t>t</a:t>
                      </a:r>
                      <a:r>
                        <a:rPr lang="en-US" sz="1800" u="none" strike="noStrike" spc="0" dirty="0" err="1" smtClean="0">
                          <a:effectLst/>
                          <a:latin typeface="Times New Roman" panose="02020603050405020304" pitchFamily="18" charset="0"/>
                          <a:cs typeface="Times New Roman" panose="02020603050405020304" pitchFamily="18" charset="0"/>
                        </a:rPr>
                        <a:t>ới</a:t>
                      </a:r>
                      <a:r>
                        <a:rPr lang="vi-VN" sz="1800" u="none" strike="noStrike" spc="0" dirty="0" smtClean="0">
                          <a:effectLst/>
                          <a:latin typeface="Times New Roman" panose="02020603050405020304" pitchFamily="18" charset="0"/>
                          <a:cs typeface="Times New Roman" panose="02020603050405020304" pitchFamily="18" charset="0"/>
                        </a:rPr>
                        <a:t>.</a:t>
                      </a:r>
                      <a:endParaRPr lang="en-US" sz="18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45" marR="6345" marT="0" marB="0"/>
                </a:tc>
                <a:extLst>
                  <a:ext uri="{0D108BD9-81ED-4DB2-BD59-A6C34878D82A}">
                    <a16:rowId xmlns:a16="http://schemas.microsoft.com/office/drawing/2014/main" val="3413883611"/>
                  </a:ext>
                </a:extLst>
              </a:tr>
              <a:tr h="1543234">
                <a:tc>
                  <a:txBody>
                    <a:bodyPr/>
                    <a:lstStyle/>
                    <a:p>
                      <a:pPr indent="-330200" algn="ctr">
                        <a:lnSpc>
                          <a:spcPct val="100000"/>
                        </a:lnSpc>
                        <a:spcAft>
                          <a:spcPts val="0"/>
                        </a:spcAft>
                      </a:pPr>
                      <a:r>
                        <a:rPr lang="vi-VN" sz="1800" spc="0" dirty="0">
                          <a:effectLst/>
                          <a:latin typeface="Times New Roman" panose="02020603050405020304" pitchFamily="18" charset="0"/>
                          <a:cs typeface="Times New Roman" panose="02020603050405020304" pitchFamily="18" charset="0"/>
                        </a:rPr>
                        <a:t>Câu, khẩu </a:t>
                      </a:r>
                      <a:r>
                        <a:rPr lang="vi-VN" sz="1800" spc="0" dirty="0" smtClean="0">
                          <a:effectLst/>
                          <a:latin typeface="Times New Roman" panose="02020603050405020304" pitchFamily="18" charset="0"/>
                          <a:cs typeface="Times New Roman" panose="02020603050405020304" pitchFamily="18" charset="0"/>
                        </a:rPr>
                        <a:t>h</a:t>
                      </a:r>
                      <a:r>
                        <a:rPr lang="en-US" sz="1800" spc="0" dirty="0" err="1" smtClean="0">
                          <a:effectLst/>
                          <a:latin typeface="Times New Roman" panose="02020603050405020304" pitchFamily="18" charset="0"/>
                          <a:cs typeface="Times New Roman" panose="02020603050405020304" pitchFamily="18" charset="0"/>
                        </a:rPr>
                        <a:t>i</a:t>
                      </a:r>
                      <a:r>
                        <a:rPr lang="vi-VN" sz="1800" spc="0" dirty="0" smtClean="0">
                          <a:effectLst/>
                          <a:latin typeface="Times New Roman" panose="02020603050405020304" pitchFamily="18" charset="0"/>
                          <a:cs typeface="Times New Roman" panose="02020603050405020304" pitchFamily="18" charset="0"/>
                        </a:rPr>
                        <a:t>ệu</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45" marR="6345" marT="0" marB="0"/>
                </a:tc>
                <a:tc>
                  <a:txBody>
                    <a:bodyPr/>
                    <a:lstStyle/>
                    <a:p>
                      <a:pPr marL="0" lvl="0" indent="0" algn="just">
                        <a:lnSpc>
                          <a:spcPct val="100000"/>
                        </a:lnSpc>
                        <a:spcAft>
                          <a:spcPts val="300"/>
                        </a:spcAft>
                        <a:buClr>
                          <a:srgbClr val="000000"/>
                        </a:buClr>
                        <a:buSzPts val="950"/>
                        <a:buFont typeface="Symbol" panose="05050102010706020507" pitchFamily="18" charset="2"/>
                        <a:buNone/>
                        <a:tabLst>
                          <a:tab pos="107315" algn="l"/>
                        </a:tabLst>
                      </a:pPr>
                      <a:r>
                        <a:rPr lang="en-US" sz="1800" u="none" strike="noStrike" spc="0" dirty="0" smtClean="0">
                          <a:effectLst/>
                          <a:latin typeface="Times New Roman" panose="02020603050405020304" pitchFamily="18" charset="0"/>
                          <a:cs typeface="Times New Roman" panose="02020603050405020304" pitchFamily="18" charset="0"/>
                        </a:rPr>
                        <a:t>  - </a:t>
                      </a:r>
                      <a:r>
                        <a:rPr lang="vi-VN" sz="1800" u="none" strike="noStrike" spc="0" dirty="0" smtClean="0">
                          <a:effectLst/>
                          <a:latin typeface="Times New Roman" panose="02020603050405020304" pitchFamily="18" charset="0"/>
                          <a:cs typeface="Times New Roman" panose="02020603050405020304" pitchFamily="18" charset="0"/>
                        </a:rPr>
                        <a:t>Th</a:t>
                      </a:r>
                      <a:r>
                        <a:rPr lang="en-US" sz="1800" u="none" strike="noStrike" spc="0" dirty="0" smtClean="0">
                          <a:effectLst/>
                          <a:latin typeface="Times New Roman" panose="02020603050405020304" pitchFamily="18" charset="0"/>
                          <a:cs typeface="Times New Roman" panose="02020603050405020304" pitchFamily="18" charset="0"/>
                        </a:rPr>
                        <a:t>ể</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hiện </a:t>
                      </a:r>
                      <a:r>
                        <a:rPr lang="en-US" sz="1800" u="none" strike="noStrike" spc="0" dirty="0" smtClean="0">
                          <a:effectLst/>
                          <a:latin typeface="Times New Roman" panose="02020603050405020304" pitchFamily="18" charset="0"/>
                          <a:cs typeface="Times New Roman" panose="02020603050405020304" pitchFamily="18" charset="0"/>
                        </a:rPr>
                        <a:t>ý</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tưởng và thông điệp </a:t>
                      </a:r>
                      <a:r>
                        <a:rPr lang="vi-VN" sz="1800" u="none" strike="noStrike" spc="0" dirty="0" smtClean="0">
                          <a:effectLst/>
                          <a:latin typeface="Times New Roman" panose="02020603050405020304" pitchFamily="18" charset="0"/>
                          <a:cs typeface="Times New Roman" panose="02020603050405020304" pitchFamily="18" charset="0"/>
                        </a:rPr>
                        <a:t>m</a:t>
                      </a:r>
                      <a:r>
                        <a:rPr lang="en-US" sz="1800" u="none" strike="noStrike" spc="0" dirty="0" smtClean="0">
                          <a:effectLst/>
                          <a:latin typeface="Times New Roman" panose="02020603050405020304" pitchFamily="18" charset="0"/>
                          <a:cs typeface="Times New Roman" panose="02020603050405020304" pitchFamily="18" charset="0"/>
                        </a:rPr>
                        <a:t>à</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nhà trường muốn đưa tới đối tác và khách hàng: chiến </a:t>
                      </a:r>
                      <a:r>
                        <a:rPr lang="en-US" sz="1800" u="none" strike="noStrike" spc="0" dirty="0" smtClean="0">
                          <a:effectLst/>
                          <a:latin typeface="Times New Roman" panose="02020603050405020304" pitchFamily="18" charset="0"/>
                          <a:cs typeface="Times New Roman" panose="02020603050405020304" pitchFamily="18" charset="0"/>
                        </a:rPr>
                        <a:t>l</a:t>
                      </a:r>
                      <a:r>
                        <a:rPr lang="vi-VN" sz="1800" u="none" strike="noStrike" spc="0" dirty="0" smtClean="0">
                          <a:effectLst/>
                          <a:latin typeface="Times New Roman" panose="02020603050405020304" pitchFamily="18" charset="0"/>
                          <a:cs typeface="Times New Roman" panose="02020603050405020304" pitchFamily="18" charset="0"/>
                        </a:rPr>
                        <a:t>ược </a:t>
                      </a:r>
                      <a:r>
                        <a:rPr lang="vi-VN" sz="1800" u="none" strike="noStrike" spc="0" dirty="0">
                          <a:effectLst/>
                          <a:latin typeface="Times New Roman" panose="02020603050405020304" pitchFamily="18" charset="0"/>
                          <a:cs typeface="Times New Roman" panose="02020603050405020304" pitchFamily="18" charset="0"/>
                        </a:rPr>
                        <a:t>và định hướng cùa </a:t>
                      </a:r>
                      <a:r>
                        <a:rPr lang="vi-VN" sz="1800" u="none" strike="noStrike" spc="0" dirty="0" smtClean="0">
                          <a:effectLst/>
                          <a:latin typeface="Times New Roman" panose="02020603050405020304" pitchFamily="18" charset="0"/>
                          <a:cs typeface="Times New Roman" panose="02020603050405020304" pitchFamily="18" charset="0"/>
                        </a:rPr>
                        <a:t>nh</a:t>
                      </a:r>
                      <a:r>
                        <a:rPr lang="en-US" sz="1800" u="none" strike="noStrike" spc="0" dirty="0" smtClean="0">
                          <a:effectLst/>
                          <a:latin typeface="Times New Roman" panose="02020603050405020304" pitchFamily="18" charset="0"/>
                          <a:cs typeface="Times New Roman" panose="02020603050405020304" pitchFamily="18" charset="0"/>
                        </a:rPr>
                        <a:t>à</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trường; những </a:t>
                      </a:r>
                      <a:r>
                        <a:rPr lang="en-US" sz="1800" u="none" strike="noStrike" spc="0" dirty="0" err="1" smtClean="0">
                          <a:effectLst/>
                          <a:latin typeface="Times New Roman" panose="02020603050405020304" pitchFamily="18" charset="0"/>
                          <a:cs typeface="Times New Roman" panose="02020603050405020304" pitchFamily="18" charset="0"/>
                        </a:rPr>
                        <a:t>lợi</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ích đích thực và tiềm năng mà sản phẩm của nhà trường mang lại; phân biệt thậm chí gọi tên </a:t>
                      </a:r>
                      <a:r>
                        <a:rPr lang="vi-VN" sz="1800" u="none" strike="noStrike" spc="0" dirty="0" smtClean="0">
                          <a:effectLst/>
                          <a:latin typeface="Times New Roman" panose="02020603050405020304" pitchFamily="18" charset="0"/>
                          <a:cs typeface="Times New Roman" panose="02020603050405020304" pitchFamily="18" charset="0"/>
                        </a:rPr>
                        <a:t>th</a:t>
                      </a:r>
                      <a:r>
                        <a:rPr lang="en-US" sz="1800" u="none" strike="noStrike" spc="0" dirty="0" smtClean="0">
                          <a:effectLst/>
                          <a:latin typeface="Times New Roman" panose="02020603050405020304" pitchFamily="18" charset="0"/>
                          <a:cs typeface="Times New Roman" panose="02020603050405020304" pitchFamily="18" charset="0"/>
                        </a:rPr>
                        <a:t>ay</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cho nhà trường...</a:t>
                      </a:r>
                      <a:endParaRPr lang="en-US" sz="1800" u="none" strike="noStrike" spc="0" dirty="0">
                        <a:effectLst/>
                        <a:latin typeface="Times New Roman" panose="02020603050405020304" pitchFamily="18" charset="0"/>
                        <a:cs typeface="Times New Roman" panose="02020603050405020304" pitchFamily="18" charset="0"/>
                      </a:endParaRPr>
                    </a:p>
                    <a:p>
                      <a:pPr marL="0" lvl="0" indent="0" algn="just">
                        <a:lnSpc>
                          <a:spcPct val="100000"/>
                        </a:lnSpc>
                        <a:spcBef>
                          <a:spcPts val="300"/>
                        </a:spcBef>
                        <a:spcAft>
                          <a:spcPts val="0"/>
                        </a:spcAft>
                        <a:buClr>
                          <a:srgbClr val="000000"/>
                        </a:buClr>
                        <a:buSzPts val="950"/>
                        <a:buFont typeface="Symbol" panose="05050102010706020507" pitchFamily="18" charset="2"/>
                        <a:buNone/>
                        <a:tabLst>
                          <a:tab pos="123190" algn="l"/>
                        </a:tabLst>
                      </a:pPr>
                      <a:r>
                        <a:rPr lang="en-US" sz="1800" u="none" strike="noStrike" spc="0" dirty="0" smtClean="0">
                          <a:effectLst/>
                          <a:latin typeface="Times New Roman" panose="02020603050405020304" pitchFamily="18" charset="0"/>
                          <a:cs typeface="Times New Roman" panose="02020603050405020304" pitchFamily="18" charset="0"/>
                        </a:rPr>
                        <a:t>  - </a:t>
                      </a:r>
                      <a:r>
                        <a:rPr lang="vi-VN" sz="1800" u="none" strike="noStrike" spc="0" dirty="0" smtClean="0">
                          <a:effectLst/>
                          <a:latin typeface="Times New Roman" panose="02020603050405020304" pitchFamily="18" charset="0"/>
                          <a:cs typeface="Times New Roman" panose="02020603050405020304" pitchFamily="18" charset="0"/>
                        </a:rPr>
                        <a:t>N</a:t>
                      </a:r>
                      <a:r>
                        <a:rPr lang="en-US" sz="1800" u="none" strike="noStrike" spc="0" dirty="0" err="1" smtClean="0">
                          <a:effectLst/>
                          <a:latin typeface="Times New Roman" panose="02020603050405020304" pitchFamily="18" charset="0"/>
                          <a:cs typeface="Times New Roman" panose="02020603050405020304" pitchFamily="18" charset="0"/>
                        </a:rPr>
                        <a:t>gắn</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gọn, chứa đựng </a:t>
                      </a:r>
                      <a:r>
                        <a:rPr lang="en-US" sz="1800" u="none" strike="noStrike" spc="0" dirty="0" smtClean="0">
                          <a:effectLst/>
                          <a:latin typeface="Times New Roman" panose="02020603050405020304" pitchFamily="18" charset="0"/>
                          <a:cs typeface="Times New Roman" panose="02020603050405020304" pitchFamily="18" charset="0"/>
                        </a:rPr>
                        <a:t>t</a:t>
                      </a:r>
                      <a:r>
                        <a:rPr lang="vi-VN" sz="1800" u="none" strike="noStrike" spc="0" dirty="0" smtClean="0">
                          <a:effectLst/>
                          <a:latin typeface="Times New Roman" panose="02020603050405020304" pitchFamily="18" charset="0"/>
                          <a:cs typeface="Times New Roman" panose="02020603050405020304" pitchFamily="18" charset="0"/>
                        </a:rPr>
                        <a:t>hông </a:t>
                      </a:r>
                      <a:r>
                        <a:rPr lang="vi-VN" sz="1800" u="none" strike="noStrike" spc="0" dirty="0">
                          <a:effectLst/>
                          <a:latin typeface="Times New Roman" panose="02020603050405020304" pitchFamily="18" charset="0"/>
                          <a:cs typeface="Times New Roman" panose="02020603050405020304" pitchFamily="18" charset="0"/>
                        </a:rPr>
                        <a:t>điệp quan trọng cần truyền </a:t>
                      </a:r>
                      <a:r>
                        <a:rPr lang="en-US" sz="1800" u="none" strike="noStrike" spc="0" dirty="0" smtClean="0">
                          <a:effectLst/>
                          <a:latin typeface="Times New Roman" panose="02020603050405020304" pitchFamily="18" charset="0"/>
                          <a:cs typeface="Times New Roman" panose="02020603050405020304" pitchFamily="18" charset="0"/>
                        </a:rPr>
                        <a:t>t</a:t>
                      </a:r>
                      <a:r>
                        <a:rPr lang="vi-VN" sz="1800" u="none" strike="noStrike" spc="0" dirty="0" smtClean="0">
                          <a:effectLst/>
                          <a:latin typeface="Times New Roman" panose="02020603050405020304" pitchFamily="18" charset="0"/>
                          <a:cs typeface="Times New Roman" panose="02020603050405020304" pitchFamily="18" charset="0"/>
                        </a:rPr>
                        <a:t>ải v</a:t>
                      </a:r>
                      <a:r>
                        <a:rPr lang="en-US" sz="1800" u="none" strike="noStrike" spc="0" dirty="0" smtClean="0">
                          <a:effectLst/>
                          <a:latin typeface="Times New Roman" panose="02020603050405020304" pitchFamily="18" charset="0"/>
                          <a:cs typeface="Times New Roman" panose="02020603050405020304" pitchFamily="18" charset="0"/>
                        </a:rPr>
                        <a:t>à</a:t>
                      </a:r>
                      <a:r>
                        <a:rPr lang="vi-VN" sz="1800" u="none" strike="noStrike" spc="0" dirty="0" smtClean="0">
                          <a:effectLst/>
                          <a:latin typeface="Times New Roman" panose="02020603050405020304" pitchFamily="18" charset="0"/>
                          <a:cs typeface="Times New Roman" panose="02020603050405020304" pitchFamily="18" charset="0"/>
                        </a:rPr>
                        <a:t> </a:t>
                      </a:r>
                      <a:r>
                        <a:rPr lang="vi-VN" sz="1800" u="none" strike="noStrike" spc="0" dirty="0">
                          <a:effectLst/>
                          <a:latin typeface="Times New Roman" panose="02020603050405020304" pitchFamily="18" charset="0"/>
                          <a:cs typeface="Times New Roman" panose="02020603050405020304" pitchFamily="18" charset="0"/>
                        </a:rPr>
                        <a:t>khơi gợi cảm xức.</a:t>
                      </a:r>
                      <a:endParaRPr lang="en-US" sz="180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45" marR="6345" marT="0" marB="0"/>
                </a:tc>
                <a:extLst>
                  <a:ext uri="{0D108BD9-81ED-4DB2-BD59-A6C34878D82A}">
                    <a16:rowId xmlns:a16="http://schemas.microsoft.com/office/drawing/2014/main" val="3994939247"/>
                  </a:ext>
                </a:extLst>
              </a:tr>
            </a:tbl>
          </a:graphicData>
        </a:graphic>
      </p:graphicFrame>
      <p:sp>
        <p:nvSpPr>
          <p:cNvPr id="6" name="Rectangle 5"/>
          <p:cNvSpPr/>
          <p:nvPr/>
        </p:nvSpPr>
        <p:spPr>
          <a:xfrm>
            <a:off x="391886" y="0"/>
            <a:ext cx="7903028" cy="1292662"/>
          </a:xfrm>
          <a:prstGeom prst="rect">
            <a:avLst/>
          </a:prstGeom>
        </p:spPr>
        <p:txBody>
          <a:bodyPr wrap="square">
            <a:spAutoFit/>
          </a:bodyPr>
          <a:lstStyle/>
          <a:p>
            <a:pPr lvl="0" indent="266700" algn="ctr" eaLnBrk="0" fontAlgn="base" hangingPunct="0">
              <a:spcBef>
                <a:spcPct val="0"/>
              </a:spcBef>
              <a:spcAft>
                <a:spcPct val="0"/>
              </a:spcAft>
              <a:tabLst>
                <a:tab pos="123825" algn="l"/>
              </a:tabLst>
            </a:pPr>
            <a:r>
              <a:rPr lang="vi-VN" altLang="en-US" sz="2600" dirty="0" smtClean="0">
                <a:latin typeface="Times New Roman" panose="02020603050405020304" pitchFamily="18" charset="0"/>
                <a:ea typeface="Times New Roman" panose="02020603050405020304" pitchFamily="18" charset="0"/>
                <a:cs typeface="Times New Roman" panose="02020603050405020304" pitchFamily="18" charset="0"/>
              </a:rPr>
              <a:t>Ngoài </a:t>
            </a:r>
            <a:r>
              <a:rPr lang="vi-VN" altLang="en-US" sz="2600" dirty="0">
                <a:latin typeface="Times New Roman" panose="02020603050405020304" pitchFamily="18" charset="0"/>
                <a:ea typeface="Times New Roman" panose="02020603050405020304" pitchFamily="18" charset="0"/>
                <a:cs typeface="Times New Roman" panose="02020603050405020304" pitchFamily="18" charset="0"/>
              </a:rPr>
              <a:t>ra, khi xây dựng thương hiệu cũng </a:t>
            </a:r>
            <a:r>
              <a:rPr lang="vi-VN" altLang="en-US" sz="2600" dirty="0" smtClean="0">
                <a:latin typeface="Times New Roman" panose="02020603050405020304" pitchFamily="18" charset="0"/>
                <a:ea typeface="Times New Roman" panose="02020603050405020304" pitchFamily="18" charset="0"/>
                <a:cs typeface="Times New Roman" panose="02020603050405020304" pitchFamily="18" charset="0"/>
              </a:rPr>
              <a:t>c</a:t>
            </a:r>
            <a:r>
              <a:rPr lang="en-US" altLang="en-US" sz="2600" dirty="0" smtClean="0">
                <a:latin typeface="Times New Roman" panose="02020603050405020304" pitchFamily="18" charset="0"/>
                <a:ea typeface="Times New Roman" panose="02020603050405020304" pitchFamily="18" charset="0"/>
                <a:cs typeface="Times New Roman" panose="02020603050405020304" pitchFamily="18" charset="0"/>
              </a:rPr>
              <a:t>ầ</a:t>
            </a:r>
            <a:r>
              <a:rPr lang="vi-VN" altLang="en-US" sz="2600" dirty="0" smtClean="0">
                <a:latin typeface="Times New Roman" panose="02020603050405020304" pitchFamily="18" charset="0"/>
                <a:ea typeface="Times New Roman" panose="02020603050405020304" pitchFamily="18" charset="0"/>
                <a:cs typeface="Times New Roman" panose="02020603050405020304" pitchFamily="18" charset="0"/>
              </a:rPr>
              <a:t>n </a:t>
            </a:r>
            <a:r>
              <a:rPr lang="vi-VN" altLang="en-US" sz="2600" dirty="0">
                <a:latin typeface="Times New Roman" panose="02020603050405020304" pitchFamily="18" charset="0"/>
                <a:ea typeface="Times New Roman" panose="02020603050405020304" pitchFamily="18" charset="0"/>
                <a:cs typeface="Times New Roman" panose="02020603050405020304" pitchFamily="18" charset="0"/>
              </a:rPr>
              <a:t>chú ý đến một số yêu cầu cơ bản dưới góc độ văn hoá:</a:t>
            </a:r>
            <a:endParaRPr lang="en-US" altLang="en-US" sz="2600" dirty="0">
              <a:latin typeface="Times New Roman" panose="02020603050405020304" pitchFamily="18" charset="0"/>
              <a:cs typeface="Times New Roman" panose="02020603050405020304" pitchFamily="18" charset="0"/>
            </a:endParaRPr>
          </a:p>
          <a:p>
            <a:pPr lvl="0" indent="266700" algn="ctr" eaLnBrk="0" fontAlgn="base" hangingPunct="0">
              <a:spcBef>
                <a:spcPct val="0"/>
              </a:spcBef>
              <a:spcAft>
                <a:spcPct val="0"/>
              </a:spcAft>
              <a:tabLst>
                <a:tab pos="123825" algn="l"/>
              </a:tabLst>
            </a:pPr>
            <a:endParaRPr lang="en-US" alt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3119971"/>
      </p:ext>
    </p:extLst>
  </p:cSld>
  <p:clrMapOvr>
    <a:masterClrMapping/>
  </p:clrMapOvr>
  <p:timing>
    <p:tnLst>
      <p:par>
        <p:cTn id="1" dur="indefinite" restart="never" nodeType="tmRoot"/>
      </p:par>
    </p:tnLst>
  </p:timing>
</p:sld>
</file>

<file path=ppt/theme/theme1.xml><?xml version="1.0" encoding="utf-8"?>
<a:theme xmlns:a="http://schemas.openxmlformats.org/drawingml/2006/main" name="Contents Slide Master">
  <a:themeElements>
    <a:clrScheme name="ALLPPT-COLOR-A27">
      <a:dk1>
        <a:sysClr val="windowText" lastClr="000000"/>
      </a:dk1>
      <a:lt1>
        <a:sysClr val="window" lastClr="FFFFFF"/>
      </a:lt1>
      <a:dk2>
        <a:srgbClr val="1F497D"/>
      </a:dk2>
      <a:lt2>
        <a:srgbClr val="EEECE1"/>
      </a:lt2>
      <a:accent1>
        <a:srgbClr val="797B4F"/>
      </a:accent1>
      <a:accent2>
        <a:srgbClr val="797B4F"/>
      </a:accent2>
      <a:accent3>
        <a:srgbClr val="797B4F"/>
      </a:accent3>
      <a:accent4>
        <a:srgbClr val="797B4F"/>
      </a:accent4>
      <a:accent5>
        <a:srgbClr val="797B4F"/>
      </a:accent5>
      <a:accent6>
        <a:srgbClr val="797B4F"/>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ver and End Slide Master">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ontents Slide Master">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3452</TotalTime>
  <Words>7706</Words>
  <Application>Microsoft Office PowerPoint</Application>
  <PresentationFormat>On-screen Show (4:3)</PresentationFormat>
  <Paragraphs>906</Paragraphs>
  <Slides>131</Slides>
  <Notes>6</Notes>
  <HiddenSlides>0</HiddenSlides>
  <MMClips>0</MMClips>
  <ScaleCrop>false</ScaleCrop>
  <HeadingPairs>
    <vt:vector size="8" baseType="variant">
      <vt:variant>
        <vt:lpstr>Fonts Used</vt:lpstr>
      </vt:variant>
      <vt:variant>
        <vt:i4>24</vt:i4>
      </vt:variant>
      <vt:variant>
        <vt:lpstr>Theme</vt:lpstr>
      </vt:variant>
      <vt:variant>
        <vt:i4>4</vt:i4>
      </vt:variant>
      <vt:variant>
        <vt:lpstr>Embedded OLE Servers</vt:lpstr>
      </vt:variant>
      <vt:variant>
        <vt:i4>2</vt:i4>
      </vt:variant>
      <vt:variant>
        <vt:lpstr>Slide Titles</vt:lpstr>
      </vt:variant>
      <vt:variant>
        <vt:i4>131</vt:i4>
      </vt:variant>
    </vt:vector>
  </HeadingPairs>
  <TitlesOfParts>
    <vt:vector size="161" baseType="lpstr">
      <vt:lpstr>Malgun Gothic</vt:lpstr>
      <vt:lpstr>Malgun Gothic</vt:lpstr>
      <vt:lpstr>SimSun</vt:lpstr>
      <vt:lpstr>.VnArabia</vt:lpstr>
      <vt:lpstr>.VnArial</vt:lpstr>
      <vt:lpstr>.VnArialH</vt:lpstr>
      <vt:lpstr>.VnTime</vt:lpstr>
      <vt:lpstr>Arial</vt:lpstr>
      <vt:lpstr>Arial Narrow</vt:lpstr>
      <vt:lpstr>Arial Unicode MS</vt:lpstr>
      <vt:lpstr>Calibri</vt:lpstr>
      <vt:lpstr>Calibri Light</vt:lpstr>
      <vt:lpstr>Cambria</vt:lpstr>
      <vt:lpstr>Consolas</vt:lpstr>
      <vt:lpstr>Courier New</vt:lpstr>
      <vt:lpstr>Monotype Sorts</vt:lpstr>
      <vt:lpstr>Symbol</vt:lpstr>
      <vt:lpstr>Times New Roman</vt:lpstr>
      <vt:lpstr>Verdana</vt:lpstr>
      <vt:lpstr>VNI-Avo</vt:lpstr>
      <vt:lpstr>VNI-Goudy</vt:lpstr>
      <vt:lpstr>VNI-Souvir</vt:lpstr>
      <vt:lpstr>VNI-Times</vt:lpstr>
      <vt:lpstr>Wingdings</vt:lpstr>
      <vt:lpstr>Contents Slide Master</vt:lpstr>
      <vt:lpstr>Cover and End Slide Master</vt:lpstr>
      <vt:lpstr>Office Theme</vt:lpstr>
      <vt:lpstr>1_Contents Slide Master</vt:lpstr>
      <vt:lpstr>Clip</vt:lpstr>
      <vt:lpstr>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1.1.3. Văn hóa trường cao đẳng</vt:lpstr>
      <vt:lpstr>PowerPoint Presentation</vt:lpstr>
      <vt:lpstr>1.1.3. Văn hóa trường cao đẳng</vt:lpstr>
      <vt:lpstr>1.1.3. Văn hóa trường cao đẳng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Các yếu tố ảnh hưởng đến phong cách quản lí</vt:lpstr>
      <vt:lpstr>Người xưa dạy:</vt:lpstr>
      <vt:lpstr>PowerPoint Presentation</vt:lpstr>
      <vt:lpstr>PowerPoint Presentation</vt:lpstr>
      <vt:lpstr>SO SÁNH CÁC HOẠT ĐỘNG GIAO TIẾP</vt:lpstr>
      <vt:lpstr>PowerPoint Presentation</vt:lpstr>
      <vt:lpstr>PowerPoint Presentation</vt:lpstr>
      <vt:lpstr>PowerPoint Presentation</vt:lpstr>
      <vt:lpstr>PowerPoint Presentation</vt:lpstr>
      <vt:lpstr>PowerPoint Presentation</vt:lpstr>
      <vt:lpstr>Nói như thế nào?</vt:lpstr>
      <vt:lpstr>quy t¾c ph¸t biÓu </vt:lpstr>
      <vt:lpstr>Cần tránh</vt:lpstr>
      <vt:lpstr>PowerPoint Presentation</vt:lpstr>
      <vt:lpstr>Biểu hiện tâm lý nói dối trong  giao tiếp</vt:lpstr>
      <vt:lpstr>KỸ NĂNG ĐỌC</vt:lpstr>
      <vt:lpstr>KỸ NĂNG VIẾT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 Các yếu tố cấu thành văn hóa trường cao đẳng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Cách thức xây dựng và phát triển  văn hoá nhà trường</vt:lpstr>
      <vt:lpstr>Cách thức xây dựng và phát triển  văn hoá nhà trường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dell</cp:lastModifiedBy>
  <cp:revision>301</cp:revision>
  <dcterms:created xsi:type="dcterms:W3CDTF">2017-07-20T23:36:20Z</dcterms:created>
  <dcterms:modified xsi:type="dcterms:W3CDTF">2021-01-16T03:30:45Z</dcterms:modified>
</cp:coreProperties>
</file>