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59" r:id="rId6"/>
    <p:sldId id="267" r:id="rId7"/>
    <p:sldId id="260" r:id="rId8"/>
    <p:sldId id="262" r:id="rId9"/>
    <p:sldId id="263" r:id="rId10"/>
    <p:sldId id="271" r:id="rId11"/>
    <p:sldId id="272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 showGuides="1">
      <p:cViewPr>
        <p:scale>
          <a:sx n="81" d="100"/>
          <a:sy n="81" d="100"/>
        </p:scale>
        <p:origin x="-96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51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884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843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473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958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02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13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12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80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91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89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F7BB6-C119-42D5-BB1F-A3557E252B22}" type="datetimeFigureOut">
              <a:rPr lang="en-US" smtClean="0"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F1154-F712-4706-B2F3-254D79B98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742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7285" y="425004"/>
            <a:ext cx="8577329" cy="862884"/>
          </a:xfrm>
        </p:spPr>
        <p:txBody>
          <a:bodyPr anchor="t"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 LAO ĐỘNG – THƯƠNG BINH VÀ XÃ HỘI</a:t>
            </a:r>
            <a:b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ĐẠI HỌC SPKT VĨNH LONG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19" y="124456"/>
            <a:ext cx="1592766" cy="15927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981" y="124456"/>
            <a:ext cx="1592766" cy="159276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95460" y="2140059"/>
            <a:ext cx="10740980" cy="19704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VIẾT THU HOẠCH CUỐI KHÓA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02276" y="4365940"/>
            <a:ext cx="11127348" cy="8628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 BỒI DƯỠNG THEO TIÊU CHUẨN CHỨC DANH NGHỀ NGHIỆP GIẢNG VIÊN GDNN CHÍNH (HẠNH II)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27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0998559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dirty="0" smtClean="0"/>
              <a:t>PHẦN KẾT LUẬN VÀ KHUYẾN NGHỊ: </a:t>
            </a:r>
            <a:r>
              <a:rPr lang="en-US" sz="4000" b="1" dirty="0" smtClean="0">
                <a:solidFill>
                  <a:srgbClr val="FF0000"/>
                </a:solidFill>
              </a:rPr>
              <a:t>(</a:t>
            </a:r>
            <a:r>
              <a:rPr lang="en-US" sz="4000" b="1" dirty="0" err="1" smtClean="0">
                <a:solidFill>
                  <a:srgbClr val="FF0000"/>
                </a:solidFill>
              </a:rPr>
              <a:t>Kết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luận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lại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kết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quả</a:t>
            </a:r>
            <a:r>
              <a:rPr lang="en-US" sz="4000" b="1" dirty="0" smtClean="0">
                <a:solidFill>
                  <a:srgbClr val="FF0000"/>
                </a:solidFill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</a:rPr>
              <a:t>cảm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xúc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cá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nhân</a:t>
            </a:r>
            <a:r>
              <a:rPr lang="en-US" sz="4000" b="1" dirty="0" smtClean="0">
                <a:solidFill>
                  <a:srgbClr val="FF0000"/>
                </a:solidFill>
              </a:rPr>
              <a:t>)</a:t>
            </a:r>
          </a:p>
          <a:p>
            <a:pPr marL="0" indent="0" algn="just">
              <a:buNone/>
            </a:pPr>
            <a:r>
              <a:rPr lang="en-US" sz="4000" b="1" dirty="0" smtClean="0"/>
              <a:t>TÀI LIỆU THAM KHẢO: </a:t>
            </a:r>
            <a:r>
              <a:rPr lang="en-US" sz="4000" b="1" dirty="0" smtClean="0">
                <a:solidFill>
                  <a:srgbClr val="FF0000"/>
                </a:solidFill>
              </a:rPr>
              <a:t>(</a:t>
            </a:r>
            <a:r>
              <a:rPr lang="en-US" sz="4000" b="1" dirty="0" err="1" smtClean="0">
                <a:solidFill>
                  <a:srgbClr val="FF0000"/>
                </a:solidFill>
              </a:rPr>
              <a:t>danh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mục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tài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liệu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tham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khảo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phải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đánh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theo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thứ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tự</a:t>
            </a:r>
            <a:r>
              <a:rPr lang="en-US" sz="4000" b="1" dirty="0" smtClean="0">
                <a:solidFill>
                  <a:srgbClr val="FF0000"/>
                </a:solidFill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</a:rPr>
              <a:t>mọi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tham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khảo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khác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phải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được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trích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dẫn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chỉ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rõ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nguồn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trong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danh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mục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tài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liệu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tham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khảo</a:t>
            </a:r>
            <a:r>
              <a:rPr lang="en-US" sz="4000" b="1" dirty="0" smtClean="0">
                <a:solidFill>
                  <a:srgbClr val="FF0000"/>
                </a:solidFill>
              </a:rPr>
              <a:t>)</a:t>
            </a:r>
            <a:endParaRPr lang="en-US" sz="40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0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28638" y="1352550"/>
            <a:ext cx="10998200" cy="525462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smtClean="0"/>
              <a:t>LƯU Ý:</a:t>
            </a:r>
            <a:endParaRPr lang="en-US" sz="4000" b="1" dirty="0"/>
          </a:p>
          <a:p>
            <a:pPr marL="0" indent="0" algn="ctr">
              <a:buNone/>
            </a:pPr>
            <a:r>
              <a:rPr lang="en-US" sz="4000" b="1" smtClean="0">
                <a:solidFill>
                  <a:srgbClr val="FF0000"/>
                </a:solidFill>
              </a:rPr>
              <a:t>MỌI SỰ SAO CHÉP BÀI THU HOẠCH SẼ KHÔNG ĐẠT YÊU CẦU VÀ KHÔNG ĐƯỢC CHẤP NHẬN</a:t>
            </a:r>
            <a:endParaRPr lang="en-US" sz="4000" b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en-US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301830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2195847"/>
            <a:ext cx="11140225" cy="2466306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CHÚC QUÝ HỌC VIÊN LÀM BÀI              THU HOẠCH CUỐI KHÓA TỐT</a:t>
            </a:r>
            <a:endParaRPr lang="en-US" sz="4800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3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1. NỘI DUNG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094704"/>
            <a:ext cx="11140225" cy="117197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i="1" dirty="0" err="1" smtClean="0"/>
              <a:t>Chọn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một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trong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các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tình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huống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sau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để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trình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bày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trong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bài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báo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cáo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thu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hoạch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cuối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khóa</a:t>
            </a:r>
            <a:r>
              <a:rPr lang="en-US" sz="4000" b="1" i="1" dirty="0" smtClean="0"/>
              <a:t>:</a:t>
            </a:r>
            <a:endParaRPr lang="en-US" sz="40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28033" y="2410271"/>
            <a:ext cx="11140225" cy="4042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Tx/>
              <a:buChar char="-"/>
            </a:pPr>
            <a:r>
              <a:rPr lang="en-US" sz="4000" dirty="0" err="1" smtClean="0"/>
              <a:t>Tình</a:t>
            </a:r>
            <a:r>
              <a:rPr lang="en-US" sz="4000" dirty="0" smtClean="0"/>
              <a:t> </a:t>
            </a:r>
            <a:r>
              <a:rPr lang="en-US" sz="4000" dirty="0" err="1" smtClean="0"/>
              <a:t>huống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phát</a:t>
            </a:r>
            <a:r>
              <a:rPr lang="en-US" sz="4000" dirty="0" smtClean="0"/>
              <a:t> </a:t>
            </a:r>
            <a:r>
              <a:rPr lang="en-US" sz="4000" dirty="0" err="1" smtClean="0"/>
              <a:t>từ</a:t>
            </a:r>
            <a:r>
              <a:rPr lang="en-US" sz="4000" dirty="0" smtClean="0"/>
              <a:t> </a:t>
            </a:r>
            <a:r>
              <a:rPr lang="en-US" sz="4000" dirty="0" err="1" smtClean="0"/>
              <a:t>thực</a:t>
            </a:r>
            <a:r>
              <a:rPr lang="en-US" sz="4000" dirty="0" smtClean="0"/>
              <a:t> </a:t>
            </a:r>
            <a:r>
              <a:rPr lang="en-US" sz="4000" dirty="0" err="1" smtClean="0"/>
              <a:t>tiễn</a:t>
            </a:r>
            <a:r>
              <a:rPr lang="en-US" sz="4000" dirty="0" smtClean="0"/>
              <a:t> </a:t>
            </a:r>
            <a:r>
              <a:rPr lang="en-US" sz="4000" dirty="0" err="1" smtClean="0"/>
              <a:t>các</a:t>
            </a:r>
            <a:r>
              <a:rPr lang="en-US" sz="4000" dirty="0" smtClean="0"/>
              <a:t> </a:t>
            </a:r>
            <a:r>
              <a:rPr lang="en-US" sz="4000" dirty="0" err="1" smtClean="0"/>
              <a:t>hoạt</a:t>
            </a:r>
            <a:r>
              <a:rPr lang="en-US" sz="4000" dirty="0" smtClean="0"/>
              <a:t> </a:t>
            </a:r>
            <a:r>
              <a:rPr lang="en-US" sz="4000" dirty="0" err="1" smtClean="0"/>
              <a:t>động</a:t>
            </a:r>
            <a:r>
              <a:rPr lang="en-US" sz="4000" dirty="0" smtClean="0"/>
              <a:t> </a:t>
            </a:r>
            <a:r>
              <a:rPr lang="en-US" sz="4000" dirty="0" err="1" smtClean="0"/>
              <a:t>nâng</a:t>
            </a:r>
            <a:r>
              <a:rPr lang="en-US" sz="4000" dirty="0" smtClean="0"/>
              <a:t> </a:t>
            </a:r>
            <a:r>
              <a:rPr lang="en-US" sz="4000" dirty="0" err="1" smtClean="0"/>
              <a:t>cao</a:t>
            </a:r>
            <a:r>
              <a:rPr lang="en-US" sz="4000" dirty="0" smtClean="0"/>
              <a:t> </a:t>
            </a:r>
            <a:r>
              <a:rPr lang="en-US" sz="4000" dirty="0" err="1" smtClean="0"/>
              <a:t>chất</a:t>
            </a:r>
            <a:r>
              <a:rPr lang="en-US" sz="4000" dirty="0" smtClean="0"/>
              <a:t> </a:t>
            </a:r>
            <a:r>
              <a:rPr lang="en-US" sz="4000" dirty="0" err="1" smtClean="0"/>
              <a:t>lượng</a:t>
            </a:r>
            <a:r>
              <a:rPr lang="en-US" sz="4000" dirty="0" smtClean="0"/>
              <a:t> </a:t>
            </a:r>
            <a:r>
              <a:rPr lang="en-US" sz="4000" dirty="0" err="1" smtClean="0"/>
              <a:t>đội</a:t>
            </a:r>
            <a:r>
              <a:rPr lang="en-US" sz="4000" dirty="0" smtClean="0"/>
              <a:t> </a:t>
            </a:r>
            <a:r>
              <a:rPr lang="en-US" sz="4000" dirty="0" err="1" smtClean="0"/>
              <a:t>ngũ</a:t>
            </a:r>
            <a:r>
              <a:rPr lang="en-US" sz="4000" dirty="0" smtClean="0"/>
              <a:t> </a:t>
            </a:r>
            <a:r>
              <a:rPr lang="en-US" sz="4000" dirty="0" err="1" smtClean="0"/>
              <a:t>giảng</a:t>
            </a:r>
            <a:r>
              <a:rPr lang="en-US" sz="4000" dirty="0" smtClean="0"/>
              <a:t> </a:t>
            </a:r>
            <a:r>
              <a:rPr lang="en-US" sz="4000" dirty="0" err="1" smtClean="0"/>
              <a:t>viên</a:t>
            </a:r>
            <a:r>
              <a:rPr lang="en-US" sz="4000" dirty="0" smtClean="0"/>
              <a:t> GDNN </a:t>
            </a:r>
            <a:r>
              <a:rPr lang="en-US" sz="4000" dirty="0" err="1" smtClean="0"/>
              <a:t>chủ</a:t>
            </a:r>
            <a:r>
              <a:rPr lang="en-US" sz="4000" dirty="0" smtClean="0"/>
              <a:t> </a:t>
            </a:r>
            <a:r>
              <a:rPr lang="en-US" sz="4000" dirty="0" err="1" smtClean="0"/>
              <a:t>chốt</a:t>
            </a:r>
            <a:r>
              <a:rPr lang="en-US" sz="4000" dirty="0" smtClean="0"/>
              <a:t> </a:t>
            </a:r>
            <a:r>
              <a:rPr lang="en-US" sz="4000" dirty="0" err="1" smtClean="0"/>
              <a:t>đáp</a:t>
            </a:r>
            <a:r>
              <a:rPr lang="en-US" sz="4000" dirty="0" smtClean="0"/>
              <a:t> </a:t>
            </a:r>
            <a:r>
              <a:rPr lang="en-US" sz="4000" dirty="0" err="1" smtClean="0"/>
              <a:t>ứng</a:t>
            </a:r>
            <a:r>
              <a:rPr lang="en-US" sz="4000" dirty="0" smtClean="0"/>
              <a:t> </a:t>
            </a:r>
            <a:r>
              <a:rPr lang="en-US" sz="4000" dirty="0" err="1" smtClean="0"/>
              <a:t>yêu</a:t>
            </a:r>
            <a:r>
              <a:rPr lang="en-US" sz="4000" dirty="0" smtClean="0"/>
              <a:t> </a:t>
            </a:r>
            <a:r>
              <a:rPr lang="en-US" sz="4000" dirty="0" err="1" smtClean="0"/>
              <a:t>cầu</a:t>
            </a:r>
            <a:r>
              <a:rPr lang="en-US" sz="4000" dirty="0" smtClean="0"/>
              <a:t> </a:t>
            </a:r>
            <a:r>
              <a:rPr lang="en-US" sz="4000" dirty="0" err="1" smtClean="0"/>
              <a:t>của</a:t>
            </a:r>
            <a:r>
              <a:rPr lang="en-US" sz="4000" dirty="0" smtClean="0"/>
              <a:t> </a:t>
            </a:r>
            <a:r>
              <a:rPr lang="en-US" sz="4000" dirty="0" err="1" smtClean="0"/>
              <a:t>xã</a:t>
            </a:r>
            <a:r>
              <a:rPr lang="en-US" sz="4000" dirty="0" smtClean="0"/>
              <a:t> </a:t>
            </a:r>
            <a:r>
              <a:rPr lang="en-US" sz="4000" dirty="0" err="1" smtClean="0"/>
              <a:t>hội</a:t>
            </a:r>
            <a:r>
              <a:rPr lang="en-US" sz="4000" dirty="0" smtClean="0"/>
              <a:t> </a:t>
            </a:r>
            <a:r>
              <a:rPr lang="en-US" sz="4000" dirty="0" err="1" smtClean="0"/>
              <a:t>hiện</a:t>
            </a:r>
            <a:r>
              <a:rPr lang="en-US" sz="4000" dirty="0" smtClean="0"/>
              <a:t> </a:t>
            </a:r>
            <a:r>
              <a:rPr lang="en-US" sz="4000" dirty="0" err="1" smtClean="0"/>
              <a:t>tại</a:t>
            </a:r>
            <a:r>
              <a:rPr lang="en-US" sz="40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4000" dirty="0" err="1" smtClean="0"/>
              <a:t>Tình</a:t>
            </a:r>
            <a:r>
              <a:rPr lang="en-US" sz="4000" dirty="0" smtClean="0"/>
              <a:t> </a:t>
            </a:r>
            <a:r>
              <a:rPr lang="en-US" sz="4000" dirty="0" err="1" smtClean="0"/>
              <a:t>huống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phát</a:t>
            </a:r>
            <a:r>
              <a:rPr lang="en-US" sz="4000" dirty="0" smtClean="0"/>
              <a:t> </a:t>
            </a:r>
            <a:r>
              <a:rPr lang="en-US" sz="4000" dirty="0" err="1" smtClean="0"/>
              <a:t>từ</a:t>
            </a:r>
            <a:r>
              <a:rPr lang="en-US" sz="4000" dirty="0" smtClean="0"/>
              <a:t> </a:t>
            </a:r>
            <a:r>
              <a:rPr lang="en-US" sz="4000" dirty="0" err="1" smtClean="0"/>
              <a:t>thực</a:t>
            </a:r>
            <a:r>
              <a:rPr lang="en-US" sz="4000" dirty="0" smtClean="0"/>
              <a:t> </a:t>
            </a:r>
            <a:r>
              <a:rPr lang="en-US" sz="4000" dirty="0" err="1" smtClean="0"/>
              <a:t>tiễn</a:t>
            </a:r>
            <a:r>
              <a:rPr lang="en-US" sz="4000" dirty="0" smtClean="0"/>
              <a:t> </a:t>
            </a:r>
            <a:r>
              <a:rPr lang="en-US" sz="4000" dirty="0" err="1" smtClean="0"/>
              <a:t>những</a:t>
            </a:r>
            <a:r>
              <a:rPr lang="en-US" sz="4000" dirty="0" smtClean="0"/>
              <a:t> </a:t>
            </a:r>
            <a:r>
              <a:rPr lang="en-US" sz="4000" dirty="0" err="1" smtClean="0"/>
              <a:t>vấn</a:t>
            </a:r>
            <a:r>
              <a:rPr lang="en-US" sz="4000" dirty="0" smtClean="0"/>
              <a:t> </a:t>
            </a:r>
            <a:r>
              <a:rPr lang="en-US" sz="4000" dirty="0" err="1" smtClean="0"/>
              <a:t>đề</a:t>
            </a:r>
            <a:r>
              <a:rPr lang="en-US" sz="4000" dirty="0" smtClean="0"/>
              <a:t> </a:t>
            </a:r>
            <a:r>
              <a:rPr lang="en-US" sz="4000" dirty="0" err="1" smtClean="0"/>
              <a:t>trong</a:t>
            </a:r>
            <a:r>
              <a:rPr lang="en-US" sz="4000" dirty="0" smtClean="0"/>
              <a:t> </a:t>
            </a:r>
            <a:r>
              <a:rPr lang="en-US" sz="4000" dirty="0" err="1" smtClean="0"/>
              <a:t>quản</a:t>
            </a:r>
            <a:r>
              <a:rPr lang="en-US" sz="4000" dirty="0" smtClean="0"/>
              <a:t> </a:t>
            </a:r>
            <a:r>
              <a:rPr lang="en-US" sz="4000" dirty="0" err="1" smtClean="0"/>
              <a:t>lý</a:t>
            </a:r>
            <a:r>
              <a:rPr lang="en-US" sz="4000" dirty="0" smtClean="0"/>
              <a:t> </a:t>
            </a:r>
            <a:r>
              <a:rPr lang="en-US" sz="4000" dirty="0" err="1" smtClean="0"/>
              <a:t>cơ</a:t>
            </a:r>
            <a:r>
              <a:rPr lang="en-US" sz="4000" dirty="0" smtClean="0"/>
              <a:t> </a:t>
            </a:r>
            <a:r>
              <a:rPr lang="en-US" sz="4000" dirty="0" err="1" smtClean="0"/>
              <a:t>sở</a:t>
            </a:r>
            <a:r>
              <a:rPr lang="en-US" sz="4000" dirty="0" smtClean="0"/>
              <a:t> GDNN </a:t>
            </a:r>
            <a:r>
              <a:rPr lang="en-US" sz="4000" dirty="0" err="1" smtClean="0"/>
              <a:t>trong</a:t>
            </a:r>
            <a:r>
              <a:rPr lang="en-US" sz="4000" dirty="0" smtClean="0"/>
              <a:t> </a:t>
            </a:r>
            <a:r>
              <a:rPr lang="en-US" sz="4000" dirty="0" err="1" smtClean="0"/>
              <a:t>bối</a:t>
            </a:r>
            <a:r>
              <a:rPr lang="en-US" sz="4000" dirty="0" smtClean="0"/>
              <a:t> </a:t>
            </a:r>
            <a:r>
              <a:rPr lang="en-US" sz="4000" dirty="0" err="1" smtClean="0"/>
              <a:t>cảnh</a:t>
            </a:r>
            <a:r>
              <a:rPr lang="en-US" sz="4000" dirty="0" smtClean="0"/>
              <a:t> </a:t>
            </a:r>
            <a:r>
              <a:rPr lang="en-US" sz="4000" dirty="0" err="1" smtClean="0"/>
              <a:t>hội</a:t>
            </a:r>
            <a:r>
              <a:rPr lang="en-US" sz="4000" dirty="0" smtClean="0"/>
              <a:t> </a:t>
            </a:r>
            <a:r>
              <a:rPr lang="en-US" sz="4000" dirty="0" err="1" smtClean="0"/>
              <a:t>nhập</a:t>
            </a:r>
            <a:r>
              <a:rPr lang="en-US" sz="4000" dirty="0" smtClean="0"/>
              <a:t> </a:t>
            </a:r>
            <a:r>
              <a:rPr lang="en-US" sz="4000" dirty="0" err="1" smtClean="0"/>
              <a:t>quốc</a:t>
            </a:r>
            <a:r>
              <a:rPr lang="en-US" sz="4000" dirty="0" smtClean="0"/>
              <a:t> </a:t>
            </a:r>
            <a:r>
              <a:rPr lang="en-US" sz="4000" dirty="0" err="1" smtClean="0"/>
              <a:t>tế</a:t>
            </a:r>
            <a:r>
              <a:rPr lang="en-US" sz="4000" dirty="0" smtClean="0"/>
              <a:t>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2887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1. NỘI DUNG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094704"/>
            <a:ext cx="11140225" cy="117197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i="1" dirty="0" err="1" smtClean="0"/>
              <a:t>Chọn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một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trong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các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tình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huống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sau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để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trình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bày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trong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bài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báo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cáo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thu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hoạch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cuối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khóa</a:t>
            </a:r>
            <a:r>
              <a:rPr lang="en-US" sz="4000" b="1" i="1" dirty="0" smtClean="0"/>
              <a:t>:</a:t>
            </a:r>
            <a:endParaRPr lang="en-US" sz="40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28033" y="2410271"/>
            <a:ext cx="11140225" cy="4042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Tx/>
              <a:buChar char="-"/>
            </a:pPr>
            <a:r>
              <a:rPr lang="en-US" sz="4000" dirty="0" err="1" smtClean="0"/>
              <a:t>Tình</a:t>
            </a:r>
            <a:r>
              <a:rPr lang="en-US" sz="4000" dirty="0" smtClean="0"/>
              <a:t> </a:t>
            </a:r>
            <a:r>
              <a:rPr lang="en-US" sz="4000" dirty="0" err="1" smtClean="0"/>
              <a:t>huống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phát</a:t>
            </a:r>
            <a:r>
              <a:rPr lang="en-US" sz="4000" dirty="0" smtClean="0"/>
              <a:t> </a:t>
            </a:r>
            <a:r>
              <a:rPr lang="en-US" sz="4000" dirty="0" err="1" smtClean="0"/>
              <a:t>từ</a:t>
            </a:r>
            <a:r>
              <a:rPr lang="en-US" sz="4000" dirty="0" smtClean="0"/>
              <a:t> </a:t>
            </a:r>
            <a:r>
              <a:rPr lang="en-US" sz="4000" dirty="0" err="1" smtClean="0"/>
              <a:t>thực</a:t>
            </a:r>
            <a:r>
              <a:rPr lang="en-US" sz="4000" dirty="0" smtClean="0"/>
              <a:t> </a:t>
            </a:r>
            <a:r>
              <a:rPr lang="en-US" sz="4000" dirty="0" err="1" smtClean="0"/>
              <a:t>tiễn</a:t>
            </a:r>
            <a:r>
              <a:rPr lang="en-US" sz="4000" dirty="0" smtClean="0"/>
              <a:t> </a:t>
            </a:r>
            <a:r>
              <a:rPr lang="en-US" sz="4000" dirty="0" err="1" smtClean="0"/>
              <a:t>liên</a:t>
            </a:r>
            <a:r>
              <a:rPr lang="en-US" sz="4000" dirty="0" smtClean="0"/>
              <a:t> </a:t>
            </a:r>
            <a:r>
              <a:rPr lang="en-US" sz="4000" dirty="0" err="1" smtClean="0"/>
              <a:t>quan</a:t>
            </a:r>
            <a:r>
              <a:rPr lang="en-US" sz="4000" dirty="0" smtClean="0"/>
              <a:t> </a:t>
            </a:r>
            <a:r>
              <a:rPr lang="en-US" sz="4000" dirty="0" err="1" smtClean="0"/>
              <a:t>đến</a:t>
            </a:r>
            <a:r>
              <a:rPr lang="en-US" sz="4000" dirty="0" smtClean="0"/>
              <a:t> </a:t>
            </a:r>
            <a:r>
              <a:rPr lang="en-US" sz="4000" dirty="0" err="1" smtClean="0"/>
              <a:t>các</a:t>
            </a:r>
            <a:r>
              <a:rPr lang="en-US" sz="4000" dirty="0" smtClean="0"/>
              <a:t> </a:t>
            </a:r>
            <a:r>
              <a:rPr lang="en-US" sz="4000" dirty="0" err="1" smtClean="0"/>
              <a:t>hoạt</a:t>
            </a:r>
            <a:r>
              <a:rPr lang="en-US" sz="4000" dirty="0" smtClean="0"/>
              <a:t> </a:t>
            </a:r>
            <a:r>
              <a:rPr lang="en-US" sz="4000" dirty="0" err="1" smtClean="0"/>
              <a:t>động</a:t>
            </a:r>
            <a:r>
              <a:rPr lang="en-US" sz="4000" dirty="0" smtClean="0"/>
              <a:t> NCKH, </a:t>
            </a:r>
            <a:r>
              <a:rPr lang="en-US" sz="4000" dirty="0" err="1" smtClean="0"/>
              <a:t>chuyển</a:t>
            </a:r>
            <a:r>
              <a:rPr lang="en-US" sz="4000" dirty="0" smtClean="0"/>
              <a:t> </a:t>
            </a:r>
            <a:r>
              <a:rPr lang="en-US" sz="4000" dirty="0" err="1" smtClean="0"/>
              <a:t>giao</a:t>
            </a:r>
            <a:r>
              <a:rPr lang="en-US" sz="4000" dirty="0" smtClean="0"/>
              <a:t> </a:t>
            </a:r>
            <a:r>
              <a:rPr lang="en-US" sz="4000" dirty="0" err="1" smtClean="0"/>
              <a:t>công</a:t>
            </a:r>
            <a:r>
              <a:rPr lang="en-US" sz="4000" dirty="0" smtClean="0"/>
              <a:t> </a:t>
            </a:r>
            <a:r>
              <a:rPr lang="en-US" sz="4000" dirty="0" err="1" smtClean="0"/>
              <a:t>nghệ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r>
              <a:rPr lang="en-US" sz="4000" dirty="0" err="1" smtClean="0"/>
              <a:t>sáng</a:t>
            </a:r>
            <a:r>
              <a:rPr lang="en-US" sz="4000" dirty="0" smtClean="0"/>
              <a:t> </a:t>
            </a:r>
            <a:r>
              <a:rPr lang="en-US" sz="4000" dirty="0" err="1" smtClean="0"/>
              <a:t>kiến</a:t>
            </a:r>
            <a:r>
              <a:rPr lang="en-US" sz="4000" dirty="0" smtClean="0"/>
              <a:t>, </a:t>
            </a:r>
            <a:r>
              <a:rPr lang="en-US" sz="4000" dirty="0" err="1" smtClean="0"/>
              <a:t>cải</a:t>
            </a:r>
            <a:r>
              <a:rPr lang="en-US" sz="4000" dirty="0" smtClean="0"/>
              <a:t> </a:t>
            </a:r>
            <a:r>
              <a:rPr lang="en-US" sz="4000" dirty="0" err="1" smtClean="0"/>
              <a:t>tiến</a:t>
            </a:r>
            <a:r>
              <a:rPr lang="en-US" sz="4000" dirty="0" smtClean="0"/>
              <a:t> </a:t>
            </a:r>
            <a:r>
              <a:rPr lang="en-US" sz="4000" dirty="0" err="1" smtClean="0"/>
              <a:t>kỹ</a:t>
            </a:r>
            <a:r>
              <a:rPr lang="en-US" sz="4000" dirty="0" smtClean="0"/>
              <a:t> </a:t>
            </a:r>
            <a:r>
              <a:rPr lang="en-US" sz="4000" dirty="0" err="1" smtClean="0"/>
              <a:t>thuật</a:t>
            </a:r>
            <a:r>
              <a:rPr lang="en-US" sz="4000" dirty="0" smtClean="0"/>
              <a:t> ở </a:t>
            </a:r>
            <a:r>
              <a:rPr lang="en-US" sz="4000" dirty="0" err="1" smtClean="0"/>
              <a:t>cơ</a:t>
            </a:r>
            <a:r>
              <a:rPr lang="en-US" sz="4000" dirty="0" smtClean="0"/>
              <a:t> </a:t>
            </a:r>
            <a:r>
              <a:rPr lang="en-US" sz="4000" dirty="0" err="1" smtClean="0"/>
              <a:t>sở</a:t>
            </a:r>
            <a:r>
              <a:rPr lang="en-US" sz="4000" dirty="0" smtClean="0"/>
              <a:t> GDNN.</a:t>
            </a:r>
          </a:p>
          <a:p>
            <a:pPr algn="just">
              <a:buFontTx/>
              <a:buChar char="-"/>
            </a:pPr>
            <a:r>
              <a:rPr lang="en-US" sz="4000" dirty="0" err="1" smtClean="0"/>
              <a:t>Tình</a:t>
            </a:r>
            <a:r>
              <a:rPr lang="en-US" sz="4000" dirty="0" smtClean="0"/>
              <a:t> </a:t>
            </a:r>
            <a:r>
              <a:rPr lang="en-US" sz="4000" dirty="0" err="1" smtClean="0"/>
              <a:t>huống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phát</a:t>
            </a:r>
            <a:r>
              <a:rPr lang="en-US" sz="4000" dirty="0" smtClean="0"/>
              <a:t> </a:t>
            </a:r>
            <a:r>
              <a:rPr lang="en-US" sz="4000" dirty="0" err="1" smtClean="0"/>
              <a:t>từ</a:t>
            </a:r>
            <a:r>
              <a:rPr lang="en-US" sz="4000" dirty="0" smtClean="0"/>
              <a:t> </a:t>
            </a:r>
            <a:r>
              <a:rPr lang="en-US" sz="4000" dirty="0" err="1" smtClean="0"/>
              <a:t>mối</a:t>
            </a:r>
            <a:r>
              <a:rPr lang="en-US" sz="4000" dirty="0" smtClean="0"/>
              <a:t> </a:t>
            </a:r>
            <a:r>
              <a:rPr lang="en-US" sz="4000" dirty="0" err="1" smtClean="0"/>
              <a:t>quan</a:t>
            </a:r>
            <a:r>
              <a:rPr lang="en-US" sz="4000" dirty="0" smtClean="0"/>
              <a:t> </a:t>
            </a:r>
            <a:r>
              <a:rPr lang="en-US" sz="4000" dirty="0" err="1" smtClean="0"/>
              <a:t>hệ</a:t>
            </a:r>
            <a:r>
              <a:rPr lang="en-US" sz="4000" dirty="0" smtClean="0"/>
              <a:t> </a:t>
            </a:r>
            <a:r>
              <a:rPr lang="en-US" sz="4000" dirty="0" err="1" smtClean="0"/>
              <a:t>hợp</a:t>
            </a:r>
            <a:r>
              <a:rPr lang="en-US" sz="4000" dirty="0" smtClean="0"/>
              <a:t> </a:t>
            </a:r>
            <a:r>
              <a:rPr lang="en-US" sz="4000" dirty="0" err="1" smtClean="0"/>
              <a:t>tác</a:t>
            </a:r>
            <a:r>
              <a:rPr lang="en-US" sz="4000" dirty="0" smtClean="0"/>
              <a:t> </a:t>
            </a:r>
            <a:r>
              <a:rPr lang="en-US" sz="4000" dirty="0" err="1" smtClean="0"/>
              <a:t>giữa</a:t>
            </a:r>
            <a:r>
              <a:rPr lang="en-US" sz="4000" dirty="0" smtClean="0"/>
              <a:t> </a:t>
            </a:r>
            <a:r>
              <a:rPr lang="en-US" sz="4000" dirty="0" err="1" smtClean="0"/>
              <a:t>cơ</a:t>
            </a:r>
            <a:r>
              <a:rPr lang="en-US" sz="4000" dirty="0" smtClean="0"/>
              <a:t> </a:t>
            </a:r>
            <a:r>
              <a:rPr lang="en-US" sz="4000" dirty="0" err="1" smtClean="0"/>
              <a:t>sở</a:t>
            </a:r>
            <a:r>
              <a:rPr lang="en-US" sz="4000" dirty="0" smtClean="0"/>
              <a:t> GDNN </a:t>
            </a:r>
            <a:r>
              <a:rPr lang="en-US" sz="4000" dirty="0" err="1" smtClean="0"/>
              <a:t>với</a:t>
            </a:r>
            <a:r>
              <a:rPr lang="en-US" sz="4000" dirty="0" smtClean="0"/>
              <a:t> </a:t>
            </a:r>
            <a:r>
              <a:rPr lang="en-US" sz="4000" dirty="0" err="1" smtClean="0"/>
              <a:t>doanh</a:t>
            </a:r>
            <a:r>
              <a:rPr lang="en-US" sz="4000" dirty="0" smtClean="0"/>
              <a:t> </a:t>
            </a:r>
            <a:r>
              <a:rPr lang="en-US" sz="4000" dirty="0" err="1" smtClean="0"/>
              <a:t>nghiệp</a:t>
            </a:r>
            <a:r>
              <a:rPr lang="en-US" sz="4000" dirty="0" smtClean="0"/>
              <a:t>, </a:t>
            </a:r>
            <a:r>
              <a:rPr lang="en-US" sz="4000" dirty="0" err="1" smtClean="0"/>
              <a:t>biện</a:t>
            </a:r>
            <a:r>
              <a:rPr lang="en-US" sz="4000" dirty="0" smtClean="0"/>
              <a:t> </a:t>
            </a:r>
            <a:r>
              <a:rPr lang="en-US" sz="4000" dirty="0" err="1" smtClean="0"/>
              <a:t>pháp</a:t>
            </a:r>
            <a:r>
              <a:rPr lang="en-US" sz="4000" dirty="0" smtClean="0"/>
              <a:t> </a:t>
            </a:r>
            <a:r>
              <a:rPr lang="en-US" sz="4000" dirty="0" err="1" smtClean="0"/>
              <a:t>đảm</a:t>
            </a:r>
            <a:r>
              <a:rPr lang="en-US" sz="4000" dirty="0" smtClean="0"/>
              <a:t> </a:t>
            </a:r>
            <a:r>
              <a:rPr lang="en-US" sz="4000" dirty="0" err="1" smtClean="0"/>
              <a:t>bảo</a:t>
            </a:r>
            <a:r>
              <a:rPr lang="en-US" sz="4000" dirty="0" smtClean="0"/>
              <a:t> </a:t>
            </a:r>
            <a:r>
              <a:rPr lang="en-US" sz="4000" dirty="0" err="1" smtClean="0"/>
              <a:t>chất</a:t>
            </a:r>
            <a:r>
              <a:rPr lang="en-US" sz="4000" dirty="0" smtClean="0"/>
              <a:t> </a:t>
            </a:r>
            <a:r>
              <a:rPr lang="en-US" sz="4000" dirty="0" err="1" smtClean="0"/>
              <a:t>lượng</a:t>
            </a:r>
            <a:r>
              <a:rPr lang="en-US" sz="4000" dirty="0" smtClean="0"/>
              <a:t> GDNN.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9826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1. NỘI DUNG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094704"/>
            <a:ext cx="11140225" cy="117197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i="1" dirty="0" err="1" smtClean="0"/>
              <a:t>Chọn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một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trong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các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tình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huống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sau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để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trình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bày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trong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bài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báo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cáo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thu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hoạch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cuối</a:t>
            </a:r>
            <a:r>
              <a:rPr lang="en-US" sz="4000" b="1" i="1" dirty="0" smtClean="0"/>
              <a:t> </a:t>
            </a:r>
            <a:r>
              <a:rPr lang="en-US" sz="4000" b="1" i="1" dirty="0" err="1" smtClean="0"/>
              <a:t>khóa</a:t>
            </a:r>
            <a:r>
              <a:rPr lang="en-US" sz="4000" b="1" i="1" dirty="0" smtClean="0"/>
              <a:t>:</a:t>
            </a:r>
            <a:endParaRPr lang="en-US" sz="4000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28033" y="2410271"/>
            <a:ext cx="11140225" cy="4042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Tx/>
              <a:buChar char="-"/>
            </a:pPr>
            <a:r>
              <a:rPr lang="en-US" sz="4000" dirty="0" err="1" smtClean="0"/>
              <a:t>Tình</a:t>
            </a:r>
            <a:r>
              <a:rPr lang="en-US" sz="4000" dirty="0" smtClean="0"/>
              <a:t> </a:t>
            </a:r>
            <a:r>
              <a:rPr lang="en-US" sz="4000" dirty="0" err="1" smtClean="0"/>
              <a:t>huống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phát</a:t>
            </a:r>
            <a:r>
              <a:rPr lang="en-US" sz="4000" dirty="0" smtClean="0"/>
              <a:t> </a:t>
            </a:r>
            <a:r>
              <a:rPr lang="en-US" sz="4000" dirty="0" err="1" smtClean="0"/>
              <a:t>từ</a:t>
            </a:r>
            <a:r>
              <a:rPr lang="en-US" sz="4000" dirty="0" smtClean="0"/>
              <a:t> </a:t>
            </a:r>
            <a:r>
              <a:rPr lang="en-US" sz="4000" dirty="0" err="1" smtClean="0"/>
              <a:t>trong</a:t>
            </a:r>
            <a:r>
              <a:rPr lang="en-US" sz="4000" dirty="0" smtClean="0"/>
              <a:t> </a:t>
            </a:r>
            <a:r>
              <a:rPr lang="en-US" sz="4000" dirty="0" err="1" smtClean="0"/>
              <a:t>môi</a:t>
            </a:r>
            <a:r>
              <a:rPr lang="en-US" sz="4000" dirty="0" smtClean="0"/>
              <a:t> </a:t>
            </a:r>
            <a:r>
              <a:rPr lang="en-US" sz="4000" dirty="0" err="1" smtClean="0"/>
              <a:t>trường</a:t>
            </a:r>
            <a:r>
              <a:rPr lang="en-US" sz="4000" dirty="0" smtClean="0"/>
              <a:t> </a:t>
            </a:r>
            <a:r>
              <a:rPr lang="en-US" sz="4000" dirty="0" err="1" smtClean="0"/>
              <a:t>văn</a:t>
            </a:r>
            <a:r>
              <a:rPr lang="en-US" sz="4000" dirty="0" smtClean="0"/>
              <a:t> </a:t>
            </a:r>
            <a:r>
              <a:rPr lang="en-US" sz="4000" dirty="0" err="1" smtClean="0"/>
              <a:t>hóa</a:t>
            </a:r>
            <a:r>
              <a:rPr lang="en-US" sz="4000" dirty="0" smtClean="0"/>
              <a:t> </a:t>
            </a:r>
            <a:r>
              <a:rPr lang="en-US" sz="4000" dirty="0" err="1" smtClean="0"/>
              <a:t>trong</a:t>
            </a:r>
            <a:r>
              <a:rPr lang="en-US" sz="4000" dirty="0" smtClean="0"/>
              <a:t> </a:t>
            </a:r>
            <a:r>
              <a:rPr lang="en-US" sz="4000" dirty="0" err="1" smtClean="0"/>
              <a:t>cơ</a:t>
            </a:r>
            <a:r>
              <a:rPr lang="en-US" sz="4000" dirty="0" smtClean="0"/>
              <a:t> </a:t>
            </a:r>
            <a:r>
              <a:rPr lang="en-US" sz="4000" dirty="0" err="1" smtClean="0"/>
              <a:t>sở</a:t>
            </a:r>
            <a:r>
              <a:rPr lang="en-US" sz="4000" dirty="0" smtClean="0"/>
              <a:t> GDNN.</a:t>
            </a:r>
          </a:p>
          <a:p>
            <a:pPr algn="just">
              <a:buFontTx/>
              <a:buChar char="-"/>
            </a:pPr>
            <a:r>
              <a:rPr lang="en-US" sz="4000" dirty="0" err="1" smtClean="0"/>
              <a:t>Bài</a:t>
            </a:r>
            <a:r>
              <a:rPr lang="en-US" sz="4000" dirty="0" smtClean="0"/>
              <a:t> </a:t>
            </a:r>
            <a:r>
              <a:rPr lang="en-US" sz="4000" dirty="0" err="1" smtClean="0"/>
              <a:t>viết</a:t>
            </a:r>
            <a:r>
              <a:rPr lang="en-US" sz="4000" dirty="0" smtClean="0"/>
              <a:t> </a:t>
            </a:r>
            <a:r>
              <a:rPr lang="en-US" sz="4000" dirty="0" err="1" smtClean="0"/>
              <a:t>thu</a:t>
            </a:r>
            <a:r>
              <a:rPr lang="en-US" sz="4000" dirty="0" smtClean="0"/>
              <a:t> </a:t>
            </a:r>
            <a:r>
              <a:rPr lang="en-US" sz="4000" dirty="0" err="1" smtClean="0"/>
              <a:t>hoạch</a:t>
            </a:r>
            <a:r>
              <a:rPr lang="en-US" sz="4000" dirty="0" smtClean="0"/>
              <a:t> </a:t>
            </a:r>
            <a:r>
              <a:rPr lang="en-US" sz="4000" dirty="0" err="1" smtClean="0"/>
              <a:t>dưới</a:t>
            </a:r>
            <a:r>
              <a:rPr lang="en-US" sz="4000" dirty="0" smtClean="0"/>
              <a:t> </a:t>
            </a:r>
            <a:r>
              <a:rPr lang="en-US" sz="4000" dirty="0" err="1" smtClean="0"/>
              <a:t>dạng</a:t>
            </a:r>
            <a:r>
              <a:rPr lang="en-US" sz="4000" dirty="0" smtClean="0"/>
              <a:t> </a:t>
            </a:r>
            <a:r>
              <a:rPr lang="en-US" sz="4000" dirty="0" err="1" smtClean="0"/>
              <a:t>đề</a:t>
            </a:r>
            <a:r>
              <a:rPr lang="en-US" sz="4000" dirty="0" smtClean="0"/>
              <a:t> </a:t>
            </a:r>
            <a:r>
              <a:rPr lang="en-US" sz="4000" dirty="0" err="1" smtClean="0"/>
              <a:t>xuất</a:t>
            </a:r>
            <a:r>
              <a:rPr lang="en-US" sz="4000" dirty="0" smtClean="0"/>
              <a:t> </a:t>
            </a:r>
            <a:r>
              <a:rPr lang="en-US" sz="4000" dirty="0" err="1" smtClean="0"/>
              <a:t>biện</a:t>
            </a:r>
            <a:r>
              <a:rPr lang="en-US" sz="4000" dirty="0" smtClean="0"/>
              <a:t> </a:t>
            </a:r>
            <a:r>
              <a:rPr lang="en-US" sz="4000" dirty="0" err="1" smtClean="0"/>
              <a:t>pháp</a:t>
            </a:r>
            <a:r>
              <a:rPr lang="en-US" sz="4000" dirty="0" smtClean="0"/>
              <a:t> </a:t>
            </a:r>
            <a:r>
              <a:rPr lang="en-US" sz="4000" dirty="0" err="1" smtClean="0"/>
              <a:t>giải</a:t>
            </a:r>
            <a:r>
              <a:rPr lang="en-US" sz="4000" dirty="0" smtClean="0"/>
              <a:t> </a:t>
            </a:r>
            <a:r>
              <a:rPr lang="en-US" sz="4000" dirty="0" err="1" smtClean="0"/>
              <a:t>quyết</a:t>
            </a:r>
            <a:r>
              <a:rPr lang="en-US" sz="4000" dirty="0" smtClean="0"/>
              <a:t> </a:t>
            </a:r>
            <a:r>
              <a:rPr lang="en-US" sz="4000" dirty="0" err="1" smtClean="0"/>
              <a:t>tình</a:t>
            </a:r>
            <a:r>
              <a:rPr lang="en-US" sz="4000" dirty="0" smtClean="0"/>
              <a:t> </a:t>
            </a:r>
            <a:r>
              <a:rPr lang="en-US" sz="4000" dirty="0" err="1" smtClean="0"/>
              <a:t>huống</a:t>
            </a:r>
            <a:r>
              <a:rPr lang="en-US" sz="4000" dirty="0" smtClean="0"/>
              <a:t> </a:t>
            </a:r>
            <a:r>
              <a:rPr lang="en-US" sz="4000" dirty="0" err="1" smtClean="0"/>
              <a:t>trên</a:t>
            </a:r>
            <a:r>
              <a:rPr lang="en-US" sz="4000" dirty="0" smtClean="0"/>
              <a:t> </a:t>
            </a:r>
            <a:r>
              <a:rPr lang="en-US" sz="4000" dirty="0" err="1" smtClean="0"/>
              <a:t>thực</a:t>
            </a:r>
            <a:r>
              <a:rPr lang="en-US" sz="4000" dirty="0" smtClean="0"/>
              <a:t> </a:t>
            </a:r>
            <a:r>
              <a:rPr lang="en-US" sz="4000" dirty="0" err="1" smtClean="0"/>
              <a:t>tế</a:t>
            </a:r>
            <a:r>
              <a:rPr lang="en-US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06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2. YÊU CẦU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1140225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400" b="1" i="1" u="sng" dirty="0" err="1" smtClean="0"/>
              <a:t>Bố</a:t>
            </a:r>
            <a:r>
              <a:rPr lang="en-US" sz="4400" b="1" i="1" u="sng" dirty="0" smtClean="0"/>
              <a:t> </a:t>
            </a:r>
            <a:r>
              <a:rPr lang="en-US" sz="4400" b="1" i="1" u="sng" dirty="0" err="1" smtClean="0"/>
              <a:t>cục</a:t>
            </a:r>
            <a:r>
              <a:rPr lang="en-US" sz="4400" b="1" i="1" u="sng" dirty="0" smtClean="0"/>
              <a:t> </a:t>
            </a:r>
            <a:r>
              <a:rPr lang="en-US" sz="4400" b="1" i="1" u="sng" dirty="0" err="1" smtClean="0"/>
              <a:t>trình</a:t>
            </a:r>
            <a:r>
              <a:rPr lang="en-US" sz="4400" b="1" i="1" u="sng" dirty="0" smtClean="0"/>
              <a:t> </a:t>
            </a:r>
            <a:r>
              <a:rPr lang="en-US" sz="4400" b="1" i="1" u="sng" dirty="0" err="1" smtClean="0"/>
              <a:t>bày</a:t>
            </a:r>
            <a:r>
              <a:rPr lang="en-US" sz="4400" b="1" i="1" u="sng" dirty="0" smtClean="0"/>
              <a:t>:</a:t>
            </a:r>
          </a:p>
          <a:p>
            <a:pPr algn="just">
              <a:buFontTx/>
              <a:buChar char="-"/>
            </a:pPr>
            <a:r>
              <a:rPr lang="en-US" sz="4400" dirty="0" err="1" smtClean="0"/>
              <a:t>Đảm</a:t>
            </a:r>
            <a:r>
              <a:rPr lang="en-US" sz="4400" dirty="0" smtClean="0"/>
              <a:t> </a:t>
            </a:r>
            <a:r>
              <a:rPr lang="en-US" sz="4400" dirty="0" err="1" smtClean="0"/>
              <a:t>bảo</a:t>
            </a:r>
            <a:r>
              <a:rPr lang="en-US" sz="4400" dirty="0" smtClean="0"/>
              <a:t> </a:t>
            </a:r>
            <a:r>
              <a:rPr lang="en-US" sz="4400" dirty="0" err="1" smtClean="0"/>
              <a:t>đúng</a:t>
            </a:r>
            <a:r>
              <a:rPr lang="en-US" sz="4400" dirty="0" smtClean="0"/>
              <a:t> </a:t>
            </a:r>
            <a:r>
              <a:rPr lang="en-US" sz="4400" dirty="0" err="1" smtClean="0"/>
              <a:t>yêu</a:t>
            </a:r>
            <a:r>
              <a:rPr lang="en-US" sz="4400" dirty="0" smtClean="0"/>
              <a:t> </a:t>
            </a:r>
            <a:r>
              <a:rPr lang="en-US" sz="4400" dirty="0" err="1" smtClean="0"/>
              <a:t>cầu</a:t>
            </a:r>
            <a:r>
              <a:rPr lang="en-US" sz="4400" dirty="0" smtClean="0"/>
              <a:t> </a:t>
            </a:r>
            <a:r>
              <a:rPr lang="en-US" sz="4400" dirty="0" err="1" smtClean="0"/>
              <a:t>một</a:t>
            </a:r>
            <a:r>
              <a:rPr lang="en-US" sz="4400" dirty="0" smtClean="0"/>
              <a:t> </a:t>
            </a:r>
            <a:r>
              <a:rPr lang="en-US" sz="4400" dirty="0" err="1" smtClean="0"/>
              <a:t>bài</a:t>
            </a:r>
            <a:r>
              <a:rPr lang="en-US" sz="4400" dirty="0" smtClean="0"/>
              <a:t> </a:t>
            </a:r>
            <a:r>
              <a:rPr lang="en-US" sz="4400" dirty="0" err="1" smtClean="0"/>
              <a:t>thu</a:t>
            </a:r>
            <a:r>
              <a:rPr lang="en-US" sz="4400" dirty="0" smtClean="0"/>
              <a:t> </a:t>
            </a:r>
            <a:r>
              <a:rPr lang="en-US" sz="4400" dirty="0" err="1" smtClean="0"/>
              <a:t>hoạch</a:t>
            </a:r>
            <a:r>
              <a:rPr lang="en-US" sz="44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4400" dirty="0" err="1" smtClean="0"/>
              <a:t>Độ</a:t>
            </a:r>
            <a:r>
              <a:rPr lang="en-US" sz="4400" dirty="0" smtClean="0"/>
              <a:t> </a:t>
            </a:r>
            <a:r>
              <a:rPr lang="en-US" sz="4400" dirty="0" err="1" smtClean="0"/>
              <a:t>dài</a:t>
            </a:r>
            <a:r>
              <a:rPr lang="en-US" sz="4400" dirty="0" smtClean="0"/>
              <a:t> </a:t>
            </a:r>
            <a:r>
              <a:rPr lang="en-US" sz="4400" dirty="0" err="1" smtClean="0"/>
              <a:t>không</a:t>
            </a:r>
            <a:r>
              <a:rPr lang="en-US" sz="4400" dirty="0" smtClean="0"/>
              <a:t> </a:t>
            </a:r>
            <a:r>
              <a:rPr lang="en-US" sz="4400" dirty="0" err="1" smtClean="0"/>
              <a:t>quá</a:t>
            </a:r>
            <a:r>
              <a:rPr lang="en-US" sz="4400" dirty="0" smtClean="0"/>
              <a:t> 25 </a:t>
            </a:r>
            <a:r>
              <a:rPr lang="en-US" sz="4400" dirty="0" err="1" smtClean="0"/>
              <a:t>trang</a:t>
            </a:r>
            <a:r>
              <a:rPr lang="en-US" sz="4400" dirty="0" smtClean="0"/>
              <a:t> A4 (</a:t>
            </a:r>
            <a:r>
              <a:rPr lang="en-US" sz="4400" dirty="0" err="1" smtClean="0"/>
              <a:t>không</a:t>
            </a:r>
            <a:r>
              <a:rPr lang="en-US" sz="4400" dirty="0" smtClean="0"/>
              <a:t> </a:t>
            </a:r>
            <a:r>
              <a:rPr lang="en-US" sz="4400" dirty="0" err="1" smtClean="0"/>
              <a:t>tính</a:t>
            </a:r>
            <a:r>
              <a:rPr lang="en-US" sz="4400" dirty="0" smtClean="0"/>
              <a:t> </a:t>
            </a:r>
            <a:r>
              <a:rPr lang="en-US" sz="4400" dirty="0" err="1" smtClean="0"/>
              <a:t>trang</a:t>
            </a:r>
            <a:r>
              <a:rPr lang="en-US" sz="4400" dirty="0" smtClean="0"/>
              <a:t> </a:t>
            </a:r>
            <a:r>
              <a:rPr lang="en-US" sz="4400" dirty="0" err="1" smtClean="0"/>
              <a:t>bìa</a:t>
            </a:r>
            <a:r>
              <a:rPr lang="en-US" sz="4400" dirty="0" smtClean="0"/>
              <a:t>, </a:t>
            </a:r>
            <a:r>
              <a:rPr lang="en-US" sz="4400" dirty="0" err="1" smtClean="0"/>
              <a:t>phần</a:t>
            </a:r>
            <a:r>
              <a:rPr lang="en-US" sz="4400" dirty="0" smtClean="0"/>
              <a:t> </a:t>
            </a:r>
            <a:r>
              <a:rPr lang="en-US" sz="4400" dirty="0" err="1" smtClean="0"/>
              <a:t>tài</a:t>
            </a:r>
            <a:r>
              <a:rPr lang="en-US" sz="4400" dirty="0" smtClean="0"/>
              <a:t> </a:t>
            </a:r>
            <a:r>
              <a:rPr lang="en-US" sz="4400" dirty="0" err="1" smtClean="0"/>
              <a:t>liệu</a:t>
            </a:r>
            <a:r>
              <a:rPr lang="en-US" sz="4400" dirty="0" smtClean="0"/>
              <a:t> </a:t>
            </a:r>
            <a:r>
              <a:rPr lang="en-US" sz="4400" dirty="0" err="1" smtClean="0"/>
              <a:t>tham</a:t>
            </a:r>
            <a:r>
              <a:rPr lang="en-US" sz="4400" dirty="0" smtClean="0"/>
              <a:t> </a:t>
            </a:r>
            <a:r>
              <a:rPr lang="en-US" sz="4400" dirty="0" err="1" smtClean="0"/>
              <a:t>khảo</a:t>
            </a:r>
            <a:r>
              <a:rPr lang="en-US" sz="4400" dirty="0" smtClean="0"/>
              <a:t> </a:t>
            </a:r>
            <a:r>
              <a:rPr lang="en-US" sz="4400" dirty="0" err="1" smtClean="0"/>
              <a:t>và</a:t>
            </a:r>
            <a:r>
              <a:rPr lang="en-US" sz="4400" dirty="0" smtClean="0"/>
              <a:t> </a:t>
            </a:r>
            <a:r>
              <a:rPr lang="en-US" sz="4400" dirty="0" err="1" smtClean="0"/>
              <a:t>phụ</a:t>
            </a:r>
            <a:r>
              <a:rPr lang="en-US" sz="4400" dirty="0" smtClean="0"/>
              <a:t> </a:t>
            </a:r>
            <a:r>
              <a:rPr lang="en-US" sz="4400" dirty="0" err="1" smtClean="0"/>
              <a:t>lục</a:t>
            </a:r>
            <a:r>
              <a:rPr lang="en-US" sz="4400" dirty="0" smtClean="0"/>
              <a:t>), </a:t>
            </a:r>
            <a:r>
              <a:rPr lang="en-US" sz="4400" dirty="0" err="1" smtClean="0"/>
              <a:t>sử</a:t>
            </a:r>
            <a:r>
              <a:rPr lang="en-US" sz="4400" dirty="0" smtClean="0"/>
              <a:t> </a:t>
            </a:r>
            <a:r>
              <a:rPr lang="en-US" sz="4400" dirty="0" err="1" smtClean="0"/>
              <a:t>dụng</a:t>
            </a:r>
            <a:r>
              <a:rPr lang="en-US" sz="4400" dirty="0" smtClean="0"/>
              <a:t> </a:t>
            </a:r>
            <a:r>
              <a:rPr lang="en-US" sz="4400" dirty="0" err="1" smtClean="0"/>
              <a:t>phông</a:t>
            </a:r>
            <a:r>
              <a:rPr lang="en-US" sz="4400" dirty="0" smtClean="0"/>
              <a:t> </a:t>
            </a:r>
            <a:r>
              <a:rPr lang="en-US" sz="4400" dirty="0" err="1" smtClean="0"/>
              <a:t>chữ</a:t>
            </a:r>
            <a:r>
              <a:rPr lang="en-US" sz="4400" dirty="0" smtClean="0"/>
              <a:t> </a:t>
            </a:r>
            <a:r>
              <a:rPr lang="en-US" sz="4400" b="1" dirty="0" smtClean="0">
                <a:solidFill>
                  <a:srgbClr val="FF0000"/>
                </a:solidFill>
              </a:rPr>
              <a:t>Time New Roman</a:t>
            </a:r>
            <a:r>
              <a:rPr lang="en-US" sz="4400" dirty="0" smtClean="0">
                <a:solidFill>
                  <a:srgbClr val="FF0000"/>
                </a:solidFill>
              </a:rPr>
              <a:t>, </a:t>
            </a:r>
            <a:r>
              <a:rPr lang="en-US" sz="4400" b="1" dirty="0" err="1" smtClean="0">
                <a:solidFill>
                  <a:srgbClr val="FF0000"/>
                </a:solidFill>
              </a:rPr>
              <a:t>cỡ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chữ</a:t>
            </a:r>
            <a:r>
              <a:rPr lang="en-US" sz="4400" b="1" dirty="0" smtClean="0">
                <a:solidFill>
                  <a:srgbClr val="FF0000"/>
                </a:solidFill>
              </a:rPr>
              <a:t> 14</a:t>
            </a:r>
            <a:r>
              <a:rPr lang="en-US" sz="4400" dirty="0" smtClean="0">
                <a:solidFill>
                  <a:srgbClr val="FF0000"/>
                </a:solidFill>
              </a:rPr>
              <a:t>, </a:t>
            </a:r>
            <a:r>
              <a:rPr lang="en-US" sz="4400" dirty="0" err="1" smtClean="0"/>
              <a:t>cách</a:t>
            </a:r>
            <a:r>
              <a:rPr lang="en-US" sz="4400" dirty="0" smtClean="0"/>
              <a:t> </a:t>
            </a:r>
            <a:r>
              <a:rPr lang="en-US" sz="4400" dirty="0" err="1" smtClean="0"/>
              <a:t>dòng</a:t>
            </a:r>
            <a:r>
              <a:rPr lang="en-US" sz="4400" dirty="0" smtClean="0"/>
              <a:t> </a:t>
            </a:r>
            <a:r>
              <a:rPr lang="en-US" sz="4400" b="1" dirty="0" smtClean="0">
                <a:solidFill>
                  <a:srgbClr val="FF0000"/>
                </a:solidFill>
              </a:rPr>
              <a:t>1.5 lines</a:t>
            </a:r>
            <a:r>
              <a:rPr lang="en-US" sz="4400" dirty="0" smtClean="0">
                <a:solidFill>
                  <a:srgbClr val="FF0000"/>
                </a:solidFill>
              </a:rPr>
              <a:t>, </a:t>
            </a:r>
            <a:r>
              <a:rPr lang="en-US" sz="4400" b="1" dirty="0" err="1" smtClean="0">
                <a:solidFill>
                  <a:srgbClr val="FF0000"/>
                </a:solidFill>
              </a:rPr>
              <a:t>lề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phải</a:t>
            </a:r>
            <a:r>
              <a:rPr lang="en-US" sz="4400" b="1" dirty="0" smtClean="0">
                <a:solidFill>
                  <a:srgbClr val="FF0000"/>
                </a:solidFill>
              </a:rPr>
              <a:t> – </a:t>
            </a:r>
            <a:r>
              <a:rPr lang="en-US" sz="4400" b="1" dirty="0" err="1" smtClean="0">
                <a:solidFill>
                  <a:srgbClr val="FF0000"/>
                </a:solidFill>
              </a:rPr>
              <a:t>trên</a:t>
            </a:r>
            <a:r>
              <a:rPr lang="en-US" sz="4400" b="1" dirty="0" smtClean="0">
                <a:solidFill>
                  <a:srgbClr val="FF0000"/>
                </a:solidFill>
              </a:rPr>
              <a:t> – </a:t>
            </a:r>
            <a:r>
              <a:rPr lang="en-US" sz="4400" b="1" dirty="0" err="1" smtClean="0">
                <a:solidFill>
                  <a:srgbClr val="FF0000"/>
                </a:solidFill>
              </a:rPr>
              <a:t>dưới</a:t>
            </a:r>
            <a:r>
              <a:rPr lang="en-US" sz="4400" b="1" dirty="0" smtClean="0">
                <a:solidFill>
                  <a:srgbClr val="FF0000"/>
                </a:solidFill>
              </a:rPr>
              <a:t> (2.0cm), </a:t>
            </a:r>
            <a:r>
              <a:rPr lang="en-US" sz="4400" b="1" dirty="0" err="1" smtClean="0">
                <a:solidFill>
                  <a:srgbClr val="FF0000"/>
                </a:solidFill>
              </a:rPr>
              <a:t>lề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trái</a:t>
            </a:r>
            <a:r>
              <a:rPr lang="en-US" sz="4400" b="1" dirty="0" smtClean="0">
                <a:solidFill>
                  <a:srgbClr val="FF0000"/>
                </a:solidFill>
              </a:rPr>
              <a:t> (3.0cm).</a:t>
            </a:r>
            <a:endParaRPr lang="en-US" sz="4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4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2. YÊU CẦU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1140225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400" b="1" i="1" u="sng" dirty="0" err="1" smtClean="0"/>
              <a:t>Bố</a:t>
            </a:r>
            <a:r>
              <a:rPr lang="en-US" sz="4400" b="1" i="1" u="sng" dirty="0" smtClean="0"/>
              <a:t> </a:t>
            </a:r>
            <a:r>
              <a:rPr lang="en-US" sz="4400" b="1" i="1" u="sng" dirty="0" err="1" smtClean="0"/>
              <a:t>cục</a:t>
            </a:r>
            <a:r>
              <a:rPr lang="en-US" sz="4400" b="1" i="1" u="sng" dirty="0" smtClean="0"/>
              <a:t> </a:t>
            </a:r>
            <a:r>
              <a:rPr lang="en-US" sz="4400" b="1" i="1" u="sng" dirty="0" err="1" smtClean="0"/>
              <a:t>trình</a:t>
            </a:r>
            <a:r>
              <a:rPr lang="en-US" sz="4400" b="1" i="1" u="sng" dirty="0" smtClean="0"/>
              <a:t> </a:t>
            </a:r>
            <a:r>
              <a:rPr lang="en-US" sz="4400" b="1" i="1" u="sng" dirty="0" err="1" smtClean="0"/>
              <a:t>bày</a:t>
            </a:r>
            <a:r>
              <a:rPr lang="en-US" sz="4400" b="1" i="1" u="sng" dirty="0" smtClean="0"/>
              <a:t>:</a:t>
            </a:r>
          </a:p>
          <a:p>
            <a:pPr algn="just">
              <a:buFontTx/>
              <a:buChar char="-"/>
            </a:pPr>
            <a:r>
              <a:rPr lang="en-US" sz="4400" dirty="0" err="1" smtClean="0"/>
              <a:t>Đánh</a:t>
            </a:r>
            <a:r>
              <a:rPr lang="en-US" sz="4400" dirty="0" smtClean="0"/>
              <a:t> </a:t>
            </a:r>
            <a:r>
              <a:rPr lang="en-US" sz="4400" dirty="0" err="1" smtClean="0"/>
              <a:t>số</a:t>
            </a:r>
            <a:r>
              <a:rPr lang="en-US" sz="4400" dirty="0" smtClean="0"/>
              <a:t> </a:t>
            </a:r>
            <a:r>
              <a:rPr lang="en-US" sz="4400" dirty="0" err="1" smtClean="0"/>
              <a:t>trang</a:t>
            </a:r>
            <a:r>
              <a:rPr lang="en-US" sz="4400" dirty="0" smtClean="0"/>
              <a:t>: </a:t>
            </a:r>
            <a:r>
              <a:rPr lang="en-US" sz="4400" dirty="0" err="1" smtClean="0"/>
              <a:t>Chính</a:t>
            </a:r>
            <a:r>
              <a:rPr lang="en-US" sz="4400" dirty="0" smtClean="0"/>
              <a:t> </a:t>
            </a:r>
            <a:r>
              <a:rPr lang="en-US" sz="4400" dirty="0" err="1" smtClean="0"/>
              <a:t>giữa</a:t>
            </a:r>
            <a:r>
              <a:rPr lang="en-US" sz="4400" dirty="0" smtClean="0"/>
              <a:t>, </a:t>
            </a:r>
            <a:r>
              <a:rPr lang="en-US" sz="4400" dirty="0" err="1" smtClean="0"/>
              <a:t>cuối</a:t>
            </a:r>
            <a:r>
              <a:rPr lang="en-US" sz="4400" dirty="0" smtClean="0"/>
              <a:t> </a:t>
            </a:r>
            <a:r>
              <a:rPr lang="en-US" sz="4400" dirty="0" err="1" smtClean="0"/>
              <a:t>trang</a:t>
            </a:r>
            <a:r>
              <a:rPr lang="en-US" sz="4400" dirty="0" smtClean="0"/>
              <a:t>, </a:t>
            </a:r>
            <a:r>
              <a:rPr lang="en-US" sz="4400" dirty="0" err="1" smtClean="0"/>
              <a:t>liên</a:t>
            </a:r>
            <a:r>
              <a:rPr lang="en-US" sz="4400" dirty="0" smtClean="0"/>
              <a:t> </a:t>
            </a:r>
            <a:r>
              <a:rPr lang="en-US" sz="4400" dirty="0" err="1" smtClean="0"/>
              <a:t>tục</a:t>
            </a:r>
            <a:r>
              <a:rPr lang="en-US" sz="4400" dirty="0" smtClean="0"/>
              <a:t> </a:t>
            </a:r>
            <a:r>
              <a:rPr lang="en-US" sz="4400" dirty="0" err="1" smtClean="0"/>
              <a:t>từ</a:t>
            </a:r>
            <a:r>
              <a:rPr lang="en-US" sz="4400" dirty="0" smtClean="0"/>
              <a:t> </a:t>
            </a:r>
            <a:r>
              <a:rPr lang="en-US" sz="4400" dirty="0" err="1" smtClean="0"/>
              <a:t>Mở</a:t>
            </a:r>
            <a:r>
              <a:rPr lang="en-US" sz="4400" dirty="0" smtClean="0"/>
              <a:t> </a:t>
            </a:r>
            <a:r>
              <a:rPr lang="en-US" sz="4400" dirty="0" err="1" smtClean="0"/>
              <a:t>đầu</a:t>
            </a:r>
            <a:r>
              <a:rPr lang="en-US" sz="4400" dirty="0" smtClean="0"/>
              <a:t> </a:t>
            </a:r>
            <a:r>
              <a:rPr lang="en-US" sz="4400" dirty="0" err="1" smtClean="0"/>
              <a:t>đến</a:t>
            </a:r>
            <a:r>
              <a:rPr lang="en-US" sz="4400" dirty="0" smtClean="0"/>
              <a:t> </a:t>
            </a:r>
            <a:r>
              <a:rPr lang="en-US" sz="4400" dirty="0" err="1" smtClean="0"/>
              <a:t>phần</a:t>
            </a:r>
            <a:r>
              <a:rPr lang="en-US" sz="4400" dirty="0" smtClean="0"/>
              <a:t> </a:t>
            </a:r>
            <a:r>
              <a:rPr lang="en-US" sz="4400" dirty="0" err="1" smtClean="0"/>
              <a:t>Kết</a:t>
            </a:r>
            <a:r>
              <a:rPr lang="en-US" sz="4400" dirty="0" smtClean="0"/>
              <a:t> </a:t>
            </a:r>
            <a:r>
              <a:rPr lang="en-US" sz="4400" dirty="0" err="1" smtClean="0"/>
              <a:t>luận</a:t>
            </a:r>
            <a:r>
              <a:rPr lang="en-US" sz="4400" dirty="0" smtClean="0"/>
              <a:t> </a:t>
            </a:r>
            <a:r>
              <a:rPr lang="en-US" sz="4400" dirty="0" err="1" smtClean="0"/>
              <a:t>và</a:t>
            </a:r>
            <a:r>
              <a:rPr lang="en-US" sz="4400" dirty="0" smtClean="0"/>
              <a:t> </a:t>
            </a:r>
            <a:r>
              <a:rPr lang="en-US" sz="4400" dirty="0" err="1" smtClean="0"/>
              <a:t>kiến</a:t>
            </a:r>
            <a:r>
              <a:rPr lang="en-US" sz="4400" dirty="0" smtClean="0"/>
              <a:t> </a:t>
            </a:r>
            <a:r>
              <a:rPr lang="en-US" sz="4400" dirty="0" err="1" smtClean="0"/>
              <a:t>nghị</a:t>
            </a:r>
            <a:r>
              <a:rPr lang="en-US" sz="44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4400" dirty="0" err="1" smtClean="0"/>
              <a:t>Văn</a:t>
            </a:r>
            <a:r>
              <a:rPr lang="en-US" sz="4400" dirty="0" smtClean="0"/>
              <a:t> </a:t>
            </a:r>
            <a:r>
              <a:rPr lang="en-US" sz="4400" dirty="0" err="1" smtClean="0"/>
              <a:t>phong</a:t>
            </a:r>
            <a:r>
              <a:rPr lang="en-US" sz="4400" dirty="0" smtClean="0"/>
              <a:t>/</a:t>
            </a:r>
            <a:r>
              <a:rPr lang="en-US" sz="4400" dirty="0" err="1" smtClean="0"/>
              <a:t>cách</a:t>
            </a:r>
            <a:r>
              <a:rPr lang="en-US" sz="4400" dirty="0" smtClean="0"/>
              <a:t> </a:t>
            </a:r>
            <a:r>
              <a:rPr lang="en-US" sz="4400" dirty="0" err="1" smtClean="0"/>
              <a:t>viết</a:t>
            </a:r>
            <a:r>
              <a:rPr lang="en-US" sz="4400" dirty="0" smtClean="0"/>
              <a:t>: </a:t>
            </a:r>
            <a:r>
              <a:rPr lang="en-US" sz="4400" dirty="0" err="1" smtClean="0"/>
              <a:t>có</a:t>
            </a:r>
            <a:r>
              <a:rPr lang="en-US" sz="4400" dirty="0" smtClean="0"/>
              <a:t> </a:t>
            </a:r>
            <a:r>
              <a:rPr lang="en-US" sz="4400" dirty="0" err="1" smtClean="0"/>
              <a:t>phân</a:t>
            </a:r>
            <a:r>
              <a:rPr lang="en-US" sz="4400" dirty="0" smtClean="0"/>
              <a:t> </a:t>
            </a:r>
            <a:r>
              <a:rPr lang="en-US" sz="4400" dirty="0" err="1" smtClean="0"/>
              <a:t>tích</a:t>
            </a:r>
            <a:r>
              <a:rPr lang="en-US" sz="4400" dirty="0" smtClean="0"/>
              <a:t>, </a:t>
            </a:r>
            <a:r>
              <a:rPr lang="en-US" sz="4400" dirty="0" err="1" smtClean="0"/>
              <a:t>đánh</a:t>
            </a:r>
            <a:r>
              <a:rPr lang="en-US" sz="4400" dirty="0" smtClean="0"/>
              <a:t> </a:t>
            </a:r>
            <a:r>
              <a:rPr lang="en-US" sz="4400" dirty="0" err="1" smtClean="0"/>
              <a:t>giá</a:t>
            </a:r>
            <a:r>
              <a:rPr lang="en-US" sz="4400" dirty="0" smtClean="0"/>
              <a:t>, ý </a:t>
            </a:r>
            <a:r>
              <a:rPr lang="en-US" sz="4400" dirty="0" err="1" smtClean="0"/>
              <a:t>kiến</a:t>
            </a:r>
            <a:r>
              <a:rPr lang="en-US" sz="4400" dirty="0" smtClean="0"/>
              <a:t> </a:t>
            </a:r>
            <a:r>
              <a:rPr lang="en-US" sz="4400" dirty="0" err="1" smtClean="0"/>
              <a:t>nêu</a:t>
            </a:r>
            <a:r>
              <a:rPr lang="en-US" sz="4400" dirty="0" smtClean="0"/>
              <a:t> </a:t>
            </a:r>
            <a:r>
              <a:rPr lang="en-US" sz="4400" dirty="0" err="1" smtClean="0"/>
              <a:t>ra</a:t>
            </a:r>
            <a:r>
              <a:rPr lang="en-US" sz="4400" dirty="0" smtClean="0"/>
              <a:t> </a:t>
            </a:r>
            <a:r>
              <a:rPr lang="en-US" sz="4400" dirty="0" err="1" smtClean="0"/>
              <a:t>cần</a:t>
            </a:r>
            <a:r>
              <a:rPr lang="en-US" sz="4400" dirty="0" smtClean="0"/>
              <a:t> </a:t>
            </a:r>
            <a:r>
              <a:rPr lang="en-US" sz="4400" dirty="0" err="1" smtClean="0"/>
              <a:t>có</a:t>
            </a:r>
            <a:r>
              <a:rPr lang="en-US" sz="4400" dirty="0" smtClean="0"/>
              <a:t> </a:t>
            </a:r>
            <a:r>
              <a:rPr lang="en-US" sz="4400" dirty="0" err="1" smtClean="0"/>
              <a:t>số</a:t>
            </a:r>
            <a:r>
              <a:rPr lang="en-US" sz="4400" dirty="0" smtClean="0"/>
              <a:t> </a:t>
            </a:r>
            <a:r>
              <a:rPr lang="en-US" sz="4400" dirty="0" err="1" smtClean="0"/>
              <a:t>liệu</a:t>
            </a:r>
            <a:r>
              <a:rPr lang="en-US" sz="4400" dirty="0" smtClean="0"/>
              <a:t> </a:t>
            </a:r>
            <a:r>
              <a:rPr lang="en-US" sz="4400" dirty="0" err="1" smtClean="0"/>
              <a:t>chứng</a:t>
            </a:r>
            <a:r>
              <a:rPr lang="en-US" sz="4400" dirty="0" smtClean="0"/>
              <a:t> minh </a:t>
            </a:r>
            <a:r>
              <a:rPr lang="en-US" sz="4400" dirty="0" err="1" smtClean="0"/>
              <a:t>rõ</a:t>
            </a:r>
            <a:r>
              <a:rPr lang="en-US" sz="4400" dirty="0" smtClean="0"/>
              <a:t> </a:t>
            </a:r>
            <a:r>
              <a:rPr lang="en-US" sz="4400" dirty="0" err="1" smtClean="0"/>
              <a:t>ràng</a:t>
            </a:r>
            <a:r>
              <a:rPr lang="en-US" sz="4400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6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6581105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600" b="1" dirty="0" err="1" smtClean="0"/>
              <a:t>Bìa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chính</a:t>
            </a:r>
            <a:r>
              <a:rPr lang="en-US" sz="3600" b="1" dirty="0" smtClean="0"/>
              <a:t>, </a:t>
            </a:r>
            <a:r>
              <a:rPr lang="en-US" sz="3600" b="1" dirty="0" err="1" smtClean="0"/>
              <a:t>bìa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phụ</a:t>
            </a:r>
            <a:r>
              <a:rPr lang="en-US" sz="3600" b="1" dirty="0" smtClean="0"/>
              <a:t> – </a:t>
            </a:r>
            <a:r>
              <a:rPr lang="en-US" sz="3600" b="1" dirty="0" err="1" smtClean="0"/>
              <a:t>Yêu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cầu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thể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hiện</a:t>
            </a:r>
            <a:r>
              <a:rPr lang="en-US" sz="3600" b="1" dirty="0" smtClean="0"/>
              <a:t>:</a:t>
            </a:r>
          </a:p>
          <a:p>
            <a:pPr algn="just">
              <a:buFontTx/>
              <a:buChar char="-"/>
            </a:pPr>
            <a:r>
              <a:rPr lang="en-US" sz="3600" dirty="0" err="1"/>
              <a:t>Đ</a:t>
            </a:r>
            <a:r>
              <a:rPr lang="en-US" sz="3600" dirty="0" err="1" smtClean="0"/>
              <a:t>ơn</a:t>
            </a:r>
            <a:r>
              <a:rPr lang="en-US" sz="3600" dirty="0" smtClean="0"/>
              <a:t> </a:t>
            </a:r>
            <a:r>
              <a:rPr lang="en-US" sz="3600" dirty="0" err="1" smtClean="0"/>
              <a:t>vị</a:t>
            </a:r>
            <a:r>
              <a:rPr lang="en-US" sz="3600" dirty="0" smtClean="0"/>
              <a:t> </a:t>
            </a:r>
            <a:r>
              <a:rPr lang="en-US" sz="3600" dirty="0" err="1" smtClean="0"/>
              <a:t>chủ</a:t>
            </a:r>
            <a:r>
              <a:rPr lang="en-US" sz="3600" dirty="0" smtClean="0"/>
              <a:t> </a:t>
            </a:r>
            <a:r>
              <a:rPr lang="en-US" sz="3600" dirty="0" err="1" smtClean="0"/>
              <a:t>quản</a:t>
            </a:r>
            <a:r>
              <a:rPr lang="en-US" sz="3600" dirty="0" smtClean="0"/>
              <a:t>, </a:t>
            </a:r>
            <a:r>
              <a:rPr lang="en-US" sz="3600" dirty="0" err="1" smtClean="0"/>
              <a:t>đơn</a:t>
            </a:r>
            <a:r>
              <a:rPr lang="en-US" sz="3600" dirty="0" smtClean="0"/>
              <a:t> </a:t>
            </a:r>
            <a:r>
              <a:rPr lang="en-US" sz="3600" dirty="0" err="1" smtClean="0"/>
              <a:t>vị</a:t>
            </a:r>
            <a:r>
              <a:rPr lang="en-US" sz="3600" dirty="0" smtClean="0"/>
              <a:t> </a:t>
            </a:r>
            <a:r>
              <a:rPr lang="en-US" sz="3600" dirty="0" err="1" smtClean="0"/>
              <a:t>tổ</a:t>
            </a:r>
            <a:r>
              <a:rPr lang="en-US" sz="3600" dirty="0" smtClean="0"/>
              <a:t> </a:t>
            </a:r>
            <a:r>
              <a:rPr lang="en-US" sz="3600" dirty="0" err="1" smtClean="0"/>
              <a:t>chức</a:t>
            </a:r>
            <a:r>
              <a:rPr lang="en-US" sz="3600" dirty="0" smtClean="0"/>
              <a:t>.</a:t>
            </a:r>
            <a:endParaRPr lang="en-US" sz="3600" dirty="0"/>
          </a:p>
          <a:p>
            <a:pPr algn="just">
              <a:buFontTx/>
              <a:buChar char="-"/>
            </a:pPr>
            <a:r>
              <a:rPr lang="en-US" sz="3600" dirty="0" smtClean="0"/>
              <a:t>Logo </a:t>
            </a:r>
            <a:r>
              <a:rPr lang="en-US" sz="3600" dirty="0" err="1" smtClean="0"/>
              <a:t>đơn</a:t>
            </a:r>
            <a:r>
              <a:rPr lang="en-US" sz="3600" dirty="0" smtClean="0"/>
              <a:t> </a:t>
            </a:r>
            <a:r>
              <a:rPr lang="en-US" sz="3600" dirty="0" err="1" smtClean="0"/>
              <a:t>vị</a:t>
            </a:r>
            <a:r>
              <a:rPr lang="en-US" sz="3600" dirty="0" smtClean="0"/>
              <a:t> </a:t>
            </a:r>
            <a:r>
              <a:rPr lang="en-US" sz="3600" dirty="0" err="1" smtClean="0"/>
              <a:t>tổ</a:t>
            </a:r>
            <a:r>
              <a:rPr lang="en-US" sz="3600" dirty="0" smtClean="0"/>
              <a:t> </a:t>
            </a:r>
            <a:r>
              <a:rPr lang="en-US" sz="3600" dirty="0" err="1" smtClean="0"/>
              <a:t>chức</a:t>
            </a:r>
            <a:r>
              <a:rPr lang="en-US" sz="36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3600" dirty="0" err="1" smtClean="0"/>
              <a:t>Tên</a:t>
            </a:r>
            <a:r>
              <a:rPr lang="en-US" sz="3600" dirty="0" smtClean="0"/>
              <a:t> </a:t>
            </a:r>
            <a:r>
              <a:rPr lang="en-US" sz="3600" dirty="0" err="1" smtClean="0"/>
              <a:t>lớp</a:t>
            </a:r>
            <a:r>
              <a:rPr lang="en-US" sz="3600" dirty="0" smtClean="0"/>
              <a:t>, </a:t>
            </a:r>
            <a:r>
              <a:rPr lang="en-US" sz="3600" dirty="0" err="1" smtClean="0"/>
              <a:t>tên</a:t>
            </a:r>
            <a:r>
              <a:rPr lang="en-US" sz="3600" dirty="0" smtClean="0"/>
              <a:t> </a:t>
            </a:r>
            <a:r>
              <a:rPr lang="en-US" sz="3600" dirty="0" err="1" smtClean="0"/>
              <a:t>bài</a:t>
            </a:r>
            <a:r>
              <a:rPr lang="en-US" sz="3600" dirty="0" smtClean="0"/>
              <a:t> </a:t>
            </a:r>
            <a:r>
              <a:rPr lang="en-US" sz="3600" dirty="0" err="1" smtClean="0"/>
              <a:t>thu</a:t>
            </a:r>
            <a:r>
              <a:rPr lang="en-US" sz="3600" dirty="0" smtClean="0"/>
              <a:t> </a:t>
            </a:r>
            <a:r>
              <a:rPr lang="en-US" sz="3600" dirty="0" err="1" smtClean="0"/>
              <a:t>hoạch</a:t>
            </a:r>
            <a:r>
              <a:rPr lang="en-US" sz="36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3600" dirty="0" err="1" smtClean="0"/>
              <a:t>Tên</a:t>
            </a:r>
            <a:r>
              <a:rPr lang="en-US" sz="3600" dirty="0" smtClean="0"/>
              <a:t> </a:t>
            </a:r>
            <a:r>
              <a:rPr lang="en-US" sz="3600" dirty="0" err="1" smtClean="0"/>
              <a:t>và</a:t>
            </a:r>
            <a:r>
              <a:rPr lang="en-US" sz="3600" dirty="0" smtClean="0"/>
              <a:t> </a:t>
            </a:r>
            <a:r>
              <a:rPr lang="en-US" sz="3600" dirty="0" err="1" smtClean="0"/>
              <a:t>đơn</a:t>
            </a:r>
            <a:r>
              <a:rPr lang="en-US" sz="3600" dirty="0" smtClean="0"/>
              <a:t> </a:t>
            </a:r>
            <a:r>
              <a:rPr lang="en-US" sz="3600" dirty="0" err="1" smtClean="0"/>
              <a:t>vị</a:t>
            </a:r>
            <a:r>
              <a:rPr lang="en-US" sz="3600" dirty="0" smtClean="0"/>
              <a:t>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học</a:t>
            </a:r>
            <a:r>
              <a:rPr lang="en-US" sz="3600" dirty="0" smtClean="0"/>
              <a:t> </a:t>
            </a:r>
            <a:r>
              <a:rPr lang="en-US" sz="3600" dirty="0" err="1" smtClean="0"/>
              <a:t>viên</a:t>
            </a:r>
            <a:r>
              <a:rPr lang="en-US" sz="3600" dirty="0" smtClean="0"/>
              <a:t> </a:t>
            </a:r>
            <a:r>
              <a:rPr lang="en-US" sz="3600" dirty="0" err="1" smtClean="0"/>
              <a:t>thực</a:t>
            </a:r>
            <a:r>
              <a:rPr lang="en-US" sz="3600" dirty="0" smtClean="0"/>
              <a:t> </a:t>
            </a:r>
            <a:r>
              <a:rPr lang="en-US" sz="3600" dirty="0" err="1" smtClean="0"/>
              <a:t>hiện</a:t>
            </a:r>
            <a:r>
              <a:rPr lang="en-US" sz="3600" dirty="0" smtClean="0"/>
              <a:t> </a:t>
            </a:r>
            <a:r>
              <a:rPr lang="en-US" sz="3600" dirty="0" err="1" smtClean="0"/>
              <a:t>bài</a:t>
            </a:r>
            <a:r>
              <a:rPr lang="en-US" sz="3600" dirty="0" smtClean="0"/>
              <a:t> </a:t>
            </a:r>
            <a:r>
              <a:rPr lang="en-US" sz="3600" dirty="0" err="1" smtClean="0"/>
              <a:t>thu</a:t>
            </a:r>
            <a:r>
              <a:rPr lang="en-US" sz="3600" dirty="0" smtClean="0"/>
              <a:t> </a:t>
            </a:r>
            <a:r>
              <a:rPr lang="en-US" sz="3600" dirty="0" err="1" smtClean="0"/>
              <a:t>hoạch</a:t>
            </a:r>
            <a:r>
              <a:rPr lang="en-US" sz="3600" dirty="0" smtClean="0"/>
              <a:t>.</a:t>
            </a:r>
          </a:p>
          <a:p>
            <a:pPr algn="just">
              <a:buFontTx/>
              <a:buChar char="-"/>
            </a:pPr>
            <a:r>
              <a:rPr lang="en-US" sz="3600" dirty="0" err="1" smtClean="0"/>
              <a:t>Thời</a:t>
            </a:r>
            <a:r>
              <a:rPr lang="en-US" sz="3600" dirty="0" smtClean="0"/>
              <a:t> </a:t>
            </a:r>
            <a:r>
              <a:rPr lang="en-US" sz="3600" dirty="0" err="1" smtClean="0"/>
              <a:t>gian</a:t>
            </a:r>
            <a:r>
              <a:rPr lang="en-US" sz="3600" dirty="0" smtClean="0"/>
              <a:t> </a:t>
            </a:r>
            <a:r>
              <a:rPr lang="en-US" sz="3600" dirty="0" err="1" smtClean="0"/>
              <a:t>thực</a:t>
            </a:r>
            <a:r>
              <a:rPr lang="en-US" sz="3600" dirty="0" smtClean="0"/>
              <a:t> </a:t>
            </a:r>
            <a:r>
              <a:rPr lang="en-US" sz="3600" dirty="0" err="1" smtClean="0"/>
              <a:t>hiện</a:t>
            </a:r>
            <a:r>
              <a:rPr lang="en-US" sz="3600" dirty="0" smtClean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718" y="1094704"/>
            <a:ext cx="3556416" cy="553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32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1140225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dirty="0" err="1" smtClean="0"/>
              <a:t>Mục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lục</a:t>
            </a:r>
            <a:endParaRPr lang="en-US" sz="4000" b="1" dirty="0" smtClean="0"/>
          </a:p>
          <a:p>
            <a:pPr marL="0" indent="0" algn="just">
              <a:buNone/>
            </a:pPr>
            <a:r>
              <a:rPr lang="en-US" sz="4000" b="1" dirty="0" err="1" smtClean="0"/>
              <a:t>Danh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mục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chữ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viết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tắt</a:t>
            </a:r>
            <a:r>
              <a:rPr lang="en-US" sz="4000" b="1" dirty="0" smtClean="0"/>
              <a:t> </a:t>
            </a:r>
            <a:r>
              <a:rPr lang="en-US" sz="4000" b="1" dirty="0" smtClean="0"/>
              <a:t>(</a:t>
            </a:r>
            <a:r>
              <a:rPr lang="en-US" sz="4000" b="1" dirty="0" err="1" smtClean="0"/>
              <a:t>nếu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có</a:t>
            </a:r>
            <a:r>
              <a:rPr lang="en-US" sz="4000" b="1" dirty="0" smtClean="0"/>
              <a:t>)</a:t>
            </a:r>
          </a:p>
          <a:p>
            <a:pPr marL="0" indent="0" algn="just">
              <a:buNone/>
            </a:pPr>
            <a:r>
              <a:rPr lang="en-US" sz="4000" b="1" dirty="0" err="1" smtClean="0"/>
              <a:t>Danh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mục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hình</a:t>
            </a:r>
            <a:r>
              <a:rPr lang="en-US" sz="4000" b="1" dirty="0" smtClean="0"/>
              <a:t>, </a:t>
            </a:r>
            <a:r>
              <a:rPr lang="en-US" sz="4000" b="1" dirty="0" err="1" smtClean="0"/>
              <a:t>bảng</a:t>
            </a:r>
            <a:r>
              <a:rPr lang="en-US" sz="4000" b="1" dirty="0" smtClean="0"/>
              <a:t> (</a:t>
            </a:r>
            <a:r>
              <a:rPr lang="en-US" sz="4000" b="1" dirty="0" err="1" smtClean="0"/>
              <a:t>nếu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có</a:t>
            </a:r>
            <a:r>
              <a:rPr lang="en-US" sz="4000" b="1" dirty="0" smtClean="0"/>
              <a:t>)</a:t>
            </a:r>
          </a:p>
          <a:p>
            <a:pPr marL="0" indent="0" algn="just">
              <a:buNone/>
            </a:pPr>
            <a:r>
              <a:rPr lang="en-US" sz="4000" b="1" dirty="0"/>
              <a:t>PHẦN MỞ ĐẦU: </a:t>
            </a:r>
            <a:r>
              <a:rPr lang="en-US" sz="4000" b="1" dirty="0" smtClean="0">
                <a:solidFill>
                  <a:srgbClr val="FF0000"/>
                </a:solidFill>
              </a:rPr>
              <a:t>(</a:t>
            </a:r>
            <a:r>
              <a:rPr lang="en-US" sz="4000" b="1" dirty="0" err="1" smtClean="0">
                <a:solidFill>
                  <a:srgbClr val="FF0000"/>
                </a:solidFill>
              </a:rPr>
              <a:t>Giới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thiệu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tình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huống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trong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thực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tiễn</a:t>
            </a:r>
            <a:r>
              <a:rPr lang="en-US" sz="4000" b="1" dirty="0" smtClean="0">
                <a:solidFill>
                  <a:srgbClr val="FF0000"/>
                </a:solidFill>
              </a:rPr>
              <a:t>)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86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" y="365125"/>
            <a:ext cx="11140225" cy="72957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TỔNG THỂ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033" y="1352282"/>
            <a:ext cx="10998559" cy="52545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4000" b="1" dirty="0" smtClean="0"/>
              <a:t>PHẦN NỘI DUNG:</a:t>
            </a:r>
            <a:endParaRPr lang="en-US" sz="4000" b="1" dirty="0" smtClean="0">
              <a:solidFill>
                <a:srgbClr val="FF0000"/>
              </a:solidFill>
            </a:endParaRPr>
          </a:p>
          <a:p>
            <a:pPr marL="463550" indent="0" algn="just">
              <a:buNone/>
            </a:pPr>
            <a:r>
              <a:rPr lang="en-US" sz="4000" b="1" dirty="0" smtClean="0"/>
              <a:t>1. </a:t>
            </a:r>
            <a:r>
              <a:rPr lang="en-US" sz="4000" b="1" dirty="0" err="1" smtClean="0"/>
              <a:t>Phân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tích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nội</a:t>
            </a:r>
            <a:r>
              <a:rPr lang="en-US" sz="4000" b="1" dirty="0" smtClean="0"/>
              <a:t> dung </a:t>
            </a:r>
            <a:r>
              <a:rPr lang="en-US" sz="4000" b="1" dirty="0" err="1" smtClean="0"/>
              <a:t>tình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huống</a:t>
            </a:r>
            <a:r>
              <a:rPr lang="en-US" sz="4000" b="1" dirty="0" smtClean="0"/>
              <a:t>: </a:t>
            </a:r>
            <a:r>
              <a:rPr lang="en-US" sz="4000" b="1" dirty="0" err="1" smtClean="0"/>
              <a:t>Đánh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giá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tình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hình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thực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tế</a:t>
            </a:r>
            <a:endParaRPr lang="en-US" sz="4000" b="1" dirty="0" smtClean="0"/>
          </a:p>
          <a:p>
            <a:pPr marL="463550" indent="0" algn="just">
              <a:buNone/>
            </a:pPr>
            <a:r>
              <a:rPr lang="en-US" sz="4000" b="1" dirty="0" smtClean="0"/>
              <a:t>2. </a:t>
            </a:r>
            <a:r>
              <a:rPr lang="en-US" sz="4000" b="1" dirty="0" err="1" smtClean="0"/>
              <a:t>Đề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xuất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biện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pháp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xử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lý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tình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huống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đó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trên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thực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tiễn</a:t>
            </a:r>
            <a:endParaRPr lang="en-US" sz="4000" b="1" dirty="0" smtClean="0"/>
          </a:p>
          <a:p>
            <a:pPr marL="1435100" indent="-571500" algn="just">
              <a:buFontTx/>
              <a:buChar char="-"/>
            </a:pPr>
            <a:r>
              <a:rPr lang="en-US" sz="4000" i="1" dirty="0" err="1" smtClean="0"/>
              <a:t>Mục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đích</a:t>
            </a:r>
            <a:endParaRPr lang="en-US" sz="4000" i="1" dirty="0" smtClean="0"/>
          </a:p>
          <a:p>
            <a:pPr marL="1435100" indent="-571500" algn="just">
              <a:buFontTx/>
              <a:buChar char="-"/>
            </a:pPr>
            <a:r>
              <a:rPr lang="en-US" sz="4000" i="1" dirty="0" err="1" smtClean="0"/>
              <a:t>Nội</a:t>
            </a:r>
            <a:r>
              <a:rPr lang="en-US" sz="4000" i="1" dirty="0" smtClean="0"/>
              <a:t> dung </a:t>
            </a:r>
            <a:r>
              <a:rPr lang="en-US" sz="4000" i="1" dirty="0" err="1" smtClean="0"/>
              <a:t>biện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pháp</a:t>
            </a:r>
            <a:endParaRPr lang="en-US" sz="4000" i="1" dirty="0" smtClean="0"/>
          </a:p>
          <a:p>
            <a:pPr marL="1435100" indent="-571500" algn="just">
              <a:buFontTx/>
              <a:buChar char="-"/>
            </a:pPr>
            <a:r>
              <a:rPr lang="en-US" sz="4000" i="1" dirty="0" err="1" smtClean="0"/>
              <a:t>Điều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kiện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thực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hiện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của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biện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pháp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thực</a:t>
            </a:r>
            <a:r>
              <a:rPr lang="en-US" sz="4000" i="1" dirty="0" smtClean="0"/>
              <a:t> </a:t>
            </a:r>
            <a:r>
              <a:rPr lang="en-US" sz="4000" i="1" dirty="0" err="1" smtClean="0"/>
              <a:t>tế</a:t>
            </a:r>
            <a:endParaRPr lang="en-US" sz="4000" i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010" y="124456"/>
            <a:ext cx="970248" cy="97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7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619</Words>
  <Application>Microsoft Office PowerPoint</Application>
  <PresentationFormat>Custom</PresentationFormat>
  <Paragraphs>49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BỘ LAO ĐỘNG – THƯƠNG BINH VÀ XÃ HỘI TRƯỜNG ĐẠI HỌC SPKT VĨNH LONG</vt:lpstr>
      <vt:lpstr>1. NỘI DUNG</vt:lpstr>
      <vt:lpstr>1. NỘI DUNG</vt:lpstr>
      <vt:lpstr>1. NỘI DUNG</vt:lpstr>
      <vt:lpstr>2. YÊU CẦU</vt:lpstr>
      <vt:lpstr>2. YÊU CẦU</vt:lpstr>
      <vt:lpstr>3. TỔNG THỂ</vt:lpstr>
      <vt:lpstr>3. TỔNG THỂ</vt:lpstr>
      <vt:lpstr>3. TỔNG THỂ</vt:lpstr>
      <vt:lpstr>3. TỔNG THỂ</vt:lpstr>
      <vt:lpstr>3. TỔNG THỂ</vt:lpstr>
      <vt:lpstr>CHÚC QUÝ HỌC VIÊN LÀM BÀI              THU HOẠCH CUỐI KHÓA TỐT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BỘ LAO ĐỘNG – THƯƠNG BINH VÀ XÃ HỘI TRƯỜNG ĐẠI HỌC SPKT VĨNH LONG</dc:title>
  <dc:creator>User</dc:creator>
  <cp:lastModifiedBy>admin</cp:lastModifiedBy>
  <cp:revision>15</cp:revision>
  <dcterms:created xsi:type="dcterms:W3CDTF">2021-01-15T03:22:10Z</dcterms:created>
  <dcterms:modified xsi:type="dcterms:W3CDTF">2021-01-21T00:46:10Z</dcterms:modified>
</cp:coreProperties>
</file>