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82" r:id="rId6"/>
    <p:sldId id="284" r:id="rId7"/>
    <p:sldId id="363" r:id="rId8"/>
    <p:sldId id="358" r:id="rId9"/>
    <p:sldId id="406" r:id="rId10"/>
    <p:sldId id="572" r:id="rId11"/>
    <p:sldId id="359" r:id="rId12"/>
    <p:sldId id="573" r:id="rId13"/>
    <p:sldId id="360" r:id="rId14"/>
    <p:sldId id="574" r:id="rId15"/>
    <p:sldId id="390" r:id="rId16"/>
    <p:sldId id="361" r:id="rId17"/>
    <p:sldId id="391" r:id="rId18"/>
    <p:sldId id="285" r:id="rId19"/>
    <p:sldId id="393" r:id="rId20"/>
    <p:sldId id="394" r:id="rId21"/>
    <p:sldId id="395" r:id="rId22"/>
    <p:sldId id="396" r:id="rId23"/>
    <p:sldId id="397" r:id="rId24"/>
    <p:sldId id="398" r:id="rId25"/>
    <p:sldId id="399" r:id="rId26"/>
    <p:sldId id="400" r:id="rId27"/>
    <p:sldId id="401" r:id="rId28"/>
    <p:sldId id="402" r:id="rId29"/>
    <p:sldId id="403" r:id="rId30"/>
    <p:sldId id="404" r:id="rId31"/>
    <p:sldId id="409" r:id="rId32"/>
    <p:sldId id="415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FAFA37-C79F-40FD-8260-5A1DB8D22FC6}" v="1316" dt="2021-02-19T11:58:46.3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13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a Nguyễn Thị Tố" userId="9e4207c6-5e87-4990-ba9a-809d2b18bee4" providerId="ADAL" clId="{C6FAFA37-C79F-40FD-8260-5A1DB8D22FC6}"/>
    <pc:docChg chg="undo custSel modSld">
      <pc:chgData name="Nga Nguyễn Thị Tố" userId="9e4207c6-5e87-4990-ba9a-809d2b18bee4" providerId="ADAL" clId="{C6FAFA37-C79F-40FD-8260-5A1DB8D22FC6}" dt="2021-02-19T11:58:46.299" v="1976" actId="1076"/>
      <pc:docMkLst>
        <pc:docMk/>
      </pc:docMkLst>
      <pc:sldChg chg="addSp modSp">
        <pc:chgData name="Nga Nguyễn Thị Tố" userId="9e4207c6-5e87-4990-ba9a-809d2b18bee4" providerId="ADAL" clId="{C6FAFA37-C79F-40FD-8260-5A1DB8D22FC6}" dt="2021-02-19T11:50:33.168" v="1687" actId="27636"/>
        <pc:sldMkLst>
          <pc:docMk/>
          <pc:sldMk cId="2322822024" sldId="257"/>
        </pc:sldMkLst>
        <pc:spChg chg="mod">
          <ac:chgData name="Nga Nguyễn Thị Tố" userId="9e4207c6-5e87-4990-ba9a-809d2b18bee4" providerId="ADAL" clId="{C6FAFA37-C79F-40FD-8260-5A1DB8D22FC6}" dt="2021-02-19T11:50:33.168" v="1687" actId="27636"/>
          <ac:spMkLst>
            <pc:docMk/>
            <pc:sldMk cId="2322822024" sldId="257"/>
            <ac:spMk id="2" creationId="{0836A5B7-FA0C-452E-AC88-60C4BCA1ED16}"/>
          </ac:spMkLst>
        </pc:spChg>
        <pc:spChg chg="add mod">
          <ac:chgData name="Nga Nguyễn Thị Tố" userId="9e4207c6-5e87-4990-ba9a-809d2b18bee4" providerId="ADAL" clId="{C6FAFA37-C79F-40FD-8260-5A1DB8D22FC6}" dt="2021-02-19T01:09:15.752" v="100" actId="14100"/>
          <ac:spMkLst>
            <pc:docMk/>
            <pc:sldMk cId="2322822024" sldId="257"/>
            <ac:spMk id="3" creationId="{BF8F1AD0-6C7D-462F-840A-DF856AB78671}"/>
          </ac:spMkLst>
        </pc:spChg>
        <pc:spChg chg="add mod">
          <ac:chgData name="Nga Nguyễn Thị Tố" userId="9e4207c6-5e87-4990-ba9a-809d2b18bee4" providerId="ADAL" clId="{C6FAFA37-C79F-40FD-8260-5A1DB8D22FC6}" dt="2021-02-19T01:10:10.513" v="108" actId="113"/>
          <ac:spMkLst>
            <pc:docMk/>
            <pc:sldMk cId="2322822024" sldId="257"/>
            <ac:spMk id="4" creationId="{8822F19F-F3D6-4ED9-8A79-C15AE08EDB1F}"/>
          </ac:spMkLst>
        </pc:spChg>
      </pc:sldChg>
      <pc:sldChg chg="addSp delSp modSp modAnim">
        <pc:chgData name="Nga Nguyễn Thị Tố" userId="9e4207c6-5e87-4990-ba9a-809d2b18bee4" providerId="ADAL" clId="{C6FAFA37-C79F-40FD-8260-5A1DB8D22FC6}" dt="2021-02-19T11:51:41.238" v="1708" actId="20577"/>
        <pc:sldMkLst>
          <pc:docMk/>
          <pc:sldMk cId="1616270171" sldId="282"/>
        </pc:sldMkLst>
        <pc:spChg chg="add mod">
          <ac:chgData name="Nga Nguyễn Thị Tố" userId="9e4207c6-5e87-4990-ba9a-809d2b18bee4" providerId="ADAL" clId="{C6FAFA37-C79F-40FD-8260-5A1DB8D22FC6}" dt="2021-02-19T08:48:28.595" v="337" actId="1076"/>
          <ac:spMkLst>
            <pc:docMk/>
            <pc:sldMk cId="1616270171" sldId="282"/>
            <ac:spMk id="2" creationId="{A125394B-61D2-49B9-A78E-55BD0C88BADE}"/>
          </ac:spMkLst>
        </pc:spChg>
        <pc:spChg chg="add mod">
          <ac:chgData name="Nga Nguyễn Thị Tố" userId="9e4207c6-5e87-4990-ba9a-809d2b18bee4" providerId="ADAL" clId="{C6FAFA37-C79F-40FD-8260-5A1DB8D22FC6}" dt="2021-02-19T08:50:50.202" v="346" actId="255"/>
          <ac:spMkLst>
            <pc:docMk/>
            <pc:sldMk cId="1616270171" sldId="282"/>
            <ac:spMk id="3" creationId="{8C3D9579-2BFD-4B1B-91D2-9AD22D014F7C}"/>
          </ac:spMkLst>
        </pc:spChg>
        <pc:spChg chg="add mod">
          <ac:chgData name="Nga Nguyễn Thị Tố" userId="9e4207c6-5e87-4990-ba9a-809d2b18bee4" providerId="ADAL" clId="{C6FAFA37-C79F-40FD-8260-5A1DB8D22FC6}" dt="2021-02-19T09:46:38.685" v="729" actId="1076"/>
          <ac:spMkLst>
            <pc:docMk/>
            <pc:sldMk cId="1616270171" sldId="282"/>
            <ac:spMk id="5" creationId="{3CA6AE10-5DC0-4C69-B6AF-C536FFD7DD24}"/>
          </ac:spMkLst>
        </pc:spChg>
        <pc:spChg chg="del mod">
          <ac:chgData name="Nga Nguyễn Thị Tố" userId="9e4207c6-5e87-4990-ba9a-809d2b18bee4" providerId="ADAL" clId="{C6FAFA37-C79F-40FD-8260-5A1DB8D22FC6}" dt="2021-02-19T09:18:27.448" v="568" actId="478"/>
          <ac:spMkLst>
            <pc:docMk/>
            <pc:sldMk cId="1616270171" sldId="282"/>
            <ac:spMk id="7" creationId="{00000000-0000-0000-0000-000000000000}"/>
          </ac:spMkLst>
        </pc:spChg>
        <pc:spChg chg="del mod">
          <ac:chgData name="Nga Nguyễn Thị Tố" userId="9e4207c6-5e87-4990-ba9a-809d2b18bee4" providerId="ADAL" clId="{C6FAFA37-C79F-40FD-8260-5A1DB8D22FC6}" dt="2021-02-19T09:09:46.927" v="479" actId="478"/>
          <ac:spMkLst>
            <pc:docMk/>
            <pc:sldMk cId="1616270171" sldId="282"/>
            <ac:spMk id="18" creationId="{00000000-0000-0000-0000-000000000000}"/>
          </ac:spMkLst>
        </pc:spChg>
        <pc:spChg chg="add del mod">
          <ac:chgData name="Nga Nguyễn Thị Tố" userId="9e4207c6-5e87-4990-ba9a-809d2b18bee4" providerId="ADAL" clId="{C6FAFA37-C79F-40FD-8260-5A1DB8D22FC6}" dt="2021-02-19T09:18:32.887" v="569" actId="478"/>
          <ac:spMkLst>
            <pc:docMk/>
            <pc:sldMk cId="1616270171" sldId="282"/>
            <ac:spMk id="19" creationId="{00000000-0000-0000-0000-000000000000}"/>
          </ac:spMkLst>
        </pc:spChg>
        <pc:spChg chg="del mod">
          <ac:chgData name="Nga Nguyễn Thị Tố" userId="9e4207c6-5e87-4990-ba9a-809d2b18bee4" providerId="ADAL" clId="{C6FAFA37-C79F-40FD-8260-5A1DB8D22FC6}" dt="2021-02-19T09:03:59.031" v="439" actId="478"/>
          <ac:spMkLst>
            <pc:docMk/>
            <pc:sldMk cId="1616270171" sldId="282"/>
            <ac:spMk id="20" creationId="{00000000-0000-0000-0000-000000000000}"/>
          </ac:spMkLst>
        </pc:spChg>
        <pc:spChg chg="mod">
          <ac:chgData name="Nga Nguyễn Thị Tố" userId="9e4207c6-5e87-4990-ba9a-809d2b18bee4" providerId="ADAL" clId="{C6FAFA37-C79F-40FD-8260-5A1DB8D22FC6}" dt="2021-02-19T08:54:17.516" v="369" actId="1076"/>
          <ac:spMkLst>
            <pc:docMk/>
            <pc:sldMk cId="1616270171" sldId="282"/>
            <ac:spMk id="22" creationId="{00000000-0000-0000-0000-000000000000}"/>
          </ac:spMkLst>
        </pc:spChg>
        <pc:spChg chg="del mod">
          <ac:chgData name="Nga Nguyễn Thị Tố" userId="9e4207c6-5e87-4990-ba9a-809d2b18bee4" providerId="ADAL" clId="{C6FAFA37-C79F-40FD-8260-5A1DB8D22FC6}" dt="2021-02-19T09:01:58.420" v="433" actId="478"/>
          <ac:spMkLst>
            <pc:docMk/>
            <pc:sldMk cId="1616270171" sldId="282"/>
            <ac:spMk id="24" creationId="{00000000-0000-0000-0000-000000000000}"/>
          </ac:spMkLst>
        </pc:spChg>
        <pc:spChg chg="mod">
          <ac:chgData name="Nga Nguyễn Thị Tố" userId="9e4207c6-5e87-4990-ba9a-809d2b18bee4" providerId="ADAL" clId="{C6FAFA37-C79F-40FD-8260-5A1DB8D22FC6}" dt="2021-02-19T08:54:06.070" v="367" actId="1076"/>
          <ac:spMkLst>
            <pc:docMk/>
            <pc:sldMk cId="1616270171" sldId="282"/>
            <ac:spMk id="33" creationId="{00000000-0000-0000-0000-000000000000}"/>
          </ac:spMkLst>
        </pc:spChg>
        <pc:spChg chg="mod">
          <ac:chgData name="Nga Nguyễn Thị Tố" userId="9e4207c6-5e87-4990-ba9a-809d2b18bee4" providerId="ADAL" clId="{C6FAFA37-C79F-40FD-8260-5A1DB8D22FC6}" dt="2021-02-19T11:51:41.238" v="1708" actId="20577"/>
          <ac:spMkLst>
            <pc:docMk/>
            <pc:sldMk cId="1616270171" sldId="282"/>
            <ac:spMk id="49" creationId="{00000000-0000-0000-0000-000000000000}"/>
          </ac:spMkLst>
        </pc:spChg>
        <pc:spChg chg="add mod">
          <ac:chgData name="Nga Nguyễn Thị Tố" userId="9e4207c6-5e87-4990-ba9a-809d2b18bee4" providerId="ADAL" clId="{C6FAFA37-C79F-40FD-8260-5A1DB8D22FC6}" dt="2021-02-19T09:23:23.444" v="603" actId="13926"/>
          <ac:spMkLst>
            <pc:docMk/>
            <pc:sldMk cId="1616270171" sldId="282"/>
            <ac:spMk id="50" creationId="{BE039ED7-E6CE-427F-9927-D5CB4AC0FBB9}"/>
          </ac:spMkLst>
        </pc:spChg>
        <pc:spChg chg="add mod">
          <ac:chgData name="Nga Nguyễn Thị Tố" userId="9e4207c6-5e87-4990-ba9a-809d2b18bee4" providerId="ADAL" clId="{C6FAFA37-C79F-40FD-8260-5A1DB8D22FC6}" dt="2021-02-19T09:23:23.444" v="603" actId="13926"/>
          <ac:spMkLst>
            <pc:docMk/>
            <pc:sldMk cId="1616270171" sldId="282"/>
            <ac:spMk id="51" creationId="{CD7168CA-7435-4EB3-A02B-F7C4E11C9DEC}"/>
          </ac:spMkLst>
        </pc:spChg>
        <pc:spChg chg="add mod">
          <ac:chgData name="Nga Nguyễn Thị Tố" userId="9e4207c6-5e87-4990-ba9a-809d2b18bee4" providerId="ADAL" clId="{C6FAFA37-C79F-40FD-8260-5A1DB8D22FC6}" dt="2021-02-19T09:23:23.444" v="603" actId="13926"/>
          <ac:spMkLst>
            <pc:docMk/>
            <pc:sldMk cId="1616270171" sldId="282"/>
            <ac:spMk id="52" creationId="{42389FF1-BF00-4292-8CFA-CC085DC6D706}"/>
          </ac:spMkLst>
        </pc:spChg>
        <pc:spChg chg="add mod">
          <ac:chgData name="Nga Nguyễn Thị Tố" userId="9e4207c6-5e87-4990-ba9a-809d2b18bee4" providerId="ADAL" clId="{C6FAFA37-C79F-40FD-8260-5A1DB8D22FC6}" dt="2021-02-19T09:23:23.444" v="603" actId="13926"/>
          <ac:spMkLst>
            <pc:docMk/>
            <pc:sldMk cId="1616270171" sldId="282"/>
            <ac:spMk id="53" creationId="{663F9F92-4402-4229-B023-1C4C95196018}"/>
          </ac:spMkLst>
        </pc:spChg>
        <pc:spChg chg="add mod">
          <ac:chgData name="Nga Nguyễn Thị Tố" userId="9e4207c6-5e87-4990-ba9a-809d2b18bee4" providerId="ADAL" clId="{C6FAFA37-C79F-40FD-8260-5A1DB8D22FC6}" dt="2021-02-19T09:23:23.444" v="603" actId="13926"/>
          <ac:spMkLst>
            <pc:docMk/>
            <pc:sldMk cId="1616270171" sldId="282"/>
            <ac:spMk id="57" creationId="{0EA42F09-5052-44F6-A6FD-47B5CA1D0741}"/>
          </ac:spMkLst>
        </pc:spChg>
        <pc:spChg chg="add mod">
          <ac:chgData name="Nga Nguyễn Thị Tố" userId="9e4207c6-5e87-4990-ba9a-809d2b18bee4" providerId="ADAL" clId="{C6FAFA37-C79F-40FD-8260-5A1DB8D22FC6}" dt="2021-02-19T09:24:11.793" v="606" actId="14100"/>
          <ac:spMkLst>
            <pc:docMk/>
            <pc:sldMk cId="1616270171" sldId="282"/>
            <ac:spMk id="58" creationId="{976CF8FA-CC1F-496B-9BD5-FC1B3124870E}"/>
          </ac:spMkLst>
        </pc:spChg>
        <pc:spChg chg="add mod">
          <ac:chgData name="Nga Nguyễn Thị Tố" userId="9e4207c6-5e87-4990-ba9a-809d2b18bee4" providerId="ADAL" clId="{C6FAFA37-C79F-40FD-8260-5A1DB8D22FC6}" dt="2021-02-19T09:23:23.444" v="603" actId="13926"/>
          <ac:spMkLst>
            <pc:docMk/>
            <pc:sldMk cId="1616270171" sldId="282"/>
            <ac:spMk id="59" creationId="{B5578F16-39A5-49F0-A06D-1A3F95CF5403}"/>
          </ac:spMkLst>
        </pc:spChg>
        <pc:spChg chg="add mod">
          <ac:chgData name="Nga Nguyễn Thị Tố" userId="9e4207c6-5e87-4990-ba9a-809d2b18bee4" providerId="ADAL" clId="{C6FAFA37-C79F-40FD-8260-5A1DB8D22FC6}" dt="2021-02-19T09:23:23.444" v="603" actId="13926"/>
          <ac:spMkLst>
            <pc:docMk/>
            <pc:sldMk cId="1616270171" sldId="282"/>
            <ac:spMk id="60" creationId="{C2C15DEC-7FC5-457E-8646-F2CDDAB340E9}"/>
          </ac:spMkLst>
        </pc:spChg>
        <pc:spChg chg="add mod">
          <ac:chgData name="Nga Nguyễn Thị Tố" userId="9e4207c6-5e87-4990-ba9a-809d2b18bee4" providerId="ADAL" clId="{C6FAFA37-C79F-40FD-8260-5A1DB8D22FC6}" dt="2021-02-19T09:23:23.444" v="603" actId="13926"/>
          <ac:spMkLst>
            <pc:docMk/>
            <pc:sldMk cId="1616270171" sldId="282"/>
            <ac:spMk id="61" creationId="{00B585B2-6AE3-4C85-B662-E6E545B857D8}"/>
          </ac:spMkLst>
        </pc:spChg>
        <pc:spChg chg="add mod">
          <ac:chgData name="Nga Nguyễn Thị Tố" userId="9e4207c6-5e87-4990-ba9a-809d2b18bee4" providerId="ADAL" clId="{C6FAFA37-C79F-40FD-8260-5A1DB8D22FC6}" dt="2021-02-19T08:58:17.405" v="404" actId="255"/>
          <ac:spMkLst>
            <pc:docMk/>
            <pc:sldMk cId="1616270171" sldId="282"/>
            <ac:spMk id="62" creationId="{378DA8A9-A482-4B68-9BCF-AA1D762983B6}"/>
          </ac:spMkLst>
        </pc:spChg>
        <pc:spChg chg="add mod">
          <ac:chgData name="Nga Nguyễn Thị Tố" userId="9e4207c6-5e87-4990-ba9a-809d2b18bee4" providerId="ADAL" clId="{C6FAFA37-C79F-40FD-8260-5A1DB8D22FC6}" dt="2021-02-19T09:35:57.670" v="670" actId="1076"/>
          <ac:spMkLst>
            <pc:docMk/>
            <pc:sldMk cId="1616270171" sldId="282"/>
            <ac:spMk id="63" creationId="{2D4FD9C5-666E-4FCA-870F-C28F018985DD}"/>
          </ac:spMkLst>
        </pc:spChg>
        <pc:spChg chg="add mod">
          <ac:chgData name="Nga Nguyễn Thị Tố" userId="9e4207c6-5e87-4990-ba9a-809d2b18bee4" providerId="ADAL" clId="{C6FAFA37-C79F-40FD-8260-5A1DB8D22FC6}" dt="2021-02-19T09:12:42.603" v="507" actId="13926"/>
          <ac:spMkLst>
            <pc:docMk/>
            <pc:sldMk cId="1616270171" sldId="282"/>
            <ac:spMk id="64" creationId="{AFF5460E-3DBA-4C55-B7A0-C307C2A9CC34}"/>
          </ac:spMkLst>
        </pc:spChg>
        <pc:spChg chg="add mod">
          <ac:chgData name="Nga Nguyễn Thị Tố" userId="9e4207c6-5e87-4990-ba9a-809d2b18bee4" providerId="ADAL" clId="{C6FAFA37-C79F-40FD-8260-5A1DB8D22FC6}" dt="2021-02-19T09:35:53.238" v="669" actId="1076"/>
          <ac:spMkLst>
            <pc:docMk/>
            <pc:sldMk cId="1616270171" sldId="282"/>
            <ac:spMk id="65" creationId="{E4FBF878-1696-49DC-9897-C6F278FFB16C}"/>
          </ac:spMkLst>
        </pc:spChg>
        <pc:spChg chg="add mod">
          <ac:chgData name="Nga Nguyễn Thị Tố" userId="9e4207c6-5e87-4990-ba9a-809d2b18bee4" providerId="ADAL" clId="{C6FAFA37-C79F-40FD-8260-5A1DB8D22FC6}" dt="2021-02-19T09:12:14.605" v="500" actId="13926"/>
          <ac:spMkLst>
            <pc:docMk/>
            <pc:sldMk cId="1616270171" sldId="282"/>
            <ac:spMk id="66" creationId="{0766F849-CDA9-4669-96E7-62B9D922A4E8}"/>
          </ac:spMkLst>
        </pc:spChg>
        <pc:spChg chg="add mod">
          <ac:chgData name="Nga Nguyễn Thị Tố" userId="9e4207c6-5e87-4990-ba9a-809d2b18bee4" providerId="ADAL" clId="{C6FAFA37-C79F-40FD-8260-5A1DB8D22FC6}" dt="2021-02-19T09:12:20.677" v="501" actId="13926"/>
          <ac:spMkLst>
            <pc:docMk/>
            <pc:sldMk cId="1616270171" sldId="282"/>
            <ac:spMk id="67" creationId="{8D1FFF25-7E2B-44F3-A321-992155E295EE}"/>
          </ac:spMkLst>
        </pc:spChg>
        <pc:spChg chg="add mod">
          <ac:chgData name="Nga Nguyễn Thị Tố" userId="9e4207c6-5e87-4990-ba9a-809d2b18bee4" providerId="ADAL" clId="{C6FAFA37-C79F-40FD-8260-5A1DB8D22FC6}" dt="2021-02-19T09:11:58.581" v="498" actId="13926"/>
          <ac:spMkLst>
            <pc:docMk/>
            <pc:sldMk cId="1616270171" sldId="282"/>
            <ac:spMk id="68" creationId="{F079EE1A-2D44-4DCF-9E41-91B8BF7F724B}"/>
          </ac:spMkLst>
        </pc:spChg>
        <pc:spChg chg="add mod">
          <ac:chgData name="Nga Nguyễn Thị Tố" userId="9e4207c6-5e87-4990-ba9a-809d2b18bee4" providerId="ADAL" clId="{C6FAFA37-C79F-40FD-8260-5A1DB8D22FC6}" dt="2021-02-19T09:12:27.267" v="503" actId="13926"/>
          <ac:spMkLst>
            <pc:docMk/>
            <pc:sldMk cId="1616270171" sldId="282"/>
            <ac:spMk id="69" creationId="{BF7B61DB-41F3-48EB-9D94-2E45F91DB7BE}"/>
          </ac:spMkLst>
        </pc:spChg>
        <pc:spChg chg="add mod">
          <ac:chgData name="Nga Nguyễn Thị Tố" userId="9e4207c6-5e87-4990-ba9a-809d2b18bee4" providerId="ADAL" clId="{C6FAFA37-C79F-40FD-8260-5A1DB8D22FC6}" dt="2021-02-19T09:12:34.302" v="505" actId="13926"/>
          <ac:spMkLst>
            <pc:docMk/>
            <pc:sldMk cId="1616270171" sldId="282"/>
            <ac:spMk id="70" creationId="{00FE9F99-159E-4312-B484-9AE3460D972A}"/>
          </ac:spMkLst>
        </pc:spChg>
        <pc:spChg chg="add mod">
          <ac:chgData name="Nga Nguyễn Thị Tố" userId="9e4207c6-5e87-4990-ba9a-809d2b18bee4" providerId="ADAL" clId="{C6FAFA37-C79F-40FD-8260-5A1DB8D22FC6}" dt="2021-02-19T09:36:03" v="671" actId="1076"/>
          <ac:spMkLst>
            <pc:docMk/>
            <pc:sldMk cId="1616270171" sldId="282"/>
            <ac:spMk id="71" creationId="{FA579135-8329-4FD0-9DBD-A101E8860B00}"/>
          </ac:spMkLst>
        </pc:spChg>
        <pc:spChg chg="add del mod">
          <ac:chgData name="Nga Nguyễn Thị Tố" userId="9e4207c6-5e87-4990-ba9a-809d2b18bee4" providerId="ADAL" clId="{C6FAFA37-C79F-40FD-8260-5A1DB8D22FC6}" dt="2021-02-19T09:17:12.017" v="553" actId="767"/>
          <ac:spMkLst>
            <pc:docMk/>
            <pc:sldMk cId="1616270171" sldId="282"/>
            <ac:spMk id="72" creationId="{BAEDB20A-A649-43CE-B5E9-7CF0917E2888}"/>
          </ac:spMkLst>
        </pc:spChg>
        <pc:spChg chg="add mod">
          <ac:chgData name="Nga Nguyễn Thị Tố" userId="9e4207c6-5e87-4990-ba9a-809d2b18bee4" providerId="ADAL" clId="{C6FAFA37-C79F-40FD-8260-5A1DB8D22FC6}" dt="2021-02-19T09:21:59.245" v="602" actId="13926"/>
          <ac:spMkLst>
            <pc:docMk/>
            <pc:sldMk cId="1616270171" sldId="282"/>
            <ac:spMk id="73" creationId="{E8E46CCB-5685-43F2-AA24-ECD6977E4E20}"/>
          </ac:spMkLst>
        </pc:spChg>
        <pc:spChg chg="add mod">
          <ac:chgData name="Nga Nguyễn Thị Tố" userId="9e4207c6-5e87-4990-ba9a-809d2b18bee4" providerId="ADAL" clId="{C6FAFA37-C79F-40FD-8260-5A1DB8D22FC6}" dt="2021-02-19T09:21:52.701" v="601" actId="13926"/>
          <ac:spMkLst>
            <pc:docMk/>
            <pc:sldMk cId="1616270171" sldId="282"/>
            <ac:spMk id="74" creationId="{3F5CFD48-DBBD-4C0B-AE6C-AEB7198AA798}"/>
          </ac:spMkLst>
        </pc:spChg>
        <pc:spChg chg="add mod">
          <ac:chgData name="Nga Nguyễn Thị Tố" userId="9e4207c6-5e87-4990-ba9a-809d2b18bee4" providerId="ADAL" clId="{C6FAFA37-C79F-40FD-8260-5A1DB8D22FC6}" dt="2021-02-19T09:53:42.886" v="778" actId="1076"/>
          <ac:spMkLst>
            <pc:docMk/>
            <pc:sldMk cId="1616270171" sldId="282"/>
            <ac:spMk id="77" creationId="{1FF8F5EF-DDF4-4838-BB72-715DD4EE6A7D}"/>
          </ac:spMkLst>
        </pc:spChg>
        <pc:spChg chg="add mod">
          <ac:chgData name="Nga Nguyễn Thị Tố" userId="9e4207c6-5e87-4990-ba9a-809d2b18bee4" providerId="ADAL" clId="{C6FAFA37-C79F-40FD-8260-5A1DB8D22FC6}" dt="2021-02-19T09:53:47.702" v="779" actId="1076"/>
          <ac:spMkLst>
            <pc:docMk/>
            <pc:sldMk cId="1616270171" sldId="282"/>
            <ac:spMk id="78" creationId="{FFC4F13D-9E01-478A-BB2C-D5FCCBDEE30D}"/>
          </ac:spMkLst>
        </pc:spChg>
        <pc:spChg chg="add del">
          <ac:chgData name="Nga Nguyễn Thị Tố" userId="9e4207c6-5e87-4990-ba9a-809d2b18bee4" providerId="ADAL" clId="{C6FAFA37-C79F-40FD-8260-5A1DB8D22FC6}" dt="2021-02-19T09:46:22.245" v="726"/>
          <ac:spMkLst>
            <pc:docMk/>
            <pc:sldMk cId="1616270171" sldId="282"/>
            <ac:spMk id="79" creationId="{73B6F2D8-1A2D-4CEB-9BD4-D4AF93CBF0AC}"/>
          </ac:spMkLst>
        </pc:spChg>
        <pc:spChg chg="add mod">
          <ac:chgData name="Nga Nguyễn Thị Tố" userId="9e4207c6-5e87-4990-ba9a-809d2b18bee4" providerId="ADAL" clId="{C6FAFA37-C79F-40FD-8260-5A1DB8D22FC6}" dt="2021-02-19T09:53:54.799" v="780" actId="1076"/>
          <ac:spMkLst>
            <pc:docMk/>
            <pc:sldMk cId="1616270171" sldId="282"/>
            <ac:spMk id="80" creationId="{3BAE0495-3240-4DAD-914E-4074A8F907BA}"/>
          </ac:spMkLst>
        </pc:spChg>
        <pc:spChg chg="add mod">
          <ac:chgData name="Nga Nguyễn Thị Tố" userId="9e4207c6-5e87-4990-ba9a-809d2b18bee4" providerId="ADAL" clId="{C6FAFA37-C79F-40FD-8260-5A1DB8D22FC6}" dt="2021-02-19T09:53:59.831" v="781" actId="1076"/>
          <ac:spMkLst>
            <pc:docMk/>
            <pc:sldMk cId="1616270171" sldId="282"/>
            <ac:spMk id="81" creationId="{5BDBA927-12B3-41E7-A880-69618683ECD1}"/>
          </ac:spMkLst>
        </pc:spChg>
        <pc:spChg chg="add mod">
          <ac:chgData name="Nga Nguyễn Thị Tố" userId="9e4207c6-5e87-4990-ba9a-809d2b18bee4" providerId="ADAL" clId="{C6FAFA37-C79F-40FD-8260-5A1DB8D22FC6}" dt="2021-02-19T09:59:48.087" v="798" actId="1076"/>
          <ac:spMkLst>
            <pc:docMk/>
            <pc:sldMk cId="1616270171" sldId="282"/>
            <ac:spMk id="82" creationId="{FB10C7C4-E9AD-4D90-A8E4-69EF8AA4A6E8}"/>
          </ac:spMkLst>
        </pc:spChg>
        <pc:spChg chg="add mod">
          <ac:chgData name="Nga Nguyễn Thị Tố" userId="9e4207c6-5e87-4990-ba9a-809d2b18bee4" providerId="ADAL" clId="{C6FAFA37-C79F-40FD-8260-5A1DB8D22FC6}" dt="2021-02-19T09:59:55.190" v="799" actId="1076"/>
          <ac:spMkLst>
            <pc:docMk/>
            <pc:sldMk cId="1616270171" sldId="282"/>
            <ac:spMk id="83" creationId="{9C14EC54-055C-478D-B601-15B5A90CBBFD}"/>
          </ac:spMkLst>
        </pc:spChg>
        <pc:spChg chg="add mod">
          <ac:chgData name="Nga Nguyễn Thị Tố" userId="9e4207c6-5e87-4990-ba9a-809d2b18bee4" providerId="ADAL" clId="{C6FAFA37-C79F-40FD-8260-5A1DB8D22FC6}" dt="2021-02-19T10:00:02.882" v="800" actId="1076"/>
          <ac:spMkLst>
            <pc:docMk/>
            <pc:sldMk cId="1616270171" sldId="282"/>
            <ac:spMk id="84" creationId="{DB70A158-E508-4653-BD18-3D0C9ADE2F60}"/>
          </ac:spMkLst>
        </pc:spChg>
        <pc:spChg chg="add mod">
          <ac:chgData name="Nga Nguyễn Thị Tố" userId="9e4207c6-5e87-4990-ba9a-809d2b18bee4" providerId="ADAL" clId="{C6FAFA37-C79F-40FD-8260-5A1DB8D22FC6}" dt="2021-02-19T10:00:08.131" v="801" actId="1076"/>
          <ac:spMkLst>
            <pc:docMk/>
            <pc:sldMk cId="1616270171" sldId="282"/>
            <ac:spMk id="85" creationId="{6427B676-09A9-45B1-B518-5F15D41E537C}"/>
          </ac:spMkLst>
        </pc:spChg>
        <pc:grpChg chg="mod">
          <ac:chgData name="Nga Nguyễn Thị Tố" userId="9e4207c6-5e87-4990-ba9a-809d2b18bee4" providerId="ADAL" clId="{C6FAFA37-C79F-40FD-8260-5A1DB8D22FC6}" dt="2021-02-19T09:24:06.657" v="605" actId="14100"/>
          <ac:grpSpMkLst>
            <pc:docMk/>
            <pc:sldMk cId="1616270171" sldId="282"/>
            <ac:grpSpMk id="6" creationId="{00000000-0000-0000-0000-000000000000}"/>
          </ac:grpSpMkLst>
        </pc:grpChg>
        <pc:cxnChg chg="mod">
          <ac:chgData name="Nga Nguyễn Thị Tố" userId="9e4207c6-5e87-4990-ba9a-809d2b18bee4" providerId="ADAL" clId="{C6FAFA37-C79F-40FD-8260-5A1DB8D22FC6}" dt="2021-02-19T08:54:06.070" v="367" actId="1076"/>
          <ac:cxnSpMkLst>
            <pc:docMk/>
            <pc:sldMk cId="1616270171" sldId="282"/>
            <ac:cxnSpMk id="23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08:54:24.446" v="370" actId="14100"/>
          <ac:cxnSpMkLst>
            <pc:docMk/>
            <pc:sldMk cId="1616270171" sldId="282"/>
            <ac:cxnSpMk id="26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09:26:37.648" v="615" actId="208"/>
          <ac:cxnSpMkLst>
            <pc:docMk/>
            <pc:sldMk cId="1616270171" sldId="282"/>
            <ac:cxnSpMk id="31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09:24:32.535" v="607" actId="1076"/>
          <ac:cxnSpMkLst>
            <pc:docMk/>
            <pc:sldMk cId="1616270171" sldId="282"/>
            <ac:cxnSpMk id="32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09:26:37.648" v="615" actId="208"/>
          <ac:cxnSpMkLst>
            <pc:docMk/>
            <pc:sldMk cId="1616270171" sldId="282"/>
            <ac:cxnSpMk id="34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09:26:37.648" v="615" actId="208"/>
          <ac:cxnSpMkLst>
            <pc:docMk/>
            <pc:sldMk cId="1616270171" sldId="282"/>
            <ac:cxnSpMk id="35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09:26:37.648" v="615" actId="208"/>
          <ac:cxnSpMkLst>
            <pc:docMk/>
            <pc:sldMk cId="1616270171" sldId="282"/>
            <ac:cxnSpMk id="37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09:26:37.648" v="615" actId="208"/>
          <ac:cxnSpMkLst>
            <pc:docMk/>
            <pc:sldMk cId="1616270171" sldId="282"/>
            <ac:cxnSpMk id="38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09:26:37.648" v="615" actId="208"/>
          <ac:cxnSpMkLst>
            <pc:docMk/>
            <pc:sldMk cId="1616270171" sldId="282"/>
            <ac:cxnSpMk id="40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09:26:37.648" v="615" actId="208"/>
          <ac:cxnSpMkLst>
            <pc:docMk/>
            <pc:sldMk cId="1616270171" sldId="282"/>
            <ac:cxnSpMk id="41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09:26:37.648" v="615" actId="208"/>
          <ac:cxnSpMkLst>
            <pc:docMk/>
            <pc:sldMk cId="1616270171" sldId="282"/>
            <ac:cxnSpMk id="43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09:26:37.648" v="615" actId="208"/>
          <ac:cxnSpMkLst>
            <pc:docMk/>
            <pc:sldMk cId="1616270171" sldId="282"/>
            <ac:cxnSpMk id="44" creationId="{00000000-0000-0000-0000-000000000000}"/>
          </ac:cxnSpMkLst>
        </pc:cxnChg>
        <pc:cxnChg chg="add del mod">
          <ac:chgData name="Nga Nguyễn Thị Tố" userId="9e4207c6-5e87-4990-ba9a-809d2b18bee4" providerId="ADAL" clId="{C6FAFA37-C79F-40FD-8260-5A1DB8D22FC6}" dt="2021-02-19T09:26:09.847" v="612" actId="11529"/>
          <ac:cxnSpMkLst>
            <pc:docMk/>
            <pc:sldMk cId="1616270171" sldId="282"/>
            <ac:cxnSpMk id="76" creationId="{5F76EA13-9044-404F-A4A6-D51503280591}"/>
          </ac:cxnSpMkLst>
        </pc:cxnChg>
      </pc:sldChg>
      <pc:sldChg chg="addSp delSp modSp modAnim">
        <pc:chgData name="Nga Nguyễn Thị Tố" userId="9e4207c6-5e87-4990-ba9a-809d2b18bee4" providerId="ADAL" clId="{C6FAFA37-C79F-40FD-8260-5A1DB8D22FC6}" dt="2021-02-19T09:43:13.602" v="716"/>
        <pc:sldMkLst>
          <pc:docMk/>
          <pc:sldMk cId="3518869543" sldId="284"/>
        </pc:sldMkLst>
        <pc:spChg chg="mod topLvl">
          <ac:chgData name="Nga Nguyễn Thị Tố" userId="9e4207c6-5e87-4990-ba9a-809d2b18bee4" providerId="ADAL" clId="{C6FAFA37-C79F-40FD-8260-5A1DB8D22FC6}" dt="2021-02-19T09:41:33.688" v="700" actId="165"/>
          <ac:spMkLst>
            <pc:docMk/>
            <pc:sldMk cId="3518869543" sldId="284"/>
            <ac:spMk id="9" creationId="{00000000-0000-0000-0000-000000000000}"/>
          </ac:spMkLst>
        </pc:spChg>
        <pc:spChg chg="mod topLvl">
          <ac:chgData name="Nga Nguyễn Thị Tố" userId="9e4207c6-5e87-4990-ba9a-809d2b18bee4" providerId="ADAL" clId="{C6FAFA37-C79F-40FD-8260-5A1DB8D22FC6}" dt="2021-02-19T09:42:10.340" v="702" actId="1076"/>
          <ac:spMkLst>
            <pc:docMk/>
            <pc:sldMk cId="3518869543" sldId="284"/>
            <ac:spMk id="15" creationId="{00000000-0000-0000-0000-000000000000}"/>
          </ac:spMkLst>
        </pc:spChg>
        <pc:spChg chg="mod topLvl">
          <ac:chgData name="Nga Nguyễn Thị Tố" userId="9e4207c6-5e87-4990-ba9a-809d2b18bee4" providerId="ADAL" clId="{C6FAFA37-C79F-40FD-8260-5A1DB8D22FC6}" dt="2021-02-19T09:41:33.688" v="700" actId="165"/>
          <ac:spMkLst>
            <pc:docMk/>
            <pc:sldMk cId="3518869543" sldId="284"/>
            <ac:spMk id="16" creationId="{00000000-0000-0000-0000-000000000000}"/>
          </ac:spMkLst>
        </pc:spChg>
        <pc:spChg chg="mod topLvl">
          <ac:chgData name="Nga Nguyễn Thị Tố" userId="9e4207c6-5e87-4990-ba9a-809d2b18bee4" providerId="ADAL" clId="{C6FAFA37-C79F-40FD-8260-5A1DB8D22FC6}" dt="2021-02-19T09:41:33.688" v="700" actId="165"/>
          <ac:spMkLst>
            <pc:docMk/>
            <pc:sldMk cId="3518869543" sldId="284"/>
            <ac:spMk id="17" creationId="{00000000-0000-0000-0000-000000000000}"/>
          </ac:spMkLst>
        </pc:spChg>
        <pc:spChg chg="mod topLvl">
          <ac:chgData name="Nga Nguyễn Thị Tố" userId="9e4207c6-5e87-4990-ba9a-809d2b18bee4" providerId="ADAL" clId="{C6FAFA37-C79F-40FD-8260-5A1DB8D22FC6}" dt="2021-02-19T09:41:33.688" v="700" actId="165"/>
          <ac:spMkLst>
            <pc:docMk/>
            <pc:sldMk cId="3518869543" sldId="284"/>
            <ac:spMk id="18" creationId="{00000000-0000-0000-0000-000000000000}"/>
          </ac:spMkLst>
        </pc:spChg>
        <pc:spChg chg="mod topLvl">
          <ac:chgData name="Nga Nguyễn Thị Tố" userId="9e4207c6-5e87-4990-ba9a-809d2b18bee4" providerId="ADAL" clId="{C6FAFA37-C79F-40FD-8260-5A1DB8D22FC6}" dt="2021-02-19T09:41:33.688" v="700" actId="165"/>
          <ac:spMkLst>
            <pc:docMk/>
            <pc:sldMk cId="3518869543" sldId="284"/>
            <ac:spMk id="19" creationId="{00000000-0000-0000-0000-000000000000}"/>
          </ac:spMkLst>
        </pc:spChg>
        <pc:spChg chg="mod topLvl">
          <ac:chgData name="Nga Nguyễn Thị Tố" userId="9e4207c6-5e87-4990-ba9a-809d2b18bee4" providerId="ADAL" clId="{C6FAFA37-C79F-40FD-8260-5A1DB8D22FC6}" dt="2021-02-19T09:41:33.688" v="700" actId="165"/>
          <ac:spMkLst>
            <pc:docMk/>
            <pc:sldMk cId="3518869543" sldId="284"/>
            <ac:spMk id="20" creationId="{00000000-0000-0000-0000-000000000000}"/>
          </ac:spMkLst>
        </pc:spChg>
        <pc:spChg chg="mod topLvl">
          <ac:chgData name="Nga Nguyễn Thị Tố" userId="9e4207c6-5e87-4990-ba9a-809d2b18bee4" providerId="ADAL" clId="{C6FAFA37-C79F-40FD-8260-5A1DB8D22FC6}" dt="2021-02-19T09:41:33.688" v="700" actId="165"/>
          <ac:spMkLst>
            <pc:docMk/>
            <pc:sldMk cId="3518869543" sldId="284"/>
            <ac:spMk id="21" creationId="{00000000-0000-0000-0000-000000000000}"/>
          </ac:spMkLst>
        </pc:spChg>
        <pc:spChg chg="mod topLvl">
          <ac:chgData name="Nga Nguyễn Thị Tố" userId="9e4207c6-5e87-4990-ba9a-809d2b18bee4" providerId="ADAL" clId="{C6FAFA37-C79F-40FD-8260-5A1DB8D22FC6}" dt="2021-02-19T09:41:33.688" v="700" actId="165"/>
          <ac:spMkLst>
            <pc:docMk/>
            <pc:sldMk cId="3518869543" sldId="284"/>
            <ac:spMk id="22" creationId="{00000000-0000-0000-0000-000000000000}"/>
          </ac:spMkLst>
        </pc:spChg>
        <pc:spChg chg="mod">
          <ac:chgData name="Nga Nguyễn Thị Tố" userId="9e4207c6-5e87-4990-ba9a-809d2b18bee4" providerId="ADAL" clId="{C6FAFA37-C79F-40FD-8260-5A1DB8D22FC6}" dt="2021-02-19T09:38:35.987" v="673" actId="1076"/>
          <ac:spMkLst>
            <pc:docMk/>
            <pc:sldMk cId="3518869543" sldId="284"/>
            <ac:spMk id="26" creationId="{CF03AE21-DD43-4D93-A4AC-4D234FBD36E9}"/>
          </ac:spMkLst>
        </pc:spChg>
        <pc:grpChg chg="add del mod">
          <ac:chgData name="Nga Nguyễn Thị Tố" userId="9e4207c6-5e87-4990-ba9a-809d2b18bee4" providerId="ADAL" clId="{C6FAFA37-C79F-40FD-8260-5A1DB8D22FC6}" dt="2021-02-19T09:41:33.688" v="700" actId="165"/>
          <ac:grpSpMkLst>
            <pc:docMk/>
            <pc:sldMk cId="3518869543" sldId="284"/>
            <ac:grpSpMk id="8" creationId="{00000000-0000-0000-0000-000000000000}"/>
          </ac:grpSpMkLst>
        </pc:grpChg>
        <pc:graphicFrameChg chg="mod">
          <ac:chgData name="Nga Nguyễn Thị Tố" userId="9e4207c6-5e87-4990-ba9a-809d2b18bee4" providerId="ADAL" clId="{C6FAFA37-C79F-40FD-8260-5A1DB8D22FC6}" dt="2021-02-19T09:41:21.794" v="698" actId="1076"/>
          <ac:graphicFrameMkLst>
            <pc:docMk/>
            <pc:sldMk cId="3518869543" sldId="284"/>
            <ac:graphicFrameMk id="7" creationId="{00000000-0000-0000-0000-000000000000}"/>
          </ac:graphicFrameMkLst>
        </pc:graphicFrameChg>
        <pc:cxnChg chg="mod topLvl">
          <ac:chgData name="Nga Nguyễn Thị Tố" userId="9e4207c6-5e87-4990-ba9a-809d2b18bee4" providerId="ADAL" clId="{C6FAFA37-C79F-40FD-8260-5A1DB8D22FC6}" dt="2021-02-19T09:41:33.688" v="700" actId="165"/>
          <ac:cxnSpMkLst>
            <pc:docMk/>
            <pc:sldMk cId="3518869543" sldId="284"/>
            <ac:cxnSpMk id="10" creationId="{00000000-0000-0000-0000-000000000000}"/>
          </ac:cxnSpMkLst>
        </pc:cxnChg>
        <pc:cxnChg chg="mod topLvl">
          <ac:chgData name="Nga Nguyễn Thị Tố" userId="9e4207c6-5e87-4990-ba9a-809d2b18bee4" providerId="ADAL" clId="{C6FAFA37-C79F-40FD-8260-5A1DB8D22FC6}" dt="2021-02-19T09:41:33.688" v="700" actId="165"/>
          <ac:cxnSpMkLst>
            <pc:docMk/>
            <pc:sldMk cId="3518869543" sldId="284"/>
            <ac:cxnSpMk id="11" creationId="{00000000-0000-0000-0000-000000000000}"/>
          </ac:cxnSpMkLst>
        </pc:cxnChg>
        <pc:cxnChg chg="mod topLvl">
          <ac:chgData name="Nga Nguyễn Thị Tố" userId="9e4207c6-5e87-4990-ba9a-809d2b18bee4" providerId="ADAL" clId="{C6FAFA37-C79F-40FD-8260-5A1DB8D22FC6}" dt="2021-02-19T09:41:33.688" v="700" actId="165"/>
          <ac:cxnSpMkLst>
            <pc:docMk/>
            <pc:sldMk cId="3518869543" sldId="284"/>
            <ac:cxnSpMk id="12" creationId="{00000000-0000-0000-0000-000000000000}"/>
          </ac:cxnSpMkLst>
        </pc:cxnChg>
        <pc:cxnChg chg="mod topLvl">
          <ac:chgData name="Nga Nguyễn Thị Tố" userId="9e4207c6-5e87-4990-ba9a-809d2b18bee4" providerId="ADAL" clId="{C6FAFA37-C79F-40FD-8260-5A1DB8D22FC6}" dt="2021-02-19T09:41:33.688" v="700" actId="165"/>
          <ac:cxnSpMkLst>
            <pc:docMk/>
            <pc:sldMk cId="3518869543" sldId="284"/>
            <ac:cxnSpMk id="13" creationId="{00000000-0000-0000-0000-000000000000}"/>
          </ac:cxnSpMkLst>
        </pc:cxnChg>
        <pc:cxnChg chg="mod topLvl">
          <ac:chgData name="Nga Nguyễn Thị Tố" userId="9e4207c6-5e87-4990-ba9a-809d2b18bee4" providerId="ADAL" clId="{C6FAFA37-C79F-40FD-8260-5A1DB8D22FC6}" dt="2021-02-19T09:41:33.688" v="700" actId="165"/>
          <ac:cxnSpMkLst>
            <pc:docMk/>
            <pc:sldMk cId="3518869543" sldId="284"/>
            <ac:cxnSpMk id="14" creationId="{00000000-0000-0000-0000-000000000000}"/>
          </ac:cxnSpMkLst>
        </pc:cxnChg>
      </pc:sldChg>
      <pc:sldChg chg="addSp delSp modSp delAnim modAnim">
        <pc:chgData name="Nga Nguyễn Thị Tố" userId="9e4207c6-5e87-4990-ba9a-809d2b18bee4" providerId="ADAL" clId="{C6FAFA37-C79F-40FD-8260-5A1DB8D22FC6}" dt="2021-02-19T11:39:46.045" v="1386" actId="20577"/>
        <pc:sldMkLst>
          <pc:docMk/>
          <pc:sldMk cId="3138805044" sldId="358"/>
        </pc:sldMkLst>
        <pc:spChg chg="add mod">
          <ac:chgData name="Nga Nguyễn Thị Tố" userId="9e4207c6-5e87-4990-ba9a-809d2b18bee4" providerId="ADAL" clId="{C6FAFA37-C79F-40FD-8260-5A1DB8D22FC6}" dt="2021-02-19T11:39:46.045" v="1386" actId="20577"/>
          <ac:spMkLst>
            <pc:docMk/>
            <pc:sldMk cId="3138805044" sldId="358"/>
            <ac:spMk id="7" creationId="{D5B496C5-15C8-4C0B-B336-DB8918AF3EBC}"/>
          </ac:spMkLst>
        </pc:spChg>
        <pc:spChg chg="mod">
          <ac:chgData name="Nga Nguyễn Thị Tố" userId="9e4207c6-5e87-4990-ba9a-809d2b18bee4" providerId="ADAL" clId="{C6FAFA37-C79F-40FD-8260-5A1DB8D22FC6}" dt="2021-02-19T11:38:51.467" v="1376" actId="1076"/>
          <ac:spMkLst>
            <pc:docMk/>
            <pc:sldMk cId="3138805044" sldId="358"/>
            <ac:spMk id="10" creationId="{00000000-0000-0000-0000-000000000000}"/>
          </ac:spMkLst>
        </pc:spChg>
        <pc:picChg chg="del">
          <ac:chgData name="Nga Nguyễn Thị Tố" userId="9e4207c6-5e87-4990-ba9a-809d2b18bee4" providerId="ADAL" clId="{C6FAFA37-C79F-40FD-8260-5A1DB8D22FC6}" dt="2021-02-19T11:36:13.375" v="1235" actId="478"/>
          <ac:picMkLst>
            <pc:docMk/>
            <pc:sldMk cId="3138805044" sldId="358"/>
            <ac:picMk id="2" creationId="{00000000-0000-0000-0000-000000000000}"/>
          </ac:picMkLst>
        </pc:picChg>
        <pc:picChg chg="add del mod">
          <ac:chgData name="Nga Nguyễn Thị Tố" userId="9e4207c6-5e87-4990-ba9a-809d2b18bee4" providerId="ADAL" clId="{C6FAFA37-C79F-40FD-8260-5A1DB8D22FC6}" dt="2021-02-19T11:38:36.796" v="1372" actId="478"/>
          <ac:picMkLst>
            <pc:docMk/>
            <pc:sldMk cId="3138805044" sldId="358"/>
            <ac:picMk id="3" creationId="{F0FA9E0B-CE9B-4F9B-9E08-789677BA36BE}"/>
          </ac:picMkLst>
        </pc:picChg>
        <pc:picChg chg="add del mod">
          <ac:chgData name="Nga Nguyễn Thị Tố" userId="9e4207c6-5e87-4990-ba9a-809d2b18bee4" providerId="ADAL" clId="{C6FAFA37-C79F-40FD-8260-5A1DB8D22FC6}" dt="2021-02-19T11:37:04.294" v="1245" actId="478"/>
          <ac:picMkLst>
            <pc:docMk/>
            <pc:sldMk cId="3138805044" sldId="358"/>
            <ac:picMk id="6" creationId="{3BB07E73-3D57-4A2D-B96E-138321B3DAA4}"/>
          </ac:picMkLst>
        </pc:picChg>
        <pc:picChg chg="add mod">
          <ac:chgData name="Nga Nguyễn Thị Tố" userId="9e4207c6-5e87-4990-ba9a-809d2b18bee4" providerId="ADAL" clId="{C6FAFA37-C79F-40FD-8260-5A1DB8D22FC6}" dt="2021-02-19T11:38:40.139" v="1373" actId="1076"/>
          <ac:picMkLst>
            <pc:docMk/>
            <pc:sldMk cId="3138805044" sldId="358"/>
            <ac:picMk id="9" creationId="{F731EC83-48FC-4D67-A4DE-D98FE2ED8CF6}"/>
          </ac:picMkLst>
        </pc:picChg>
      </pc:sldChg>
      <pc:sldChg chg="addSp delSp modSp delAnim modAnim">
        <pc:chgData name="Nga Nguyễn Thị Tố" userId="9e4207c6-5e87-4990-ba9a-809d2b18bee4" providerId="ADAL" clId="{C6FAFA37-C79F-40FD-8260-5A1DB8D22FC6}" dt="2021-02-19T01:45:26.668" v="132" actId="1076"/>
        <pc:sldMkLst>
          <pc:docMk/>
          <pc:sldMk cId="2322067825" sldId="359"/>
        </pc:sldMkLst>
        <pc:picChg chg="add mod">
          <ac:chgData name="Nga Nguyễn Thị Tố" userId="9e4207c6-5e87-4990-ba9a-809d2b18bee4" providerId="ADAL" clId="{C6FAFA37-C79F-40FD-8260-5A1DB8D22FC6}" dt="2021-02-19T01:45:26.668" v="132" actId="1076"/>
          <ac:picMkLst>
            <pc:docMk/>
            <pc:sldMk cId="2322067825" sldId="359"/>
            <ac:picMk id="2" creationId="{3FC07044-C6DE-432E-A957-6FFF00F9C325}"/>
          </ac:picMkLst>
        </pc:picChg>
        <pc:picChg chg="del mod">
          <ac:chgData name="Nga Nguyễn Thị Tố" userId="9e4207c6-5e87-4990-ba9a-809d2b18bee4" providerId="ADAL" clId="{C6FAFA37-C79F-40FD-8260-5A1DB8D22FC6}" dt="2021-02-19T01:45:06.849" v="128" actId="478"/>
          <ac:picMkLst>
            <pc:docMk/>
            <pc:sldMk cId="2322067825" sldId="359"/>
            <ac:picMk id="3" creationId="{B973983F-F4C4-42D1-99CE-C83A84BA4988}"/>
          </ac:picMkLst>
        </pc:picChg>
      </pc:sldChg>
      <pc:sldChg chg="addSp modSp modAnim">
        <pc:chgData name="Nga Nguyễn Thị Tố" userId="9e4207c6-5e87-4990-ba9a-809d2b18bee4" providerId="ADAL" clId="{C6FAFA37-C79F-40FD-8260-5A1DB8D22FC6}" dt="2021-02-19T11:58:46.299" v="1976" actId="1076"/>
        <pc:sldMkLst>
          <pc:docMk/>
          <pc:sldMk cId="3158204984" sldId="360"/>
        </pc:sldMkLst>
        <pc:spChg chg="add mod">
          <ac:chgData name="Nga Nguyễn Thị Tố" userId="9e4207c6-5e87-4990-ba9a-809d2b18bee4" providerId="ADAL" clId="{C6FAFA37-C79F-40FD-8260-5A1DB8D22FC6}" dt="2021-02-19T11:55:53.608" v="1810" actId="14100"/>
          <ac:spMkLst>
            <pc:docMk/>
            <pc:sldMk cId="3158204984" sldId="360"/>
            <ac:spMk id="5" creationId="{2AE5C962-C420-496B-9A41-3301E23B025D}"/>
          </ac:spMkLst>
        </pc:spChg>
        <pc:spChg chg="add mod">
          <ac:chgData name="Nga Nguyễn Thị Tố" userId="9e4207c6-5e87-4990-ba9a-809d2b18bee4" providerId="ADAL" clId="{C6FAFA37-C79F-40FD-8260-5A1DB8D22FC6}" dt="2021-02-19T11:58:46.299" v="1976" actId="1076"/>
          <ac:spMkLst>
            <pc:docMk/>
            <pc:sldMk cId="3158204984" sldId="360"/>
            <ac:spMk id="6" creationId="{03F381C0-2D7B-4732-83E9-2425CD03346F}"/>
          </ac:spMkLst>
        </pc:spChg>
        <pc:picChg chg="mod">
          <ac:chgData name="Nga Nguyễn Thị Tố" userId="9e4207c6-5e87-4990-ba9a-809d2b18bee4" providerId="ADAL" clId="{C6FAFA37-C79F-40FD-8260-5A1DB8D22FC6}" dt="2021-02-19T11:58:20.819" v="1972" actId="1076"/>
          <ac:picMkLst>
            <pc:docMk/>
            <pc:sldMk cId="3158204984" sldId="360"/>
            <ac:picMk id="2" creationId="{2F2A773E-515C-4941-B9B8-1DDD1CCEC9F6}"/>
          </ac:picMkLst>
        </pc:picChg>
      </pc:sldChg>
      <pc:sldChg chg="addSp delSp modSp modAnim">
        <pc:chgData name="Nga Nguyễn Thị Tố" userId="9e4207c6-5e87-4990-ba9a-809d2b18bee4" providerId="ADAL" clId="{C6FAFA37-C79F-40FD-8260-5A1DB8D22FC6}" dt="2021-02-19T11:42:20.532" v="1531"/>
        <pc:sldMkLst>
          <pc:docMk/>
          <pc:sldMk cId="1041079210" sldId="390"/>
        </pc:sldMkLst>
        <pc:spChg chg="add del mod">
          <ac:chgData name="Nga Nguyễn Thị Tố" userId="9e4207c6-5e87-4990-ba9a-809d2b18bee4" providerId="ADAL" clId="{C6FAFA37-C79F-40FD-8260-5A1DB8D22FC6}" dt="2021-02-19T11:42:17.490" v="1530" actId="1076"/>
          <ac:spMkLst>
            <pc:docMk/>
            <pc:sldMk cId="1041079210" sldId="390"/>
            <ac:spMk id="5" creationId="{E8C464C0-9588-4FE0-BC45-11874F4BEE89}"/>
          </ac:spMkLst>
        </pc:spChg>
      </pc:sldChg>
      <pc:sldChg chg="modSp modAnim">
        <pc:chgData name="Nga Nguyễn Thị Tố" userId="9e4207c6-5e87-4990-ba9a-809d2b18bee4" providerId="ADAL" clId="{C6FAFA37-C79F-40FD-8260-5A1DB8D22FC6}" dt="2021-02-19T11:45:51.469" v="1683" actId="122"/>
        <pc:sldMkLst>
          <pc:docMk/>
          <pc:sldMk cId="2365126612" sldId="393"/>
        </pc:sldMkLst>
        <pc:spChg chg="mod">
          <ac:chgData name="Nga Nguyễn Thị Tố" userId="9e4207c6-5e87-4990-ba9a-809d2b18bee4" providerId="ADAL" clId="{C6FAFA37-C79F-40FD-8260-5A1DB8D22FC6}" dt="2021-02-19T11:43:21.706" v="1557" actId="1036"/>
          <ac:spMkLst>
            <pc:docMk/>
            <pc:sldMk cId="2365126612" sldId="393"/>
            <ac:spMk id="16" creationId="{00000000-0000-0000-0000-000000000000}"/>
          </ac:spMkLst>
        </pc:spChg>
        <pc:spChg chg="mod">
          <ac:chgData name="Nga Nguyễn Thị Tố" userId="9e4207c6-5e87-4990-ba9a-809d2b18bee4" providerId="ADAL" clId="{C6FAFA37-C79F-40FD-8260-5A1DB8D22FC6}" dt="2021-02-19T11:43:21.706" v="1557" actId="1036"/>
          <ac:spMkLst>
            <pc:docMk/>
            <pc:sldMk cId="2365126612" sldId="393"/>
            <ac:spMk id="17" creationId="{00000000-0000-0000-0000-000000000000}"/>
          </ac:spMkLst>
        </pc:spChg>
        <pc:spChg chg="mod">
          <ac:chgData name="Nga Nguyễn Thị Tố" userId="9e4207c6-5e87-4990-ba9a-809d2b18bee4" providerId="ADAL" clId="{C6FAFA37-C79F-40FD-8260-5A1DB8D22FC6}" dt="2021-02-19T11:43:21.706" v="1557" actId="1036"/>
          <ac:spMkLst>
            <pc:docMk/>
            <pc:sldMk cId="2365126612" sldId="393"/>
            <ac:spMk id="18" creationId="{00000000-0000-0000-0000-000000000000}"/>
          </ac:spMkLst>
        </pc:spChg>
        <pc:spChg chg="mod">
          <ac:chgData name="Nga Nguyễn Thị Tố" userId="9e4207c6-5e87-4990-ba9a-809d2b18bee4" providerId="ADAL" clId="{C6FAFA37-C79F-40FD-8260-5A1DB8D22FC6}" dt="2021-02-19T11:43:21.706" v="1557" actId="1036"/>
          <ac:spMkLst>
            <pc:docMk/>
            <pc:sldMk cId="2365126612" sldId="393"/>
            <ac:spMk id="19" creationId="{00000000-0000-0000-0000-000000000000}"/>
          </ac:spMkLst>
        </pc:spChg>
        <pc:spChg chg="mod">
          <ac:chgData name="Nga Nguyễn Thị Tố" userId="9e4207c6-5e87-4990-ba9a-809d2b18bee4" providerId="ADAL" clId="{C6FAFA37-C79F-40FD-8260-5A1DB8D22FC6}" dt="2021-02-19T11:43:21.706" v="1557" actId="1036"/>
          <ac:spMkLst>
            <pc:docMk/>
            <pc:sldMk cId="2365126612" sldId="393"/>
            <ac:spMk id="20" creationId="{00000000-0000-0000-0000-000000000000}"/>
          </ac:spMkLst>
        </pc:spChg>
        <pc:spChg chg="mod">
          <ac:chgData name="Nga Nguyễn Thị Tố" userId="9e4207c6-5e87-4990-ba9a-809d2b18bee4" providerId="ADAL" clId="{C6FAFA37-C79F-40FD-8260-5A1DB8D22FC6}" dt="2021-02-19T11:43:21.706" v="1557" actId="1036"/>
          <ac:spMkLst>
            <pc:docMk/>
            <pc:sldMk cId="2365126612" sldId="393"/>
            <ac:spMk id="21" creationId="{00000000-0000-0000-0000-000000000000}"/>
          </ac:spMkLst>
        </pc:spChg>
        <pc:spChg chg="mod">
          <ac:chgData name="Nga Nguyễn Thị Tố" userId="9e4207c6-5e87-4990-ba9a-809d2b18bee4" providerId="ADAL" clId="{C6FAFA37-C79F-40FD-8260-5A1DB8D22FC6}" dt="2021-02-19T11:43:21.706" v="1557" actId="1036"/>
          <ac:spMkLst>
            <pc:docMk/>
            <pc:sldMk cId="2365126612" sldId="393"/>
            <ac:spMk id="22" creationId="{00000000-0000-0000-0000-000000000000}"/>
          </ac:spMkLst>
        </pc:spChg>
        <pc:spChg chg="mod">
          <ac:chgData name="Nga Nguyễn Thị Tố" userId="9e4207c6-5e87-4990-ba9a-809d2b18bee4" providerId="ADAL" clId="{C6FAFA37-C79F-40FD-8260-5A1DB8D22FC6}" dt="2021-02-19T11:45:51.469" v="1683" actId="122"/>
          <ac:spMkLst>
            <pc:docMk/>
            <pc:sldMk cId="2365126612" sldId="393"/>
            <ac:spMk id="24" creationId="{00000000-0000-0000-0000-000000000000}"/>
          </ac:spMkLst>
        </pc:spChg>
        <pc:picChg chg="mod">
          <ac:chgData name="Nga Nguyễn Thị Tố" userId="9e4207c6-5e87-4990-ba9a-809d2b18bee4" providerId="ADAL" clId="{C6FAFA37-C79F-40FD-8260-5A1DB8D22FC6}" dt="2021-02-19T11:43:21.706" v="1557" actId="1036"/>
          <ac:picMkLst>
            <pc:docMk/>
            <pc:sldMk cId="2365126612" sldId="393"/>
            <ac:picMk id="6" creationId="{00000000-0000-0000-0000-000000000000}"/>
          </ac:picMkLst>
        </pc:picChg>
        <pc:cxnChg chg="mod">
          <ac:chgData name="Nga Nguyễn Thị Tố" userId="9e4207c6-5e87-4990-ba9a-809d2b18bee4" providerId="ADAL" clId="{C6FAFA37-C79F-40FD-8260-5A1DB8D22FC6}" dt="2021-02-19T11:43:21.706" v="1557" actId="1036"/>
          <ac:cxnSpMkLst>
            <pc:docMk/>
            <pc:sldMk cId="2365126612" sldId="393"/>
            <ac:cxnSpMk id="4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11:43:21.706" v="1557" actId="1036"/>
          <ac:cxnSpMkLst>
            <pc:docMk/>
            <pc:sldMk cId="2365126612" sldId="393"/>
            <ac:cxnSpMk id="9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11:43:21.706" v="1557" actId="1036"/>
          <ac:cxnSpMkLst>
            <pc:docMk/>
            <pc:sldMk cId="2365126612" sldId="393"/>
            <ac:cxnSpMk id="10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11:43:21.706" v="1557" actId="1036"/>
          <ac:cxnSpMkLst>
            <pc:docMk/>
            <pc:sldMk cId="2365126612" sldId="393"/>
            <ac:cxnSpMk id="11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11:43:21.706" v="1557" actId="1036"/>
          <ac:cxnSpMkLst>
            <pc:docMk/>
            <pc:sldMk cId="2365126612" sldId="393"/>
            <ac:cxnSpMk id="12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11:43:21.706" v="1557" actId="1036"/>
          <ac:cxnSpMkLst>
            <pc:docMk/>
            <pc:sldMk cId="2365126612" sldId="393"/>
            <ac:cxnSpMk id="13" creationId="{00000000-0000-0000-0000-000000000000}"/>
          </ac:cxnSpMkLst>
        </pc:cxnChg>
        <pc:cxnChg chg="mod">
          <ac:chgData name="Nga Nguyễn Thị Tố" userId="9e4207c6-5e87-4990-ba9a-809d2b18bee4" providerId="ADAL" clId="{C6FAFA37-C79F-40FD-8260-5A1DB8D22FC6}" dt="2021-02-19T11:43:21.706" v="1557" actId="1036"/>
          <ac:cxnSpMkLst>
            <pc:docMk/>
            <pc:sldMk cId="2365126612" sldId="393"/>
            <ac:cxnSpMk id="14" creationId="{00000000-0000-0000-0000-000000000000}"/>
          </ac:cxnSpMkLst>
        </pc:cxnChg>
      </pc:sldChg>
      <pc:sldChg chg="addSp modSp modAnim">
        <pc:chgData name="Nga Nguyễn Thị Tố" userId="9e4207c6-5e87-4990-ba9a-809d2b18bee4" providerId="ADAL" clId="{C6FAFA37-C79F-40FD-8260-5A1DB8D22FC6}" dt="2021-02-19T10:17:52.008" v="1179" actId="20577"/>
        <pc:sldMkLst>
          <pc:docMk/>
          <pc:sldMk cId="2905755847" sldId="395"/>
        </pc:sldMkLst>
        <pc:spChg chg="mod">
          <ac:chgData name="Nga Nguyễn Thị Tố" userId="9e4207c6-5e87-4990-ba9a-809d2b18bee4" providerId="ADAL" clId="{C6FAFA37-C79F-40FD-8260-5A1DB8D22FC6}" dt="2021-02-19T10:17:25.132" v="1170" actId="1076"/>
          <ac:spMkLst>
            <pc:docMk/>
            <pc:sldMk cId="2905755847" sldId="395"/>
            <ac:spMk id="4" creationId="{00000000-0000-0000-0000-000000000000}"/>
          </ac:spMkLst>
        </pc:spChg>
        <pc:spChg chg="add mod">
          <ac:chgData name="Nga Nguyễn Thị Tố" userId="9e4207c6-5e87-4990-ba9a-809d2b18bee4" providerId="ADAL" clId="{C6FAFA37-C79F-40FD-8260-5A1DB8D22FC6}" dt="2021-02-19T10:17:52.008" v="1179" actId="20577"/>
          <ac:spMkLst>
            <pc:docMk/>
            <pc:sldMk cId="2905755847" sldId="395"/>
            <ac:spMk id="5" creationId="{26007B17-8533-4BEB-B0DB-900E81199014}"/>
          </ac:spMkLst>
        </pc:spChg>
        <pc:picChg chg="mod">
          <ac:chgData name="Nga Nguyễn Thị Tố" userId="9e4207c6-5e87-4990-ba9a-809d2b18bee4" providerId="ADAL" clId="{C6FAFA37-C79F-40FD-8260-5A1DB8D22FC6}" dt="2021-02-19T10:17:34.755" v="1173" actId="1076"/>
          <ac:picMkLst>
            <pc:docMk/>
            <pc:sldMk cId="2905755847" sldId="395"/>
            <ac:picMk id="6" creationId="{00000000-0000-0000-0000-000000000000}"/>
          </ac:picMkLst>
        </pc:picChg>
      </pc:sldChg>
      <pc:sldChg chg="addSp delSp modSp modAnim">
        <pc:chgData name="Nga Nguyễn Thị Tố" userId="9e4207c6-5e87-4990-ba9a-809d2b18bee4" providerId="ADAL" clId="{C6FAFA37-C79F-40FD-8260-5A1DB8D22FC6}" dt="2021-02-19T10:20:14.597" v="1200"/>
        <pc:sldMkLst>
          <pc:docMk/>
          <pc:sldMk cId="3908932489" sldId="399"/>
        </pc:sldMkLst>
        <pc:spChg chg="add mod">
          <ac:chgData name="Nga Nguyễn Thị Tố" userId="9e4207c6-5e87-4990-ba9a-809d2b18bee4" providerId="ADAL" clId="{C6FAFA37-C79F-40FD-8260-5A1DB8D22FC6}" dt="2021-02-19T10:15:46.492" v="1158" actId="14100"/>
          <ac:spMkLst>
            <pc:docMk/>
            <pc:sldMk cId="3908932489" sldId="399"/>
            <ac:spMk id="2" creationId="{72E5DCE1-CD23-4807-A89E-554EB88D4D78}"/>
          </ac:spMkLst>
        </pc:spChg>
        <pc:spChg chg="add del mod">
          <ac:chgData name="Nga Nguyễn Thị Tố" userId="9e4207c6-5e87-4990-ba9a-809d2b18bee4" providerId="ADAL" clId="{C6FAFA37-C79F-40FD-8260-5A1DB8D22FC6}" dt="2021-02-19T10:15:09.535" v="1152"/>
          <ac:spMkLst>
            <pc:docMk/>
            <pc:sldMk cId="3908932489" sldId="399"/>
            <ac:spMk id="3" creationId="{14E50BF5-388A-4439-866B-E3C6968ABBCA}"/>
          </ac:spMkLst>
        </pc:spChg>
        <pc:spChg chg="mod">
          <ac:chgData name="Nga Nguyễn Thị Tố" userId="9e4207c6-5e87-4990-ba9a-809d2b18bee4" providerId="ADAL" clId="{C6FAFA37-C79F-40FD-8260-5A1DB8D22FC6}" dt="2021-02-19T10:14:49.692" v="1148" actId="1076"/>
          <ac:spMkLst>
            <pc:docMk/>
            <pc:sldMk cId="3908932489" sldId="399"/>
            <ac:spMk id="4" creationId="{00000000-0000-0000-0000-000000000000}"/>
          </ac:spMkLst>
        </pc:spChg>
        <pc:spChg chg="add mod">
          <ac:chgData name="Nga Nguyễn Thị Tố" userId="9e4207c6-5e87-4990-ba9a-809d2b18bee4" providerId="ADAL" clId="{C6FAFA37-C79F-40FD-8260-5A1DB8D22FC6}" dt="2021-02-19T10:18:02.487" v="1185" actId="20577"/>
          <ac:spMkLst>
            <pc:docMk/>
            <pc:sldMk cId="3908932489" sldId="399"/>
            <ac:spMk id="5" creationId="{F74D6F5D-62F6-459E-9E9D-BD33967EB80A}"/>
          </ac:spMkLst>
        </pc:spChg>
        <pc:picChg chg="mod">
          <ac:chgData name="Nga Nguyễn Thị Tố" userId="9e4207c6-5e87-4990-ba9a-809d2b18bee4" providerId="ADAL" clId="{C6FAFA37-C79F-40FD-8260-5A1DB8D22FC6}" dt="2021-02-19T10:14:47.756" v="1147" actId="1076"/>
          <ac:picMkLst>
            <pc:docMk/>
            <pc:sldMk cId="3908932489" sldId="399"/>
            <ac:picMk id="14338" creationId="{00000000-0000-0000-0000-000000000000}"/>
          </ac:picMkLst>
        </pc:picChg>
      </pc:sldChg>
      <pc:sldChg chg="addSp modSp modAnim">
        <pc:chgData name="Nga Nguyễn Thị Tố" userId="9e4207c6-5e87-4990-ba9a-809d2b18bee4" providerId="ADAL" clId="{C6FAFA37-C79F-40FD-8260-5A1DB8D22FC6}" dt="2021-02-19T10:22:43.966" v="1234"/>
        <pc:sldMkLst>
          <pc:docMk/>
          <pc:sldMk cId="3597782204" sldId="402"/>
        </pc:sldMkLst>
        <pc:spChg chg="mod">
          <ac:chgData name="Nga Nguyễn Thị Tố" userId="9e4207c6-5e87-4990-ba9a-809d2b18bee4" providerId="ADAL" clId="{C6FAFA37-C79F-40FD-8260-5A1DB8D22FC6}" dt="2021-02-19T10:20:46.756" v="1202" actId="1076"/>
          <ac:spMkLst>
            <pc:docMk/>
            <pc:sldMk cId="3597782204" sldId="402"/>
            <ac:spMk id="4" creationId="{00000000-0000-0000-0000-000000000000}"/>
          </ac:spMkLst>
        </pc:spChg>
        <pc:spChg chg="add mod">
          <ac:chgData name="Nga Nguyễn Thị Tố" userId="9e4207c6-5e87-4990-ba9a-809d2b18bee4" providerId="ADAL" clId="{C6FAFA37-C79F-40FD-8260-5A1DB8D22FC6}" dt="2021-02-19T10:21:20.273" v="1226" actId="20577"/>
          <ac:spMkLst>
            <pc:docMk/>
            <pc:sldMk cId="3597782204" sldId="402"/>
            <ac:spMk id="5" creationId="{3930E897-F684-4D4B-AC84-0899EA227CCC}"/>
          </ac:spMkLst>
        </pc:spChg>
        <pc:picChg chg="mod">
          <ac:chgData name="Nga Nguyễn Thị Tố" userId="9e4207c6-5e87-4990-ba9a-809d2b18bee4" providerId="ADAL" clId="{C6FAFA37-C79F-40FD-8260-5A1DB8D22FC6}" dt="2021-02-19T10:20:34.684" v="1201" actId="1076"/>
          <ac:picMkLst>
            <pc:docMk/>
            <pc:sldMk cId="3597782204" sldId="402"/>
            <ac:picMk id="17410" creationId="{00000000-0000-0000-0000-000000000000}"/>
          </ac:picMkLst>
        </pc:picChg>
      </pc:sldChg>
      <pc:sldChg chg="addSp delSp modSp delAnim modAnim">
        <pc:chgData name="Nga Nguyễn Thị Tố" userId="9e4207c6-5e87-4990-ba9a-809d2b18bee4" providerId="ADAL" clId="{C6FAFA37-C79F-40FD-8260-5A1DB8D22FC6}" dt="2021-02-19T10:08:04.703" v="928" actId="13926"/>
        <pc:sldMkLst>
          <pc:docMk/>
          <pc:sldMk cId="3053644191" sldId="409"/>
        </pc:sldMkLst>
        <pc:spChg chg="mod">
          <ac:chgData name="Nga Nguyễn Thị Tố" userId="9e4207c6-5e87-4990-ba9a-809d2b18bee4" providerId="ADAL" clId="{C6FAFA37-C79F-40FD-8260-5A1DB8D22FC6}" dt="2021-02-19T10:08:04.703" v="928" actId="13926"/>
          <ac:spMkLst>
            <pc:docMk/>
            <pc:sldMk cId="3053644191" sldId="409"/>
            <ac:spMk id="2" creationId="{00000000-0000-0000-0000-000000000000}"/>
          </ac:spMkLst>
        </pc:spChg>
        <pc:spChg chg="mod">
          <ac:chgData name="Nga Nguyễn Thị Tố" userId="9e4207c6-5e87-4990-ba9a-809d2b18bee4" providerId="ADAL" clId="{C6FAFA37-C79F-40FD-8260-5A1DB8D22FC6}" dt="2021-02-19T10:07:54.245" v="927" actId="1076"/>
          <ac:spMkLst>
            <pc:docMk/>
            <pc:sldMk cId="3053644191" sldId="409"/>
            <ac:spMk id="6" creationId="{B14AA3C0-BCDB-408C-970E-669D0CC33D83}"/>
          </ac:spMkLst>
        </pc:spChg>
        <pc:spChg chg="add mod">
          <ac:chgData name="Nga Nguyễn Thị Tố" userId="9e4207c6-5e87-4990-ba9a-809d2b18bee4" providerId="ADAL" clId="{C6FAFA37-C79F-40FD-8260-5A1DB8D22FC6}" dt="2021-02-19T10:07:50.796" v="926" actId="1076"/>
          <ac:spMkLst>
            <pc:docMk/>
            <pc:sldMk cId="3053644191" sldId="409"/>
            <ac:spMk id="7" creationId="{91A9E8A4-4370-421E-8FB2-BDAF6DFB548C}"/>
          </ac:spMkLst>
        </pc:spChg>
        <pc:spChg chg="add mod">
          <ac:chgData name="Nga Nguyễn Thị Tố" userId="9e4207c6-5e87-4990-ba9a-809d2b18bee4" providerId="ADAL" clId="{C6FAFA37-C79F-40FD-8260-5A1DB8D22FC6}" dt="2021-02-19T02:07:03.828" v="243" actId="14100"/>
          <ac:spMkLst>
            <pc:docMk/>
            <pc:sldMk cId="3053644191" sldId="409"/>
            <ac:spMk id="21" creationId="{CAB2023A-2D80-45CD-A972-1DF4C63A7553}"/>
          </ac:spMkLst>
        </pc:spChg>
        <pc:spChg chg="add mod">
          <ac:chgData name="Nga Nguyễn Thị Tố" userId="9e4207c6-5e87-4990-ba9a-809d2b18bee4" providerId="ADAL" clId="{C6FAFA37-C79F-40FD-8260-5A1DB8D22FC6}" dt="2021-02-19T02:08:23.565" v="272" actId="207"/>
          <ac:spMkLst>
            <pc:docMk/>
            <pc:sldMk cId="3053644191" sldId="409"/>
            <ac:spMk id="22" creationId="{3121BA4D-AAF1-4BBB-93D8-23E8779ACAFB}"/>
          </ac:spMkLst>
        </pc:spChg>
        <pc:spChg chg="add mod">
          <ac:chgData name="Nga Nguyễn Thị Tố" userId="9e4207c6-5e87-4990-ba9a-809d2b18bee4" providerId="ADAL" clId="{C6FAFA37-C79F-40FD-8260-5A1DB8D22FC6}" dt="2021-02-19T02:08:46.706" v="276" actId="20577"/>
          <ac:spMkLst>
            <pc:docMk/>
            <pc:sldMk cId="3053644191" sldId="409"/>
            <ac:spMk id="23" creationId="{A0B0E7C8-5269-43A6-89AC-FDA87ADD6344}"/>
          </ac:spMkLst>
        </pc:spChg>
        <pc:spChg chg="add mod">
          <ac:chgData name="Nga Nguyễn Thị Tố" userId="9e4207c6-5e87-4990-ba9a-809d2b18bee4" providerId="ADAL" clId="{C6FAFA37-C79F-40FD-8260-5A1DB8D22FC6}" dt="2021-02-19T02:09:04.881" v="281" actId="20577"/>
          <ac:spMkLst>
            <pc:docMk/>
            <pc:sldMk cId="3053644191" sldId="409"/>
            <ac:spMk id="24" creationId="{48D5374A-7D57-42EE-9C65-D4E8E9B3E6B7}"/>
          </ac:spMkLst>
        </pc:spChg>
        <pc:spChg chg="add mod">
          <ac:chgData name="Nga Nguyễn Thị Tố" userId="9e4207c6-5e87-4990-ba9a-809d2b18bee4" providerId="ADAL" clId="{C6FAFA37-C79F-40FD-8260-5A1DB8D22FC6}" dt="2021-02-19T02:09:16.522" v="285" actId="20577"/>
          <ac:spMkLst>
            <pc:docMk/>
            <pc:sldMk cId="3053644191" sldId="409"/>
            <ac:spMk id="25" creationId="{854B1EF2-266E-402C-A4DA-675B25397728}"/>
          </ac:spMkLst>
        </pc:spChg>
        <pc:spChg chg="add mod">
          <ac:chgData name="Nga Nguyễn Thị Tố" userId="9e4207c6-5e87-4990-ba9a-809d2b18bee4" providerId="ADAL" clId="{C6FAFA37-C79F-40FD-8260-5A1DB8D22FC6}" dt="2021-02-19T02:09:26.996" v="289" actId="20577"/>
          <ac:spMkLst>
            <pc:docMk/>
            <pc:sldMk cId="3053644191" sldId="409"/>
            <ac:spMk id="26" creationId="{ED58888C-C383-458F-8C17-2A6FDCCE7303}"/>
          </ac:spMkLst>
        </pc:spChg>
        <pc:spChg chg="add mod">
          <ac:chgData name="Nga Nguyễn Thị Tố" userId="9e4207c6-5e87-4990-ba9a-809d2b18bee4" providerId="ADAL" clId="{C6FAFA37-C79F-40FD-8260-5A1DB8D22FC6}" dt="2021-02-19T02:09:36.628" v="293" actId="20577"/>
          <ac:spMkLst>
            <pc:docMk/>
            <pc:sldMk cId="3053644191" sldId="409"/>
            <ac:spMk id="27" creationId="{5938CF17-DBD3-47D7-8468-0CCF09AAC37C}"/>
          </ac:spMkLst>
        </pc:spChg>
        <pc:spChg chg="add mod">
          <ac:chgData name="Nga Nguyễn Thị Tố" userId="9e4207c6-5e87-4990-ba9a-809d2b18bee4" providerId="ADAL" clId="{C6FAFA37-C79F-40FD-8260-5A1DB8D22FC6}" dt="2021-02-19T02:09:57.630" v="299" actId="20577"/>
          <ac:spMkLst>
            <pc:docMk/>
            <pc:sldMk cId="3053644191" sldId="409"/>
            <ac:spMk id="28" creationId="{4EEB1F55-562D-4BD4-92E5-22CCF13E5580}"/>
          </ac:spMkLst>
        </pc:spChg>
        <pc:spChg chg="add mod">
          <ac:chgData name="Nga Nguyễn Thị Tố" userId="9e4207c6-5e87-4990-ba9a-809d2b18bee4" providerId="ADAL" clId="{C6FAFA37-C79F-40FD-8260-5A1DB8D22FC6}" dt="2021-02-19T02:10:07.967" v="303" actId="20577"/>
          <ac:spMkLst>
            <pc:docMk/>
            <pc:sldMk cId="3053644191" sldId="409"/>
            <ac:spMk id="29" creationId="{05C2CA6B-1165-45D3-8652-DCCA89419F4D}"/>
          </ac:spMkLst>
        </pc:spChg>
        <pc:spChg chg="add mod">
          <ac:chgData name="Nga Nguyễn Thị Tố" userId="9e4207c6-5e87-4990-ba9a-809d2b18bee4" providerId="ADAL" clId="{C6FAFA37-C79F-40FD-8260-5A1DB8D22FC6}" dt="2021-02-19T02:10:17.365" v="307" actId="20577"/>
          <ac:spMkLst>
            <pc:docMk/>
            <pc:sldMk cId="3053644191" sldId="409"/>
            <ac:spMk id="30" creationId="{653C1E3E-C780-47B9-AD8A-28B348FA37C8}"/>
          </ac:spMkLst>
        </pc:spChg>
        <pc:spChg chg="add mod">
          <ac:chgData name="Nga Nguyễn Thị Tố" userId="9e4207c6-5e87-4990-ba9a-809d2b18bee4" providerId="ADAL" clId="{C6FAFA37-C79F-40FD-8260-5A1DB8D22FC6}" dt="2021-02-19T02:10:38.677" v="314" actId="1076"/>
          <ac:spMkLst>
            <pc:docMk/>
            <pc:sldMk cId="3053644191" sldId="409"/>
            <ac:spMk id="31" creationId="{C2A3412C-7563-4363-AD03-C21717F3F06C}"/>
          </ac:spMkLst>
        </pc:spChg>
        <pc:spChg chg="add mod">
          <ac:chgData name="Nga Nguyễn Thị Tố" userId="9e4207c6-5e87-4990-ba9a-809d2b18bee4" providerId="ADAL" clId="{C6FAFA37-C79F-40FD-8260-5A1DB8D22FC6}" dt="2021-02-19T02:10:55.974" v="320" actId="14100"/>
          <ac:spMkLst>
            <pc:docMk/>
            <pc:sldMk cId="3053644191" sldId="409"/>
            <ac:spMk id="32" creationId="{5E5AC81F-9C4E-4576-BAA1-D80DB73AC286}"/>
          </ac:spMkLst>
        </pc:spChg>
        <pc:picChg chg="mod">
          <ac:chgData name="Nga Nguyễn Thị Tố" userId="9e4207c6-5e87-4990-ba9a-809d2b18bee4" providerId="ADAL" clId="{C6FAFA37-C79F-40FD-8260-5A1DB8D22FC6}" dt="2021-02-19T02:09:44.041" v="296" actId="1076"/>
          <ac:picMkLst>
            <pc:docMk/>
            <pc:sldMk cId="3053644191" sldId="409"/>
            <ac:picMk id="4" creationId="{00000000-0000-0000-0000-000000000000}"/>
          </ac:picMkLst>
        </pc:picChg>
        <pc:picChg chg="del mod">
          <ac:chgData name="Nga Nguyễn Thị Tố" userId="9e4207c6-5e87-4990-ba9a-809d2b18bee4" providerId="ADAL" clId="{C6FAFA37-C79F-40FD-8260-5A1DB8D22FC6}" dt="2021-02-19T01:26:12.865" v="110" actId="478"/>
          <ac:picMkLst>
            <pc:docMk/>
            <pc:sldMk cId="3053644191" sldId="409"/>
            <ac:picMk id="5" creationId="{D966EF12-3039-4BF6-9FF1-B3AA5D95B451}"/>
          </ac:picMkLst>
        </pc:picChg>
        <pc:cxnChg chg="add mod">
          <ac:chgData name="Nga Nguyễn Thị Tố" userId="9e4207c6-5e87-4990-ba9a-809d2b18bee4" providerId="ADAL" clId="{C6FAFA37-C79F-40FD-8260-5A1DB8D22FC6}" dt="2021-02-19T02:05:24.679" v="224" actId="208"/>
          <ac:cxnSpMkLst>
            <pc:docMk/>
            <pc:sldMk cId="3053644191" sldId="409"/>
            <ac:cxnSpMk id="8" creationId="{572A2DA6-A9B0-4C95-865F-DDBA9AF7FC32}"/>
          </ac:cxnSpMkLst>
        </pc:cxnChg>
        <pc:cxnChg chg="add mod">
          <ac:chgData name="Nga Nguyễn Thị Tố" userId="9e4207c6-5e87-4990-ba9a-809d2b18bee4" providerId="ADAL" clId="{C6FAFA37-C79F-40FD-8260-5A1DB8D22FC6}" dt="2021-02-19T02:05:28.972" v="225" actId="208"/>
          <ac:cxnSpMkLst>
            <pc:docMk/>
            <pc:sldMk cId="3053644191" sldId="409"/>
            <ac:cxnSpMk id="11" creationId="{0898E172-66FA-4939-ACF6-5EEE7363DC28}"/>
          </ac:cxnSpMkLst>
        </pc:cxnChg>
        <pc:cxnChg chg="add mod">
          <ac:chgData name="Nga Nguyễn Thị Tố" userId="9e4207c6-5e87-4990-ba9a-809d2b18bee4" providerId="ADAL" clId="{C6FAFA37-C79F-40FD-8260-5A1DB8D22FC6}" dt="2021-02-19T02:05:40.941" v="227" actId="208"/>
          <ac:cxnSpMkLst>
            <pc:docMk/>
            <pc:sldMk cId="3053644191" sldId="409"/>
            <ac:cxnSpMk id="14" creationId="{1BE85FDC-F43D-4FB5-BD8F-5A30B1128A27}"/>
          </ac:cxnSpMkLst>
        </pc:cxnChg>
        <pc:cxnChg chg="add mod">
          <ac:chgData name="Nga Nguyễn Thị Tố" userId="9e4207c6-5e87-4990-ba9a-809d2b18bee4" providerId="ADAL" clId="{C6FAFA37-C79F-40FD-8260-5A1DB8D22FC6}" dt="2021-02-19T02:05:52.012" v="229" actId="208"/>
          <ac:cxnSpMkLst>
            <pc:docMk/>
            <pc:sldMk cId="3053644191" sldId="409"/>
            <ac:cxnSpMk id="16" creationId="{BAF3E94D-75F7-4C87-9B9E-FB20FBA46E52}"/>
          </ac:cxnSpMkLst>
        </pc:cxnChg>
        <pc:cxnChg chg="add mod">
          <ac:chgData name="Nga Nguyễn Thị Tố" userId="9e4207c6-5e87-4990-ba9a-809d2b18bee4" providerId="ADAL" clId="{C6FAFA37-C79F-40FD-8260-5A1DB8D22FC6}" dt="2021-02-19T02:06:04.334" v="232" actId="13822"/>
          <ac:cxnSpMkLst>
            <pc:docMk/>
            <pc:sldMk cId="3053644191" sldId="409"/>
            <ac:cxnSpMk id="18" creationId="{762928F6-F4E9-40CA-87E0-6C2C82BC9B10}"/>
          </ac:cxnSpMkLst>
        </pc:cxnChg>
        <pc:cxnChg chg="add mod">
          <ac:chgData name="Nga Nguyễn Thị Tố" userId="9e4207c6-5e87-4990-ba9a-809d2b18bee4" providerId="ADAL" clId="{C6FAFA37-C79F-40FD-8260-5A1DB8D22FC6}" dt="2021-02-19T02:07:25.118" v="258" actId="1582"/>
          <ac:cxnSpMkLst>
            <pc:docMk/>
            <pc:sldMk cId="3053644191" sldId="409"/>
            <ac:cxnSpMk id="20" creationId="{E875321B-11B0-4D05-B34E-0830D300F05C}"/>
          </ac:cxnSpMkLst>
        </pc:cxn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D5DAB-A50E-46FC-8415-3FE0035EA9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DC94AF-B4AB-4B3C-BC58-2110178A8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B6BF6B-2B2E-4F32-9D06-D6DAE6862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D610-9837-4C2D-8014-05942371281F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5AF64F-198B-4678-B075-1C8B192D6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52CE9E-60F9-4640-B96C-D5FCB5CF5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81E9-D17F-474A-8DD0-231BA07DE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629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AC8B-F488-4F5B-A5B6-9CF153EDC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3BF7BA-976D-4058-B59B-39E44A3B92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DD1CA-FAEF-4D9F-80C3-CF050785B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D610-9837-4C2D-8014-05942371281F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34BE5B-F16A-461D-B227-7DFDA74CE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ACDCC3-8BCC-41E2-BC73-E8E6D646C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81E9-D17F-474A-8DD0-231BA07DE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57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1A2608-6FA1-4F92-BBFB-237EC3DDC7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D748B5-7E54-466B-9F60-8A845A878E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30FA1D-366D-42A8-8E8F-880DC3756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D610-9837-4C2D-8014-05942371281F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F5C7F7-7B52-4E2C-92CA-D7603F030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3054B-6D81-457B-8197-7DEDF1E6C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81E9-D17F-474A-8DD0-231BA07DE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976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8400F-8B5F-4423-9112-CDD0E41D9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38F96-67BA-44B7-BAFC-D6F4615E5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A109E8-52C5-412C-A075-CB265A376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D610-9837-4C2D-8014-05942371281F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0AFB11-A16B-42EB-B3A1-CA91C67D9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0A46A3-D191-4774-B91A-FB4266288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81E9-D17F-474A-8DD0-231BA07DE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95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86E66-70D7-4A4A-AE8D-1DE675FA7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43B331-548F-4D20-A8BF-7A649D6D7C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FF533-0C5C-47FB-8941-DD9624C70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D610-9837-4C2D-8014-05942371281F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4C2BF-5700-4707-830D-E1C5EEE91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2DEF5F-EDE8-4F82-842B-6A04C2877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81E9-D17F-474A-8DD0-231BA07DE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125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184FE-D1AA-4228-95B7-CA198F66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4FC21F-D6AA-4E09-BD42-07D2EBD5F9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CDBA10-BD26-4BC8-A037-01D416352C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B58000-666F-4EA4-8516-92A5106FF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D610-9837-4C2D-8014-05942371281F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12586D-DFD7-46C3-8945-78069182B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E64624-82E3-45BF-B607-EFFEBD094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81E9-D17F-474A-8DD0-231BA07DE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939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EB8DC-B5CC-4D2C-AE0D-4CFC7BA59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8C1E32-33EB-4BF6-B35B-84A91B9E5F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44A363-70D4-4E2F-835E-22F273D244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A7E0EA-9E9C-4C53-8136-B24598989A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EFF5A6-BCA0-43AB-B12D-CC741D854D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B9602B-1543-4076-8D9A-98560CF08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D610-9837-4C2D-8014-05942371281F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E7D84BF-73C3-4E4C-AD12-30F622381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17D11A-3AEE-4BA3-87EC-B2EA76E74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81E9-D17F-474A-8DD0-231BA07DE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204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93274-9513-4A4B-9EB1-99AC9B17B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9404B0-E7B2-47B3-AE39-15A1BDA3D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D610-9837-4C2D-8014-05942371281F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BF953E-662E-499C-B772-93B6DADB6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84730-E7F9-46B9-8A22-BE19668B4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81E9-D17F-474A-8DD0-231BA07DE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047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76E17F-4744-451D-B3FA-8D50C95FB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D610-9837-4C2D-8014-05942371281F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4E0B98-0F9B-447B-A7B0-1F250F465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46CC7F-8359-4B36-A68A-72AA07187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81E9-D17F-474A-8DD0-231BA07DE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466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3B695-8DBC-496B-B45C-7E7505856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CBA026-7221-4322-920C-2361C016E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487A07-6215-4AFD-97B8-A22CC6590E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18D090-A9D5-49D1-9792-5E8B32C0A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D610-9837-4C2D-8014-05942371281F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D963D3-7FC9-4005-BC90-278E67AAD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C03010-16DE-4F05-8BD1-9AC3E0879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81E9-D17F-474A-8DD0-231BA07DE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756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E52CB-CA08-467C-8A78-685AC1986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F7F9A8-DDC3-4EFD-92D9-16E957E069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1801D4-7B71-4EAB-A61D-891C71304A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7565B5-ED0D-4A1B-B89C-BF140A002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DD610-9837-4C2D-8014-05942371281F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4AE25A-B783-40BA-94EC-D3812B73F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ADB29D-A933-4AA4-A568-3E49DB364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281E9-D17F-474A-8DD0-231BA07DE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93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647ACB-EE92-48D1-B80C-36322D6B1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6789E5-C677-4CFD-BC14-75A846B65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0A4F5-3D38-4B41-AA37-0B2BEBC854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DD610-9837-4C2D-8014-05942371281F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42126F-0D05-45B8-8168-5CC85D5976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BD4E88-B52A-40DB-9D84-48068A6756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281E9-D17F-474A-8DD0-231BA07DE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838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6A5B7-FA0C-452E-AC88-60C4BCA1E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8917" y="3429000"/>
            <a:ext cx="9144000" cy="2057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000" b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 ĐỘNG HOÁ QUÁ TRÌNH CÔNG NGHỆ</a:t>
            </a:r>
            <a:b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BF8F1AD0-6C7D-462F-840A-DF856AB78671}"/>
              </a:ext>
            </a:extLst>
          </p:cNvPr>
          <p:cNvSpPr txBox="1">
            <a:spLocks noChangeArrowheads="1"/>
          </p:cNvSpPr>
          <p:nvPr/>
        </p:nvSpPr>
        <p:spPr>
          <a:xfrm>
            <a:off x="1463040" y="372794"/>
            <a:ext cx="9397218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FontTx/>
              <a:buNone/>
              <a:defRPr/>
            </a:pPr>
            <a:endParaRPr lang="en-US" sz="3600" b="1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NI-Times" pitchFamily="2" charset="0"/>
            </a:endParaRPr>
          </a:p>
          <a:p>
            <a:pPr marL="0" indent="0" algn="ctr">
              <a:lnSpc>
                <a:spcPct val="80000"/>
              </a:lnSpc>
              <a:buFontTx/>
              <a:buNone/>
              <a:defRPr/>
            </a:pPr>
            <a:r>
              <a:rPr lang="en-US" sz="36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NI-Times" pitchFamily="2" charset="0"/>
              </a:rPr>
              <a:t>TRÖÔØNG CAO ÑAÚNG LYÙ TÖÏ TROÏNG</a:t>
            </a:r>
          </a:p>
          <a:p>
            <a:pPr marL="0" indent="0" algn="ctr">
              <a:lnSpc>
                <a:spcPct val="80000"/>
              </a:lnSpc>
              <a:buFontTx/>
              <a:buNone/>
              <a:defRPr/>
            </a:pPr>
            <a:r>
              <a:rPr lang="en-US" sz="36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NI-Times" pitchFamily="2" charset="0"/>
              </a:rPr>
              <a:t>KHOA  ÑIEÄN – ÑIEÄN TÖÛ</a:t>
            </a:r>
          </a:p>
          <a:p>
            <a:pPr marL="0" indent="0" algn="ctr">
              <a:lnSpc>
                <a:spcPct val="80000"/>
              </a:lnSpc>
              <a:buFontTx/>
              <a:buNone/>
              <a:defRPr/>
            </a:pPr>
            <a:r>
              <a:rPr lang="en-US" sz="36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NI-Times" pitchFamily="2" charset="0"/>
                <a:sym typeface="Symbol" pitchFamily="18" charset="2"/>
              </a:rPr>
              <a:t></a:t>
            </a:r>
            <a:r>
              <a:rPr lang="en-US" sz="36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NI-Times" pitchFamily="2" charset="0"/>
                <a:sym typeface="Wingdings" pitchFamily="2" charset="2"/>
              </a:rPr>
              <a:t></a:t>
            </a:r>
            <a:r>
              <a:rPr lang="en-US" sz="36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NI-Times" pitchFamily="2" charset="0"/>
                <a:sym typeface="Symbol" pitchFamily="18" charset="2"/>
              </a:rPr>
              <a:t>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NI-Times" pitchFamily="2" charset="0"/>
              <a:sym typeface="Symbol" pitchFamily="18" charset="2"/>
            </a:endParaRPr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8822F19F-F3D6-4ED9-8A79-C15AE08EDB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218" y="2955925"/>
            <a:ext cx="29718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NI-Times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NI-Times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NI-Times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NI-Times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NI-Times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Times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Times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Times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NI-Times" pitchFamily="2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500" b="1" i="1" u="sng">
                <a:solidFill>
                  <a:srgbClr val="FF0000"/>
                </a:solidFill>
              </a:rPr>
              <a:t>HOÏC PHAÀN</a:t>
            </a:r>
            <a:r>
              <a:rPr lang="en-US" sz="2500" b="1" i="1">
                <a:solidFill>
                  <a:srgbClr val="FF0000"/>
                </a:solidFill>
              </a:rPr>
              <a:t> :</a:t>
            </a:r>
          </a:p>
        </p:txBody>
      </p:sp>
    </p:spTree>
    <p:extLst>
      <p:ext uri="{BB962C8B-B14F-4D97-AF65-F5344CB8AC3E}">
        <p14:creationId xmlns:p14="http://schemas.microsoft.com/office/powerpoint/2010/main" val="2322822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0972" y="0"/>
            <a:ext cx="6040676" cy="3031048"/>
          </a:xfrm>
          <a:prstGeom prst="rect">
            <a:avLst/>
          </a:prstGeom>
        </p:spPr>
      </p:pic>
      <p:sp>
        <p:nvSpPr>
          <p:cNvPr id="11" name="Rectangle 31"/>
          <p:cNvSpPr>
            <a:spLocks noChangeArrowheads="1"/>
          </p:cNvSpPr>
          <p:nvPr/>
        </p:nvSpPr>
        <p:spPr bwMode="auto">
          <a:xfrm>
            <a:off x="205678" y="493489"/>
            <a:ext cx="35392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28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Y6</a:t>
            </a:r>
            <a:r>
              <a:rPr kumimoji="0" lang="en-US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F2A773E-515C-4941-B9B8-1DDD1CCEC9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22" y="3871099"/>
            <a:ext cx="11386555" cy="1634567"/>
          </a:xfrm>
          <a:prstGeom prst="rect">
            <a:avLst/>
          </a:prstGeom>
        </p:spPr>
      </p:pic>
      <p:sp>
        <p:nvSpPr>
          <p:cNvPr id="5" name="Rectangle 31">
            <a:extLst>
              <a:ext uri="{FF2B5EF4-FFF2-40B4-BE49-F238E27FC236}">
                <a16:creationId xmlns:a16="http://schemas.microsoft.com/office/drawing/2014/main" id="{2AE5C962-C420-496B-9A41-3301E23B02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623" y="1504625"/>
            <a:ext cx="486206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Y6 thì các giai đoạn Y2,Y3,Y4,Y5 có hoạt động không?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31">
            <a:extLst>
              <a:ext uri="{FF2B5EF4-FFF2-40B4-BE49-F238E27FC236}">
                <a16:creationId xmlns:a16="http://schemas.microsoft.com/office/drawing/2014/main" id="{03F381C0-2D7B-4732-83E9-2425CD0334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622" y="1352334"/>
            <a:ext cx="4862061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 trình như thế nào để chuyển từ giai đoạn Y1 sang Y6 mà không khích hoạt các Y2,Y3,Y4,Y5 ?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2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5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0972" y="0"/>
            <a:ext cx="6040676" cy="3031048"/>
          </a:xfrm>
          <a:prstGeom prst="rect">
            <a:avLst/>
          </a:prstGeom>
        </p:spPr>
      </p:pic>
      <p:sp>
        <p:nvSpPr>
          <p:cNvPr id="11" name="Rectangle 31"/>
          <p:cNvSpPr>
            <a:spLocks noChangeArrowheads="1"/>
          </p:cNvSpPr>
          <p:nvPr/>
        </p:nvSpPr>
        <p:spPr bwMode="auto">
          <a:xfrm>
            <a:off x="205678" y="493489"/>
            <a:ext cx="362900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28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Y7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D397AC6-A4E6-4ED7-963B-06DCBF61D4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077" y="4194002"/>
            <a:ext cx="11048582" cy="158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85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6566" y="33647"/>
            <a:ext cx="6049757" cy="3035604"/>
          </a:xfrm>
          <a:prstGeom prst="rect">
            <a:avLst/>
          </a:prstGeom>
        </p:spPr>
      </p:pic>
      <p:sp>
        <p:nvSpPr>
          <p:cNvPr id="6" name="Rectangle 31"/>
          <p:cNvSpPr>
            <a:spLocks noChangeArrowheads="1"/>
          </p:cNvSpPr>
          <p:nvPr/>
        </p:nvSpPr>
        <p:spPr bwMode="auto">
          <a:xfrm>
            <a:off x="205677" y="462712"/>
            <a:ext cx="40214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Y8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418F73-62F2-4A5F-8BB9-D0B2FA0F5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255" y="3788750"/>
            <a:ext cx="11485068" cy="2466118"/>
          </a:xfrm>
          <a:prstGeom prst="rect">
            <a:avLst/>
          </a:prstGeom>
        </p:spPr>
      </p:pic>
      <p:sp>
        <p:nvSpPr>
          <p:cNvPr id="5" name="Rectangle 31">
            <a:extLst>
              <a:ext uri="{FF2B5EF4-FFF2-40B4-BE49-F238E27FC236}">
                <a16:creationId xmlns:a16="http://schemas.microsoft.com/office/drawing/2014/main" id="{E8C464C0-9588-4FE0-BC45-11874F4BEE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086" y="1879509"/>
            <a:ext cx="482137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 trình giai đoạn Y8 cần lưu ý những gì?</a:t>
            </a:r>
          </a:p>
        </p:txBody>
      </p:sp>
    </p:spTree>
    <p:extLst>
      <p:ext uri="{BB962C8B-B14F-4D97-AF65-F5344CB8AC3E}">
        <p14:creationId xmlns:p14="http://schemas.microsoft.com/office/powerpoint/2010/main" val="104107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301" y="143866"/>
            <a:ext cx="5928864" cy="2974944"/>
          </a:xfrm>
          <a:prstGeom prst="rect">
            <a:avLst/>
          </a:prstGeom>
        </p:spPr>
      </p:pic>
      <p:sp>
        <p:nvSpPr>
          <p:cNvPr id="11" name="Rectangle 31"/>
          <p:cNvSpPr>
            <a:spLocks noChangeArrowheads="1"/>
          </p:cNvSpPr>
          <p:nvPr/>
        </p:nvSpPr>
        <p:spPr bwMode="auto">
          <a:xfrm>
            <a:off x="204651" y="143866"/>
            <a:ext cx="31095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38105"/>
            <a:ext cx="11939008" cy="3426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9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9532" y="-6661"/>
            <a:ext cx="4052468" cy="2033419"/>
          </a:xfrm>
          <a:prstGeom prst="rect">
            <a:avLst/>
          </a:prstGeom>
        </p:spPr>
      </p:pic>
      <p:sp>
        <p:nvSpPr>
          <p:cNvPr id="9" name="Rectangle 31"/>
          <p:cNvSpPr>
            <a:spLocks noChangeArrowheads="1"/>
          </p:cNvSpPr>
          <p:nvPr/>
        </p:nvSpPr>
        <p:spPr bwMode="auto">
          <a:xfrm>
            <a:off x="33136" y="486828"/>
            <a:ext cx="310854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6" y="2382194"/>
            <a:ext cx="11888460" cy="1205068"/>
          </a:xfrm>
          <a:prstGeom prst="rect">
            <a:avLst/>
          </a:prstGeom>
        </p:spPr>
      </p:pic>
      <p:sp>
        <p:nvSpPr>
          <p:cNvPr id="10" name="Rectangle 31"/>
          <p:cNvSpPr>
            <a:spLocks noChangeArrowheads="1"/>
          </p:cNvSpPr>
          <p:nvPr/>
        </p:nvSpPr>
        <p:spPr bwMode="auto">
          <a:xfrm>
            <a:off x="33136" y="4044451"/>
            <a:ext cx="310854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36" y="4711097"/>
            <a:ext cx="11871890" cy="168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1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242" y="328385"/>
            <a:ext cx="91165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b. Lập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hệ thống có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quá trình sau:</a:t>
            </a:r>
            <a:endParaRPr lang="en-US" sz="3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2987"/>
            <a:ext cx="11785209" cy="415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21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0866" y="861912"/>
            <a:ext cx="26933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Chia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491" y="2829949"/>
            <a:ext cx="10180617" cy="358601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4615490" y="2928610"/>
            <a:ext cx="228599" cy="15644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8260338" y="2870893"/>
            <a:ext cx="228600" cy="17930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9750846" y="2870892"/>
            <a:ext cx="228600" cy="17930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6059038" y="2928610"/>
            <a:ext cx="228600" cy="17930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5749756" y="4927719"/>
            <a:ext cx="228600" cy="17930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7995415" y="4795808"/>
            <a:ext cx="228600" cy="17930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9522246" y="4927719"/>
            <a:ext cx="228600" cy="17930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705457" y="2870893"/>
            <a:ext cx="605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200028" y="2738983"/>
            <a:ext cx="605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668360" y="2667000"/>
            <a:ext cx="605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136692" y="2667000"/>
            <a:ext cx="605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68120" y="6327203"/>
            <a:ext cx="605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387517" y="6327203"/>
            <a:ext cx="605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888868" y="6304328"/>
            <a:ext cx="605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y7</a:t>
            </a:r>
          </a:p>
        </p:txBody>
      </p:sp>
      <p:sp>
        <p:nvSpPr>
          <p:cNvPr id="23" name="Rectangle 22"/>
          <p:cNvSpPr/>
          <p:nvPr/>
        </p:nvSpPr>
        <p:spPr>
          <a:xfrm>
            <a:off x="0" y="85070"/>
            <a:ext cx="34515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32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645993" y="154026"/>
            <a:ext cx="80391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4000" dirty="0" err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Sơ</a:t>
            </a:r>
            <a:r>
              <a:rPr lang="en-US" sz="4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đồ</a:t>
            </a:r>
            <a:r>
              <a:rPr lang="en-US" sz="4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4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chia </a:t>
            </a:r>
            <a:r>
              <a:rPr lang="en-US" sz="4000" dirty="0" err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giai</a:t>
            </a:r>
            <a:r>
              <a:rPr lang="en-US" sz="4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4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4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4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err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400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r>
              <a:rPr lang="en-US" sz="400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Các em chia giai đoạn và đưa lên camera khi cô gọi tên</a:t>
            </a:r>
            <a:endParaRPr lang="en-US" sz="4000" dirty="0">
              <a:solidFill>
                <a:srgbClr val="FF0000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12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7647" y="289766"/>
            <a:ext cx="27799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Mạch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lực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118" y="1273068"/>
            <a:ext cx="10678645" cy="453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27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52088" y="3173505"/>
            <a:ext cx="4743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y1 :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82" y="4011134"/>
            <a:ext cx="11435424" cy="19379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5127" y="83194"/>
            <a:ext cx="6780387" cy="309031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6007B17-8533-4BEB-B0DB-900E81199014}"/>
              </a:ext>
            </a:extLst>
          </p:cNvPr>
          <p:cNvSpPr/>
          <p:nvPr/>
        </p:nvSpPr>
        <p:spPr>
          <a:xfrm>
            <a:off x="286486" y="273773"/>
            <a:ext cx="49815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 hãy lập trình các giai đoạn y1-y4: cô sẽ gọi tên và </a:t>
            </a:r>
            <a:r>
              <a:rPr lang="en-US" sz="32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 em đưa bảng vẽ lên camera hoặc chụp hình gửi zalo lớp</a:t>
            </a:r>
            <a:endParaRPr lang="en-US" sz="32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75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6486" y="2484673"/>
            <a:ext cx="4743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y2 :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127" y="83194"/>
            <a:ext cx="6780387" cy="3090311"/>
          </a:xfrm>
          <a:prstGeom prst="rect">
            <a:avLst/>
          </a:prstGeom>
        </p:spPr>
      </p:pic>
      <p:pic>
        <p:nvPicPr>
          <p:cNvPr id="15362" name="Picture 2" descr="C:\Users\ADMINI~1\AppData\Local\Temp\SNAGHTML54336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1717"/>
            <a:ext cx="11984361" cy="153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22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1288" y="127208"/>
            <a:ext cx="8620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3.2.3 </a:t>
            </a:r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Quá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 kiện (tt)</a:t>
            </a:r>
            <a:r>
              <a:rPr lang="en-US" sz="4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561754" y="4120007"/>
            <a:ext cx="11069003" cy="1412709"/>
            <a:chOff x="2175" y="2823"/>
            <a:chExt cx="9210" cy="1382"/>
          </a:xfrm>
        </p:grpSpPr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2175" y="2869"/>
              <a:ext cx="1296" cy="143"/>
              <a:chOff x="2880" y="5712"/>
              <a:chExt cx="1296" cy="143"/>
            </a:xfrm>
          </p:grpSpPr>
          <p:cxnSp>
            <p:nvCxnSpPr>
              <p:cNvPr id="46" name="AutoShape 1885"/>
              <p:cNvCxnSpPr>
                <a:cxnSpLocks noChangeShapeType="1"/>
              </p:cNvCxnSpPr>
              <p:nvPr/>
            </p:nvCxnSpPr>
            <p:spPr bwMode="auto">
              <a:xfrm>
                <a:off x="2976" y="5784"/>
                <a:ext cx="600" cy="0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7" name="AutoShape 1886"/>
              <p:cNvCxnSpPr>
                <a:cxnSpLocks noChangeShapeType="1"/>
              </p:cNvCxnSpPr>
              <p:nvPr/>
            </p:nvCxnSpPr>
            <p:spPr bwMode="auto">
              <a:xfrm>
                <a:off x="3576" y="5784"/>
                <a:ext cx="600" cy="0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8" name="Oval 47"/>
              <p:cNvSpPr>
                <a:spLocks noChangeArrowheads="1"/>
              </p:cNvSpPr>
              <p:nvPr/>
            </p:nvSpPr>
            <p:spPr bwMode="auto">
              <a:xfrm>
                <a:off x="2880" y="5712"/>
                <a:ext cx="180" cy="143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" tIns="9144" rIns="9144" bIns="9144" anchor="ctr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435" y="2869"/>
              <a:ext cx="1296" cy="143"/>
              <a:chOff x="2880" y="5712"/>
              <a:chExt cx="1296" cy="143"/>
            </a:xfrm>
          </p:grpSpPr>
          <p:cxnSp>
            <p:nvCxnSpPr>
              <p:cNvPr id="43" name="AutoShape 1889"/>
              <p:cNvCxnSpPr>
                <a:cxnSpLocks noChangeShapeType="1"/>
              </p:cNvCxnSpPr>
              <p:nvPr/>
            </p:nvCxnSpPr>
            <p:spPr bwMode="auto">
              <a:xfrm>
                <a:off x="2976" y="5784"/>
                <a:ext cx="600" cy="0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4" name="AutoShape 1890"/>
              <p:cNvCxnSpPr>
                <a:cxnSpLocks noChangeShapeType="1"/>
              </p:cNvCxnSpPr>
              <p:nvPr/>
            </p:nvCxnSpPr>
            <p:spPr bwMode="auto">
              <a:xfrm>
                <a:off x="3576" y="5784"/>
                <a:ext cx="600" cy="0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5" name="Oval 44"/>
              <p:cNvSpPr>
                <a:spLocks noChangeArrowheads="1"/>
              </p:cNvSpPr>
              <p:nvPr/>
            </p:nvSpPr>
            <p:spPr bwMode="auto">
              <a:xfrm>
                <a:off x="2880" y="5712"/>
                <a:ext cx="180" cy="143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" tIns="9144" rIns="9144" bIns="9144" anchor="ctr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4647" y="2869"/>
              <a:ext cx="1296" cy="143"/>
              <a:chOff x="2880" y="5712"/>
              <a:chExt cx="1296" cy="143"/>
            </a:xfrm>
          </p:grpSpPr>
          <p:cxnSp>
            <p:nvCxnSpPr>
              <p:cNvPr id="40" name="AutoShape 1893"/>
              <p:cNvCxnSpPr>
                <a:cxnSpLocks noChangeShapeType="1"/>
              </p:cNvCxnSpPr>
              <p:nvPr/>
            </p:nvCxnSpPr>
            <p:spPr bwMode="auto">
              <a:xfrm>
                <a:off x="2976" y="5784"/>
                <a:ext cx="600" cy="0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1" name="AutoShape 1894"/>
              <p:cNvCxnSpPr>
                <a:cxnSpLocks noChangeShapeType="1"/>
              </p:cNvCxnSpPr>
              <p:nvPr/>
            </p:nvCxnSpPr>
            <p:spPr bwMode="auto">
              <a:xfrm>
                <a:off x="3576" y="5784"/>
                <a:ext cx="600" cy="0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2" name="Oval 41"/>
              <p:cNvSpPr>
                <a:spLocks noChangeArrowheads="1"/>
              </p:cNvSpPr>
              <p:nvPr/>
            </p:nvSpPr>
            <p:spPr bwMode="auto">
              <a:xfrm>
                <a:off x="2880" y="5712"/>
                <a:ext cx="180" cy="143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" tIns="9144" rIns="9144" bIns="9144" anchor="ctr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6555" y="2869"/>
              <a:ext cx="1296" cy="143"/>
              <a:chOff x="2880" y="5712"/>
              <a:chExt cx="1296" cy="143"/>
            </a:xfrm>
          </p:grpSpPr>
          <p:cxnSp>
            <p:nvCxnSpPr>
              <p:cNvPr id="37" name="AutoShape 1897"/>
              <p:cNvCxnSpPr>
                <a:cxnSpLocks noChangeShapeType="1"/>
              </p:cNvCxnSpPr>
              <p:nvPr/>
            </p:nvCxnSpPr>
            <p:spPr bwMode="auto">
              <a:xfrm>
                <a:off x="2976" y="5784"/>
                <a:ext cx="600" cy="0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8" name="AutoShape 1898"/>
              <p:cNvCxnSpPr>
                <a:cxnSpLocks noChangeShapeType="1"/>
              </p:cNvCxnSpPr>
              <p:nvPr/>
            </p:nvCxnSpPr>
            <p:spPr bwMode="auto">
              <a:xfrm>
                <a:off x="3576" y="5784"/>
                <a:ext cx="600" cy="0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9" name="Oval 38"/>
              <p:cNvSpPr>
                <a:spLocks noChangeArrowheads="1"/>
              </p:cNvSpPr>
              <p:nvPr/>
            </p:nvSpPr>
            <p:spPr bwMode="auto">
              <a:xfrm>
                <a:off x="2880" y="5712"/>
                <a:ext cx="180" cy="143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" tIns="9144" rIns="9144" bIns="9144" anchor="ctr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2" name="Group 11"/>
            <p:cNvGrpSpPr>
              <a:grpSpLocks/>
            </p:cNvGrpSpPr>
            <p:nvPr/>
          </p:nvGrpSpPr>
          <p:grpSpPr bwMode="auto">
            <a:xfrm>
              <a:off x="7767" y="2869"/>
              <a:ext cx="1296" cy="143"/>
              <a:chOff x="2880" y="5712"/>
              <a:chExt cx="1296" cy="143"/>
            </a:xfrm>
          </p:grpSpPr>
          <p:cxnSp>
            <p:nvCxnSpPr>
              <p:cNvPr id="34" name="AutoShape 1901"/>
              <p:cNvCxnSpPr>
                <a:cxnSpLocks noChangeShapeType="1"/>
              </p:cNvCxnSpPr>
              <p:nvPr/>
            </p:nvCxnSpPr>
            <p:spPr bwMode="auto">
              <a:xfrm>
                <a:off x="2976" y="5784"/>
                <a:ext cx="993" cy="13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5" name="AutoShape 1902"/>
              <p:cNvCxnSpPr>
                <a:cxnSpLocks noChangeShapeType="1"/>
              </p:cNvCxnSpPr>
              <p:nvPr/>
            </p:nvCxnSpPr>
            <p:spPr bwMode="auto">
              <a:xfrm>
                <a:off x="3576" y="5784"/>
                <a:ext cx="600" cy="0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6" name="Oval 35"/>
              <p:cNvSpPr>
                <a:spLocks noChangeArrowheads="1"/>
              </p:cNvSpPr>
              <p:nvPr/>
            </p:nvSpPr>
            <p:spPr bwMode="auto">
              <a:xfrm>
                <a:off x="2880" y="5712"/>
                <a:ext cx="180" cy="143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" tIns="9144" rIns="9144" bIns="9144" anchor="ctr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3" name="Group 12"/>
            <p:cNvGrpSpPr>
              <a:grpSpLocks/>
            </p:cNvGrpSpPr>
            <p:nvPr/>
          </p:nvGrpSpPr>
          <p:grpSpPr bwMode="auto">
            <a:xfrm>
              <a:off x="9039" y="2894"/>
              <a:ext cx="2346" cy="143"/>
              <a:chOff x="2976" y="5737"/>
              <a:chExt cx="2346" cy="143"/>
            </a:xfrm>
          </p:grpSpPr>
          <p:cxnSp>
            <p:nvCxnSpPr>
              <p:cNvPr id="31" name="AutoShape 1905"/>
              <p:cNvCxnSpPr>
                <a:cxnSpLocks noChangeShapeType="1"/>
              </p:cNvCxnSpPr>
              <p:nvPr/>
            </p:nvCxnSpPr>
            <p:spPr bwMode="auto">
              <a:xfrm>
                <a:off x="2976" y="5784"/>
                <a:ext cx="1157" cy="25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2" name="AutoShape 1906"/>
              <p:cNvCxnSpPr>
                <a:cxnSpLocks noChangeShapeType="1"/>
              </p:cNvCxnSpPr>
              <p:nvPr/>
            </p:nvCxnSpPr>
            <p:spPr bwMode="auto">
              <a:xfrm flipV="1">
                <a:off x="3700" y="5815"/>
                <a:ext cx="1622" cy="1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3" name="Oval 32"/>
              <p:cNvSpPr>
                <a:spLocks noChangeArrowheads="1"/>
              </p:cNvSpPr>
              <p:nvPr/>
            </p:nvSpPr>
            <p:spPr bwMode="auto">
              <a:xfrm>
                <a:off x="3634" y="5737"/>
                <a:ext cx="180" cy="143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" tIns="9144" rIns="9144" bIns="9144" anchor="ctr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4" name="Group 13"/>
            <p:cNvGrpSpPr>
              <a:grpSpLocks/>
            </p:cNvGrpSpPr>
            <p:nvPr/>
          </p:nvGrpSpPr>
          <p:grpSpPr bwMode="auto">
            <a:xfrm>
              <a:off x="4615" y="4007"/>
              <a:ext cx="1296" cy="143"/>
              <a:chOff x="2880" y="5712"/>
              <a:chExt cx="1296" cy="143"/>
            </a:xfrm>
          </p:grpSpPr>
          <p:cxnSp>
            <p:nvCxnSpPr>
              <p:cNvPr id="28" name="AutoShape 1909"/>
              <p:cNvCxnSpPr>
                <a:cxnSpLocks noChangeShapeType="1"/>
              </p:cNvCxnSpPr>
              <p:nvPr/>
            </p:nvCxnSpPr>
            <p:spPr bwMode="auto">
              <a:xfrm>
                <a:off x="2976" y="5784"/>
                <a:ext cx="600" cy="0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" name="AutoShape 1910"/>
              <p:cNvCxnSpPr>
                <a:cxnSpLocks noChangeShapeType="1"/>
              </p:cNvCxnSpPr>
              <p:nvPr/>
            </p:nvCxnSpPr>
            <p:spPr bwMode="auto">
              <a:xfrm>
                <a:off x="3576" y="5784"/>
                <a:ext cx="600" cy="0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0" name="Oval 29"/>
              <p:cNvSpPr>
                <a:spLocks noChangeArrowheads="1"/>
              </p:cNvSpPr>
              <p:nvPr/>
            </p:nvSpPr>
            <p:spPr bwMode="auto">
              <a:xfrm>
                <a:off x="2880" y="5712"/>
                <a:ext cx="180" cy="143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" tIns="9144" rIns="9144" bIns="9144" anchor="ctr" anchorCtr="0" upright="1">
                <a:noAutofit/>
              </a:bodyPr>
              <a:lstStyle/>
              <a:p>
                <a:endParaRPr lang="en-US"/>
              </a:p>
            </p:txBody>
          </p:sp>
        </p:grpSp>
        <p:grpSp>
          <p:nvGrpSpPr>
            <p:cNvPr id="15" name="Group 14"/>
            <p:cNvGrpSpPr>
              <a:grpSpLocks/>
            </p:cNvGrpSpPr>
            <p:nvPr/>
          </p:nvGrpSpPr>
          <p:grpSpPr bwMode="auto">
            <a:xfrm>
              <a:off x="6493" y="3997"/>
              <a:ext cx="1666" cy="143"/>
              <a:chOff x="2880" y="5712"/>
              <a:chExt cx="1666" cy="143"/>
            </a:xfrm>
          </p:grpSpPr>
          <p:cxnSp>
            <p:nvCxnSpPr>
              <p:cNvPr id="25" name="AutoShape 1913"/>
              <p:cNvCxnSpPr>
                <a:cxnSpLocks noChangeShapeType="1"/>
              </p:cNvCxnSpPr>
              <p:nvPr/>
            </p:nvCxnSpPr>
            <p:spPr bwMode="auto">
              <a:xfrm>
                <a:off x="2976" y="5784"/>
                <a:ext cx="600" cy="0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AutoShape 1914"/>
              <p:cNvCxnSpPr>
                <a:cxnSpLocks noChangeShapeType="1"/>
                <a:endCxn id="22" idx="1"/>
              </p:cNvCxnSpPr>
              <p:nvPr/>
            </p:nvCxnSpPr>
            <p:spPr bwMode="auto">
              <a:xfrm>
                <a:off x="3576" y="5784"/>
                <a:ext cx="970" cy="14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7" name="Oval 26"/>
              <p:cNvSpPr>
                <a:spLocks noChangeArrowheads="1"/>
              </p:cNvSpPr>
              <p:nvPr/>
            </p:nvSpPr>
            <p:spPr bwMode="auto">
              <a:xfrm>
                <a:off x="2880" y="5712"/>
                <a:ext cx="180" cy="143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" tIns="9144" rIns="9144" bIns="9144" anchor="ctr" anchorCtr="0" upright="1"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5863" y="2823"/>
              <a:ext cx="180" cy="14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" tIns="9144" rIns="9144" bIns="9144" anchor="ctr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5918" y="4005"/>
              <a:ext cx="180" cy="14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" tIns="9144" rIns="9144" bIns="9144" anchor="ctr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21" name="AutoShape 1921"/>
            <p:cNvCxnSpPr>
              <a:cxnSpLocks noChangeShapeType="1"/>
            </p:cNvCxnSpPr>
            <p:nvPr/>
          </p:nvCxnSpPr>
          <p:spPr bwMode="auto">
            <a:xfrm>
              <a:off x="3531" y="2895"/>
              <a:ext cx="1116" cy="1116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8133" y="4062"/>
              <a:ext cx="180" cy="143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" tIns="9144" rIns="9144" bIns="9144" anchor="ctr" anchorCtr="0" upright="1">
              <a:noAutofit/>
            </a:bodyPr>
            <a:lstStyle/>
            <a:p>
              <a:endParaRPr lang="en-US"/>
            </a:p>
          </p:txBody>
        </p:sp>
        <p:cxnSp>
          <p:nvCxnSpPr>
            <p:cNvPr id="23" name="AutoShape 1923"/>
            <p:cNvCxnSpPr>
              <a:cxnSpLocks noChangeShapeType="1"/>
              <a:endCxn id="33" idx="3"/>
            </p:cNvCxnSpPr>
            <p:nvPr/>
          </p:nvCxnSpPr>
          <p:spPr bwMode="auto">
            <a:xfrm flipV="1">
              <a:off x="8237" y="3016"/>
              <a:ext cx="1486" cy="1124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9" name="Rectangle 48"/>
          <p:cNvSpPr/>
          <p:nvPr/>
        </p:nvSpPr>
        <p:spPr>
          <a:xfrm>
            <a:off x="65246" y="1263482"/>
            <a:ext cx="119344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600"/>
              </a:spcAft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Đặc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Quá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trình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tuần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̣ </a:t>
            </a:r>
            <a:r>
              <a:rPr lang="en-US" sz="3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có </a:t>
            </a:r>
            <a:r>
              <a:rPr lang="en-US" sz="3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 kiện </a:t>
            </a:r>
            <a:r>
              <a:rPr lang="en-US" sz="3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là 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quá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trình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có rẽ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nhánh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gồm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nhiều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đoạn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xảy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đồng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thời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kết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hợp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với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thức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tác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động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có 1 QTCN.</a:t>
            </a:r>
            <a:endParaRPr lang="en-US" sz="3200" dirty="0">
              <a:effectLst/>
              <a:latin typeface="Tahom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25394B-61D2-49B9-A78E-55BD0C88BADE}"/>
              </a:ext>
            </a:extLst>
          </p:cNvPr>
          <p:cNvSpPr txBox="1"/>
          <p:nvPr/>
        </p:nvSpPr>
        <p:spPr>
          <a:xfrm>
            <a:off x="332938" y="3515180"/>
            <a:ext cx="7955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Xi-1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3D9579-2BFD-4B1B-91D2-9AD22D014F7C}"/>
              </a:ext>
            </a:extLst>
          </p:cNvPr>
          <p:cNvSpPr/>
          <p:nvPr/>
        </p:nvSpPr>
        <p:spPr>
          <a:xfrm>
            <a:off x="1266523" y="3525018"/>
            <a:ext cx="4269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Yi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A6AE10-5DC0-4C69-B6AF-C536FFD7DD24}"/>
              </a:ext>
            </a:extLst>
          </p:cNvPr>
          <p:cNvSpPr/>
          <p:nvPr/>
        </p:nvSpPr>
        <p:spPr>
          <a:xfrm>
            <a:off x="1947561" y="3525018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Xi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E039ED7-E6CE-427F-9927-D5CB4AC0FBB9}"/>
              </a:ext>
            </a:extLst>
          </p:cNvPr>
          <p:cNvSpPr/>
          <p:nvPr/>
        </p:nvSpPr>
        <p:spPr>
          <a:xfrm>
            <a:off x="2609345" y="3525018"/>
            <a:ext cx="6126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Ya1</a:t>
            </a:r>
            <a:endParaRPr lang="en-US" sz="200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D7168CA-7435-4EB3-A02B-F7C4E11C9DEC}"/>
              </a:ext>
            </a:extLst>
          </p:cNvPr>
          <p:cNvSpPr/>
          <p:nvPr/>
        </p:nvSpPr>
        <p:spPr>
          <a:xfrm>
            <a:off x="3421457" y="3512365"/>
            <a:ext cx="6880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Xa1 </a:t>
            </a:r>
            <a:endParaRPr lang="en-US" sz="200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42389FF1-BF00-4292-8CFA-CC085DC6D706}"/>
              </a:ext>
            </a:extLst>
          </p:cNvPr>
          <p:cNvSpPr/>
          <p:nvPr/>
        </p:nvSpPr>
        <p:spPr>
          <a:xfrm>
            <a:off x="4193456" y="3485456"/>
            <a:ext cx="6126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Ya2</a:t>
            </a:r>
            <a:endParaRPr lang="en-US" sz="200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63F9F92-4402-4229-B023-1C4C95196018}"/>
              </a:ext>
            </a:extLst>
          </p:cNvPr>
          <p:cNvSpPr/>
          <p:nvPr/>
        </p:nvSpPr>
        <p:spPr>
          <a:xfrm>
            <a:off x="4892975" y="3525018"/>
            <a:ext cx="6767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Xa2 </a:t>
            </a:r>
            <a:endParaRPr lang="en-US" sz="200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0EA42F09-5052-44F6-A6FD-47B5CA1D0741}"/>
              </a:ext>
            </a:extLst>
          </p:cNvPr>
          <p:cNvSpPr/>
          <p:nvPr/>
        </p:nvSpPr>
        <p:spPr>
          <a:xfrm>
            <a:off x="5635315" y="3485456"/>
            <a:ext cx="6543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Xj-2</a:t>
            </a:r>
            <a:endParaRPr lang="en-US" sz="200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76CF8FA-CC1F-496B-9BD5-FC1B3124870E}"/>
              </a:ext>
            </a:extLst>
          </p:cNvPr>
          <p:cNvSpPr/>
          <p:nvPr/>
        </p:nvSpPr>
        <p:spPr>
          <a:xfrm>
            <a:off x="6313726" y="3500583"/>
            <a:ext cx="968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Yaj-1</a:t>
            </a:r>
            <a:endParaRPr lang="en-US" sz="200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5578F16-39A5-49F0-A06D-1A3F95CF5403}"/>
              </a:ext>
            </a:extLst>
          </p:cNvPr>
          <p:cNvSpPr/>
          <p:nvPr/>
        </p:nvSpPr>
        <p:spPr>
          <a:xfrm>
            <a:off x="7132782" y="3511460"/>
            <a:ext cx="7681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Xaj-1</a:t>
            </a:r>
            <a:endParaRPr lang="en-US" sz="200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C2C15DEC-7FC5-457E-8646-F2CDDAB340E9}"/>
              </a:ext>
            </a:extLst>
          </p:cNvPr>
          <p:cNvSpPr/>
          <p:nvPr/>
        </p:nvSpPr>
        <p:spPr>
          <a:xfrm>
            <a:off x="8252989" y="3498311"/>
            <a:ext cx="6190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Yaj </a:t>
            </a:r>
            <a:endParaRPr lang="en-US" sz="200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0B585B2-6AE3-4C85-B662-E6E545B857D8}"/>
              </a:ext>
            </a:extLst>
          </p:cNvPr>
          <p:cNvSpPr/>
          <p:nvPr/>
        </p:nvSpPr>
        <p:spPr>
          <a:xfrm>
            <a:off x="9402624" y="3485456"/>
            <a:ext cx="5549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Xaj</a:t>
            </a:r>
            <a:endParaRPr lang="en-US" sz="200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378DA8A9-A482-4B68-9BCF-AA1D762983B6}"/>
              </a:ext>
            </a:extLst>
          </p:cNvPr>
          <p:cNvSpPr/>
          <p:nvPr/>
        </p:nvSpPr>
        <p:spPr>
          <a:xfrm>
            <a:off x="10297972" y="3432593"/>
            <a:ext cx="7136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Yi+1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2D4FD9C5-666E-4FCA-870F-C28F018985DD}"/>
              </a:ext>
            </a:extLst>
          </p:cNvPr>
          <p:cNvSpPr/>
          <p:nvPr/>
        </p:nvSpPr>
        <p:spPr>
          <a:xfrm>
            <a:off x="2905354" y="4542457"/>
            <a:ext cx="57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>
                <a:highlight>
                  <a:srgbClr val="00FF00"/>
                </a:highlight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Yb1</a:t>
            </a:r>
            <a:endParaRPr lang="en-US" dirty="0">
              <a:highlight>
                <a:srgbClr val="00FF00"/>
              </a:highlight>
              <a:latin typeface="Tahom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AFF5460E-3DBA-4C55-B7A0-C307C2A9CC34}"/>
              </a:ext>
            </a:extLst>
          </p:cNvPr>
          <p:cNvSpPr/>
          <p:nvPr/>
        </p:nvSpPr>
        <p:spPr>
          <a:xfrm>
            <a:off x="8726986" y="5070923"/>
            <a:ext cx="561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>
                <a:highlight>
                  <a:srgbClr val="00FF00"/>
                </a:highlight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Ybk</a:t>
            </a:r>
            <a:endParaRPr lang="en-US" dirty="0">
              <a:highlight>
                <a:srgbClr val="00FF00"/>
              </a:highlight>
              <a:latin typeface="Tahom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4FBF878-1696-49DC-9897-C6F278FFB16C}"/>
              </a:ext>
            </a:extLst>
          </p:cNvPr>
          <p:cNvSpPr txBox="1"/>
          <p:nvPr/>
        </p:nvSpPr>
        <p:spPr>
          <a:xfrm>
            <a:off x="2500731" y="3912073"/>
            <a:ext cx="809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highlight>
                  <a:srgbClr val="FFFF00"/>
                </a:highlight>
              </a:rPr>
              <a:t>Xp=0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766F849-CDA9-4669-96E7-62B9D922A4E8}"/>
              </a:ext>
            </a:extLst>
          </p:cNvPr>
          <p:cNvSpPr/>
          <p:nvPr/>
        </p:nvSpPr>
        <p:spPr>
          <a:xfrm>
            <a:off x="4054926" y="5612479"/>
            <a:ext cx="57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highlight>
                  <a:srgbClr val="00FF00"/>
                </a:highlight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Yb2</a:t>
            </a:r>
            <a:endParaRPr lang="en-US">
              <a:highlight>
                <a:srgbClr val="00FF00"/>
              </a:highlight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D1FFF25-7E2B-44F3-A321-992155E295EE}"/>
              </a:ext>
            </a:extLst>
          </p:cNvPr>
          <p:cNvSpPr/>
          <p:nvPr/>
        </p:nvSpPr>
        <p:spPr>
          <a:xfrm>
            <a:off x="4890196" y="5594051"/>
            <a:ext cx="574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highlight>
                  <a:srgbClr val="00FF00"/>
                </a:highlight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Xb2</a:t>
            </a:r>
            <a:endParaRPr lang="en-US">
              <a:highlight>
                <a:srgbClr val="00FF00"/>
              </a:highlight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F079EE1A-2D44-4DCF-9E41-91B8BF7F724B}"/>
              </a:ext>
            </a:extLst>
          </p:cNvPr>
          <p:cNvSpPr/>
          <p:nvPr/>
        </p:nvSpPr>
        <p:spPr>
          <a:xfrm>
            <a:off x="5576003" y="5592572"/>
            <a:ext cx="772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highlight>
                  <a:srgbClr val="00FF00"/>
                </a:highlight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Xbk-2</a:t>
            </a:r>
            <a:endParaRPr lang="en-US">
              <a:highlight>
                <a:srgbClr val="00FF00"/>
              </a:highlight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BF7B61DB-41F3-48EB-9D94-2E45F91DB7BE}"/>
              </a:ext>
            </a:extLst>
          </p:cNvPr>
          <p:cNvSpPr/>
          <p:nvPr/>
        </p:nvSpPr>
        <p:spPr>
          <a:xfrm>
            <a:off x="6576583" y="5648117"/>
            <a:ext cx="771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highlight>
                  <a:srgbClr val="00FF00"/>
                </a:highlight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Ybk-1</a:t>
            </a:r>
            <a:endParaRPr lang="en-US">
              <a:highlight>
                <a:srgbClr val="00FF00"/>
              </a:highlight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0FE9F99-159E-4312-B484-9AE3460D972A}"/>
              </a:ext>
            </a:extLst>
          </p:cNvPr>
          <p:cNvSpPr/>
          <p:nvPr/>
        </p:nvSpPr>
        <p:spPr>
          <a:xfrm>
            <a:off x="7498810" y="5648117"/>
            <a:ext cx="845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highlight>
                  <a:srgbClr val="00FF00"/>
                </a:highlight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Xbk-1 </a:t>
            </a:r>
            <a:endParaRPr lang="en-US">
              <a:highlight>
                <a:srgbClr val="00FF00"/>
              </a:highlight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A579135-8329-4FD0-9DBD-A101E8860B00}"/>
              </a:ext>
            </a:extLst>
          </p:cNvPr>
          <p:cNvSpPr/>
          <p:nvPr/>
        </p:nvSpPr>
        <p:spPr>
          <a:xfrm>
            <a:off x="2170054" y="4834968"/>
            <a:ext cx="742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>
                <a:highlight>
                  <a:srgbClr val="00FF00"/>
                </a:highlight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Xp=1</a:t>
            </a:r>
            <a:endParaRPr lang="en-US" dirty="0">
              <a:highlight>
                <a:srgbClr val="00FF00"/>
              </a:highlight>
              <a:latin typeface="Tahom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8E46CCB-5685-43F2-AA24-ECD6977E4E20}"/>
              </a:ext>
            </a:extLst>
          </p:cNvPr>
          <p:cNvSpPr txBox="1"/>
          <p:nvPr/>
        </p:nvSpPr>
        <p:spPr>
          <a:xfrm>
            <a:off x="9506494" y="4517706"/>
            <a:ext cx="599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highlight>
                  <a:srgbClr val="00FF00"/>
                </a:highlight>
              </a:rPr>
              <a:t>Xbk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F5CFD48-DBBD-4C0B-AE6C-AEB7198AA798}"/>
              </a:ext>
            </a:extLst>
          </p:cNvPr>
          <p:cNvSpPr txBox="1"/>
          <p:nvPr/>
        </p:nvSpPr>
        <p:spPr>
          <a:xfrm>
            <a:off x="3271577" y="5550094"/>
            <a:ext cx="5997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highlight>
                  <a:srgbClr val="00FF00"/>
                </a:highlight>
              </a:rPr>
              <a:t>Xb1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FF8F5EF-DDF4-4838-BB72-715DD4EE6A7D}"/>
              </a:ext>
            </a:extLst>
          </p:cNvPr>
          <p:cNvSpPr txBox="1"/>
          <p:nvPr/>
        </p:nvSpPr>
        <p:spPr>
          <a:xfrm>
            <a:off x="332938" y="3559284"/>
            <a:ext cx="7955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Xi-1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FFC4F13D-9E01-478A-BB2C-D5FCCBDEE30D}"/>
              </a:ext>
            </a:extLst>
          </p:cNvPr>
          <p:cNvSpPr/>
          <p:nvPr/>
        </p:nvSpPr>
        <p:spPr>
          <a:xfrm>
            <a:off x="1273810" y="3532316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Yi</a:t>
            </a:r>
            <a:endParaRPr lang="en-US" sz="200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3BAE0495-3240-4DAD-914E-4074A8F907BA}"/>
              </a:ext>
            </a:extLst>
          </p:cNvPr>
          <p:cNvSpPr/>
          <p:nvPr/>
        </p:nvSpPr>
        <p:spPr>
          <a:xfrm>
            <a:off x="1947561" y="3525018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Xi</a:t>
            </a:r>
            <a:endParaRPr lang="en-US" sz="200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BDBA927-12B3-41E7-A880-69618683ECD1}"/>
              </a:ext>
            </a:extLst>
          </p:cNvPr>
          <p:cNvSpPr/>
          <p:nvPr/>
        </p:nvSpPr>
        <p:spPr>
          <a:xfrm>
            <a:off x="10297972" y="3452345"/>
            <a:ext cx="7136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Yi+1</a:t>
            </a:r>
            <a:endParaRPr lang="en-US" sz="200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B10C7C4-E9AD-4D90-A8E4-69EF8AA4A6E8}"/>
              </a:ext>
            </a:extLst>
          </p:cNvPr>
          <p:cNvSpPr txBox="1"/>
          <p:nvPr/>
        </p:nvSpPr>
        <p:spPr>
          <a:xfrm>
            <a:off x="307136" y="3588780"/>
            <a:ext cx="7955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Xi-1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9C14EC54-055C-478D-B601-15B5A90CBBFD}"/>
              </a:ext>
            </a:extLst>
          </p:cNvPr>
          <p:cNvSpPr/>
          <p:nvPr/>
        </p:nvSpPr>
        <p:spPr>
          <a:xfrm>
            <a:off x="1304220" y="3527509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Yi</a:t>
            </a:r>
            <a:endParaRPr lang="en-US" sz="2000">
              <a:highlight>
                <a:srgbClr val="00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DB70A158-E508-4653-BD18-3D0C9ADE2F60}"/>
              </a:ext>
            </a:extLst>
          </p:cNvPr>
          <p:cNvSpPr/>
          <p:nvPr/>
        </p:nvSpPr>
        <p:spPr>
          <a:xfrm>
            <a:off x="1941008" y="3525018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Xi</a:t>
            </a:r>
            <a:endParaRPr lang="en-US" sz="2000">
              <a:highlight>
                <a:srgbClr val="00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6427B676-09A9-45B1-B518-5F15D41E537C}"/>
              </a:ext>
            </a:extLst>
          </p:cNvPr>
          <p:cNvSpPr/>
          <p:nvPr/>
        </p:nvSpPr>
        <p:spPr>
          <a:xfrm>
            <a:off x="10278558" y="3452345"/>
            <a:ext cx="7136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Yi+1</a:t>
            </a:r>
            <a:endParaRPr lang="en-US" sz="2000">
              <a:highlight>
                <a:srgbClr val="00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27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" grpId="0"/>
      <p:bldP spid="2" grpId="1"/>
      <p:bldP spid="3" grpId="0"/>
      <p:bldP spid="3" grpId="1"/>
      <p:bldP spid="5" grpId="0"/>
      <p:bldP spid="5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1" grpId="2"/>
      <p:bldP spid="62" grpId="0"/>
      <p:bldP spid="62" grpId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3" grpId="0"/>
      <p:bldP spid="74" grpId="0"/>
      <p:bldP spid="77" grpId="0"/>
      <p:bldP spid="77" grpId="1"/>
      <p:bldP spid="78" grpId="0"/>
      <p:bldP spid="78" grpId="1"/>
      <p:bldP spid="80" grpId="0"/>
      <p:bldP spid="80" grpId="1"/>
      <p:bldP spid="81" grpId="0"/>
      <p:bldP spid="81" grpId="1"/>
      <p:bldP spid="82" grpId="0"/>
      <p:bldP spid="83" grpId="0"/>
      <p:bldP spid="84" grpId="0"/>
      <p:bldP spid="8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2835" y="2790919"/>
            <a:ext cx="4743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y3 :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127" y="83194"/>
            <a:ext cx="6780387" cy="3090311"/>
          </a:xfrm>
          <a:prstGeom prst="rect">
            <a:avLst/>
          </a:prstGeom>
        </p:spPr>
      </p:pic>
      <p:pic>
        <p:nvPicPr>
          <p:cNvPr id="14338" name="Picture 2" descr="C:\Users\ADMINI~1\AppData\Local\Temp\SNAGHTML4ebcd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066" y="3808785"/>
            <a:ext cx="10962698" cy="187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7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2835" y="2790919"/>
            <a:ext cx="4743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y4 :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127" y="83194"/>
            <a:ext cx="6780387" cy="3090311"/>
          </a:xfrm>
          <a:prstGeom prst="rect">
            <a:avLst/>
          </a:prstGeom>
        </p:spPr>
      </p:pic>
      <p:pic>
        <p:nvPicPr>
          <p:cNvPr id="15362" name="Picture 2" descr="C:\Users\ADMINI~1\AppData\Local\Temp\SNAGHTML511e3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35" y="3813642"/>
            <a:ext cx="11366563" cy="184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43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15348" y="3477168"/>
            <a:ext cx="4743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y5 :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127" y="83194"/>
            <a:ext cx="6780387" cy="3090311"/>
          </a:xfrm>
          <a:prstGeom prst="rect">
            <a:avLst/>
          </a:prstGeom>
        </p:spPr>
      </p:pic>
      <p:pic>
        <p:nvPicPr>
          <p:cNvPr id="14338" name="Picture 2" descr="C:\Users\ADMINI~1\AppData\Local\Temp\SNAGHTML7800a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93" y="4292139"/>
            <a:ext cx="11529857" cy="2276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2E5DCE1-CD23-4807-A89E-554EB88D4D78}"/>
              </a:ext>
            </a:extLst>
          </p:cNvPr>
          <p:cNvSpPr/>
          <p:nvPr/>
        </p:nvSpPr>
        <p:spPr>
          <a:xfrm>
            <a:off x="436728" y="409432"/>
            <a:ext cx="4743606" cy="283753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4D6F5D-62F6-459E-9E9D-BD33967EB80A}"/>
              </a:ext>
            </a:extLst>
          </p:cNvPr>
          <p:cNvSpPr txBox="1"/>
          <p:nvPr/>
        </p:nvSpPr>
        <p:spPr>
          <a:xfrm>
            <a:off x="614149" y="573205"/>
            <a:ext cx="421715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 hãy lập trình các giai đoạn y5-y6: cô sẽ gọi tên và các em đưa bảng vẽ lên camera hoặc chụp hình gửi zalo lớp</a:t>
            </a:r>
          </a:p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390893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2835" y="2790919"/>
            <a:ext cx="4743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y6 :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127" y="83194"/>
            <a:ext cx="6780387" cy="3090311"/>
          </a:xfrm>
          <a:prstGeom prst="rect">
            <a:avLst/>
          </a:prstGeom>
        </p:spPr>
      </p:pic>
      <p:pic>
        <p:nvPicPr>
          <p:cNvPr id="16386" name="Picture 2" descr="C:\Users\ADMINI~1\AppData\Local\Temp\SNAGHTML528c8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45" y="3741737"/>
            <a:ext cx="11654129" cy="175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97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2835" y="2790919"/>
            <a:ext cx="4743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giai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y7 :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056" y="110088"/>
            <a:ext cx="6780387" cy="3090311"/>
          </a:xfrm>
          <a:prstGeom prst="rect">
            <a:avLst/>
          </a:prstGeom>
        </p:spPr>
      </p:pic>
      <p:pic>
        <p:nvPicPr>
          <p:cNvPr id="17410" name="Picture 2" descr="C:\Users\ADMINI~1\AppData\Local\Temp\SNAGHTML543b5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16" y="3914308"/>
            <a:ext cx="11541381" cy="1639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77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6733" y="3369370"/>
            <a:ext cx="3632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A: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127" y="83194"/>
            <a:ext cx="6780387" cy="3090311"/>
          </a:xfrm>
          <a:prstGeom prst="rect">
            <a:avLst/>
          </a:prstGeom>
        </p:spPr>
      </p:pic>
      <p:pic>
        <p:nvPicPr>
          <p:cNvPr id="17410" name="Picture 2" descr="C:\Users\ADMINI~1\AppData\Local\Temp\SNAGHTML5c513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35" y="4150010"/>
            <a:ext cx="11485529" cy="215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30E897-F684-4D4B-AC84-0899EA227CCC}"/>
              </a:ext>
            </a:extLst>
          </p:cNvPr>
          <p:cNvSpPr/>
          <p:nvPr/>
        </p:nvSpPr>
        <p:spPr>
          <a:xfrm>
            <a:off x="436728" y="409432"/>
            <a:ext cx="4743606" cy="283753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 hãy lập trình các phần tử A,B,C: cô sẽ gọi tên và các em đưa bảng vẽ lên camera hoặc chụp hình gửi zalo lớp</a:t>
            </a:r>
          </a:p>
        </p:txBody>
      </p:sp>
    </p:spTree>
    <p:extLst>
      <p:ext uri="{BB962C8B-B14F-4D97-AF65-F5344CB8AC3E}">
        <p14:creationId xmlns:p14="http://schemas.microsoft.com/office/powerpoint/2010/main" val="359778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2835" y="1628349"/>
            <a:ext cx="36327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B: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127" y="83194"/>
            <a:ext cx="6780387" cy="3090311"/>
          </a:xfrm>
          <a:prstGeom prst="rect">
            <a:avLst/>
          </a:prstGeom>
        </p:spPr>
      </p:pic>
      <p:pic>
        <p:nvPicPr>
          <p:cNvPr id="18434" name="Picture 2" descr="C:\Users\ADMINI~1\AppData\Local\Temp\SNAGHTML55a1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34" y="3487456"/>
            <a:ext cx="11327847" cy="264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60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2835" y="1628349"/>
            <a:ext cx="36327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C: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5127" y="83194"/>
            <a:ext cx="6780387" cy="3090311"/>
          </a:xfrm>
          <a:prstGeom prst="rect">
            <a:avLst/>
          </a:prstGeom>
        </p:spPr>
      </p:pic>
      <p:pic>
        <p:nvPicPr>
          <p:cNvPr id="19458" name="Picture 2" descr="C:\Users\ADMINI~1\AppData\Local\Temp\SNAGHTML5bce5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35" y="3660027"/>
            <a:ext cx="11260612" cy="2591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39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774" y="2814515"/>
            <a:ext cx="9999552" cy="394804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61931" y="227813"/>
            <a:ext cx="11461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b-NO" sz="32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Bài tập sinh viên</a:t>
            </a:r>
            <a:r>
              <a:rPr lang="en-US" sz="32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làm gửi qua zalo của lớp hoặc gửi lên phần tin nhắn của Zoom , lập trình giai đoạn y1-y5 trong vòng 5-10 phút cô chấm điểm lấy điểm cộng</a:t>
            </a:r>
            <a:r>
              <a:rPr lang="nb-NO" sz="32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3200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4AA3C0-BCDB-408C-970E-669D0CC33D83}"/>
              </a:ext>
            </a:extLst>
          </p:cNvPr>
          <p:cNvSpPr/>
          <p:nvPr/>
        </p:nvSpPr>
        <p:spPr>
          <a:xfrm>
            <a:off x="472106" y="1890661"/>
            <a:ext cx="91278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3200">
                <a:latin typeface="Times New Roman" panose="02020603050405020304" pitchFamily="18" charset="0"/>
                <a:ea typeface="Times New Roman" panose="02020603050405020304" pitchFamily="18" charset="0"/>
              </a:rPr>
              <a:t>1. Lập </a:t>
            </a:r>
            <a:r>
              <a:rPr lang="nb-NO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trình cho hệ thống tự động có quy trình cho sẵn</a:t>
            </a:r>
            <a:endParaRPr lang="en-US" sz="3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A9E8A4-4370-421E-8FB2-BDAF6DFB548C}"/>
              </a:ext>
            </a:extLst>
          </p:cNvPr>
          <p:cNvSpPr/>
          <p:nvPr/>
        </p:nvSpPr>
        <p:spPr>
          <a:xfrm>
            <a:off x="1328674" y="2460735"/>
            <a:ext cx="70006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vi-VN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ơ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đồ đ</a:t>
            </a:r>
            <a:r>
              <a:rPr lang="vi-VN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ợc chia giai đoạn nh</a:t>
            </a:r>
            <a:r>
              <a:rPr lang="vi-VN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thế nào </a:t>
            </a:r>
            <a:endParaRPr lang="en-US" sz="3200" b="1" dirty="0">
              <a:solidFill>
                <a:srgbClr val="FF0000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72A2DA6-A9B0-4C95-865F-DDBA9AF7FC32}"/>
              </a:ext>
            </a:extLst>
          </p:cNvPr>
          <p:cNvCxnSpPr>
            <a:cxnSpLocks/>
          </p:cNvCxnSpPr>
          <p:nvPr/>
        </p:nvCxnSpPr>
        <p:spPr>
          <a:xfrm flipH="1">
            <a:off x="3052689" y="3219386"/>
            <a:ext cx="787791" cy="18309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898E172-66FA-4939-ACF6-5EEE7363DC28}"/>
              </a:ext>
            </a:extLst>
          </p:cNvPr>
          <p:cNvCxnSpPr>
            <a:cxnSpLocks/>
          </p:cNvCxnSpPr>
          <p:nvPr/>
        </p:nvCxnSpPr>
        <p:spPr>
          <a:xfrm flipH="1">
            <a:off x="6752492" y="3399290"/>
            <a:ext cx="393896" cy="8913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BE85FDC-F43D-4FB5-BD8F-5A30B1128A27}"/>
              </a:ext>
            </a:extLst>
          </p:cNvPr>
          <p:cNvCxnSpPr/>
          <p:nvPr/>
        </p:nvCxnSpPr>
        <p:spPr>
          <a:xfrm flipH="1">
            <a:off x="6654018" y="4134844"/>
            <a:ext cx="365760" cy="8169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AF3E94D-75F7-4C87-9B9E-FB20FBA46E52}"/>
              </a:ext>
            </a:extLst>
          </p:cNvPr>
          <p:cNvCxnSpPr/>
          <p:nvPr/>
        </p:nvCxnSpPr>
        <p:spPr>
          <a:xfrm flipH="1">
            <a:off x="5863550" y="4788537"/>
            <a:ext cx="232450" cy="10115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62928F6-F4E9-40CA-87E0-6C2C82BC9B10}"/>
              </a:ext>
            </a:extLst>
          </p:cNvPr>
          <p:cNvCxnSpPr/>
          <p:nvPr/>
        </p:nvCxnSpPr>
        <p:spPr>
          <a:xfrm flipH="1">
            <a:off x="7469945" y="4788537"/>
            <a:ext cx="168812" cy="1105826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875321B-11B0-4D05-B34E-0830D300F05C}"/>
              </a:ext>
            </a:extLst>
          </p:cNvPr>
          <p:cNvCxnSpPr/>
          <p:nvPr/>
        </p:nvCxnSpPr>
        <p:spPr>
          <a:xfrm flipH="1">
            <a:off x="9214335" y="5050302"/>
            <a:ext cx="189480" cy="101287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CAB2023A-2D80-45CD-A972-1DF4C63A7553}"/>
              </a:ext>
            </a:extLst>
          </p:cNvPr>
          <p:cNvSpPr/>
          <p:nvPr/>
        </p:nvSpPr>
        <p:spPr>
          <a:xfrm rot="20509858">
            <a:off x="9196744" y="3232684"/>
            <a:ext cx="1345416" cy="28752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21BA4D-AAF1-4BBB-93D8-23E8779ACAFB}"/>
              </a:ext>
            </a:extLst>
          </p:cNvPr>
          <p:cNvSpPr txBox="1"/>
          <p:nvPr/>
        </p:nvSpPr>
        <p:spPr>
          <a:xfrm>
            <a:off x="2778369" y="3094599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</a:rPr>
              <a:t>y1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0B0E7C8-5269-43A6-89AC-FDA87ADD6344}"/>
              </a:ext>
            </a:extLst>
          </p:cNvPr>
          <p:cNvSpPr txBox="1"/>
          <p:nvPr/>
        </p:nvSpPr>
        <p:spPr>
          <a:xfrm>
            <a:off x="5821680" y="3094599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</a:rPr>
              <a:t>y2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8D5374A-7D57-42EE-9C65-D4E8E9B3E6B7}"/>
              </a:ext>
            </a:extLst>
          </p:cNvPr>
          <p:cNvSpPr txBox="1"/>
          <p:nvPr/>
        </p:nvSpPr>
        <p:spPr>
          <a:xfrm>
            <a:off x="7626567" y="3097469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</a:rPr>
              <a:t>y3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54B1EF2-266E-402C-A4DA-675B25397728}"/>
              </a:ext>
            </a:extLst>
          </p:cNvPr>
          <p:cNvSpPr txBox="1"/>
          <p:nvPr/>
        </p:nvSpPr>
        <p:spPr>
          <a:xfrm>
            <a:off x="5660368" y="4160864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</a:rPr>
              <a:t>y4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D58888C-C383-458F-8C17-2A6FDCCE7303}"/>
              </a:ext>
            </a:extLst>
          </p:cNvPr>
          <p:cNvSpPr txBox="1"/>
          <p:nvPr/>
        </p:nvSpPr>
        <p:spPr>
          <a:xfrm>
            <a:off x="7646729" y="4134844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</a:rPr>
              <a:t>y5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38CF17-DBD3-47D7-8468-0CCF09AAC37C}"/>
              </a:ext>
            </a:extLst>
          </p:cNvPr>
          <p:cNvSpPr txBox="1"/>
          <p:nvPr/>
        </p:nvSpPr>
        <p:spPr>
          <a:xfrm>
            <a:off x="5336345" y="4733173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</a:rPr>
              <a:t>y6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EB1F55-562D-4BD4-92E5-22CCF13E5580}"/>
              </a:ext>
            </a:extLst>
          </p:cNvPr>
          <p:cNvSpPr txBox="1"/>
          <p:nvPr/>
        </p:nvSpPr>
        <p:spPr>
          <a:xfrm>
            <a:off x="6661990" y="4690218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</a:rPr>
              <a:t>y7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5C2CA6B-1165-45D3-8652-DCCA89419F4D}"/>
              </a:ext>
            </a:extLst>
          </p:cNvPr>
          <p:cNvSpPr txBox="1"/>
          <p:nvPr/>
        </p:nvSpPr>
        <p:spPr>
          <a:xfrm>
            <a:off x="7755763" y="4733173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</a:rPr>
              <a:t>y8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53C1E3E-C780-47B9-AD8A-28B348FA37C8}"/>
              </a:ext>
            </a:extLst>
          </p:cNvPr>
          <p:cNvSpPr txBox="1"/>
          <p:nvPr/>
        </p:nvSpPr>
        <p:spPr>
          <a:xfrm>
            <a:off x="6288258" y="6175400"/>
            <a:ext cx="5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</a:rPr>
              <a:t>y9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2A3412C-7563-4363-AD03-C21717F3F06C}"/>
              </a:ext>
            </a:extLst>
          </p:cNvPr>
          <p:cNvSpPr txBox="1"/>
          <p:nvPr/>
        </p:nvSpPr>
        <p:spPr>
          <a:xfrm>
            <a:off x="8538332" y="4823194"/>
            <a:ext cx="841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</a:rPr>
              <a:t>y10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5AC81F-9C4E-4576-BAA1-D80DB73AC286}"/>
              </a:ext>
            </a:extLst>
          </p:cNvPr>
          <p:cNvSpPr txBox="1"/>
          <p:nvPr/>
        </p:nvSpPr>
        <p:spPr>
          <a:xfrm>
            <a:off x="10614078" y="4147106"/>
            <a:ext cx="815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</a:rPr>
              <a:t>y11</a:t>
            </a:r>
          </a:p>
        </p:txBody>
      </p:sp>
    </p:spTree>
    <p:extLst>
      <p:ext uri="{BB962C8B-B14F-4D97-AF65-F5344CB8AC3E}">
        <p14:creationId xmlns:p14="http://schemas.microsoft.com/office/powerpoint/2010/main" val="305364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28510" y="333381"/>
            <a:ext cx="80025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Lập trình cho hệ thống tự động có quy trình cho sẵn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169" y="1519517"/>
            <a:ext cx="9675772" cy="354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366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27055" y="185753"/>
            <a:ext cx="607527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3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13954" y="2052420"/>
            <a:ext cx="220479" cy="838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80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2280424"/>
              </p:ext>
            </p:extLst>
          </p:nvPr>
        </p:nvGraphicFramePr>
        <p:xfrm>
          <a:off x="2637223" y="3241384"/>
          <a:ext cx="7532164" cy="3186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2717800" imgH="1143000" progId="Equation.DSMT4">
                  <p:embed/>
                </p:oleObj>
              </mc:Choice>
              <mc:Fallback>
                <p:oleObj r:id="rId3" imgW="2717800" imgH="1143000" progId="Equation.DSMT4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7223" y="3241384"/>
                        <a:ext cx="7532164" cy="31866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1926"/>
          <p:cNvSpPr txBox="1">
            <a:spLocks noChangeArrowheads="1"/>
          </p:cNvSpPr>
          <p:nvPr/>
        </p:nvSpPr>
        <p:spPr bwMode="auto">
          <a:xfrm>
            <a:off x="3044789" y="2231490"/>
            <a:ext cx="184657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none" lIns="91440" tIns="45720" rIns="91440" bIns="45720" anchor="t" anchorCtr="0" upright="1">
            <a:spAutoFit/>
          </a:bodyPr>
          <a:lstStyle/>
          <a:p>
            <a:pPr>
              <a:spcAft>
                <a:spcPts val="0"/>
              </a:spcAft>
            </a:pPr>
            <a:endParaRPr lang="en-US" sz="2800">
              <a:effectLst/>
              <a:latin typeface="Tahom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Line 1927"/>
          <p:cNvCxnSpPr>
            <a:cxnSpLocks noChangeShapeType="1"/>
          </p:cNvCxnSpPr>
          <p:nvPr/>
        </p:nvCxnSpPr>
        <p:spPr bwMode="auto">
          <a:xfrm flipH="1">
            <a:off x="4300240" y="4290795"/>
            <a:ext cx="196676" cy="82613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Line 1928"/>
          <p:cNvCxnSpPr>
            <a:cxnSpLocks noChangeShapeType="1"/>
          </p:cNvCxnSpPr>
          <p:nvPr/>
        </p:nvCxnSpPr>
        <p:spPr bwMode="auto">
          <a:xfrm flipH="1">
            <a:off x="9358100" y="4487010"/>
            <a:ext cx="196676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Line 1929"/>
          <p:cNvCxnSpPr>
            <a:cxnSpLocks noChangeShapeType="1"/>
          </p:cNvCxnSpPr>
          <p:nvPr/>
        </p:nvCxnSpPr>
        <p:spPr bwMode="auto">
          <a:xfrm flipH="1">
            <a:off x="7524640" y="3193515"/>
            <a:ext cx="268791" cy="69405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Line 1930"/>
          <p:cNvCxnSpPr>
            <a:cxnSpLocks noChangeShapeType="1"/>
          </p:cNvCxnSpPr>
          <p:nvPr/>
        </p:nvCxnSpPr>
        <p:spPr bwMode="auto">
          <a:xfrm flipH="1">
            <a:off x="7524640" y="4003140"/>
            <a:ext cx="196676" cy="5270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Line 1931"/>
          <p:cNvCxnSpPr>
            <a:cxnSpLocks noChangeShapeType="1"/>
            <a:endCxn id="21" idx="3"/>
          </p:cNvCxnSpPr>
          <p:nvPr/>
        </p:nvCxnSpPr>
        <p:spPr bwMode="auto">
          <a:xfrm flipH="1">
            <a:off x="7388059" y="5116930"/>
            <a:ext cx="236012" cy="148971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Text Box 1932"/>
          <p:cNvSpPr txBox="1">
            <a:spLocks noChangeArrowheads="1"/>
          </p:cNvSpPr>
          <p:nvPr/>
        </p:nvSpPr>
        <p:spPr bwMode="auto">
          <a:xfrm>
            <a:off x="3677432" y="3783527"/>
            <a:ext cx="622808" cy="5365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en-US" sz="2800" dirty="0"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800" baseline="-25000" dirty="0"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2800" dirty="0">
              <a:effectLst/>
              <a:latin typeface="Tahom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Box 1933"/>
          <p:cNvSpPr txBox="1">
            <a:spLocks noChangeArrowheads="1"/>
          </p:cNvSpPr>
          <p:nvPr/>
        </p:nvSpPr>
        <p:spPr bwMode="auto">
          <a:xfrm>
            <a:off x="9906609" y="3887570"/>
            <a:ext cx="682904" cy="55435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en-US" sz="2800" dirty="0"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Y8</a:t>
            </a:r>
          </a:p>
        </p:txBody>
      </p:sp>
      <p:sp>
        <p:nvSpPr>
          <p:cNvPr id="17" name="Text Box 1934"/>
          <p:cNvSpPr txBox="1">
            <a:spLocks noChangeArrowheads="1"/>
          </p:cNvSpPr>
          <p:nvPr/>
        </p:nvSpPr>
        <p:spPr bwMode="auto">
          <a:xfrm>
            <a:off x="6810049" y="2630905"/>
            <a:ext cx="747370" cy="52260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en-US" sz="2800" dirty="0"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Y2</a:t>
            </a:r>
          </a:p>
        </p:txBody>
      </p:sp>
      <p:sp>
        <p:nvSpPr>
          <p:cNvPr id="18" name="Text Box 1935"/>
          <p:cNvSpPr txBox="1">
            <a:spLocks noChangeArrowheads="1"/>
          </p:cNvSpPr>
          <p:nvPr/>
        </p:nvSpPr>
        <p:spPr bwMode="auto">
          <a:xfrm>
            <a:off x="7934382" y="2597250"/>
            <a:ext cx="747370" cy="52260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en-US" sz="2800" dirty="0"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Y3</a:t>
            </a:r>
          </a:p>
        </p:txBody>
      </p:sp>
      <p:sp>
        <p:nvSpPr>
          <p:cNvPr id="19" name="Text Box 1936"/>
          <p:cNvSpPr txBox="1">
            <a:spLocks noChangeArrowheads="1"/>
          </p:cNvSpPr>
          <p:nvPr/>
        </p:nvSpPr>
        <p:spPr bwMode="auto">
          <a:xfrm>
            <a:off x="6579500" y="4391125"/>
            <a:ext cx="591122" cy="4508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en-US" sz="2800" dirty="0"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Y4</a:t>
            </a:r>
          </a:p>
        </p:txBody>
      </p:sp>
      <p:sp>
        <p:nvSpPr>
          <p:cNvPr id="20" name="Text Box 1937"/>
          <p:cNvSpPr txBox="1">
            <a:spLocks noChangeArrowheads="1"/>
          </p:cNvSpPr>
          <p:nvPr/>
        </p:nvSpPr>
        <p:spPr bwMode="auto">
          <a:xfrm>
            <a:off x="7879750" y="4391125"/>
            <a:ext cx="591122" cy="50355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en-US" sz="2800" dirty="0"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Y5</a:t>
            </a:r>
          </a:p>
        </p:txBody>
      </p:sp>
      <p:sp>
        <p:nvSpPr>
          <p:cNvPr id="21" name="Text Box 1938"/>
          <p:cNvSpPr txBox="1">
            <a:spLocks noChangeArrowheads="1"/>
          </p:cNvSpPr>
          <p:nvPr/>
        </p:nvSpPr>
        <p:spPr bwMode="auto">
          <a:xfrm>
            <a:off x="6753231" y="6354545"/>
            <a:ext cx="634828" cy="50355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en-US" sz="2800" dirty="0"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Y6</a:t>
            </a:r>
          </a:p>
        </p:txBody>
      </p:sp>
      <p:sp>
        <p:nvSpPr>
          <p:cNvPr id="22" name="Text Box 1939"/>
          <p:cNvSpPr txBox="1">
            <a:spLocks noChangeArrowheads="1"/>
          </p:cNvSpPr>
          <p:nvPr/>
        </p:nvSpPr>
        <p:spPr bwMode="auto">
          <a:xfrm>
            <a:off x="7944216" y="6354545"/>
            <a:ext cx="634828" cy="50355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en-US" sz="2800" dirty="0"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Y7</a:t>
            </a: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834433" y="2052420"/>
            <a:ext cx="607527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834433" y="250962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31"/>
          <p:cNvSpPr>
            <a:spLocks noChangeArrowheads="1"/>
          </p:cNvSpPr>
          <p:nvPr/>
        </p:nvSpPr>
        <p:spPr bwMode="auto">
          <a:xfrm>
            <a:off x="613954" y="1890091"/>
            <a:ext cx="352532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Rectangle 2">
            <a:extLst>
              <a:ext uri="{FF2B5EF4-FFF2-40B4-BE49-F238E27FC236}">
                <a16:creationId xmlns:a16="http://schemas.microsoft.com/office/drawing/2014/main" id="{CF03AE21-DD43-4D93-A4AC-4D234FBD36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7331" y="978800"/>
            <a:ext cx="793417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a. Hãy lập trình cho giản đồ quá trình sau:</a:t>
            </a:r>
            <a:endParaRPr kumimoji="0" lang="en-US" altLang="en-US" sz="3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3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86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265" y="1534205"/>
            <a:ext cx="10841469" cy="4528970"/>
          </a:xfrm>
          <a:prstGeom prst="rect">
            <a:avLst/>
          </a:prstGeom>
        </p:spPr>
      </p:pic>
      <p:sp>
        <p:nvSpPr>
          <p:cNvPr id="5" name="Rectangle 31"/>
          <p:cNvSpPr>
            <a:spLocks noChangeArrowheads="1"/>
          </p:cNvSpPr>
          <p:nvPr/>
        </p:nvSpPr>
        <p:spPr bwMode="auto">
          <a:xfrm>
            <a:off x="658093" y="130808"/>
            <a:ext cx="255230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68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4133" y="211015"/>
            <a:ext cx="5462341" cy="2740855"/>
          </a:xfrm>
          <a:prstGeom prst="rect">
            <a:avLst/>
          </a:prstGeom>
        </p:spPr>
      </p:pic>
      <p:sp>
        <p:nvSpPr>
          <p:cNvPr id="10" name="Rectangle 31"/>
          <p:cNvSpPr>
            <a:spLocks noChangeArrowheads="1"/>
          </p:cNvSpPr>
          <p:nvPr/>
        </p:nvSpPr>
        <p:spPr bwMode="auto">
          <a:xfrm>
            <a:off x="536156" y="494967"/>
            <a:ext cx="40214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Y1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31">
            <a:extLst>
              <a:ext uri="{FF2B5EF4-FFF2-40B4-BE49-F238E27FC236}">
                <a16:creationId xmlns:a16="http://schemas.microsoft.com/office/drawing/2014/main" id="{D5B496C5-15C8-4C0B-B336-DB8918AF3E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583" y="2270409"/>
            <a:ext cx="658866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Tại sao để ngắt giai đoạn Y1 ta dùng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Y2 // Y4 và nối tiếp với Y6</a:t>
            </a:r>
            <a:r>
              <a:rPr kumimoji="0" lang="en-US" altLang="en-US" sz="32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3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731EC83-48FC-4D67-A4DE-D98FE2ED8C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635" y="3743384"/>
            <a:ext cx="11852729" cy="206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80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1246" y="0"/>
            <a:ext cx="4990402" cy="2504049"/>
          </a:xfrm>
          <a:prstGeom prst="rect">
            <a:avLst/>
          </a:prstGeom>
        </p:spPr>
      </p:pic>
      <p:sp>
        <p:nvSpPr>
          <p:cNvPr id="11" name="Rectangle 31"/>
          <p:cNvSpPr>
            <a:spLocks noChangeArrowheads="1"/>
          </p:cNvSpPr>
          <p:nvPr/>
        </p:nvSpPr>
        <p:spPr bwMode="auto">
          <a:xfrm>
            <a:off x="130352" y="316359"/>
            <a:ext cx="40214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3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Y2</a:t>
            </a:r>
            <a:r>
              <a:rPr kumimoji="0" lang="en-US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B1C1526-9322-4FCD-AA79-BA4FB5021F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324" y="3874683"/>
            <a:ext cx="11333352" cy="160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03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1246" y="0"/>
            <a:ext cx="4990402" cy="2504049"/>
          </a:xfrm>
          <a:prstGeom prst="rect">
            <a:avLst/>
          </a:prstGeom>
        </p:spPr>
      </p:pic>
      <p:sp>
        <p:nvSpPr>
          <p:cNvPr id="11" name="Rectangle 31"/>
          <p:cNvSpPr>
            <a:spLocks noChangeArrowheads="1"/>
          </p:cNvSpPr>
          <p:nvPr/>
        </p:nvSpPr>
        <p:spPr bwMode="auto">
          <a:xfrm>
            <a:off x="130352" y="316359"/>
            <a:ext cx="412401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3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Y4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E03B99-FBBB-4B7E-BC1D-9E2E26922F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645" y="3720618"/>
            <a:ext cx="10979709" cy="176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21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2882" y="-1"/>
            <a:ext cx="5808766" cy="2914682"/>
          </a:xfrm>
          <a:prstGeom prst="rect">
            <a:avLst/>
          </a:prstGeom>
        </p:spPr>
      </p:pic>
      <p:sp>
        <p:nvSpPr>
          <p:cNvPr id="11" name="Rectangle 31"/>
          <p:cNvSpPr>
            <a:spLocks noChangeArrowheads="1"/>
          </p:cNvSpPr>
          <p:nvPr/>
        </p:nvSpPr>
        <p:spPr bwMode="auto">
          <a:xfrm>
            <a:off x="181959" y="493100"/>
            <a:ext cx="40214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3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Y3</a:t>
            </a:r>
            <a:r>
              <a:rPr kumimoji="0" lang="en-US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C07044-C6DE-432E-A957-6FFF00F9C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959" y="3943320"/>
            <a:ext cx="11801457" cy="183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06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2882" y="-1"/>
            <a:ext cx="5808766" cy="2914682"/>
          </a:xfrm>
          <a:prstGeom prst="rect">
            <a:avLst/>
          </a:prstGeom>
        </p:spPr>
      </p:pic>
      <p:sp>
        <p:nvSpPr>
          <p:cNvPr id="11" name="Rectangle 31"/>
          <p:cNvSpPr>
            <a:spLocks noChangeArrowheads="1"/>
          </p:cNvSpPr>
          <p:nvPr/>
        </p:nvSpPr>
        <p:spPr bwMode="auto">
          <a:xfrm>
            <a:off x="181959" y="493100"/>
            <a:ext cx="40214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alt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3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Y5</a:t>
            </a:r>
            <a:r>
              <a:rPr kumimoji="0" lang="en-US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B3D45B4-B70D-41DB-AA5B-14D4FDD0A2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190" y="3943319"/>
            <a:ext cx="12014265" cy="169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80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9A889AE20AF243AB559D00F12562FB" ma:contentTypeVersion="10" ma:contentTypeDescription="Create a new document." ma:contentTypeScope="" ma:versionID="ee7d50380cd56b91c72c1908c7031dbf">
  <xsd:schema xmlns:xsd="http://www.w3.org/2001/XMLSchema" xmlns:xs="http://www.w3.org/2001/XMLSchema" xmlns:p="http://schemas.microsoft.com/office/2006/metadata/properties" xmlns:ns3="819ce2cf-bb3f-48b5-b536-62350721c644" targetNamespace="http://schemas.microsoft.com/office/2006/metadata/properties" ma:root="true" ma:fieldsID="19d1e5fc6a25afa5b99e2e7a831a9b91" ns3:_="">
    <xsd:import namespace="819ce2cf-bb3f-48b5-b536-62350721c64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9ce2cf-bb3f-48b5-b536-62350721c64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745B2AE-0ECA-485F-8CEA-D8886A4C3A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9ce2cf-bb3f-48b5-b536-62350721c64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28F792E-C1C3-44C4-BD85-3AFE7C5181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B4C997-C9F6-4418-8EF7-74EB8EB6B12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591</Words>
  <Application>Microsoft Office PowerPoint</Application>
  <PresentationFormat>Widescreen</PresentationFormat>
  <Paragraphs>108</Paragraphs>
  <Slides>29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Calibri</vt:lpstr>
      <vt:lpstr>Calibri Light</vt:lpstr>
      <vt:lpstr>Tahoma</vt:lpstr>
      <vt:lpstr>Times New Roman</vt:lpstr>
      <vt:lpstr>VNI-Times</vt:lpstr>
      <vt:lpstr>Office Theme</vt:lpstr>
      <vt:lpstr>Equation.DSMT4</vt:lpstr>
      <vt:lpstr>TỰ ĐỘNG HOÁ QUÁ TRÌNH CÔNG NGHỆ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TỰ ĐỘNG HOÁ QUÁ TRÌNH CÔNG NGHỆ </dc:title>
  <dc:creator>Nga Nguyễn Thị Tố</dc:creator>
  <cp:lastModifiedBy>Nga Nguyễn Thị Tố</cp:lastModifiedBy>
  <cp:revision>1</cp:revision>
  <dcterms:created xsi:type="dcterms:W3CDTF">2021-02-18T11:34:32Z</dcterms:created>
  <dcterms:modified xsi:type="dcterms:W3CDTF">2021-02-19T11:58:51Z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0x010100F49A889AE20AF243AB559D00F12562FB</vt:lpwstr>
  </property>
</Properties>
</file>