
<file path=[Content_Types].xml><?xml version="1.0" encoding="utf-8"?>
<Types xmlns="http://schemas.openxmlformats.org/package/2006/content-types">
  <Default Extension="jpeg" ContentType="image/jpeg"/>
  <Default Extension="JPG" ContentType="image/.jpg"/>
  <Default Extension="wmf" ContentType="image/x-wmf"/>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73" r:id="rId4"/>
    <p:sldMasterId id="2147483686" r:id="rId5"/>
    <p:sldMasterId id="2147483698" r:id="rId6"/>
  </p:sldMasterIdLst>
  <p:notesMasterIdLst>
    <p:notesMasterId r:id="rId9"/>
  </p:notesMasterIdLst>
  <p:sldIdLst>
    <p:sldId id="379" r:id="rId7"/>
    <p:sldId id="695" r:id="rId8"/>
    <p:sldId id="746" r:id="rId10"/>
    <p:sldId id="747" r:id="rId11"/>
    <p:sldId id="748" r:id="rId12"/>
    <p:sldId id="749" r:id="rId13"/>
    <p:sldId id="519" r:id="rId14"/>
    <p:sldId id="684" r:id="rId15"/>
    <p:sldId id="685" r:id="rId16"/>
    <p:sldId id="686" r:id="rId17"/>
    <p:sldId id="724" r:id="rId18"/>
    <p:sldId id="687" r:id="rId19"/>
    <p:sldId id="689" r:id="rId20"/>
    <p:sldId id="750" r:id="rId21"/>
    <p:sldId id="727" r:id="rId22"/>
    <p:sldId id="700" r:id="rId23"/>
    <p:sldId id="701" r:id="rId24"/>
    <p:sldId id="702" r:id="rId25"/>
    <p:sldId id="741" r:id="rId26"/>
    <p:sldId id="742" r:id="rId27"/>
    <p:sldId id="743" r:id="rId28"/>
    <p:sldId id="744" r:id="rId29"/>
    <p:sldId id="745" r:id="rId30"/>
    <p:sldId id="740" r:id="rId31"/>
    <p:sldId id="730" r:id="rId32"/>
    <p:sldId id="731" r:id="rId33"/>
    <p:sldId id="732" r:id="rId34"/>
    <p:sldId id="733" r:id="rId35"/>
    <p:sldId id="734" r:id="rId36"/>
    <p:sldId id="735" r:id="rId37"/>
    <p:sldId id="736" r:id="rId38"/>
    <p:sldId id="683" r:id="rId39"/>
  </p:sldIdLst>
  <p:sldSz cx="9144000" cy="6858000" type="screen4x3"/>
  <p:notesSz cx="6858000" cy="9144000"/>
  <p:embeddedFontLst>
    <p:embeddedFont>
      <p:font typeface="SimSun" panose="02010600030101010101" pitchFamily="2" charset="-122"/>
      <p:regular r:id="rId43"/>
    </p:embeddedFont>
    <p:embeddedFont>
      <p:font typeface="VNI-Avo" pitchFamily="2" charset="0"/>
      <p:regular r:id="rId44"/>
      <p:bold r:id="rId45"/>
      <p:italic r:id="rId46"/>
    </p:embeddedFont>
    <p:embeddedFont>
      <p:font typeface="Tahoma" panose="020B0604030504040204" pitchFamily="34" charset="0"/>
      <p:regular r:id="rId47"/>
      <p:bold r:id="rId48"/>
    </p:embeddedFont>
    <p:embeddedFont>
      <p:font typeface="VNI-Ariston" pitchFamily="2" charset="0"/>
      <p:boldItalic r:id="rId49"/>
    </p:embeddedFont>
    <p:embeddedFont>
      <p:font typeface="VNI-Times" pitchFamily="2" charset="0"/>
      <p:regular r:id="rId50"/>
      <p:bold r:id="rId51"/>
      <p:italic r:id="rId52"/>
    </p:embeddedFont>
    <p:embeddedFont>
      <p:font typeface="Verdana" panose="020B0604030504040204" charset="0"/>
      <p:regular r:id="rId53"/>
      <p:bold r:id="rId54"/>
      <p:italic r:id="rId55"/>
      <p:boldItalic r:id="rId56"/>
    </p:embeddedFont>
  </p:embeddedFontLst>
  <p:defaultTextStyle>
    <a:defPPr>
      <a:defRPr lang="en-US"/>
    </a:defPPr>
    <a:lvl1pPr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1pPr>
    <a:lvl2pPr marL="457200"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2pPr>
    <a:lvl3pPr marL="914400"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3pPr>
    <a:lvl4pPr marL="1371600"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4pPr>
    <a:lvl5pPr marL="1828800"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5pPr>
    <a:lvl6pPr marL="2286000" algn="l" defTabSz="914400" rtl="0" eaLnBrk="1" latinLnBrk="0" hangingPunct="1">
      <a:defRPr sz="2800" kern="1200">
        <a:solidFill>
          <a:schemeClr val="tx1"/>
        </a:solidFill>
        <a:latin typeface="VNI-Avo" pitchFamily="2" charset="0"/>
        <a:ea typeface="+mn-ea"/>
        <a:cs typeface="Arial" panose="020B0604020202020204" pitchFamily="34" charset="0"/>
      </a:defRPr>
    </a:lvl6pPr>
    <a:lvl7pPr marL="2743200" algn="l" defTabSz="914400" rtl="0" eaLnBrk="1" latinLnBrk="0" hangingPunct="1">
      <a:defRPr sz="2800" kern="1200">
        <a:solidFill>
          <a:schemeClr val="tx1"/>
        </a:solidFill>
        <a:latin typeface="VNI-Avo" pitchFamily="2" charset="0"/>
        <a:ea typeface="+mn-ea"/>
        <a:cs typeface="Arial" panose="020B0604020202020204" pitchFamily="34" charset="0"/>
      </a:defRPr>
    </a:lvl7pPr>
    <a:lvl8pPr marL="3200400" algn="l" defTabSz="914400" rtl="0" eaLnBrk="1" latinLnBrk="0" hangingPunct="1">
      <a:defRPr sz="2800" kern="1200">
        <a:solidFill>
          <a:schemeClr val="tx1"/>
        </a:solidFill>
        <a:latin typeface="VNI-Avo" pitchFamily="2" charset="0"/>
        <a:ea typeface="+mn-ea"/>
        <a:cs typeface="Arial" panose="020B0604020202020204" pitchFamily="34" charset="0"/>
      </a:defRPr>
    </a:lvl8pPr>
    <a:lvl9pPr marL="3657600" algn="l" defTabSz="914400" rtl="0" eaLnBrk="1" latinLnBrk="0" hangingPunct="1">
      <a:defRPr sz="2800" kern="1200">
        <a:solidFill>
          <a:schemeClr val="tx1"/>
        </a:solidFill>
        <a:latin typeface="VNI-Avo" pitchFamily="2"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6CB4A6"/>
    <a:srgbClr val="6600CC"/>
    <a:srgbClr val="FFFF00"/>
    <a:srgbClr val="66FFCC"/>
    <a:srgbClr val="6666FF"/>
    <a:srgbClr val="00FFFF"/>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9" autoAdjust="0"/>
    <p:restoredTop sz="96906" autoAdjust="0"/>
  </p:normalViewPr>
  <p:slideViewPr>
    <p:cSldViewPr>
      <p:cViewPr varScale="1">
        <p:scale>
          <a:sx n="69" d="100"/>
          <a:sy n="69" d="100"/>
        </p:scale>
        <p:origin x="648" y="72"/>
      </p:cViewPr>
      <p:guideLst>
        <p:guide orient="horz" pos="2154"/>
        <p:guide pos="287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6" Type="http://schemas.openxmlformats.org/officeDocument/2006/relationships/font" Target="fonts/font14.fntdata"/><Relationship Id="rId55" Type="http://schemas.openxmlformats.org/officeDocument/2006/relationships/font" Target="fonts/font13.fntdata"/><Relationship Id="rId54" Type="http://schemas.openxmlformats.org/officeDocument/2006/relationships/font" Target="fonts/font12.fntdata"/><Relationship Id="rId53" Type="http://schemas.openxmlformats.org/officeDocument/2006/relationships/font" Target="fonts/font11.fntdata"/><Relationship Id="rId52" Type="http://schemas.openxmlformats.org/officeDocument/2006/relationships/font" Target="fonts/font10.fntdata"/><Relationship Id="rId51" Type="http://schemas.openxmlformats.org/officeDocument/2006/relationships/font" Target="fonts/font9.fntdata"/><Relationship Id="rId50" Type="http://schemas.openxmlformats.org/officeDocument/2006/relationships/font" Target="fonts/font8.fntdata"/><Relationship Id="rId5" Type="http://schemas.openxmlformats.org/officeDocument/2006/relationships/slideMaster" Target="slideMasters/slideMaster4.xml"/><Relationship Id="rId49" Type="http://schemas.openxmlformats.org/officeDocument/2006/relationships/font" Target="fonts/font7.fntdata"/><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spcBef>
                <a:spcPct val="0"/>
              </a:spcBef>
              <a:buClrTx/>
              <a:buFontTx/>
              <a:buNone/>
              <a:defRPr sz="1200">
                <a:effectLst/>
                <a:latin typeface="Arial" panose="020B0604020202020204" pitchFamily="34" charset="0"/>
              </a:defRPr>
            </a:lvl1pPr>
          </a:lstStyle>
          <a:p>
            <a:pPr>
              <a:defRPr/>
            </a:pPr>
            <a:endParaRPr lang="en-US" altLang="en-US"/>
          </a:p>
        </p:txBody>
      </p:sp>
      <p:sp>
        <p:nvSpPr>
          <p:cNvPr id="10137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spcBef>
                <a:spcPct val="0"/>
              </a:spcBef>
              <a:buClrTx/>
              <a:buFontTx/>
              <a:buNone/>
              <a:defRPr sz="1200">
                <a:effectLst/>
                <a:latin typeface="Arial" panose="020B0604020202020204" pitchFamily="34" charset="0"/>
              </a:defRPr>
            </a:lvl1pPr>
          </a:lstStyle>
          <a:p>
            <a:pPr>
              <a:defRPr/>
            </a:pPr>
            <a:endParaRPr lang="en-US" altLang="en-US"/>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138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noProof="0" smtClean="0"/>
              <a:t>Click to edit Master text styles</a:t>
            </a:r>
            <a:endParaRPr lang="en-US" altLang="en-US" noProof="0" smtClean="0"/>
          </a:p>
          <a:p>
            <a:pPr lvl="1"/>
            <a:r>
              <a:rPr lang="en-US" altLang="en-US" noProof="0" smtClean="0"/>
              <a:t>Second level</a:t>
            </a:r>
            <a:endParaRPr lang="en-US" altLang="en-US" noProof="0" smtClean="0"/>
          </a:p>
          <a:p>
            <a:pPr lvl="2"/>
            <a:r>
              <a:rPr lang="en-US" altLang="en-US" noProof="0" smtClean="0"/>
              <a:t>Third level</a:t>
            </a:r>
            <a:endParaRPr lang="en-US" altLang="en-US" noProof="0" smtClean="0"/>
          </a:p>
          <a:p>
            <a:pPr lvl="3"/>
            <a:r>
              <a:rPr lang="en-US" altLang="en-US" noProof="0" smtClean="0"/>
              <a:t>Fourth level</a:t>
            </a:r>
            <a:endParaRPr lang="en-US" altLang="en-US" noProof="0" smtClean="0"/>
          </a:p>
          <a:p>
            <a:pPr lvl="4"/>
            <a:r>
              <a:rPr lang="en-US" altLang="en-US" noProof="0" smtClean="0"/>
              <a:t>Fifth level</a:t>
            </a:r>
            <a:endParaRPr lang="en-US" altLang="en-US" noProof="0" smtClean="0"/>
          </a:p>
        </p:txBody>
      </p:sp>
      <p:sp>
        <p:nvSpPr>
          <p:cNvPr id="10138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eaLnBrk="1" hangingPunct="1">
              <a:spcBef>
                <a:spcPct val="0"/>
              </a:spcBef>
              <a:buClrTx/>
              <a:buFontTx/>
              <a:buNone/>
              <a:defRPr sz="1200">
                <a:effectLst/>
                <a:latin typeface="Arial" panose="020B0604020202020204" pitchFamily="34" charset="0"/>
              </a:defRPr>
            </a:lvl1pPr>
          </a:lstStyle>
          <a:p>
            <a:pPr>
              <a:defRPr/>
            </a:pPr>
            <a:endParaRPr lang="en-US" altLang="en-US"/>
          </a:p>
        </p:txBody>
      </p:sp>
      <p:sp>
        <p:nvSpPr>
          <p:cNvPr id="10138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spcBef>
                <a:spcPct val="0"/>
              </a:spcBef>
              <a:buClrTx/>
              <a:buFontTx/>
              <a:buNone/>
              <a:defRPr sz="1200">
                <a:effectLst/>
                <a:latin typeface="Arial" panose="020B0604020202020204" pitchFamily="34" charset="0"/>
              </a:defRPr>
            </a:lvl1pPr>
          </a:lstStyle>
          <a:p>
            <a:pPr>
              <a:defRPr/>
            </a:pPr>
            <a:fld id="{3BCDEEBC-B7F6-44B7-9DFE-BB722161386A}" type="slidenum">
              <a:rPr lang="en-US" altLang="en-US"/>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r" eaLnBrk="1" hangingPunct="1"/>
            <a:fld id="{2CF2B4AB-561E-4D17-99FF-2B1A41569F1A}" type="slidenum">
              <a:rPr lang="en-US" altLang="en-US" sz="1200">
                <a:solidFill>
                  <a:srgbClr val="000000"/>
                </a:solidFill>
                <a:latin typeface="Arial" panose="020B0604020202020204" pitchFamily="34" charset="0"/>
              </a:rPr>
            </a:fld>
            <a:endParaRPr lang="en-US" altLang="en-US" sz="1200">
              <a:solidFill>
                <a:srgbClr val="000000"/>
              </a:solidFill>
              <a:latin typeface="Arial" panose="020B0604020202020204" pitchFamily="34" charset="0"/>
            </a:endParaRPr>
          </a:p>
        </p:txBody>
      </p:sp>
      <p:sp>
        <p:nvSpPr>
          <p:cNvPr id="18435" name="Rectangle 2"/>
          <p:cNvSpPr>
            <a:spLocks noGrp="1" noRot="1" noChangeAspect="1" noChangeArrowheads="1" noTextEdit="1"/>
          </p:cNvSpPr>
          <p:nvPr>
            <p:ph type="sldImg"/>
          </p:nvPr>
        </p:nvSpPr>
        <p:spPr/>
      </p:sp>
      <p:sp>
        <p:nvSpPr>
          <p:cNvPr id="18436"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B03BFE43-4A33-49D0-B66B-C68C45EB83CC}"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p:sp>
      <p:sp>
        <p:nvSpPr>
          <p:cNvPr id="88067" name="Notes Placeholder 2"/>
          <p:cNvSpPr>
            <a:spLocks noGrp="1"/>
          </p:cNvSpPr>
          <p:nvPr>
            <p:ph type="body" idx="1"/>
          </p:nvPr>
        </p:nvSpPr>
        <p:spPr>
          <a:noFill/>
        </p:spPr>
        <p:txBody>
          <a:bodyPr/>
          <a:lstStyle/>
          <a:p>
            <a:endParaRPr lang="en-US" altLang="en-US" smtClean="0"/>
          </a:p>
        </p:txBody>
      </p:sp>
      <p:sp>
        <p:nvSpPr>
          <p:cNvPr id="88068"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61625EC6-49CD-43B6-ABF6-B2E716D96F52}"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p:sp>
      <p:sp>
        <p:nvSpPr>
          <p:cNvPr id="90115" name="Notes Placeholder 2"/>
          <p:cNvSpPr>
            <a:spLocks noGrp="1"/>
          </p:cNvSpPr>
          <p:nvPr>
            <p:ph type="body" idx="1"/>
          </p:nvPr>
        </p:nvSpPr>
        <p:spPr>
          <a:noFill/>
        </p:spPr>
        <p:txBody>
          <a:bodyPr/>
          <a:lstStyle/>
          <a:p>
            <a:endParaRPr lang="en-US" altLang="en-US" smtClean="0"/>
          </a:p>
        </p:txBody>
      </p:sp>
      <p:sp>
        <p:nvSpPr>
          <p:cNvPr id="90116"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BA0CFC34-B80D-4E4F-9587-21CDF79E4CAD}"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idx="1"/>
          </p:nvPr>
        </p:nvSpPr>
        <p:spPr>
          <a:noFill/>
        </p:spPr>
        <p:txBody>
          <a:bodyPr/>
          <a:lstStyle/>
          <a:p>
            <a:endParaRPr lang="en-US" altLang="en-US" smtClean="0"/>
          </a:p>
        </p:txBody>
      </p:sp>
      <p:sp>
        <p:nvSpPr>
          <p:cNvPr id="92164"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747E410D-C4BA-4E41-87DE-668B8C78E91D}"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p:sp>
      <p:sp>
        <p:nvSpPr>
          <p:cNvPr id="94211" name="Notes Placeholder 2"/>
          <p:cNvSpPr>
            <a:spLocks noGrp="1"/>
          </p:cNvSpPr>
          <p:nvPr>
            <p:ph type="body" idx="1"/>
          </p:nvPr>
        </p:nvSpPr>
        <p:spPr>
          <a:noFill/>
        </p:spPr>
        <p:txBody>
          <a:bodyPr/>
          <a:lstStyle/>
          <a:p>
            <a:endParaRPr lang="en-US" altLang="en-US" smtClean="0"/>
          </a:p>
        </p:txBody>
      </p:sp>
      <p:sp>
        <p:nvSpPr>
          <p:cNvPr id="94212"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3C23110C-2C05-4A7B-B850-1EF9087E7892}"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idx="1"/>
          </p:nvPr>
        </p:nvSpPr>
        <p:spPr>
          <a:noFill/>
        </p:spPr>
        <p:txBody>
          <a:bodyPr/>
          <a:lstStyle/>
          <a:p>
            <a:endParaRPr lang="en-US" altLang="en-US" smtClean="0"/>
          </a:p>
        </p:txBody>
      </p:sp>
      <p:sp>
        <p:nvSpPr>
          <p:cNvPr id="9626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B1E85AE0-072C-4821-90EB-69FAE1FCAE8D}"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p:sp>
      <p:sp>
        <p:nvSpPr>
          <p:cNvPr id="98307" name="Notes Placeholder 2"/>
          <p:cNvSpPr>
            <a:spLocks noGrp="1"/>
          </p:cNvSpPr>
          <p:nvPr>
            <p:ph type="body" idx="1"/>
          </p:nvPr>
        </p:nvSpPr>
        <p:spPr>
          <a:noFill/>
        </p:spPr>
        <p:txBody>
          <a:bodyPr/>
          <a:lstStyle/>
          <a:p>
            <a:endParaRPr lang="en-US" altLang="en-US" smtClean="0"/>
          </a:p>
        </p:txBody>
      </p:sp>
      <p:sp>
        <p:nvSpPr>
          <p:cNvPr id="98308"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6589989B-4B8F-4DE2-A215-13CE79492F7F}"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p:sp>
      <p:sp>
        <p:nvSpPr>
          <p:cNvPr id="32771" name="Notes Placeholder 2"/>
          <p:cNvSpPr>
            <a:spLocks noGrp="1"/>
          </p:cNvSpPr>
          <p:nvPr>
            <p:ph type="body" idx="1"/>
          </p:nvPr>
        </p:nvSpPr>
        <p:spPr>
          <a:noFill/>
        </p:spPr>
        <p:txBody>
          <a:bodyPr/>
          <a:lstStyle/>
          <a:p>
            <a:endParaRPr lang="en-US" altLang="en-US" smtClean="0"/>
          </a:p>
        </p:txBody>
      </p:sp>
      <p:sp>
        <p:nvSpPr>
          <p:cNvPr id="32772"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12E80F6B-A815-4292-8024-59A564F9B9E3}" type="slidenum">
              <a:rPr lang="en-US" altLang="en-US" sz="1200" smtClean="0">
                <a:latin typeface="Arial" panose="020B0604020202020204" pitchFamily="34" charset="0"/>
              </a:rPr>
            </a:fld>
            <a:endParaRPr lang="en-US" altLang="en-US" sz="1200" smtClean="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p:sp>
      <p:sp>
        <p:nvSpPr>
          <p:cNvPr id="32771" name="Notes Placeholder 2"/>
          <p:cNvSpPr>
            <a:spLocks noGrp="1"/>
          </p:cNvSpPr>
          <p:nvPr>
            <p:ph type="body" idx="1"/>
          </p:nvPr>
        </p:nvSpPr>
        <p:spPr>
          <a:noFill/>
        </p:spPr>
        <p:txBody>
          <a:bodyPr/>
          <a:lstStyle/>
          <a:p>
            <a:endParaRPr lang="en-US" altLang="en-US" smtClean="0"/>
          </a:p>
        </p:txBody>
      </p:sp>
      <p:sp>
        <p:nvSpPr>
          <p:cNvPr id="32772"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12E80F6B-A815-4292-8024-59A564F9B9E3}" type="slidenum">
              <a:rPr lang="en-US" altLang="en-US" sz="1200" smtClean="0">
                <a:latin typeface="Arial" panose="020B0604020202020204" pitchFamily="34" charset="0"/>
              </a:rPr>
            </a:fld>
            <a:endParaRPr lang="en-US" altLang="en-US" sz="1200" smtClean="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p:sp>
      <p:sp>
        <p:nvSpPr>
          <p:cNvPr id="34819" name="Notes Placeholder 2"/>
          <p:cNvSpPr>
            <a:spLocks noGrp="1"/>
          </p:cNvSpPr>
          <p:nvPr>
            <p:ph type="body" idx="1"/>
          </p:nvPr>
        </p:nvSpPr>
        <p:spPr>
          <a:noFill/>
        </p:spPr>
        <p:txBody>
          <a:bodyPr/>
          <a:lstStyle/>
          <a:p>
            <a:endParaRPr lang="en-US" altLang="en-US" smtClean="0"/>
          </a:p>
        </p:txBody>
      </p:sp>
      <p:sp>
        <p:nvSpPr>
          <p:cNvPr id="348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62DF5B53-402E-48EB-B28D-5F98E70B7D30}"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idx="1"/>
          </p:nvPr>
        </p:nvSpPr>
        <p:spPr>
          <a:noFill/>
        </p:spPr>
        <p:txBody>
          <a:bodyPr/>
          <a:lstStyle/>
          <a:p>
            <a:endParaRPr lang="en-US" altLang="en-US" smtClean="0"/>
          </a:p>
        </p:txBody>
      </p:sp>
      <p:sp>
        <p:nvSpPr>
          <p:cNvPr id="83972"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64232DFA-E853-4A37-8895-76D80BF18646}"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4"/>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18466"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pPr lvl="0"/>
            <a:r>
              <a:rPr lang="en-US" altLang="en-US" noProof="0" smtClean="0"/>
              <a:t>Click to edit Master title style</a:t>
            </a:r>
            <a:endParaRPr lang="en-US" altLang="en-US" noProof="0" smtClean="0"/>
          </a:p>
        </p:txBody>
      </p:sp>
      <p:sp>
        <p:nvSpPr>
          <p:cNvPr id="318467"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pPr lvl="0"/>
            <a:r>
              <a:rPr lang="en-US" altLang="en-US" noProof="0" smtClean="0"/>
              <a:t>Click to edit Master subtitle style</a:t>
            </a:r>
            <a:endParaRPr lang="en-US" altLang="en-US" noProof="0" smtClean="0"/>
          </a:p>
        </p:txBody>
      </p:sp>
      <p:sp>
        <p:nvSpPr>
          <p:cNvPr id="5" name="Rectangle 5"/>
          <p:cNvSpPr>
            <a:spLocks noGrp="1" noChangeArrowheads="1"/>
          </p:cNvSpPr>
          <p:nvPr>
            <p:ph type="ftr" sz="quarter" idx="10"/>
          </p:nvPr>
        </p:nvSpPr>
        <p:spPr/>
        <p:txBody>
          <a:bodyPr/>
          <a:lstStyle>
            <a:lvl1pPr>
              <a:defRPr/>
            </a:lvl1pPr>
          </a:lstStyle>
          <a:p>
            <a:pPr>
              <a:defRPr/>
            </a:pPr>
            <a:r>
              <a:rPr lang="en-US" altLang="en-US"/>
              <a:t>GVHD : Lâm Thị Phương Thùy</a:t>
            </a:r>
            <a:endParaRPr lang="en-US" altLang="en-US"/>
          </a:p>
        </p:txBody>
      </p:sp>
      <p:sp>
        <p:nvSpPr>
          <p:cNvPr id="6" name="Rectangle 6"/>
          <p:cNvSpPr>
            <a:spLocks noGrp="1" noChangeArrowheads="1"/>
          </p:cNvSpPr>
          <p:nvPr>
            <p:ph type="sldNum" sz="quarter" idx="11"/>
          </p:nvPr>
        </p:nvSpPr>
        <p:spPr/>
        <p:txBody>
          <a:bodyPr/>
          <a:lstStyle>
            <a:lvl1pPr>
              <a:defRPr/>
            </a:lvl1pPr>
          </a:lstStyle>
          <a:p>
            <a:pPr>
              <a:defRPr/>
            </a:pPr>
            <a:fld id="{794AF703-9841-4636-8AFA-38CDB58FE002}" type="slidenum">
              <a:rPr lang="en-US" altLang="en-US"/>
            </a:fld>
            <a:endParaRPr lang="en-US" altLang="en-US"/>
          </a:p>
        </p:txBody>
      </p:sp>
      <p:sp>
        <p:nvSpPr>
          <p:cNvPr id="7" name="Rectangle 7"/>
          <p:cNvSpPr>
            <a:spLocks noGrp="1" noChangeArrowheads="1"/>
          </p:cNvSpPr>
          <p:nvPr>
            <p:ph type="dt" sz="quarter" idx="12"/>
          </p:nvPr>
        </p:nvSpPr>
        <p:spPr/>
        <p:txBody>
          <a:bodyPr/>
          <a:lstStyle>
            <a:lvl1pPr>
              <a:defRPr/>
            </a:lvl1pPr>
          </a:lstStyle>
          <a:p>
            <a:pPr>
              <a:defRPr/>
            </a:pPr>
            <a:endParaRPr lang="en-US" altLang="en-US"/>
          </a:p>
        </p:txBody>
      </p:sp>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18404304-C98E-4E22-9F63-8D2EE546B2AD}" type="slidenum">
              <a:rPr lang="en-US" altLang="en-US"/>
            </a:fld>
            <a:endParaRPr lang="en-US" altLang="en-US"/>
          </a:p>
        </p:txBody>
      </p:sp>
    </p:spTree>
  </p:cSld>
  <p:clrMapOvr>
    <a:masterClrMapping/>
  </p:clrMapOvr>
  <p:transition>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92100"/>
            <a:ext cx="2057400" cy="5727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92100"/>
            <a:ext cx="6019800" cy="5727700"/>
          </a:xfrm>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C2772A03-D99C-4410-B379-F31F721F0CEE}" type="slidenum">
              <a:rPr lang="en-US" altLang="en-US"/>
            </a:fld>
            <a:endParaRPr lang="en-US" altLang="en-US"/>
          </a:p>
        </p:txBody>
      </p:sp>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Title Slide">
    <p:spTree>
      <p:nvGrpSpPr>
        <p:cNvPr id="1" name=""/>
        <p:cNvGrpSpPr/>
        <p:nvPr/>
      </p:nvGrpSpPr>
      <p:grpSpPr>
        <a:xfrm>
          <a:off x="0" y="0"/>
          <a:ext cx="0" cy="0"/>
          <a:chOff x="0" y="0"/>
          <a:chExt cx="0" cy="0"/>
        </a:xfrm>
      </p:grpSpPr>
      <p:grpSp>
        <p:nvGrpSpPr>
          <p:cNvPr id="4" name="Group 2"/>
          <p:cNvGrpSpPr/>
          <p:nvPr/>
        </p:nvGrpSpPr>
        <p:grpSpPr bwMode="auto">
          <a:xfrm>
            <a:off x="1658938" y="1600200"/>
            <a:ext cx="6837362" cy="3200400"/>
            <a:chOff x="1045" y="1008"/>
            <a:chExt cx="4307" cy="2016"/>
          </a:xfrm>
        </p:grpSpPr>
        <p:sp>
          <p:nvSpPr>
            <p:cNvPr id="5" name="Oval 3"/>
            <p:cNvSpPr>
              <a:spLocks noChangeArrowheads="1"/>
            </p:cNvSpPr>
            <p:nvPr/>
          </p:nvSpPr>
          <p:spPr bwMode="hidden">
            <a:xfrm flipH="1">
              <a:off x="4392" y="1008"/>
              <a:ext cx="960" cy="96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6" name="Oval 4"/>
            <p:cNvSpPr>
              <a:spLocks noChangeArrowheads="1"/>
            </p:cNvSpPr>
            <p:nvPr/>
          </p:nvSpPr>
          <p:spPr bwMode="hidden">
            <a:xfrm flipH="1">
              <a:off x="3264" y="1008"/>
              <a:ext cx="960" cy="960"/>
            </a:xfrm>
            <a:prstGeom prst="ellipse">
              <a:avLst/>
            </a:prstGeom>
            <a:solidFill>
              <a:schemeClr val="accent2"/>
            </a:solidFill>
            <a:ln>
              <a:noFill/>
            </a:ln>
            <a:effectLst/>
            <a:extLst>
              <a:ext uri="{91240B29-F687-4F45-9708-019B960494DF}">
                <a14:hiddenLine xmlns:a14="http://schemas.microsoft.com/office/drawing/2010/main" w="952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7" name="Oval 5"/>
            <p:cNvSpPr>
              <a:spLocks noChangeArrowheads="1"/>
            </p:cNvSpPr>
            <p:nvPr/>
          </p:nvSpPr>
          <p:spPr bwMode="hidden">
            <a:xfrm flipH="1">
              <a:off x="2136" y="1008"/>
              <a:ext cx="960" cy="960"/>
            </a:xfrm>
            <a:prstGeom prst="ellipse">
              <a:avLst/>
            </a:prstGeom>
            <a:noFill/>
            <a:ln w="28575">
              <a:solidFill>
                <a:schemeClr val="accent2"/>
              </a:solidFill>
              <a:round/>
            </a:ln>
            <a:effectLst/>
            <a:extLst>
              <a:ext uri="{909E8E84-426E-40DD-AFC4-6F175D3DCCD1}">
                <a14:hiddenFill xmlns:a14="http://schemas.microsoft.com/office/drawing/2010/main">
                  <a:solidFill>
                    <a:srgbClr val="E0E0F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8" name="Oval 6"/>
            <p:cNvSpPr>
              <a:spLocks noChangeArrowheads="1"/>
            </p:cNvSpPr>
            <p:nvPr/>
          </p:nvSpPr>
          <p:spPr bwMode="hidden">
            <a:xfrm flipH="1">
              <a:off x="2136" y="2064"/>
              <a:ext cx="960" cy="960"/>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9" name="Oval 7"/>
            <p:cNvSpPr>
              <a:spLocks noChangeArrowheads="1"/>
            </p:cNvSpPr>
            <p:nvPr/>
          </p:nvSpPr>
          <p:spPr bwMode="hidden">
            <a:xfrm flipH="1">
              <a:off x="1045" y="2064"/>
              <a:ext cx="960" cy="960"/>
            </a:xfrm>
            <a:prstGeom prst="ellipse">
              <a:avLst/>
            </a:prstGeom>
            <a:solidFill>
              <a:schemeClr val="accent2"/>
            </a:solidFill>
            <a:ln>
              <a:noFill/>
            </a:ln>
            <a:effectLst/>
            <a:extLst>
              <a:ext uri="{91240B29-F687-4F45-9708-019B960494DF}">
                <a14:hiddenLine xmlns:a14="http://schemas.microsoft.com/office/drawing/2010/main" w="952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10" name="Oval 8"/>
            <p:cNvSpPr>
              <a:spLocks noChangeArrowheads="1"/>
            </p:cNvSpPr>
            <p:nvPr/>
          </p:nvSpPr>
          <p:spPr bwMode="hidden">
            <a:xfrm flipH="1">
              <a:off x="4392" y="2064"/>
              <a:ext cx="960" cy="960"/>
            </a:xfrm>
            <a:prstGeom prst="ellipse">
              <a:avLst/>
            </a:prstGeom>
            <a:noFill/>
            <a:ln w="28575">
              <a:solidFill>
                <a:schemeClr val="accent2"/>
              </a:solidFill>
              <a:round/>
            </a:ln>
            <a:effectLst/>
            <a:extLst>
              <a:ext uri="{909E8E84-426E-40DD-AFC4-6F175D3DCCD1}">
                <a14:hiddenFill xmlns:a14="http://schemas.microsoft.com/office/drawing/2010/main">
                  <a:solidFill>
                    <a:srgbClr val="E0E0F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grpSp>
      <p:sp>
        <p:nvSpPr>
          <p:cNvPr id="440332" name="Rectangle 12"/>
          <p:cNvSpPr>
            <a:spLocks noGrp="1" noChangeArrowheads="1"/>
          </p:cNvSpPr>
          <p:nvPr>
            <p:ph type="ctrTitle"/>
          </p:nvPr>
        </p:nvSpPr>
        <p:spPr>
          <a:xfrm>
            <a:off x="685800" y="1219200"/>
            <a:ext cx="7772400" cy="1933575"/>
          </a:xfrm>
        </p:spPr>
        <p:txBody>
          <a:bodyPr anchor="b"/>
          <a:lstStyle>
            <a:lvl1pPr algn="r">
              <a:defRPr sz="4400"/>
            </a:lvl1pPr>
          </a:lstStyle>
          <a:p>
            <a:pPr lvl="0"/>
            <a:r>
              <a:rPr lang="en-US" altLang="en-US" noProof="0" smtClean="0"/>
              <a:t>Click to edit Master title style</a:t>
            </a:r>
            <a:endParaRPr lang="en-US" altLang="en-US" noProof="0" smtClean="0"/>
          </a:p>
        </p:txBody>
      </p:sp>
      <p:sp>
        <p:nvSpPr>
          <p:cNvPr id="440333" name="Rectangle 13"/>
          <p:cNvSpPr>
            <a:spLocks noGrp="1" noChangeArrowheads="1"/>
          </p:cNvSpPr>
          <p:nvPr>
            <p:ph type="subTitle" idx="1"/>
          </p:nvPr>
        </p:nvSpPr>
        <p:spPr>
          <a:xfrm>
            <a:off x="2057400" y="3505200"/>
            <a:ext cx="6400800" cy="1752600"/>
          </a:xfrm>
        </p:spPr>
        <p:txBody>
          <a:bodyPr/>
          <a:lstStyle>
            <a:lvl1pPr marL="0" indent="0" algn="r">
              <a:buFont typeface="Wingdings" panose="05000000000000000000" pitchFamily="2" charset="2"/>
              <a:buNone/>
              <a:defRPr/>
            </a:lvl1pPr>
          </a:lstStyle>
          <a:p>
            <a:pPr lvl="0"/>
            <a:r>
              <a:rPr lang="en-US" altLang="en-US" noProof="0" smtClean="0"/>
              <a:t>Click to edit Master subtitle style</a:t>
            </a:r>
            <a:endParaRPr lang="en-US" altLang="en-US" noProof="0" smtClean="0"/>
          </a:p>
        </p:txBody>
      </p:sp>
      <p:sp>
        <p:nvSpPr>
          <p:cNvPr id="11" name="Rectangle 9"/>
          <p:cNvSpPr>
            <a:spLocks noGrp="1" noChangeArrowheads="1"/>
          </p:cNvSpPr>
          <p:nvPr>
            <p:ph type="dt" sz="half" idx="10"/>
          </p:nvPr>
        </p:nvSpPr>
        <p:spPr/>
        <p:txBody>
          <a:bodyPr/>
          <a:lstStyle>
            <a:lvl1pPr>
              <a:defRPr/>
            </a:lvl1pPr>
          </a:lstStyle>
          <a:p>
            <a:pPr>
              <a:defRPr/>
            </a:pPr>
            <a:endParaRPr lang="en-US" altLang="en-US"/>
          </a:p>
        </p:txBody>
      </p:sp>
      <p:sp>
        <p:nvSpPr>
          <p:cNvPr id="12"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13" name="Rectangle 11"/>
          <p:cNvSpPr>
            <a:spLocks noGrp="1" noChangeArrowheads="1"/>
          </p:cNvSpPr>
          <p:nvPr>
            <p:ph type="sldNum" sz="quarter" idx="12"/>
          </p:nvPr>
        </p:nvSpPr>
        <p:spPr/>
        <p:txBody>
          <a:bodyPr/>
          <a:lstStyle>
            <a:lvl1pPr>
              <a:defRPr/>
            </a:lvl1pPr>
          </a:lstStyle>
          <a:p>
            <a:pPr>
              <a:defRPr/>
            </a:pPr>
            <a:fld id="{8FF85C60-08B8-4D51-98EF-FA422BEF72CE}" type="slidenum">
              <a:rPr lang="en-US" altLang="en-US"/>
            </a:fld>
            <a:endParaRPr lang="en-US" altLang="en-US"/>
          </a:p>
        </p:txBody>
      </p:sp>
    </p:spTree>
  </p:cSld>
  <p:clrMapOvr>
    <a:masterClrMapping/>
  </p:clrMapOvr>
  <p:transition>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endParaRPr lang="en-US" altLang="en-US"/>
          </a:p>
        </p:txBody>
      </p:sp>
      <p:sp>
        <p:nvSpPr>
          <p:cNvPr id="5"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11"/>
          <p:cNvSpPr>
            <a:spLocks noGrp="1" noChangeArrowheads="1"/>
          </p:cNvSpPr>
          <p:nvPr>
            <p:ph type="sldNum" sz="quarter" idx="12"/>
          </p:nvPr>
        </p:nvSpPr>
        <p:spPr/>
        <p:txBody>
          <a:bodyPr/>
          <a:lstStyle>
            <a:lvl1pPr>
              <a:defRPr/>
            </a:lvl1pPr>
          </a:lstStyle>
          <a:p>
            <a:pPr>
              <a:defRPr/>
            </a:pPr>
            <a:fld id="{EB233F7E-C655-4AF7-B337-425194288713}" type="slidenum">
              <a:rPr lang="en-US" altLang="en-US"/>
            </a:fld>
            <a:endParaRPr lang="en-US"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endParaRPr lang="en-US" smtClean="0"/>
          </a:p>
        </p:txBody>
      </p:sp>
      <p:sp>
        <p:nvSpPr>
          <p:cNvPr id="4" name="Rectangle 9"/>
          <p:cNvSpPr>
            <a:spLocks noGrp="1" noChangeArrowheads="1"/>
          </p:cNvSpPr>
          <p:nvPr>
            <p:ph type="dt" sz="half" idx="10"/>
          </p:nvPr>
        </p:nvSpPr>
        <p:spPr/>
        <p:txBody>
          <a:bodyPr/>
          <a:lstStyle>
            <a:lvl1pPr>
              <a:defRPr/>
            </a:lvl1pPr>
          </a:lstStyle>
          <a:p>
            <a:pPr>
              <a:defRPr/>
            </a:pPr>
            <a:endParaRPr lang="en-US" altLang="en-US"/>
          </a:p>
        </p:txBody>
      </p:sp>
      <p:sp>
        <p:nvSpPr>
          <p:cNvPr id="5"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11"/>
          <p:cNvSpPr>
            <a:spLocks noGrp="1" noChangeArrowheads="1"/>
          </p:cNvSpPr>
          <p:nvPr>
            <p:ph type="sldNum" sz="quarter" idx="12"/>
          </p:nvPr>
        </p:nvSpPr>
        <p:spPr/>
        <p:txBody>
          <a:bodyPr/>
          <a:lstStyle>
            <a:lvl1pPr>
              <a:defRPr/>
            </a:lvl1pPr>
          </a:lstStyle>
          <a:p>
            <a:pPr>
              <a:defRPr/>
            </a:pPr>
            <a:fld id="{AD4D6ACC-0F28-46B1-862D-0B8094310213}" type="slidenum">
              <a:rPr lang="en-US" altLang="en-US"/>
            </a:fld>
            <a:endParaRPr lang="en-US"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9"/>
          <p:cNvSpPr>
            <a:spLocks noGrp="1" noChangeArrowheads="1"/>
          </p:cNvSpPr>
          <p:nvPr>
            <p:ph type="dt" sz="half" idx="10"/>
          </p:nvPr>
        </p:nvSpPr>
        <p:spPr/>
        <p:txBody>
          <a:bodyPr/>
          <a:lstStyle>
            <a:lvl1pPr>
              <a:defRPr/>
            </a:lvl1pPr>
          </a:lstStyle>
          <a:p>
            <a:pPr>
              <a:defRPr/>
            </a:pPr>
            <a:endParaRPr lang="en-US" altLang="en-US"/>
          </a:p>
        </p:txBody>
      </p:sp>
      <p:sp>
        <p:nvSpPr>
          <p:cNvPr id="6"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11"/>
          <p:cNvSpPr>
            <a:spLocks noGrp="1" noChangeArrowheads="1"/>
          </p:cNvSpPr>
          <p:nvPr>
            <p:ph type="sldNum" sz="quarter" idx="12"/>
          </p:nvPr>
        </p:nvSpPr>
        <p:spPr/>
        <p:txBody>
          <a:bodyPr/>
          <a:lstStyle>
            <a:lvl1pPr>
              <a:defRPr/>
            </a:lvl1pPr>
          </a:lstStyle>
          <a:p>
            <a:pPr>
              <a:defRPr/>
            </a:pPr>
            <a:fld id="{3726752B-BA09-46F7-B809-09CF2D5C0F43}" type="slidenum">
              <a:rPr lang="en-US" altLang="en-US"/>
            </a:fld>
            <a:endParaRPr lang="en-US"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9"/>
          <p:cNvSpPr>
            <a:spLocks noGrp="1" noChangeArrowheads="1"/>
          </p:cNvSpPr>
          <p:nvPr>
            <p:ph type="dt" sz="half" idx="10"/>
          </p:nvPr>
        </p:nvSpPr>
        <p:spPr/>
        <p:txBody>
          <a:bodyPr/>
          <a:lstStyle>
            <a:lvl1pPr>
              <a:defRPr/>
            </a:lvl1pPr>
          </a:lstStyle>
          <a:p>
            <a:pPr>
              <a:defRPr/>
            </a:pPr>
            <a:endParaRPr lang="en-US" altLang="en-US"/>
          </a:p>
        </p:txBody>
      </p:sp>
      <p:sp>
        <p:nvSpPr>
          <p:cNvPr id="8"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9" name="Rectangle 11"/>
          <p:cNvSpPr>
            <a:spLocks noGrp="1" noChangeArrowheads="1"/>
          </p:cNvSpPr>
          <p:nvPr>
            <p:ph type="sldNum" sz="quarter" idx="12"/>
          </p:nvPr>
        </p:nvSpPr>
        <p:spPr/>
        <p:txBody>
          <a:bodyPr/>
          <a:lstStyle>
            <a:lvl1pPr>
              <a:defRPr/>
            </a:lvl1pPr>
          </a:lstStyle>
          <a:p>
            <a:pPr>
              <a:defRPr/>
            </a:pPr>
            <a:fld id="{08563E27-680C-46AA-9A5C-99CAD62F2AFB}" type="slidenum">
              <a:rPr lang="en-US" altLang="en-US"/>
            </a:fld>
            <a:endParaRPr lang="en-US"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p:txBody>
          <a:bodyPr/>
          <a:lstStyle>
            <a:lvl1pPr>
              <a:defRPr/>
            </a:lvl1pPr>
          </a:lstStyle>
          <a:p>
            <a:pPr>
              <a:defRPr/>
            </a:pPr>
            <a:endParaRPr lang="en-US" altLang="en-US"/>
          </a:p>
        </p:txBody>
      </p:sp>
      <p:sp>
        <p:nvSpPr>
          <p:cNvPr id="4"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5" name="Rectangle 11"/>
          <p:cNvSpPr>
            <a:spLocks noGrp="1" noChangeArrowheads="1"/>
          </p:cNvSpPr>
          <p:nvPr>
            <p:ph type="sldNum" sz="quarter" idx="12"/>
          </p:nvPr>
        </p:nvSpPr>
        <p:spPr/>
        <p:txBody>
          <a:bodyPr/>
          <a:lstStyle>
            <a:lvl1pPr>
              <a:defRPr/>
            </a:lvl1pPr>
          </a:lstStyle>
          <a:p>
            <a:pPr>
              <a:defRPr/>
            </a:pPr>
            <a:fld id="{3FB042B3-7388-40A7-AE9C-F5088A301EDF}" type="slidenum">
              <a:rPr lang="en-US" altLang="en-US"/>
            </a:fld>
            <a:endParaRPr lang="en-US"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p:txBody>
          <a:bodyPr/>
          <a:lstStyle>
            <a:lvl1pPr>
              <a:defRPr/>
            </a:lvl1pPr>
          </a:lstStyle>
          <a:p>
            <a:pPr>
              <a:defRPr/>
            </a:pPr>
            <a:endParaRPr lang="en-US" altLang="en-US"/>
          </a:p>
        </p:txBody>
      </p:sp>
      <p:sp>
        <p:nvSpPr>
          <p:cNvPr id="3"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4" name="Rectangle 11"/>
          <p:cNvSpPr>
            <a:spLocks noGrp="1" noChangeArrowheads="1"/>
          </p:cNvSpPr>
          <p:nvPr>
            <p:ph type="sldNum" sz="quarter" idx="12"/>
          </p:nvPr>
        </p:nvSpPr>
        <p:spPr/>
        <p:txBody>
          <a:bodyPr/>
          <a:lstStyle>
            <a:lvl1pPr>
              <a:defRPr/>
            </a:lvl1pPr>
          </a:lstStyle>
          <a:p>
            <a:pPr>
              <a:defRPr/>
            </a:pPr>
            <a:fld id="{D4A3F963-9A6C-44DA-85BA-A33843EABC0E}" type="slidenum">
              <a:rPr lang="en-US" altLang="en-US"/>
            </a:fld>
            <a:endParaRPr lang="en-US"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9"/>
          <p:cNvSpPr>
            <a:spLocks noGrp="1" noChangeArrowheads="1"/>
          </p:cNvSpPr>
          <p:nvPr>
            <p:ph type="dt" sz="half" idx="10"/>
          </p:nvPr>
        </p:nvSpPr>
        <p:spPr/>
        <p:txBody>
          <a:bodyPr/>
          <a:lstStyle>
            <a:lvl1pPr>
              <a:defRPr/>
            </a:lvl1pPr>
          </a:lstStyle>
          <a:p>
            <a:pPr>
              <a:defRPr/>
            </a:pPr>
            <a:endParaRPr lang="en-US" altLang="en-US"/>
          </a:p>
        </p:txBody>
      </p:sp>
      <p:sp>
        <p:nvSpPr>
          <p:cNvPr id="6"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11"/>
          <p:cNvSpPr>
            <a:spLocks noGrp="1" noChangeArrowheads="1"/>
          </p:cNvSpPr>
          <p:nvPr>
            <p:ph type="sldNum" sz="quarter" idx="12"/>
          </p:nvPr>
        </p:nvSpPr>
        <p:spPr/>
        <p:txBody>
          <a:bodyPr/>
          <a:lstStyle>
            <a:lvl1pPr>
              <a:defRPr/>
            </a:lvl1pPr>
          </a:lstStyle>
          <a:p>
            <a:pPr>
              <a:defRPr/>
            </a:pPr>
            <a:fld id="{E926A934-94AA-4EE7-9E23-13E305B8944F}" type="slidenum">
              <a:rPr lang="en-US" altLang="en-US"/>
            </a:fld>
            <a:endParaRPr lang="en-US"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8CA03ED5-90CB-43D8-96A8-50991B9AED0E}" type="slidenum">
              <a:rPr lang="en-US" altLang="en-US"/>
            </a:fld>
            <a:endParaRPr lang="en-US" altLang="en-US"/>
          </a:p>
        </p:txBody>
      </p:sp>
    </p:spTree>
  </p:cSld>
  <p:clrMapOvr>
    <a:masterClrMapping/>
  </p:clrMapOvr>
  <p:transition>
    <p:split orient="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9"/>
          <p:cNvSpPr>
            <a:spLocks noGrp="1" noChangeArrowheads="1"/>
          </p:cNvSpPr>
          <p:nvPr>
            <p:ph type="dt" sz="half" idx="10"/>
          </p:nvPr>
        </p:nvSpPr>
        <p:spPr/>
        <p:txBody>
          <a:bodyPr/>
          <a:lstStyle>
            <a:lvl1pPr>
              <a:defRPr/>
            </a:lvl1pPr>
          </a:lstStyle>
          <a:p>
            <a:pPr>
              <a:defRPr/>
            </a:pPr>
            <a:endParaRPr lang="en-US" altLang="en-US"/>
          </a:p>
        </p:txBody>
      </p:sp>
      <p:sp>
        <p:nvSpPr>
          <p:cNvPr id="6"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11"/>
          <p:cNvSpPr>
            <a:spLocks noGrp="1" noChangeArrowheads="1"/>
          </p:cNvSpPr>
          <p:nvPr>
            <p:ph type="sldNum" sz="quarter" idx="12"/>
          </p:nvPr>
        </p:nvSpPr>
        <p:spPr/>
        <p:txBody>
          <a:bodyPr/>
          <a:lstStyle>
            <a:lvl1pPr>
              <a:defRPr/>
            </a:lvl1pPr>
          </a:lstStyle>
          <a:p>
            <a:pPr>
              <a:defRPr/>
            </a:pPr>
            <a:fld id="{B2082351-B260-4203-ACDE-AD4CF444F33D}" type="slidenum">
              <a:rPr lang="en-US" altLang="en-US"/>
            </a:fld>
            <a:endParaRPr lang="en-US"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endParaRPr lang="en-US" altLang="en-US"/>
          </a:p>
        </p:txBody>
      </p:sp>
      <p:sp>
        <p:nvSpPr>
          <p:cNvPr id="5"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11"/>
          <p:cNvSpPr>
            <a:spLocks noGrp="1" noChangeArrowheads="1"/>
          </p:cNvSpPr>
          <p:nvPr>
            <p:ph type="sldNum" sz="quarter" idx="12"/>
          </p:nvPr>
        </p:nvSpPr>
        <p:spPr/>
        <p:txBody>
          <a:bodyPr/>
          <a:lstStyle>
            <a:lvl1pPr>
              <a:defRPr/>
            </a:lvl1pPr>
          </a:lstStyle>
          <a:p>
            <a:pPr>
              <a:defRPr/>
            </a:pPr>
            <a:fld id="{31563A7B-1D6E-46AF-AD57-D6A376C14CCC}" type="slidenum">
              <a:rPr lang="en-US" altLang="en-US"/>
            </a:fld>
            <a:endParaRPr lang="en-US"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62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6287"/>
          </a:xfrm>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endParaRPr lang="en-US" altLang="en-US"/>
          </a:p>
        </p:txBody>
      </p:sp>
      <p:sp>
        <p:nvSpPr>
          <p:cNvPr id="5"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11"/>
          <p:cNvSpPr>
            <a:spLocks noGrp="1" noChangeArrowheads="1"/>
          </p:cNvSpPr>
          <p:nvPr>
            <p:ph type="sldNum" sz="quarter" idx="12"/>
          </p:nvPr>
        </p:nvSpPr>
        <p:spPr/>
        <p:txBody>
          <a:bodyPr/>
          <a:lstStyle>
            <a:lvl1pPr>
              <a:defRPr/>
            </a:lvl1pPr>
          </a:lstStyle>
          <a:p>
            <a:pPr>
              <a:defRPr/>
            </a:pPr>
            <a:fld id="{EF342F0D-A255-4C09-BC2C-BF66DFAD6150}" type="slidenum">
              <a:rPr lang="en-US" altLang="en-US"/>
            </a:fld>
            <a:endParaRPr lang="en-US"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9"/>
          <p:cNvSpPr>
            <a:spLocks noGrp="1" noChangeArrowheads="1"/>
          </p:cNvSpPr>
          <p:nvPr>
            <p:ph type="dt" sz="half" idx="10"/>
          </p:nvPr>
        </p:nvSpPr>
        <p:spPr/>
        <p:txBody>
          <a:bodyPr/>
          <a:lstStyle>
            <a:lvl1pPr>
              <a:defRPr/>
            </a:lvl1pPr>
          </a:lstStyle>
          <a:p>
            <a:pPr>
              <a:defRPr/>
            </a:pPr>
            <a:endParaRPr lang="en-US" altLang="en-US"/>
          </a:p>
        </p:txBody>
      </p:sp>
      <p:sp>
        <p:nvSpPr>
          <p:cNvPr id="6"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11"/>
          <p:cNvSpPr>
            <a:spLocks noGrp="1" noChangeArrowheads="1"/>
          </p:cNvSpPr>
          <p:nvPr>
            <p:ph type="sldNum" sz="quarter" idx="12"/>
          </p:nvPr>
        </p:nvSpPr>
        <p:spPr/>
        <p:txBody>
          <a:bodyPr/>
          <a:lstStyle>
            <a:lvl1pPr>
              <a:defRPr/>
            </a:lvl1pPr>
          </a:lstStyle>
          <a:p>
            <a:pPr>
              <a:defRPr/>
            </a:pPr>
            <a:fld id="{D559CE46-09B3-412C-867A-C1A5CDFCCBBF}" type="slidenum">
              <a:rPr lang="en-US" altLang="en-US"/>
            </a:fld>
            <a:endParaRPr lang="en-US"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showMasterSp="0">
  <p:cSld name="Title Slide">
    <p:spTree>
      <p:nvGrpSpPr>
        <p:cNvPr id="1" name=""/>
        <p:cNvGrpSpPr/>
        <p:nvPr/>
      </p:nvGrpSpPr>
      <p:grpSpPr>
        <a:xfrm>
          <a:off x="0" y="0"/>
          <a:ext cx="0" cy="0"/>
          <a:chOff x="0" y="0"/>
          <a:chExt cx="0" cy="0"/>
        </a:xfrm>
      </p:grpSpPr>
      <p:grpSp>
        <p:nvGrpSpPr>
          <p:cNvPr id="4" name="Group 2"/>
          <p:cNvGrpSpPr/>
          <p:nvPr/>
        </p:nvGrpSpPr>
        <p:grpSpPr bwMode="auto">
          <a:xfrm>
            <a:off x="0" y="0"/>
            <a:ext cx="9148763" cy="6851650"/>
            <a:chOff x="1" y="0"/>
            <a:chExt cx="5763" cy="4316"/>
          </a:xfrm>
        </p:grpSpPr>
        <p:sp>
          <p:nvSpPr>
            <p:cNvPr id="5" name="Freeform 3"/>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 name="Freeform 4"/>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 name="Freeform 5"/>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8" name="Group 6"/>
            <p:cNvGrpSpPr/>
            <p:nvPr/>
          </p:nvGrpSpPr>
          <p:grpSpPr bwMode="auto">
            <a:xfrm>
              <a:off x="288" y="0"/>
              <a:ext cx="5098" cy="4316"/>
              <a:chOff x="288" y="0"/>
              <a:chExt cx="5098" cy="4316"/>
            </a:xfrm>
          </p:grpSpPr>
          <p:sp>
            <p:nvSpPr>
              <p:cNvPr id="28" name="Freeform 7"/>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9" name="Freeform 8"/>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0" name="Freeform 9"/>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1" name="Freeform 10"/>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2" name="Freeform 11"/>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3" name="Freeform 12"/>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4" name="Freeform 13"/>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5" name="Freeform 14"/>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6" name="Freeform 15"/>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7" name="Freeform 16"/>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8" name="Freeform 17"/>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9" name="Freeform 18"/>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40" name="Freeform 19"/>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9" name="Freeform 20"/>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0" name="Freeform 21"/>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1" name="Freeform 22"/>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2" name="Freeform 23"/>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3" name="Freeform 24"/>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Freeform 25"/>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Freeform 26"/>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6" name="Freeform 27"/>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7" name="Line 28"/>
            <p:cNvSpPr>
              <a:spLocks noChangeShapeType="1"/>
            </p:cNvSpPr>
            <p:nvPr/>
          </p:nvSpPr>
          <p:spPr bwMode="hidden">
            <a:xfrm>
              <a:off x="1" y="2749"/>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8" name="Line 29"/>
            <p:cNvSpPr>
              <a:spLocks noChangeShapeType="1"/>
            </p:cNvSpPr>
            <p:nvPr/>
          </p:nvSpPr>
          <p:spPr bwMode="hidden">
            <a:xfrm>
              <a:off x="1" y="2356"/>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9" name="Line 30"/>
            <p:cNvSpPr>
              <a:spLocks noChangeShapeType="1"/>
            </p:cNvSpPr>
            <p:nvPr/>
          </p:nvSpPr>
          <p:spPr bwMode="hidden">
            <a:xfrm>
              <a:off x="1" y="3142"/>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20" name="Group 31"/>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2" name="Line 38"/>
            <p:cNvSpPr>
              <a:spLocks noChangeShapeType="1"/>
            </p:cNvSpPr>
            <p:nvPr/>
          </p:nvSpPr>
          <p:spPr bwMode="hidden">
            <a:xfrm>
              <a:off x="1" y="3535"/>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694311"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en-US" altLang="en-US" noProof="0" smtClean="0"/>
              <a:t>Click to edit Master title style</a:t>
            </a:r>
            <a:endParaRPr lang="en-US" altLang="en-US" noProof="0" smtClean="0"/>
          </a:p>
        </p:txBody>
      </p:sp>
      <p:sp>
        <p:nvSpPr>
          <p:cNvPr id="694312"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smtClean="0"/>
              <a:t>Click to edit Master subtitle style</a:t>
            </a:r>
            <a:endParaRPr lang="en-US" altLang="en-US" noProof="0" smtClean="0"/>
          </a:p>
        </p:txBody>
      </p:sp>
      <p:sp>
        <p:nvSpPr>
          <p:cNvPr id="41" name="Rectangle 41"/>
          <p:cNvSpPr>
            <a:spLocks noGrp="1" noChangeArrowheads="1"/>
          </p:cNvSpPr>
          <p:nvPr>
            <p:ph type="dt" sz="quarter" idx="10"/>
          </p:nvPr>
        </p:nvSpPr>
        <p:spPr/>
        <p:txBody>
          <a:bodyPr/>
          <a:lstStyle>
            <a:lvl1pPr>
              <a:defRPr/>
            </a:lvl1pPr>
          </a:lstStyle>
          <a:p>
            <a:pPr>
              <a:defRPr/>
            </a:pPr>
            <a:endParaRPr lang="en-US" altLang="en-US"/>
          </a:p>
        </p:txBody>
      </p:sp>
      <p:sp>
        <p:nvSpPr>
          <p:cNvPr id="42" name="Rectangle 42"/>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43" name="Rectangle 43"/>
          <p:cNvSpPr>
            <a:spLocks noGrp="1" noChangeArrowheads="1"/>
          </p:cNvSpPr>
          <p:nvPr>
            <p:ph type="sldNum" sz="quarter" idx="12"/>
          </p:nvPr>
        </p:nvSpPr>
        <p:spPr/>
        <p:txBody>
          <a:bodyPr/>
          <a:lstStyle>
            <a:lvl1pPr>
              <a:defRPr/>
            </a:lvl1pPr>
          </a:lstStyle>
          <a:p>
            <a:pPr>
              <a:defRPr/>
            </a:pPr>
            <a:fld id="{13273E4D-5609-4037-A6A7-47E000E60D8B}" type="slidenum">
              <a:rPr lang="en-US" altLang="en-US"/>
            </a:fld>
            <a:endParaRPr lang="en-US" altLang="en-US"/>
          </a:p>
        </p:txBody>
      </p:sp>
    </p:spTree>
  </p:cSld>
  <p:clrMapOvr>
    <a:masterClrMapping/>
  </p:clrMapOvr>
  <p:transition>
    <p:split orient="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0"/>
          <p:cNvSpPr>
            <a:spLocks noGrp="1" noChangeArrowheads="1"/>
          </p:cNvSpPr>
          <p:nvPr>
            <p:ph type="dt" sz="half" idx="10"/>
          </p:nvPr>
        </p:nvSpPr>
        <p:spPr/>
        <p:txBody>
          <a:bodyPr/>
          <a:lstStyle>
            <a:lvl1pPr>
              <a:defRPr/>
            </a:lvl1pPr>
          </a:lstStyle>
          <a:p>
            <a:pPr>
              <a:defRPr/>
            </a:pPr>
            <a:endParaRPr lang="en-US" altLang="en-US"/>
          </a:p>
        </p:txBody>
      </p:sp>
      <p:sp>
        <p:nvSpPr>
          <p:cNvPr id="5"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42"/>
          <p:cNvSpPr>
            <a:spLocks noGrp="1" noChangeArrowheads="1"/>
          </p:cNvSpPr>
          <p:nvPr>
            <p:ph type="sldNum" sz="quarter" idx="12"/>
          </p:nvPr>
        </p:nvSpPr>
        <p:spPr/>
        <p:txBody>
          <a:bodyPr/>
          <a:lstStyle>
            <a:lvl1pPr>
              <a:defRPr/>
            </a:lvl1pPr>
          </a:lstStyle>
          <a:p>
            <a:pPr>
              <a:defRPr/>
            </a:pPr>
            <a:fld id="{BD9077B7-6BA9-40DA-9261-B1882EE80672}" type="slidenum">
              <a:rPr lang="en-US" altLang="en-US"/>
            </a:fld>
            <a:endParaRPr lang="en-US" altLang="en-US"/>
          </a:p>
        </p:txBody>
      </p:sp>
    </p:spTree>
  </p:cSld>
  <p:clrMapOvr>
    <a:masterClrMapping/>
  </p:clrMapOvr>
  <p:transition>
    <p:dissolv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endParaRPr lang="en-US" smtClean="0"/>
          </a:p>
        </p:txBody>
      </p:sp>
      <p:sp>
        <p:nvSpPr>
          <p:cNvPr id="4" name="Rectangle 40"/>
          <p:cNvSpPr>
            <a:spLocks noGrp="1" noChangeArrowheads="1"/>
          </p:cNvSpPr>
          <p:nvPr>
            <p:ph type="dt" sz="half" idx="10"/>
          </p:nvPr>
        </p:nvSpPr>
        <p:spPr/>
        <p:txBody>
          <a:bodyPr/>
          <a:lstStyle>
            <a:lvl1pPr>
              <a:defRPr/>
            </a:lvl1pPr>
          </a:lstStyle>
          <a:p>
            <a:pPr>
              <a:defRPr/>
            </a:pPr>
            <a:endParaRPr lang="en-US" altLang="en-US"/>
          </a:p>
        </p:txBody>
      </p:sp>
      <p:sp>
        <p:nvSpPr>
          <p:cNvPr id="5"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42"/>
          <p:cNvSpPr>
            <a:spLocks noGrp="1" noChangeArrowheads="1"/>
          </p:cNvSpPr>
          <p:nvPr>
            <p:ph type="sldNum" sz="quarter" idx="12"/>
          </p:nvPr>
        </p:nvSpPr>
        <p:spPr/>
        <p:txBody>
          <a:bodyPr/>
          <a:lstStyle>
            <a:lvl1pPr>
              <a:defRPr/>
            </a:lvl1pPr>
          </a:lstStyle>
          <a:p>
            <a:pPr>
              <a:defRPr/>
            </a:pPr>
            <a:fld id="{093AF8D3-E1ED-41AB-8ED5-B7E49CCE5EED}" type="slidenum">
              <a:rPr lang="en-US" altLang="en-US"/>
            </a:fld>
            <a:endParaRPr lang="en-US" altLang="en-US"/>
          </a:p>
        </p:txBody>
      </p:sp>
    </p:spTree>
  </p:cSld>
  <p:clrMapOvr>
    <a:masterClrMapping/>
  </p:clrMapOvr>
  <p:transition>
    <p:dissolv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0"/>
          <p:cNvSpPr>
            <a:spLocks noGrp="1" noChangeArrowheads="1"/>
          </p:cNvSpPr>
          <p:nvPr>
            <p:ph type="dt" sz="half" idx="10"/>
          </p:nvPr>
        </p:nvSpPr>
        <p:spPr/>
        <p:txBody>
          <a:bodyPr/>
          <a:lstStyle>
            <a:lvl1pPr>
              <a:defRPr/>
            </a:lvl1pPr>
          </a:lstStyle>
          <a:p>
            <a:pPr>
              <a:defRPr/>
            </a:pPr>
            <a:endParaRPr lang="en-US" altLang="en-US"/>
          </a:p>
        </p:txBody>
      </p:sp>
      <p:sp>
        <p:nvSpPr>
          <p:cNvPr id="6"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42"/>
          <p:cNvSpPr>
            <a:spLocks noGrp="1" noChangeArrowheads="1"/>
          </p:cNvSpPr>
          <p:nvPr>
            <p:ph type="sldNum" sz="quarter" idx="12"/>
          </p:nvPr>
        </p:nvSpPr>
        <p:spPr/>
        <p:txBody>
          <a:bodyPr/>
          <a:lstStyle>
            <a:lvl1pPr>
              <a:defRPr/>
            </a:lvl1pPr>
          </a:lstStyle>
          <a:p>
            <a:pPr>
              <a:defRPr/>
            </a:pPr>
            <a:fld id="{E9373DBC-9E10-4239-87B2-CE3199C34A1E}" type="slidenum">
              <a:rPr lang="en-US" altLang="en-US"/>
            </a:fld>
            <a:endParaRPr lang="en-US" altLang="en-US"/>
          </a:p>
        </p:txBody>
      </p:sp>
    </p:spTree>
  </p:cSld>
  <p:clrMapOvr>
    <a:masterClrMapping/>
  </p:clrMapOvr>
  <p:transition>
    <p:dissolv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40"/>
          <p:cNvSpPr>
            <a:spLocks noGrp="1" noChangeArrowheads="1"/>
          </p:cNvSpPr>
          <p:nvPr>
            <p:ph type="dt" sz="half" idx="10"/>
          </p:nvPr>
        </p:nvSpPr>
        <p:spPr/>
        <p:txBody>
          <a:bodyPr/>
          <a:lstStyle>
            <a:lvl1pPr>
              <a:defRPr/>
            </a:lvl1pPr>
          </a:lstStyle>
          <a:p>
            <a:pPr>
              <a:defRPr/>
            </a:pPr>
            <a:endParaRPr lang="en-US" altLang="en-US"/>
          </a:p>
        </p:txBody>
      </p:sp>
      <p:sp>
        <p:nvSpPr>
          <p:cNvPr id="8"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9" name="Rectangle 42"/>
          <p:cNvSpPr>
            <a:spLocks noGrp="1" noChangeArrowheads="1"/>
          </p:cNvSpPr>
          <p:nvPr>
            <p:ph type="sldNum" sz="quarter" idx="12"/>
          </p:nvPr>
        </p:nvSpPr>
        <p:spPr/>
        <p:txBody>
          <a:bodyPr/>
          <a:lstStyle>
            <a:lvl1pPr>
              <a:defRPr/>
            </a:lvl1pPr>
          </a:lstStyle>
          <a:p>
            <a:pPr>
              <a:defRPr/>
            </a:pPr>
            <a:fld id="{6B8A6D50-21D7-447F-B623-A369C5EC112C}" type="slidenum">
              <a:rPr lang="en-US" altLang="en-US"/>
            </a:fld>
            <a:endParaRPr lang="en-US" altLang="en-US"/>
          </a:p>
        </p:txBody>
      </p:sp>
    </p:spTree>
  </p:cSld>
  <p:clrMapOvr>
    <a:masterClrMapping/>
  </p:clrMapOvr>
  <p:transition>
    <p:dissolv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0"/>
          <p:cNvSpPr>
            <a:spLocks noGrp="1" noChangeArrowheads="1"/>
          </p:cNvSpPr>
          <p:nvPr>
            <p:ph type="dt" sz="half" idx="10"/>
          </p:nvPr>
        </p:nvSpPr>
        <p:spPr/>
        <p:txBody>
          <a:bodyPr/>
          <a:lstStyle>
            <a:lvl1pPr>
              <a:defRPr/>
            </a:lvl1pPr>
          </a:lstStyle>
          <a:p>
            <a:pPr>
              <a:defRPr/>
            </a:pPr>
            <a:endParaRPr lang="en-US" altLang="en-US"/>
          </a:p>
        </p:txBody>
      </p:sp>
      <p:sp>
        <p:nvSpPr>
          <p:cNvPr id="4"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5" name="Rectangle 42"/>
          <p:cNvSpPr>
            <a:spLocks noGrp="1" noChangeArrowheads="1"/>
          </p:cNvSpPr>
          <p:nvPr>
            <p:ph type="sldNum" sz="quarter" idx="12"/>
          </p:nvPr>
        </p:nvSpPr>
        <p:spPr/>
        <p:txBody>
          <a:bodyPr/>
          <a:lstStyle>
            <a:lvl1pPr>
              <a:defRPr/>
            </a:lvl1pPr>
          </a:lstStyle>
          <a:p>
            <a:pPr>
              <a:defRPr/>
            </a:pPr>
            <a:fld id="{F4C665C3-373C-49B9-9AE0-7C422D22AC6B}" type="slidenum">
              <a:rPr lang="en-US" altLang="en-US"/>
            </a:fld>
            <a:endParaRPr lang="en-US" alt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endParaRPr 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54DBF644-6C50-41F5-990C-15F4C0A90FCA}" type="slidenum">
              <a:rPr lang="en-US" altLang="en-US"/>
            </a:fld>
            <a:endParaRPr lang="en-US" altLang="en-US"/>
          </a:p>
        </p:txBody>
      </p:sp>
    </p:spTree>
  </p:cSld>
  <p:clrMapOvr>
    <a:masterClrMapping/>
  </p:clrMapOvr>
  <p:transition>
    <p:split orient="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p:txBody>
          <a:bodyPr/>
          <a:lstStyle>
            <a:lvl1pPr>
              <a:defRPr/>
            </a:lvl1pPr>
          </a:lstStyle>
          <a:p>
            <a:pPr>
              <a:defRPr/>
            </a:pPr>
            <a:endParaRPr lang="en-US" altLang="en-US"/>
          </a:p>
        </p:txBody>
      </p:sp>
      <p:sp>
        <p:nvSpPr>
          <p:cNvPr id="3"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4" name="Rectangle 42"/>
          <p:cNvSpPr>
            <a:spLocks noGrp="1" noChangeArrowheads="1"/>
          </p:cNvSpPr>
          <p:nvPr>
            <p:ph type="sldNum" sz="quarter" idx="12"/>
          </p:nvPr>
        </p:nvSpPr>
        <p:spPr/>
        <p:txBody>
          <a:bodyPr/>
          <a:lstStyle>
            <a:lvl1pPr>
              <a:defRPr/>
            </a:lvl1pPr>
          </a:lstStyle>
          <a:p>
            <a:pPr>
              <a:defRPr/>
            </a:pPr>
            <a:fld id="{B0E1FBA5-64FF-4097-AF61-C88FD814EC2E}" type="slidenum">
              <a:rPr lang="en-US" altLang="en-US"/>
            </a:fld>
            <a:endParaRPr lang="en-US" altLang="en-US"/>
          </a:p>
        </p:txBody>
      </p:sp>
    </p:spTree>
  </p:cSld>
  <p:clrMapOvr>
    <a:masterClrMapping/>
  </p:clrMapOvr>
  <p:transition>
    <p:dissolv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40"/>
          <p:cNvSpPr>
            <a:spLocks noGrp="1" noChangeArrowheads="1"/>
          </p:cNvSpPr>
          <p:nvPr>
            <p:ph type="dt" sz="half" idx="10"/>
          </p:nvPr>
        </p:nvSpPr>
        <p:spPr/>
        <p:txBody>
          <a:bodyPr/>
          <a:lstStyle>
            <a:lvl1pPr>
              <a:defRPr/>
            </a:lvl1pPr>
          </a:lstStyle>
          <a:p>
            <a:pPr>
              <a:defRPr/>
            </a:pPr>
            <a:endParaRPr lang="en-US" altLang="en-US"/>
          </a:p>
        </p:txBody>
      </p:sp>
      <p:sp>
        <p:nvSpPr>
          <p:cNvPr id="6"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42"/>
          <p:cNvSpPr>
            <a:spLocks noGrp="1" noChangeArrowheads="1"/>
          </p:cNvSpPr>
          <p:nvPr>
            <p:ph type="sldNum" sz="quarter" idx="12"/>
          </p:nvPr>
        </p:nvSpPr>
        <p:spPr/>
        <p:txBody>
          <a:bodyPr/>
          <a:lstStyle>
            <a:lvl1pPr>
              <a:defRPr/>
            </a:lvl1pPr>
          </a:lstStyle>
          <a:p>
            <a:pPr>
              <a:defRPr/>
            </a:pPr>
            <a:fld id="{83C86DE7-6C31-41F6-91AF-382340AA8E70}" type="slidenum">
              <a:rPr lang="en-US" altLang="en-US"/>
            </a:fld>
            <a:endParaRPr lang="en-US" altLang="en-US"/>
          </a:p>
        </p:txBody>
      </p:sp>
    </p:spTree>
  </p:cSld>
  <p:clrMapOvr>
    <a:masterClrMapping/>
  </p:clrMapOvr>
  <p:transition>
    <p:dissolv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40"/>
          <p:cNvSpPr>
            <a:spLocks noGrp="1" noChangeArrowheads="1"/>
          </p:cNvSpPr>
          <p:nvPr>
            <p:ph type="dt" sz="half" idx="10"/>
          </p:nvPr>
        </p:nvSpPr>
        <p:spPr/>
        <p:txBody>
          <a:bodyPr/>
          <a:lstStyle>
            <a:lvl1pPr>
              <a:defRPr/>
            </a:lvl1pPr>
          </a:lstStyle>
          <a:p>
            <a:pPr>
              <a:defRPr/>
            </a:pPr>
            <a:endParaRPr lang="en-US" altLang="en-US"/>
          </a:p>
        </p:txBody>
      </p:sp>
      <p:sp>
        <p:nvSpPr>
          <p:cNvPr id="6"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42"/>
          <p:cNvSpPr>
            <a:spLocks noGrp="1" noChangeArrowheads="1"/>
          </p:cNvSpPr>
          <p:nvPr>
            <p:ph type="sldNum" sz="quarter" idx="12"/>
          </p:nvPr>
        </p:nvSpPr>
        <p:spPr/>
        <p:txBody>
          <a:bodyPr/>
          <a:lstStyle>
            <a:lvl1pPr>
              <a:defRPr/>
            </a:lvl1pPr>
          </a:lstStyle>
          <a:p>
            <a:pPr>
              <a:defRPr/>
            </a:pPr>
            <a:fld id="{7F17FEC9-FC01-442A-B683-9B5F31D01FF4}" type="slidenum">
              <a:rPr lang="en-US" altLang="en-US"/>
            </a:fld>
            <a:endParaRPr lang="en-US" altLang="en-US"/>
          </a:p>
        </p:txBody>
      </p:sp>
    </p:spTree>
  </p:cSld>
  <p:clrMapOvr>
    <a:masterClrMapping/>
  </p:clrMapOvr>
  <p:transition>
    <p:dissolv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0"/>
          <p:cNvSpPr>
            <a:spLocks noGrp="1" noChangeArrowheads="1"/>
          </p:cNvSpPr>
          <p:nvPr>
            <p:ph type="dt" sz="half" idx="10"/>
          </p:nvPr>
        </p:nvSpPr>
        <p:spPr/>
        <p:txBody>
          <a:bodyPr/>
          <a:lstStyle>
            <a:lvl1pPr>
              <a:defRPr/>
            </a:lvl1pPr>
          </a:lstStyle>
          <a:p>
            <a:pPr>
              <a:defRPr/>
            </a:pPr>
            <a:endParaRPr lang="en-US" altLang="en-US"/>
          </a:p>
        </p:txBody>
      </p:sp>
      <p:sp>
        <p:nvSpPr>
          <p:cNvPr id="5"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42"/>
          <p:cNvSpPr>
            <a:spLocks noGrp="1" noChangeArrowheads="1"/>
          </p:cNvSpPr>
          <p:nvPr>
            <p:ph type="sldNum" sz="quarter" idx="12"/>
          </p:nvPr>
        </p:nvSpPr>
        <p:spPr/>
        <p:txBody>
          <a:bodyPr/>
          <a:lstStyle>
            <a:lvl1pPr>
              <a:defRPr/>
            </a:lvl1pPr>
          </a:lstStyle>
          <a:p>
            <a:pPr>
              <a:defRPr/>
            </a:pPr>
            <a:fld id="{D5232B1B-21EA-48F2-A060-4B86E353A370}" type="slidenum">
              <a:rPr lang="en-US" altLang="en-US"/>
            </a:fld>
            <a:endParaRPr lang="en-US" altLang="en-US"/>
          </a:p>
        </p:txBody>
      </p:sp>
    </p:spTree>
  </p:cSld>
  <p:clrMapOvr>
    <a:masterClrMapping/>
  </p:clrMapOvr>
  <p:transition>
    <p:dissolv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0"/>
          <p:cNvSpPr>
            <a:spLocks noGrp="1" noChangeArrowheads="1"/>
          </p:cNvSpPr>
          <p:nvPr>
            <p:ph type="dt" sz="half" idx="10"/>
          </p:nvPr>
        </p:nvSpPr>
        <p:spPr/>
        <p:txBody>
          <a:bodyPr/>
          <a:lstStyle>
            <a:lvl1pPr>
              <a:defRPr/>
            </a:lvl1pPr>
          </a:lstStyle>
          <a:p>
            <a:pPr>
              <a:defRPr/>
            </a:pPr>
            <a:endParaRPr lang="en-US" altLang="en-US"/>
          </a:p>
        </p:txBody>
      </p:sp>
      <p:sp>
        <p:nvSpPr>
          <p:cNvPr id="5"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42"/>
          <p:cNvSpPr>
            <a:spLocks noGrp="1" noChangeArrowheads="1"/>
          </p:cNvSpPr>
          <p:nvPr>
            <p:ph type="sldNum" sz="quarter" idx="12"/>
          </p:nvPr>
        </p:nvSpPr>
        <p:spPr/>
        <p:txBody>
          <a:bodyPr/>
          <a:lstStyle>
            <a:lvl1pPr>
              <a:defRPr/>
            </a:lvl1pPr>
          </a:lstStyle>
          <a:p>
            <a:pPr>
              <a:defRPr/>
            </a:pPr>
            <a:fld id="{1E4F2C3A-09DB-4F52-B059-740A9E112FA1}" type="slidenum">
              <a:rPr lang="en-US" altLang="en-US"/>
            </a:fld>
            <a:endParaRPr lang="en-US" altLang="en-US"/>
          </a:p>
        </p:txBody>
      </p:sp>
    </p:spTree>
  </p:cSld>
  <p:clrMapOvr>
    <a:masterClrMapping/>
  </p:clrMapOvr>
  <p:transition>
    <p:dissolv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0"/>
          <p:cNvSpPr>
            <a:spLocks noGrp="1" noChangeArrowheads="1"/>
          </p:cNvSpPr>
          <p:nvPr>
            <p:ph type="dt" sz="half" idx="10"/>
          </p:nvPr>
        </p:nvSpPr>
        <p:spPr/>
        <p:txBody>
          <a:bodyPr/>
          <a:lstStyle>
            <a:lvl1pPr>
              <a:defRPr/>
            </a:lvl1pPr>
          </a:lstStyle>
          <a:p>
            <a:pPr>
              <a:defRPr/>
            </a:pPr>
            <a:endParaRPr lang="en-US" altLang="en-US"/>
          </a:p>
        </p:txBody>
      </p:sp>
      <p:sp>
        <p:nvSpPr>
          <p:cNvPr id="6"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42"/>
          <p:cNvSpPr>
            <a:spLocks noGrp="1" noChangeArrowheads="1"/>
          </p:cNvSpPr>
          <p:nvPr>
            <p:ph type="sldNum" sz="quarter" idx="12"/>
          </p:nvPr>
        </p:nvSpPr>
        <p:spPr/>
        <p:txBody>
          <a:bodyPr/>
          <a:lstStyle>
            <a:lvl1pPr>
              <a:defRPr/>
            </a:lvl1pPr>
          </a:lstStyle>
          <a:p>
            <a:pPr>
              <a:defRPr/>
            </a:pPr>
            <a:fld id="{92584BB6-8921-427F-A1CB-C1EA4794EA56}" type="slidenum">
              <a:rPr lang="en-US" altLang="en-US"/>
            </a:fld>
            <a:endParaRPr lang="en-US" altLang="en-US"/>
          </a:p>
        </p:txBody>
      </p:sp>
    </p:spTree>
  </p:cSld>
  <p:clrMapOvr>
    <a:masterClrMapping/>
  </p:clrMapOvr>
  <p:transition>
    <p:dissolv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showMasterSp="0">
  <p:cSld name="Title Slide">
    <p:spTree>
      <p:nvGrpSpPr>
        <p:cNvPr id="1" name=""/>
        <p:cNvGrpSpPr/>
        <p:nvPr/>
      </p:nvGrpSpPr>
      <p:grpSpPr>
        <a:xfrm>
          <a:off x="0" y="0"/>
          <a:ext cx="0" cy="0"/>
          <a:chOff x="0" y="0"/>
          <a:chExt cx="0" cy="0"/>
        </a:xfrm>
      </p:grpSpPr>
      <p:grpSp>
        <p:nvGrpSpPr>
          <p:cNvPr id="4" name="Group 2"/>
          <p:cNvGrpSpPr/>
          <p:nvPr/>
        </p:nvGrpSpPr>
        <p:grpSpPr bwMode="auto">
          <a:xfrm>
            <a:off x="0" y="0"/>
            <a:ext cx="9144000" cy="6934200"/>
            <a:chOff x="0" y="0"/>
            <a:chExt cx="5760" cy="4368"/>
          </a:xfrm>
        </p:grpSpPr>
        <p:sp>
          <p:nvSpPr>
            <p:cNvPr id="5" name="Freeform 3"/>
            <p:cNvSpPr/>
            <p:nvPr/>
          </p:nvSpPr>
          <p:spPr bwMode="hidden">
            <a:xfrm>
              <a:off x="0" y="2208"/>
              <a:ext cx="2515" cy="1970"/>
            </a:xfrm>
            <a:custGeom>
              <a:avLst/>
              <a:gdLst>
                <a:gd name="T0" fmla="*/ 744 w 2515"/>
                <a:gd name="T1" fmla="*/ 1669 h 1970"/>
                <a:gd name="T2" fmla="*/ 852 w 2515"/>
                <a:gd name="T3" fmla="*/ 1400 h 1970"/>
                <a:gd name="T4" fmla="*/ 876 w 2515"/>
                <a:gd name="T5" fmla="*/ 1171 h 1970"/>
                <a:gd name="T6" fmla="*/ 979 w 2515"/>
                <a:gd name="T7" fmla="*/ 1370 h 1970"/>
                <a:gd name="T8" fmla="*/ 1231 w 2515"/>
                <a:gd name="T9" fmla="*/ 1621 h 1970"/>
                <a:gd name="T10" fmla="*/ 1471 w 2515"/>
                <a:gd name="T11" fmla="*/ 1693 h 1970"/>
                <a:gd name="T12" fmla="*/ 1819 w 2515"/>
                <a:gd name="T13" fmla="*/ 1678 h 1970"/>
                <a:gd name="T14" fmla="*/ 1893 w 2515"/>
                <a:gd name="T15" fmla="*/ 1513 h 1970"/>
                <a:gd name="T16" fmla="*/ 1874 w 2515"/>
                <a:gd name="T17" fmla="*/ 1285 h 1970"/>
                <a:gd name="T18" fmla="*/ 1783 w 2515"/>
                <a:gd name="T19" fmla="*/ 967 h 1970"/>
                <a:gd name="T20" fmla="*/ 1289 w 2515"/>
                <a:gd name="T21" fmla="*/ 873 h 1970"/>
                <a:gd name="T22" fmla="*/ 1549 w 2515"/>
                <a:gd name="T23" fmla="*/ 745 h 1970"/>
                <a:gd name="T24" fmla="*/ 1753 w 2515"/>
                <a:gd name="T25" fmla="*/ 732 h 1970"/>
                <a:gd name="T26" fmla="*/ 2107 w 2515"/>
                <a:gd name="T27" fmla="*/ 618 h 1970"/>
                <a:gd name="T28" fmla="*/ 2377 w 2515"/>
                <a:gd name="T29" fmla="*/ 438 h 1970"/>
                <a:gd name="T30" fmla="*/ 2420 w 2515"/>
                <a:gd name="T31" fmla="*/ 343 h 1970"/>
                <a:gd name="T32" fmla="*/ 2077 w 2515"/>
                <a:gd name="T33" fmla="*/ 331 h 1970"/>
                <a:gd name="T34" fmla="*/ 1951 w 2515"/>
                <a:gd name="T35" fmla="*/ 301 h 1970"/>
                <a:gd name="T36" fmla="*/ 1645 w 2515"/>
                <a:gd name="T37" fmla="*/ 289 h 1970"/>
                <a:gd name="T38" fmla="*/ 1297 w 2515"/>
                <a:gd name="T39" fmla="*/ 408 h 1970"/>
                <a:gd name="T40" fmla="*/ 1308 w 2515"/>
                <a:gd name="T41" fmla="*/ 337 h 1970"/>
                <a:gd name="T42" fmla="*/ 1453 w 2515"/>
                <a:gd name="T43" fmla="*/ 168 h 1970"/>
                <a:gd name="T44" fmla="*/ 1477 w 2515"/>
                <a:gd name="T45" fmla="*/ 36 h 1970"/>
                <a:gd name="T46" fmla="*/ 1417 w 2515"/>
                <a:gd name="T47" fmla="*/ 24 h 1970"/>
                <a:gd name="T48" fmla="*/ 1189 w 2515"/>
                <a:gd name="T49" fmla="*/ 102 h 1970"/>
                <a:gd name="T50" fmla="*/ 1026 w 2515"/>
                <a:gd name="T51" fmla="*/ 144 h 1970"/>
                <a:gd name="T52" fmla="*/ 889 w 2515"/>
                <a:gd name="T53" fmla="*/ 331 h 1970"/>
                <a:gd name="T54" fmla="*/ 726 w 2515"/>
                <a:gd name="T55" fmla="*/ 480 h 1970"/>
                <a:gd name="T56" fmla="*/ 643 w 2515"/>
                <a:gd name="T57" fmla="*/ 540 h 1970"/>
                <a:gd name="T58" fmla="*/ 600 w 2515"/>
                <a:gd name="T59" fmla="*/ 516 h 1970"/>
                <a:gd name="T60" fmla="*/ 552 w 2515"/>
                <a:gd name="T61" fmla="*/ 486 h 1970"/>
                <a:gd name="T62" fmla="*/ 528 w 2515"/>
                <a:gd name="T63" fmla="*/ 462 h 1970"/>
                <a:gd name="T64" fmla="*/ 474 w 2515"/>
                <a:gd name="T65" fmla="*/ 426 h 1970"/>
                <a:gd name="T66" fmla="*/ 415 w 2515"/>
                <a:gd name="T67" fmla="*/ 390 h 1970"/>
                <a:gd name="T68" fmla="*/ 366 w 2515"/>
                <a:gd name="T69" fmla="*/ 366 h 1970"/>
                <a:gd name="T70" fmla="*/ 192 w 2515"/>
                <a:gd name="T71" fmla="*/ 234 h 1970"/>
                <a:gd name="T72" fmla="*/ 570 w 2515"/>
                <a:gd name="T73" fmla="*/ 564 h 1970"/>
                <a:gd name="T74" fmla="*/ 444 w 2515"/>
                <a:gd name="T75" fmla="*/ 732 h 1970"/>
                <a:gd name="T76" fmla="*/ 318 w 2515"/>
                <a:gd name="T77" fmla="*/ 787 h 1970"/>
                <a:gd name="T78" fmla="*/ 127 w 2515"/>
                <a:gd name="T79" fmla="*/ 853 h 1970"/>
                <a:gd name="T80" fmla="*/ 0 w 2515"/>
                <a:gd name="T81" fmla="*/ 1165 h 1970"/>
                <a:gd name="T82" fmla="*/ 372 w 2515"/>
                <a:gd name="T83" fmla="*/ 1015 h 1970"/>
                <a:gd name="T84" fmla="*/ 222 w 2515"/>
                <a:gd name="T85" fmla="*/ 1262 h 1970"/>
                <a:gd name="T86" fmla="*/ 139 w 2515"/>
                <a:gd name="T87" fmla="*/ 1459 h 1970"/>
                <a:gd name="T88" fmla="*/ 102 w 2515"/>
                <a:gd name="T89" fmla="*/ 1495 h 1970"/>
                <a:gd name="T90" fmla="*/ 84 w 2515"/>
                <a:gd name="T91" fmla="*/ 1519 h 1970"/>
                <a:gd name="T92" fmla="*/ 96 w 2515"/>
                <a:gd name="T93" fmla="*/ 1537 h 1970"/>
                <a:gd name="T94" fmla="*/ 127 w 2515"/>
                <a:gd name="T95" fmla="*/ 1567 h 1970"/>
                <a:gd name="T96" fmla="*/ 145 w 2515"/>
                <a:gd name="T97" fmla="*/ 1633 h 1970"/>
                <a:gd name="T98" fmla="*/ 156 w 2515"/>
                <a:gd name="T99" fmla="*/ 1693 h 1970"/>
                <a:gd name="T100" fmla="*/ 162 w 2515"/>
                <a:gd name="T101" fmla="*/ 1723 h 1970"/>
                <a:gd name="T102" fmla="*/ 216 w 2515"/>
                <a:gd name="T103" fmla="*/ 1802 h 1970"/>
                <a:gd name="T104" fmla="*/ 228 w 2515"/>
                <a:gd name="T105" fmla="*/ 1850 h 1970"/>
                <a:gd name="T106" fmla="*/ 240 w 2515"/>
                <a:gd name="T107" fmla="*/ 1904 h 1970"/>
                <a:gd name="T108" fmla="*/ 246 w 2515"/>
                <a:gd name="T109" fmla="*/ 1922 h 1970"/>
                <a:gd name="T110" fmla="*/ 258 w 2515"/>
                <a:gd name="T111" fmla="*/ 1970 h 1970"/>
                <a:gd name="T112" fmla="*/ 462 w 2515"/>
                <a:gd name="T113" fmla="*/ 1922 h 1970"/>
                <a:gd name="T114" fmla="*/ 624 w 2515"/>
                <a:gd name="T115" fmla="*/ 1778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 name="Freeform 4"/>
            <p:cNvSpPr/>
            <p:nvPr/>
          </p:nvSpPr>
          <p:spPr bwMode="hidden">
            <a:xfrm>
              <a:off x="0" y="2496"/>
              <a:ext cx="2112" cy="1604"/>
            </a:xfrm>
            <a:custGeom>
              <a:avLst/>
              <a:gdLst>
                <a:gd name="T0" fmla="*/ 580 w 2123"/>
                <a:gd name="T1" fmla="*/ 1043 h 1696"/>
                <a:gd name="T2" fmla="*/ 544 w 2123"/>
                <a:gd name="T3" fmla="*/ 683 h 1696"/>
                <a:gd name="T4" fmla="*/ 670 w 2123"/>
                <a:gd name="T5" fmla="*/ 395 h 1696"/>
                <a:gd name="T6" fmla="*/ 927 w 2123"/>
                <a:gd name="T7" fmla="*/ 587 h 1696"/>
                <a:gd name="T8" fmla="*/ 1214 w 2123"/>
                <a:gd name="T9" fmla="*/ 869 h 1696"/>
                <a:gd name="T10" fmla="*/ 1483 w 2123"/>
                <a:gd name="T11" fmla="*/ 1109 h 1696"/>
                <a:gd name="T12" fmla="*/ 1800 w 2123"/>
                <a:gd name="T13" fmla="*/ 1360 h 1696"/>
                <a:gd name="T14" fmla="*/ 1883 w 2123"/>
                <a:gd name="T15" fmla="*/ 1414 h 1696"/>
                <a:gd name="T16" fmla="*/ 1836 w 2123"/>
                <a:gd name="T17" fmla="*/ 1354 h 1696"/>
                <a:gd name="T18" fmla="*/ 1411 w 2123"/>
                <a:gd name="T19" fmla="*/ 1001 h 1696"/>
                <a:gd name="T20" fmla="*/ 1088 w 2123"/>
                <a:gd name="T21" fmla="*/ 683 h 1696"/>
                <a:gd name="T22" fmla="*/ 723 w 2123"/>
                <a:gd name="T23" fmla="*/ 329 h 1696"/>
                <a:gd name="T24" fmla="*/ 999 w 2123"/>
                <a:gd name="T25" fmla="*/ 311 h 1696"/>
                <a:gd name="T26" fmla="*/ 1286 w 2123"/>
                <a:gd name="T27" fmla="*/ 317 h 1696"/>
                <a:gd name="T28" fmla="*/ 1614 w 2123"/>
                <a:gd name="T29" fmla="*/ 269 h 1696"/>
                <a:gd name="T30" fmla="*/ 2123 w 2123"/>
                <a:gd name="T31" fmla="*/ 197 h 1696"/>
                <a:gd name="T32" fmla="*/ 2075 w 2123"/>
                <a:gd name="T33" fmla="*/ 173 h 1696"/>
                <a:gd name="T34" fmla="*/ 1543 w 2123"/>
                <a:gd name="T35" fmla="*/ 257 h 1696"/>
                <a:gd name="T36" fmla="*/ 1208 w 2123"/>
                <a:gd name="T37" fmla="*/ 275 h 1696"/>
                <a:gd name="T38" fmla="*/ 759 w 2123"/>
                <a:gd name="T39" fmla="*/ 257 h 1696"/>
                <a:gd name="T40" fmla="*/ 819 w 2123"/>
                <a:gd name="T41" fmla="*/ 227 h 1696"/>
                <a:gd name="T42" fmla="*/ 1142 w 2123"/>
                <a:gd name="T43" fmla="*/ 0 h 1696"/>
                <a:gd name="T44" fmla="*/ 1088 w 2123"/>
                <a:gd name="T45" fmla="*/ 30 h 1696"/>
                <a:gd name="T46" fmla="*/ 1010 w 2123"/>
                <a:gd name="T47" fmla="*/ 84 h 1696"/>
                <a:gd name="T48" fmla="*/ 855 w 2123"/>
                <a:gd name="T49" fmla="*/ 191 h 1696"/>
                <a:gd name="T50" fmla="*/ 670 w 2123"/>
                <a:gd name="T51" fmla="*/ 281 h 1696"/>
                <a:gd name="T52" fmla="*/ 634 w 2123"/>
                <a:gd name="T53" fmla="*/ 359 h 1696"/>
                <a:gd name="T54" fmla="*/ 305 w 2123"/>
                <a:gd name="T55" fmla="*/ 587 h 1696"/>
                <a:gd name="T56" fmla="*/ 0 w 2123"/>
                <a:gd name="T57" fmla="*/ 725 h 1696"/>
                <a:gd name="T58" fmla="*/ 0 w 2123"/>
                <a:gd name="T59" fmla="*/ 731 h 1696"/>
                <a:gd name="T60" fmla="*/ 0 w 2123"/>
                <a:gd name="T61" fmla="*/ 767 h 1696"/>
                <a:gd name="T62" fmla="*/ 299 w 2123"/>
                <a:gd name="T63" fmla="*/ 635 h 1696"/>
                <a:gd name="T64" fmla="*/ 592 w 2123"/>
                <a:gd name="T65" fmla="*/ 431 h 1696"/>
                <a:gd name="T66" fmla="*/ 508 w 2123"/>
                <a:gd name="T67" fmla="*/ 671 h 1696"/>
                <a:gd name="T68" fmla="*/ 526 w 2123"/>
                <a:gd name="T69" fmla="*/ 995 h 1696"/>
                <a:gd name="T70" fmla="*/ 460 w 2123"/>
                <a:gd name="T71" fmla="*/ 1168 h 1696"/>
                <a:gd name="T72" fmla="*/ 329 w 2123"/>
                <a:gd name="T73" fmla="*/ 1480 h 1696"/>
                <a:gd name="T74" fmla="*/ 323 w 2123"/>
                <a:gd name="T75" fmla="*/ 1696 h 1696"/>
                <a:gd name="T76" fmla="*/ 329 w 2123"/>
                <a:gd name="T77" fmla="*/ 1696 h 1696"/>
                <a:gd name="T78" fmla="*/ 347 w 2123"/>
                <a:gd name="T79" fmla="*/ 1552 h 1696"/>
                <a:gd name="T80" fmla="*/ 580 w 2123"/>
                <a:gd name="T81" fmla="*/ 1043 h 1696"/>
                <a:gd name="T82" fmla="*/ 580 w 2123"/>
                <a:gd name="T83" fmla="*/ 1043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 name="Freeform 5"/>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8" name="Freeform 6"/>
            <p:cNvSpPr/>
            <p:nvPr/>
          </p:nvSpPr>
          <p:spPr bwMode="hidden">
            <a:xfrm>
              <a:off x="0" y="524"/>
              <a:ext cx="973" cy="1195"/>
            </a:xfrm>
            <a:custGeom>
              <a:avLst/>
              <a:gdLst>
                <a:gd name="T0" fmla="*/ 323 w 969"/>
                <a:gd name="T1" fmla="*/ 1186 h 1192"/>
                <a:gd name="T2" fmla="*/ 490 w 969"/>
                <a:gd name="T3" fmla="*/ 1192 h 1192"/>
                <a:gd name="T4" fmla="*/ 580 w 969"/>
                <a:gd name="T5" fmla="*/ 1150 h 1192"/>
                <a:gd name="T6" fmla="*/ 813 w 969"/>
                <a:gd name="T7" fmla="*/ 1085 h 1192"/>
                <a:gd name="T8" fmla="*/ 933 w 969"/>
                <a:gd name="T9" fmla="*/ 1055 h 1192"/>
                <a:gd name="T10" fmla="*/ 759 w 969"/>
                <a:gd name="T11" fmla="*/ 989 h 1192"/>
                <a:gd name="T12" fmla="*/ 556 w 969"/>
                <a:gd name="T13" fmla="*/ 953 h 1192"/>
                <a:gd name="T14" fmla="*/ 197 w 969"/>
                <a:gd name="T15" fmla="*/ 971 h 1192"/>
                <a:gd name="T16" fmla="*/ 299 w 969"/>
                <a:gd name="T17" fmla="*/ 893 h 1192"/>
                <a:gd name="T18" fmla="*/ 496 w 969"/>
                <a:gd name="T19" fmla="*/ 803 h 1192"/>
                <a:gd name="T20" fmla="*/ 694 w 969"/>
                <a:gd name="T21" fmla="*/ 671 h 1192"/>
                <a:gd name="T22" fmla="*/ 700 w 969"/>
                <a:gd name="T23" fmla="*/ 671 h 1192"/>
                <a:gd name="T24" fmla="*/ 712 w 969"/>
                <a:gd name="T25" fmla="*/ 665 h 1192"/>
                <a:gd name="T26" fmla="*/ 753 w 969"/>
                <a:gd name="T27" fmla="*/ 647 h 1192"/>
                <a:gd name="T28" fmla="*/ 777 w 969"/>
                <a:gd name="T29" fmla="*/ 641 h 1192"/>
                <a:gd name="T30" fmla="*/ 789 w 969"/>
                <a:gd name="T31" fmla="*/ 629 h 1192"/>
                <a:gd name="T32" fmla="*/ 795 w 969"/>
                <a:gd name="T33" fmla="*/ 617 h 1192"/>
                <a:gd name="T34" fmla="*/ 789 w 969"/>
                <a:gd name="T35" fmla="*/ 611 h 1192"/>
                <a:gd name="T36" fmla="*/ 783 w 969"/>
                <a:gd name="T37" fmla="*/ 599 h 1192"/>
                <a:gd name="T38" fmla="*/ 783 w 969"/>
                <a:gd name="T39" fmla="*/ 575 h 1192"/>
                <a:gd name="T40" fmla="*/ 795 w 969"/>
                <a:gd name="T41" fmla="*/ 545 h 1192"/>
                <a:gd name="T42" fmla="*/ 807 w 969"/>
                <a:gd name="T43" fmla="*/ 515 h 1192"/>
                <a:gd name="T44" fmla="*/ 825 w 969"/>
                <a:gd name="T45" fmla="*/ 485 h 1192"/>
                <a:gd name="T46" fmla="*/ 837 w 969"/>
                <a:gd name="T47" fmla="*/ 455 h 1192"/>
                <a:gd name="T48" fmla="*/ 843 w 969"/>
                <a:gd name="T49" fmla="*/ 437 h 1192"/>
                <a:gd name="T50" fmla="*/ 849 w 969"/>
                <a:gd name="T51" fmla="*/ 431 h 1192"/>
                <a:gd name="T52" fmla="*/ 849 w 969"/>
                <a:gd name="T53" fmla="*/ 347 h 1192"/>
                <a:gd name="T54" fmla="*/ 849 w 969"/>
                <a:gd name="T55" fmla="*/ 341 h 1192"/>
                <a:gd name="T56" fmla="*/ 855 w 969"/>
                <a:gd name="T57" fmla="*/ 335 h 1192"/>
                <a:gd name="T58" fmla="*/ 873 w 969"/>
                <a:gd name="T59" fmla="*/ 305 h 1192"/>
                <a:gd name="T60" fmla="*/ 885 w 969"/>
                <a:gd name="T61" fmla="*/ 269 h 1192"/>
                <a:gd name="T62" fmla="*/ 897 w 969"/>
                <a:gd name="T63" fmla="*/ 239 h 1192"/>
                <a:gd name="T64" fmla="*/ 903 w 969"/>
                <a:gd name="T65" fmla="*/ 227 h 1192"/>
                <a:gd name="T66" fmla="*/ 909 w 969"/>
                <a:gd name="T67" fmla="*/ 215 h 1192"/>
                <a:gd name="T68" fmla="*/ 927 w 969"/>
                <a:gd name="T69" fmla="*/ 173 h 1192"/>
                <a:gd name="T70" fmla="*/ 945 w 969"/>
                <a:gd name="T71" fmla="*/ 137 h 1192"/>
                <a:gd name="T72" fmla="*/ 951 w 969"/>
                <a:gd name="T73" fmla="*/ 125 h 1192"/>
                <a:gd name="T74" fmla="*/ 951 w 969"/>
                <a:gd name="T75" fmla="*/ 119 h 1192"/>
                <a:gd name="T76" fmla="*/ 969 w 969"/>
                <a:gd name="T77" fmla="*/ 0 h 1192"/>
                <a:gd name="T78" fmla="*/ 945 w 969"/>
                <a:gd name="T79" fmla="*/ 47 h 1192"/>
                <a:gd name="T80" fmla="*/ 783 w 969"/>
                <a:gd name="T81" fmla="*/ 113 h 1192"/>
                <a:gd name="T82" fmla="*/ 706 w 969"/>
                <a:gd name="T83" fmla="*/ 161 h 1192"/>
                <a:gd name="T84" fmla="*/ 460 w 969"/>
                <a:gd name="T85" fmla="*/ 233 h 1192"/>
                <a:gd name="T86" fmla="*/ 281 w 969"/>
                <a:gd name="T87" fmla="*/ 287 h 1192"/>
                <a:gd name="T88" fmla="*/ 173 w 969"/>
                <a:gd name="T89" fmla="*/ 293 h 1192"/>
                <a:gd name="T90" fmla="*/ 12 w 969"/>
                <a:gd name="T91" fmla="*/ 485 h 1192"/>
                <a:gd name="T92" fmla="*/ 0 w 969"/>
                <a:gd name="T93" fmla="*/ 509 h 1192"/>
                <a:gd name="T94" fmla="*/ 0 w 969"/>
                <a:gd name="T95" fmla="*/ 1186 h 1192"/>
                <a:gd name="T96" fmla="*/ 96 w 969"/>
                <a:gd name="T97" fmla="*/ 1180 h 1192"/>
                <a:gd name="T98" fmla="*/ 323 w 969"/>
                <a:gd name="T99" fmla="*/ 1186 h 1192"/>
                <a:gd name="T100" fmla="*/ 323 w 969"/>
                <a:gd name="T101" fmla="*/ 118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9" name="Freeform 7"/>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0" name="Freeform 8"/>
            <p:cNvSpPr/>
            <p:nvPr/>
          </p:nvSpPr>
          <p:spPr bwMode="hidden">
            <a:xfrm>
              <a:off x="3525" y="1"/>
              <a:ext cx="2185" cy="1508"/>
            </a:xfrm>
            <a:custGeom>
              <a:avLst/>
              <a:gdLst>
                <a:gd name="T0" fmla="*/ 1034 w 2176"/>
                <a:gd name="T1" fmla="*/ 767 h 1505"/>
                <a:gd name="T2" fmla="*/ 1190 w 2176"/>
                <a:gd name="T3" fmla="*/ 1235 h 1505"/>
                <a:gd name="T4" fmla="*/ 956 w 2176"/>
                <a:gd name="T5" fmla="*/ 1193 h 1505"/>
                <a:gd name="T6" fmla="*/ 723 w 2176"/>
                <a:gd name="T7" fmla="*/ 1127 h 1505"/>
                <a:gd name="T8" fmla="*/ 442 w 2176"/>
                <a:gd name="T9" fmla="*/ 1109 h 1505"/>
                <a:gd name="T10" fmla="*/ 0 w 2176"/>
                <a:gd name="T11" fmla="*/ 1079 h 1505"/>
                <a:gd name="T12" fmla="*/ 30 w 2176"/>
                <a:gd name="T13" fmla="*/ 1115 h 1505"/>
                <a:gd name="T14" fmla="*/ 496 w 2176"/>
                <a:gd name="T15" fmla="*/ 1133 h 1505"/>
                <a:gd name="T16" fmla="*/ 777 w 2176"/>
                <a:gd name="T17" fmla="*/ 1187 h 1505"/>
                <a:gd name="T18" fmla="*/ 1130 w 2176"/>
                <a:gd name="T19" fmla="*/ 1301 h 1505"/>
                <a:gd name="T20" fmla="*/ 1070 w 2176"/>
                <a:gd name="T21" fmla="*/ 1319 h 1505"/>
                <a:gd name="T22" fmla="*/ 711 w 2176"/>
                <a:gd name="T23" fmla="*/ 1505 h 1505"/>
                <a:gd name="T24" fmla="*/ 765 w 2176"/>
                <a:gd name="T25" fmla="*/ 1481 h 1505"/>
                <a:gd name="T26" fmla="*/ 861 w 2176"/>
                <a:gd name="T27" fmla="*/ 1439 h 1505"/>
                <a:gd name="T28" fmla="*/ 1022 w 2176"/>
                <a:gd name="T29" fmla="*/ 1355 h 1505"/>
                <a:gd name="T30" fmla="*/ 1214 w 2176"/>
                <a:gd name="T31" fmla="*/ 1295 h 1505"/>
                <a:gd name="T32" fmla="*/ 1267 w 2176"/>
                <a:gd name="T33" fmla="*/ 1223 h 1505"/>
                <a:gd name="T34" fmla="*/ 1632 w 2176"/>
                <a:gd name="T35" fmla="*/ 1043 h 1505"/>
                <a:gd name="T36" fmla="*/ 1931 w 2176"/>
                <a:gd name="T37" fmla="*/ 953 h 1505"/>
                <a:gd name="T38" fmla="*/ 2176 w 2176"/>
                <a:gd name="T39" fmla="*/ 821 h 1505"/>
                <a:gd name="T40" fmla="*/ 1961 w 2176"/>
                <a:gd name="T41" fmla="*/ 911 h 1505"/>
                <a:gd name="T42" fmla="*/ 1656 w 2176"/>
                <a:gd name="T43" fmla="*/ 989 h 1505"/>
                <a:gd name="T44" fmla="*/ 1339 w 2176"/>
                <a:gd name="T45" fmla="*/ 1151 h 1505"/>
                <a:gd name="T46" fmla="*/ 1501 w 2176"/>
                <a:gd name="T47" fmla="*/ 905 h 1505"/>
                <a:gd name="T48" fmla="*/ 1620 w 2176"/>
                <a:gd name="T49" fmla="*/ 545 h 1505"/>
                <a:gd name="T50" fmla="*/ 1740 w 2176"/>
                <a:gd name="T51" fmla="*/ 372 h 1505"/>
                <a:gd name="T52" fmla="*/ 1979 w 2176"/>
                <a:gd name="T53" fmla="*/ 60 h 1505"/>
                <a:gd name="T54" fmla="*/ 2003 w 2176"/>
                <a:gd name="T55" fmla="*/ 0 h 1505"/>
                <a:gd name="T56" fmla="*/ 1973 w 2176"/>
                <a:gd name="T57" fmla="*/ 0 h 1505"/>
                <a:gd name="T58" fmla="*/ 1596 w 2176"/>
                <a:gd name="T59" fmla="*/ 480 h 1505"/>
                <a:gd name="T60" fmla="*/ 1477 w 2176"/>
                <a:gd name="T61" fmla="*/ 887 h 1505"/>
                <a:gd name="T62" fmla="*/ 1255 w 2176"/>
                <a:gd name="T63" fmla="*/ 1175 h 1505"/>
                <a:gd name="T64" fmla="*/ 1130 w 2176"/>
                <a:gd name="T65" fmla="*/ 905 h 1505"/>
                <a:gd name="T66" fmla="*/ 1010 w 2176"/>
                <a:gd name="T67" fmla="*/ 540 h 1505"/>
                <a:gd name="T68" fmla="*/ 885 w 2176"/>
                <a:gd name="T69" fmla="*/ 222 h 1505"/>
                <a:gd name="T70" fmla="*/ 789 w 2176"/>
                <a:gd name="T71" fmla="*/ 0 h 1505"/>
                <a:gd name="T72" fmla="*/ 753 w 2176"/>
                <a:gd name="T73" fmla="*/ 0 h 1505"/>
                <a:gd name="T74" fmla="*/ 903 w 2176"/>
                <a:gd name="T75" fmla="*/ 354 h 1505"/>
                <a:gd name="T76" fmla="*/ 1034 w 2176"/>
                <a:gd name="T77" fmla="*/ 767 h 1505"/>
                <a:gd name="T78" fmla="*/ 1034 w 2176"/>
                <a:gd name="T79" fmla="*/ 767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1" name="Freeform 9"/>
            <p:cNvSpPr/>
            <p:nvPr/>
          </p:nvSpPr>
          <p:spPr bwMode="hidden">
            <a:xfrm>
              <a:off x="0" y="649"/>
              <a:ext cx="816" cy="806"/>
            </a:xfrm>
            <a:custGeom>
              <a:avLst/>
              <a:gdLst>
                <a:gd name="T0" fmla="*/ 161 w 813"/>
                <a:gd name="T1" fmla="*/ 564 h 804"/>
                <a:gd name="T2" fmla="*/ 329 w 813"/>
                <a:gd name="T3" fmla="*/ 438 h 804"/>
                <a:gd name="T4" fmla="*/ 646 w 813"/>
                <a:gd name="T5" fmla="*/ 216 h 804"/>
                <a:gd name="T6" fmla="*/ 813 w 813"/>
                <a:gd name="T7" fmla="*/ 0 h 804"/>
                <a:gd name="T8" fmla="*/ 676 w 813"/>
                <a:gd name="T9" fmla="*/ 150 h 804"/>
                <a:gd name="T10" fmla="*/ 144 w 813"/>
                <a:gd name="T11" fmla="*/ 504 h 804"/>
                <a:gd name="T12" fmla="*/ 0 w 813"/>
                <a:gd name="T13" fmla="*/ 732 h 804"/>
                <a:gd name="T14" fmla="*/ 0 w 813"/>
                <a:gd name="T15" fmla="*/ 804 h 804"/>
                <a:gd name="T16" fmla="*/ 161 w 813"/>
                <a:gd name="T17" fmla="*/ 564 h 804"/>
                <a:gd name="T18" fmla="*/ 161 w 813"/>
                <a:gd name="T19" fmla="*/ 564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2" name="Freeform 10"/>
            <p:cNvSpPr/>
            <p:nvPr/>
          </p:nvSpPr>
          <p:spPr bwMode="hidden">
            <a:xfrm>
              <a:off x="0" y="1545"/>
              <a:ext cx="762" cy="107"/>
            </a:xfrm>
            <a:custGeom>
              <a:avLst/>
              <a:gdLst>
                <a:gd name="T0" fmla="*/ 460 w 759"/>
                <a:gd name="T1" fmla="*/ 66 h 107"/>
                <a:gd name="T2" fmla="*/ 759 w 759"/>
                <a:gd name="T3" fmla="*/ 0 h 107"/>
                <a:gd name="T4" fmla="*/ 496 w 759"/>
                <a:gd name="T5" fmla="*/ 36 h 107"/>
                <a:gd name="T6" fmla="*/ 138 w 759"/>
                <a:gd name="T7" fmla="*/ 48 h 107"/>
                <a:gd name="T8" fmla="*/ 0 w 759"/>
                <a:gd name="T9" fmla="*/ 78 h 107"/>
                <a:gd name="T10" fmla="*/ 0 w 759"/>
                <a:gd name="T11" fmla="*/ 107 h 107"/>
                <a:gd name="T12" fmla="*/ 96 w 759"/>
                <a:gd name="T13" fmla="*/ 89 h 107"/>
                <a:gd name="T14" fmla="*/ 460 w 759"/>
                <a:gd name="T15" fmla="*/ 66 h 107"/>
                <a:gd name="T16" fmla="*/ 460 w 759"/>
                <a:gd name="T17" fmla="*/ 6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3" name="Freeform 11"/>
            <p:cNvSpPr/>
            <p:nvPr/>
          </p:nvSpPr>
          <p:spPr bwMode="hidden">
            <a:xfrm>
              <a:off x="2314" y="3431"/>
              <a:ext cx="3182" cy="745"/>
            </a:xfrm>
            <a:custGeom>
              <a:avLst/>
              <a:gdLst>
                <a:gd name="T0" fmla="*/ 1387 w 3169"/>
                <a:gd name="T1" fmla="*/ 239 h 743"/>
                <a:gd name="T2" fmla="*/ 1734 w 3169"/>
                <a:gd name="T3" fmla="*/ 233 h 743"/>
                <a:gd name="T4" fmla="*/ 2087 w 3169"/>
                <a:gd name="T5" fmla="*/ 251 h 743"/>
                <a:gd name="T6" fmla="*/ 2505 w 3169"/>
                <a:gd name="T7" fmla="*/ 233 h 743"/>
                <a:gd name="T8" fmla="*/ 3169 w 3169"/>
                <a:gd name="T9" fmla="*/ 204 h 743"/>
                <a:gd name="T10" fmla="*/ 3115 w 3169"/>
                <a:gd name="T11" fmla="*/ 186 h 743"/>
                <a:gd name="T12" fmla="*/ 2422 w 3169"/>
                <a:gd name="T13" fmla="*/ 221 h 743"/>
                <a:gd name="T14" fmla="*/ 2003 w 3169"/>
                <a:gd name="T15" fmla="*/ 221 h 743"/>
                <a:gd name="T16" fmla="*/ 1459 w 3169"/>
                <a:gd name="T17" fmla="*/ 186 h 743"/>
                <a:gd name="T18" fmla="*/ 1543 w 3169"/>
                <a:gd name="T19" fmla="*/ 168 h 743"/>
                <a:gd name="T20" fmla="*/ 2039 w 3169"/>
                <a:gd name="T21" fmla="*/ 0 h 743"/>
                <a:gd name="T22" fmla="*/ 1961 w 3169"/>
                <a:gd name="T23" fmla="*/ 24 h 743"/>
                <a:gd name="T24" fmla="*/ 1836 w 3169"/>
                <a:gd name="T25" fmla="*/ 66 h 743"/>
                <a:gd name="T26" fmla="*/ 1602 w 3169"/>
                <a:gd name="T27" fmla="*/ 138 h 743"/>
                <a:gd name="T28" fmla="*/ 1339 w 3169"/>
                <a:gd name="T29" fmla="*/ 198 h 743"/>
                <a:gd name="T30" fmla="*/ 1268 w 3169"/>
                <a:gd name="T31" fmla="*/ 251 h 743"/>
                <a:gd name="T32" fmla="*/ 765 w 3169"/>
                <a:gd name="T33" fmla="*/ 413 h 743"/>
                <a:gd name="T34" fmla="*/ 335 w 3169"/>
                <a:gd name="T35" fmla="*/ 503 h 743"/>
                <a:gd name="T36" fmla="*/ 0 w 3169"/>
                <a:gd name="T37" fmla="*/ 617 h 743"/>
                <a:gd name="T38" fmla="*/ 299 w 3169"/>
                <a:gd name="T39" fmla="*/ 539 h 743"/>
                <a:gd name="T40" fmla="*/ 735 w 3169"/>
                <a:gd name="T41" fmla="*/ 449 h 743"/>
                <a:gd name="T42" fmla="*/ 1178 w 3169"/>
                <a:gd name="T43" fmla="*/ 311 h 743"/>
                <a:gd name="T44" fmla="*/ 981 w 3169"/>
                <a:gd name="T45" fmla="*/ 491 h 743"/>
                <a:gd name="T46" fmla="*/ 867 w 3169"/>
                <a:gd name="T47" fmla="*/ 743 h 743"/>
                <a:gd name="T48" fmla="*/ 861 w 3169"/>
                <a:gd name="T49" fmla="*/ 743 h 743"/>
                <a:gd name="T50" fmla="*/ 933 w 3169"/>
                <a:gd name="T51" fmla="*/ 743 h 743"/>
                <a:gd name="T52" fmla="*/ 1022 w 3169"/>
                <a:gd name="T53" fmla="*/ 497 h 743"/>
                <a:gd name="T54" fmla="*/ 1297 w 3169"/>
                <a:gd name="T55" fmla="*/ 281 h 743"/>
                <a:gd name="T56" fmla="*/ 1531 w 3169"/>
                <a:gd name="T57" fmla="*/ 449 h 743"/>
                <a:gd name="T58" fmla="*/ 1770 w 3169"/>
                <a:gd name="T59" fmla="*/ 677 h 743"/>
                <a:gd name="T60" fmla="*/ 1854 w 3169"/>
                <a:gd name="T61" fmla="*/ 743 h 743"/>
                <a:gd name="T62" fmla="*/ 1919 w 3169"/>
                <a:gd name="T63" fmla="*/ 743 h 743"/>
                <a:gd name="T64" fmla="*/ 1692 w 3169"/>
                <a:gd name="T65" fmla="*/ 527 h 743"/>
                <a:gd name="T66" fmla="*/ 1387 w 3169"/>
                <a:gd name="T67" fmla="*/ 239 h 743"/>
                <a:gd name="T68" fmla="*/ 1387 w 3169"/>
                <a:gd name="T69" fmla="*/ 23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Rectangle 12"/>
            <p:cNvSpPr>
              <a:spLocks noChangeArrowheads="1"/>
            </p:cNvSpPr>
            <p:nvPr/>
          </p:nvSpPr>
          <p:spPr bwMode="hidden">
            <a:xfrm>
              <a:off x="192" y="127"/>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Rectangle 13"/>
            <p:cNvSpPr>
              <a:spLocks noChangeArrowheads="1"/>
            </p:cNvSpPr>
            <p:nvPr/>
          </p:nvSpPr>
          <p:spPr bwMode="hidden">
            <a:xfrm>
              <a:off x="204" y="131"/>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6" name="Freeform 14"/>
            <p:cNvSpPr/>
            <p:nvPr/>
          </p:nvSpPr>
          <p:spPr bwMode="hidden">
            <a:xfrm>
              <a:off x="0" y="4032"/>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7" name="Freeform 15"/>
            <p:cNvSpPr/>
            <p:nvPr/>
          </p:nvSpPr>
          <p:spPr bwMode="hidden">
            <a:xfrm>
              <a:off x="0" y="4032"/>
              <a:ext cx="5760" cy="336"/>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8" name="Freeform 16"/>
            <p:cNvSpPr/>
            <p:nvPr/>
          </p:nvSpPr>
          <p:spPr bwMode="hidden">
            <a:xfrm>
              <a:off x="0" y="0"/>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9" name="Freeform 17"/>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0" name="Freeform 18"/>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1" name="Freeform 19"/>
            <p:cNvSpPr/>
            <p:nvPr/>
          </p:nvSpPr>
          <p:spPr bwMode="hidden">
            <a:xfrm>
              <a:off x="2932" y="1728"/>
              <a:ext cx="2828" cy="2366"/>
            </a:xfrm>
            <a:custGeom>
              <a:avLst/>
              <a:gdLst>
                <a:gd name="T0" fmla="*/ 1814 w 2828"/>
                <a:gd name="T1" fmla="*/ 606 h 2366"/>
                <a:gd name="T2" fmla="*/ 1615 w 2828"/>
                <a:gd name="T3" fmla="*/ 252 h 2366"/>
                <a:gd name="T4" fmla="*/ 1345 w 2828"/>
                <a:gd name="T5" fmla="*/ 132 h 2366"/>
                <a:gd name="T6" fmla="*/ 1381 w 2828"/>
                <a:gd name="T7" fmla="*/ 492 h 2366"/>
                <a:gd name="T8" fmla="*/ 955 w 2828"/>
                <a:gd name="T9" fmla="*/ 221 h 2366"/>
                <a:gd name="T10" fmla="*/ 877 w 2828"/>
                <a:gd name="T11" fmla="*/ 161 h 2366"/>
                <a:gd name="T12" fmla="*/ 841 w 2828"/>
                <a:gd name="T13" fmla="*/ 167 h 2366"/>
                <a:gd name="T14" fmla="*/ 720 w 2828"/>
                <a:gd name="T15" fmla="*/ 161 h 2366"/>
                <a:gd name="T16" fmla="*/ 613 w 2828"/>
                <a:gd name="T17" fmla="*/ 144 h 2366"/>
                <a:gd name="T18" fmla="*/ 492 w 2828"/>
                <a:gd name="T19" fmla="*/ 161 h 2366"/>
                <a:gd name="T20" fmla="*/ 432 w 2828"/>
                <a:gd name="T21" fmla="*/ 150 h 2366"/>
                <a:gd name="T22" fmla="*/ 342 w 2828"/>
                <a:gd name="T23" fmla="*/ 138 h 2366"/>
                <a:gd name="T24" fmla="*/ 246 w 2828"/>
                <a:gd name="T25" fmla="*/ 126 h 2366"/>
                <a:gd name="T26" fmla="*/ 174 w 2828"/>
                <a:gd name="T27" fmla="*/ 114 h 2366"/>
                <a:gd name="T28" fmla="*/ 216 w 2828"/>
                <a:gd name="T29" fmla="*/ 240 h 2366"/>
                <a:gd name="T30" fmla="*/ 607 w 2828"/>
                <a:gd name="T31" fmla="*/ 588 h 2366"/>
                <a:gd name="T32" fmla="*/ 1177 w 2828"/>
                <a:gd name="T33" fmla="*/ 817 h 2366"/>
                <a:gd name="T34" fmla="*/ 972 w 2828"/>
                <a:gd name="T35" fmla="*/ 871 h 2366"/>
                <a:gd name="T36" fmla="*/ 492 w 2828"/>
                <a:gd name="T37" fmla="*/ 1111 h 2366"/>
                <a:gd name="T38" fmla="*/ 276 w 2828"/>
                <a:gd name="T39" fmla="*/ 1441 h 2366"/>
                <a:gd name="T40" fmla="*/ 42 w 2828"/>
                <a:gd name="T41" fmla="*/ 1441 h 2366"/>
                <a:gd name="T42" fmla="*/ 367 w 2828"/>
                <a:gd name="T43" fmla="*/ 1585 h 2366"/>
                <a:gd name="T44" fmla="*/ 949 w 2828"/>
                <a:gd name="T45" fmla="*/ 1712 h 2366"/>
                <a:gd name="T46" fmla="*/ 1519 w 2828"/>
                <a:gd name="T47" fmla="*/ 1537 h 2366"/>
                <a:gd name="T48" fmla="*/ 1735 w 2828"/>
                <a:gd name="T49" fmla="*/ 1513 h 2366"/>
                <a:gd name="T50" fmla="*/ 1723 w 2828"/>
                <a:gd name="T51" fmla="*/ 1802 h 2366"/>
                <a:gd name="T52" fmla="*/ 2042 w 2828"/>
                <a:gd name="T53" fmla="*/ 2229 h 2366"/>
                <a:gd name="T54" fmla="*/ 2191 w 2828"/>
                <a:gd name="T55" fmla="*/ 2133 h 2366"/>
                <a:gd name="T56" fmla="*/ 2270 w 2828"/>
                <a:gd name="T57" fmla="*/ 1970 h 2366"/>
                <a:gd name="T58" fmla="*/ 2233 w 2828"/>
                <a:gd name="T59" fmla="*/ 1573 h 2366"/>
                <a:gd name="T60" fmla="*/ 2294 w 2828"/>
                <a:gd name="T61" fmla="*/ 1483 h 2366"/>
                <a:gd name="T62" fmla="*/ 2588 w 2828"/>
                <a:gd name="T63" fmla="*/ 1688 h 2366"/>
                <a:gd name="T64" fmla="*/ 2695 w 2828"/>
                <a:gd name="T65" fmla="*/ 1682 h 2366"/>
                <a:gd name="T66" fmla="*/ 2588 w 2828"/>
                <a:gd name="T67" fmla="*/ 1543 h 2366"/>
                <a:gd name="T68" fmla="*/ 2510 w 2828"/>
                <a:gd name="T69" fmla="*/ 1357 h 2366"/>
                <a:gd name="T70" fmla="*/ 2354 w 2828"/>
                <a:gd name="T71" fmla="*/ 1184 h 2366"/>
                <a:gd name="T72" fmla="*/ 2102 w 2828"/>
                <a:gd name="T73" fmla="*/ 931 h 2366"/>
                <a:gd name="T74" fmla="*/ 2137 w 2828"/>
                <a:gd name="T75" fmla="*/ 907 h 2366"/>
                <a:gd name="T76" fmla="*/ 2215 w 2828"/>
                <a:gd name="T77" fmla="*/ 871 h 2366"/>
                <a:gd name="T78" fmla="*/ 2324 w 2828"/>
                <a:gd name="T79" fmla="*/ 817 h 2366"/>
                <a:gd name="T80" fmla="*/ 2372 w 2828"/>
                <a:gd name="T81" fmla="*/ 787 h 2366"/>
                <a:gd name="T82" fmla="*/ 2078 w 2828"/>
                <a:gd name="T83" fmla="*/ 865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2" name="Freeform 20"/>
            <p:cNvSpPr/>
            <p:nvPr/>
          </p:nvSpPr>
          <p:spPr bwMode="hidden">
            <a:xfrm>
              <a:off x="3160" y="1860"/>
              <a:ext cx="2162" cy="1934"/>
            </a:xfrm>
            <a:custGeom>
              <a:avLst/>
              <a:gdLst>
                <a:gd name="T0" fmla="*/ 1842 w 2153"/>
                <a:gd name="T1" fmla="*/ 851 h 1930"/>
                <a:gd name="T2" fmla="*/ 1937 w 2153"/>
                <a:gd name="T3" fmla="*/ 1019 h 1930"/>
                <a:gd name="T4" fmla="*/ 2051 w 2153"/>
                <a:gd name="T5" fmla="*/ 1168 h 1930"/>
                <a:gd name="T6" fmla="*/ 2117 w 2153"/>
                <a:gd name="T7" fmla="*/ 1246 h 1930"/>
                <a:gd name="T8" fmla="*/ 2153 w 2153"/>
                <a:gd name="T9" fmla="*/ 1294 h 1930"/>
                <a:gd name="T10" fmla="*/ 1889 w 2153"/>
                <a:gd name="T11" fmla="*/ 977 h 1930"/>
                <a:gd name="T12" fmla="*/ 1860 w 2153"/>
                <a:gd name="T13" fmla="*/ 929 h 1930"/>
                <a:gd name="T14" fmla="*/ 1782 w 2153"/>
                <a:gd name="T15" fmla="*/ 1240 h 1930"/>
                <a:gd name="T16" fmla="*/ 1770 w 2153"/>
                <a:gd name="T17" fmla="*/ 1486 h 1930"/>
                <a:gd name="T18" fmla="*/ 1818 w 2153"/>
                <a:gd name="T19" fmla="*/ 1906 h 1930"/>
                <a:gd name="T20" fmla="*/ 1788 w 2153"/>
                <a:gd name="T21" fmla="*/ 1930 h 1930"/>
                <a:gd name="T22" fmla="*/ 1746 w 2153"/>
                <a:gd name="T23" fmla="*/ 1534 h 1930"/>
                <a:gd name="T24" fmla="*/ 1728 w 2153"/>
                <a:gd name="T25" fmla="*/ 1288 h 1930"/>
                <a:gd name="T26" fmla="*/ 1764 w 2153"/>
                <a:gd name="T27" fmla="*/ 1085 h 1930"/>
                <a:gd name="T28" fmla="*/ 1770 w 2153"/>
                <a:gd name="T29" fmla="*/ 875 h 1930"/>
                <a:gd name="T30" fmla="*/ 1268 w 2153"/>
                <a:gd name="T31" fmla="*/ 1007 h 1930"/>
                <a:gd name="T32" fmla="*/ 825 w 2153"/>
                <a:gd name="T33" fmla="*/ 1132 h 1930"/>
                <a:gd name="T34" fmla="*/ 323 w 2153"/>
                <a:gd name="T35" fmla="*/ 1312 h 1930"/>
                <a:gd name="T36" fmla="*/ 18 w 2153"/>
                <a:gd name="T37" fmla="*/ 1420 h 1930"/>
                <a:gd name="T38" fmla="*/ 311 w 2153"/>
                <a:gd name="T39" fmla="*/ 1282 h 1930"/>
                <a:gd name="T40" fmla="*/ 682 w 2153"/>
                <a:gd name="T41" fmla="*/ 1144 h 1930"/>
                <a:gd name="T42" fmla="*/ 1022 w 2153"/>
                <a:gd name="T43" fmla="*/ 1037 h 1930"/>
                <a:gd name="T44" fmla="*/ 1411 w 2153"/>
                <a:gd name="T45" fmla="*/ 929 h 1930"/>
                <a:gd name="T46" fmla="*/ 1692 w 2153"/>
                <a:gd name="T47" fmla="*/ 815 h 1930"/>
                <a:gd name="T48" fmla="*/ 1333 w 2153"/>
                <a:gd name="T49" fmla="*/ 623 h 1930"/>
                <a:gd name="T50" fmla="*/ 861 w 2153"/>
                <a:gd name="T51" fmla="*/ 515 h 1930"/>
                <a:gd name="T52" fmla="*/ 227 w 2153"/>
                <a:gd name="T53" fmla="*/ 161 h 1930"/>
                <a:gd name="T54" fmla="*/ 0 w 2153"/>
                <a:gd name="T55" fmla="*/ 83 h 1930"/>
                <a:gd name="T56" fmla="*/ 329 w 2153"/>
                <a:gd name="T57" fmla="*/ 179 h 1930"/>
                <a:gd name="T58" fmla="*/ 712 w 2153"/>
                <a:gd name="T59" fmla="*/ 383 h 1930"/>
                <a:gd name="T60" fmla="*/ 933 w 2153"/>
                <a:gd name="T61" fmla="*/ 491 h 1930"/>
                <a:gd name="T62" fmla="*/ 1351 w 2153"/>
                <a:gd name="T63" fmla="*/ 593 h 1930"/>
                <a:gd name="T64" fmla="*/ 1650 w 2153"/>
                <a:gd name="T65" fmla="*/ 743 h 1930"/>
                <a:gd name="T66" fmla="*/ 1423 w 2153"/>
                <a:gd name="T67" fmla="*/ 461 h 1930"/>
                <a:gd name="T68" fmla="*/ 1286 w 2153"/>
                <a:gd name="T69" fmla="*/ 191 h 1930"/>
                <a:gd name="T70" fmla="*/ 1154 w 2153"/>
                <a:gd name="T71" fmla="*/ 0 h 1930"/>
                <a:gd name="T72" fmla="*/ 1339 w 2153"/>
                <a:gd name="T73" fmla="*/ 215 h 1930"/>
                <a:gd name="T74" fmla="*/ 1489 w 2153"/>
                <a:gd name="T75" fmla="*/ 485 h 1930"/>
                <a:gd name="T76" fmla="*/ 1746 w 2153"/>
                <a:gd name="T77" fmla="*/ 803 h 1930"/>
                <a:gd name="T78" fmla="*/ 1842 w 2153"/>
                <a:gd name="T79" fmla="*/ 851 h 1930"/>
                <a:gd name="T80" fmla="*/ 1842 w 2153"/>
                <a:gd name="T81" fmla="*/ 851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701461" name="Rectangle 21"/>
          <p:cNvSpPr>
            <a:spLocks noGrp="1" noChangeArrowheads="1"/>
          </p:cNvSpPr>
          <p:nvPr>
            <p:ph type="ctrTitle" sz="quarter"/>
          </p:nvPr>
        </p:nvSpPr>
        <p:spPr>
          <a:xfrm>
            <a:off x="685800" y="1828800"/>
            <a:ext cx="7772400" cy="1736725"/>
          </a:xfrm>
        </p:spPr>
        <p:txBody>
          <a:bodyPr/>
          <a:lstStyle>
            <a:lvl1pPr>
              <a:defRPr sz="5400"/>
            </a:lvl1pPr>
          </a:lstStyle>
          <a:p>
            <a:pPr lvl="0"/>
            <a:r>
              <a:rPr lang="en-US" altLang="en-US" noProof="0" smtClean="0"/>
              <a:t>Click to edit Master title style</a:t>
            </a:r>
            <a:endParaRPr lang="en-US" altLang="en-US" noProof="0" smtClean="0"/>
          </a:p>
        </p:txBody>
      </p:sp>
      <p:sp>
        <p:nvSpPr>
          <p:cNvPr id="701462" name="Rectangle 2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smtClean="0"/>
              <a:t>Click to edit Master subtitle style</a:t>
            </a:r>
            <a:endParaRPr lang="en-US" altLang="en-US" noProof="0" smtClean="0"/>
          </a:p>
        </p:txBody>
      </p:sp>
      <p:sp>
        <p:nvSpPr>
          <p:cNvPr id="23" name="Rectangle 23"/>
          <p:cNvSpPr>
            <a:spLocks noGrp="1" noChangeArrowheads="1"/>
          </p:cNvSpPr>
          <p:nvPr>
            <p:ph type="dt" sz="quarter" idx="10"/>
          </p:nvPr>
        </p:nvSpPr>
        <p:spPr/>
        <p:txBody>
          <a:bodyPr/>
          <a:lstStyle>
            <a:lvl1pPr>
              <a:defRPr/>
            </a:lvl1pPr>
          </a:lstStyle>
          <a:p>
            <a:pPr>
              <a:defRPr/>
            </a:pPr>
            <a:endParaRPr lang="en-US" altLang="en-US"/>
          </a:p>
        </p:txBody>
      </p:sp>
      <p:sp>
        <p:nvSpPr>
          <p:cNvPr id="24"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25" name="Rectangle 25"/>
          <p:cNvSpPr>
            <a:spLocks noGrp="1" noChangeArrowheads="1"/>
          </p:cNvSpPr>
          <p:nvPr>
            <p:ph type="sldNum" sz="quarter" idx="12"/>
          </p:nvPr>
        </p:nvSpPr>
        <p:spPr/>
        <p:txBody>
          <a:bodyPr/>
          <a:lstStyle>
            <a:lvl1pPr>
              <a:defRPr/>
            </a:lvl1pPr>
          </a:lstStyle>
          <a:p>
            <a:pPr>
              <a:defRPr/>
            </a:pPr>
            <a:fld id="{0C12EB46-E651-4A32-B36D-2E914E999C4D}" type="slidenum">
              <a:rPr lang="en-US" altLang="en-US"/>
            </a:fld>
            <a:endParaRPr lang="en-US" altLang="en-US"/>
          </a:p>
        </p:txBody>
      </p:sp>
    </p:spTree>
  </p:cSld>
  <p:clrMapOvr>
    <a:masterClrMapping/>
  </p:clrMapOvr>
  <p:transition>
    <p:split orient="ver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23"/>
          <p:cNvSpPr>
            <a:spLocks noGrp="1" noChangeArrowheads="1"/>
          </p:cNvSpPr>
          <p:nvPr>
            <p:ph type="dt" sz="half" idx="10"/>
          </p:nvPr>
        </p:nvSpPr>
        <p:spPr/>
        <p:txBody>
          <a:bodyPr/>
          <a:lstStyle>
            <a:lvl1pPr>
              <a:defRPr/>
            </a:lvl1pPr>
          </a:lstStyle>
          <a:p>
            <a:pPr>
              <a:defRPr/>
            </a:pPr>
            <a:endParaRPr lang="en-US" altLang="en-US"/>
          </a:p>
        </p:txBody>
      </p:sp>
      <p:sp>
        <p:nvSpPr>
          <p:cNvPr id="5"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25"/>
          <p:cNvSpPr>
            <a:spLocks noGrp="1" noChangeArrowheads="1"/>
          </p:cNvSpPr>
          <p:nvPr>
            <p:ph type="sldNum" sz="quarter" idx="12"/>
          </p:nvPr>
        </p:nvSpPr>
        <p:spPr/>
        <p:txBody>
          <a:bodyPr/>
          <a:lstStyle>
            <a:lvl1pPr>
              <a:defRPr/>
            </a:lvl1pPr>
          </a:lstStyle>
          <a:p>
            <a:pPr>
              <a:defRPr/>
            </a:pPr>
            <a:fld id="{7D922915-A788-4AEC-AE0D-D561A1BC583C}" type="slidenum">
              <a:rPr lang="en-US" altLang="en-US"/>
            </a:fld>
            <a:endParaRPr lang="en-US" altLang="en-US"/>
          </a:p>
        </p:txBody>
      </p:sp>
    </p:spTree>
  </p:cSld>
  <p:clrMapOvr>
    <a:masterClrMapping/>
  </p:clrMapOvr>
  <p:transition>
    <p:split orient="ver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endParaRPr lang="en-US" smtClean="0"/>
          </a:p>
        </p:txBody>
      </p:sp>
      <p:sp>
        <p:nvSpPr>
          <p:cNvPr id="4" name="Rectangle 23"/>
          <p:cNvSpPr>
            <a:spLocks noGrp="1" noChangeArrowheads="1"/>
          </p:cNvSpPr>
          <p:nvPr>
            <p:ph type="dt" sz="half" idx="10"/>
          </p:nvPr>
        </p:nvSpPr>
        <p:spPr/>
        <p:txBody>
          <a:bodyPr/>
          <a:lstStyle>
            <a:lvl1pPr>
              <a:defRPr/>
            </a:lvl1pPr>
          </a:lstStyle>
          <a:p>
            <a:pPr>
              <a:defRPr/>
            </a:pPr>
            <a:endParaRPr lang="en-US" altLang="en-US"/>
          </a:p>
        </p:txBody>
      </p:sp>
      <p:sp>
        <p:nvSpPr>
          <p:cNvPr id="5"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25"/>
          <p:cNvSpPr>
            <a:spLocks noGrp="1" noChangeArrowheads="1"/>
          </p:cNvSpPr>
          <p:nvPr>
            <p:ph type="sldNum" sz="quarter" idx="12"/>
          </p:nvPr>
        </p:nvSpPr>
        <p:spPr/>
        <p:txBody>
          <a:bodyPr/>
          <a:lstStyle>
            <a:lvl1pPr>
              <a:defRPr/>
            </a:lvl1pPr>
          </a:lstStyle>
          <a:p>
            <a:pPr>
              <a:defRPr/>
            </a:pPr>
            <a:fld id="{21C8BDD3-D47D-44FA-BE0B-BAF56B9EEF9A}" type="slidenum">
              <a:rPr lang="en-US" altLang="en-US"/>
            </a:fld>
            <a:endParaRPr lang="en-US" altLang="en-US"/>
          </a:p>
        </p:txBody>
      </p:sp>
    </p:spTree>
  </p:cSld>
  <p:clrMapOvr>
    <a:masterClrMapping/>
  </p:clrMapOvr>
  <p:transition>
    <p:split orient="ver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23"/>
          <p:cNvSpPr>
            <a:spLocks noGrp="1" noChangeArrowheads="1"/>
          </p:cNvSpPr>
          <p:nvPr>
            <p:ph type="dt" sz="half" idx="10"/>
          </p:nvPr>
        </p:nvSpPr>
        <p:spPr/>
        <p:txBody>
          <a:bodyPr/>
          <a:lstStyle>
            <a:lvl1pPr>
              <a:defRPr/>
            </a:lvl1pPr>
          </a:lstStyle>
          <a:p>
            <a:pPr>
              <a:defRPr/>
            </a:pPr>
            <a:endParaRPr lang="en-US" altLang="en-US"/>
          </a:p>
        </p:txBody>
      </p:sp>
      <p:sp>
        <p:nvSpPr>
          <p:cNvPr id="6"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25"/>
          <p:cNvSpPr>
            <a:spLocks noGrp="1" noChangeArrowheads="1"/>
          </p:cNvSpPr>
          <p:nvPr>
            <p:ph type="sldNum" sz="quarter" idx="12"/>
          </p:nvPr>
        </p:nvSpPr>
        <p:spPr/>
        <p:txBody>
          <a:bodyPr/>
          <a:lstStyle>
            <a:lvl1pPr>
              <a:defRPr/>
            </a:lvl1pPr>
          </a:lstStyle>
          <a:p>
            <a:pPr>
              <a:defRPr/>
            </a:pPr>
            <a:fld id="{44FD7D72-721A-4740-ADFA-D8003340164C}" type="slidenum">
              <a:rPr lang="en-US" altLang="en-US"/>
            </a:fld>
            <a:endParaRPr lang="en-US" altLang="en-US"/>
          </a:p>
        </p:txBody>
      </p:sp>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05000"/>
            <a:ext cx="4038600" cy="4114800"/>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905000"/>
            <a:ext cx="4038600" cy="4114800"/>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6"/>
          <p:cNvSpPr>
            <a:spLocks noGrp="1" noChangeArrowheads="1"/>
          </p:cNvSpPr>
          <p:nvPr>
            <p:ph type="sldNum" sz="quarter" idx="12"/>
          </p:nvPr>
        </p:nvSpPr>
        <p:spPr/>
        <p:txBody>
          <a:bodyPr/>
          <a:lstStyle>
            <a:lvl1pPr>
              <a:defRPr/>
            </a:lvl1pPr>
          </a:lstStyle>
          <a:p>
            <a:pPr>
              <a:defRPr/>
            </a:pPr>
            <a:fld id="{E9F89140-D155-4CC3-A19D-158EDB1FF571}" type="slidenum">
              <a:rPr lang="en-US" altLang="en-US"/>
            </a:fld>
            <a:endParaRPr lang="en-US" altLang="en-US"/>
          </a:p>
        </p:txBody>
      </p:sp>
    </p:spTree>
  </p:cSld>
  <p:clrMapOvr>
    <a:masterClrMapping/>
  </p:clrMapOvr>
  <p:transition>
    <p:split orient="vert"/>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23"/>
          <p:cNvSpPr>
            <a:spLocks noGrp="1" noChangeArrowheads="1"/>
          </p:cNvSpPr>
          <p:nvPr>
            <p:ph type="dt" sz="half" idx="10"/>
          </p:nvPr>
        </p:nvSpPr>
        <p:spPr/>
        <p:txBody>
          <a:bodyPr/>
          <a:lstStyle>
            <a:lvl1pPr>
              <a:defRPr/>
            </a:lvl1pPr>
          </a:lstStyle>
          <a:p>
            <a:pPr>
              <a:defRPr/>
            </a:pPr>
            <a:endParaRPr lang="en-US" altLang="en-US"/>
          </a:p>
        </p:txBody>
      </p:sp>
      <p:sp>
        <p:nvSpPr>
          <p:cNvPr id="8"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9" name="Rectangle 25"/>
          <p:cNvSpPr>
            <a:spLocks noGrp="1" noChangeArrowheads="1"/>
          </p:cNvSpPr>
          <p:nvPr>
            <p:ph type="sldNum" sz="quarter" idx="12"/>
          </p:nvPr>
        </p:nvSpPr>
        <p:spPr/>
        <p:txBody>
          <a:bodyPr/>
          <a:lstStyle>
            <a:lvl1pPr>
              <a:defRPr/>
            </a:lvl1pPr>
          </a:lstStyle>
          <a:p>
            <a:pPr>
              <a:defRPr/>
            </a:pPr>
            <a:fld id="{D25F5335-9AC2-4270-834B-63E75B625310}" type="slidenum">
              <a:rPr lang="en-US" altLang="en-US"/>
            </a:fld>
            <a:endParaRPr lang="en-US" altLang="en-US"/>
          </a:p>
        </p:txBody>
      </p:sp>
    </p:spTree>
  </p:cSld>
  <p:clrMapOvr>
    <a:masterClrMapping/>
  </p:clrMapOvr>
  <p:transition>
    <p:split orient="ver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dt" sz="half" idx="10"/>
          </p:nvPr>
        </p:nvSpPr>
        <p:spPr/>
        <p:txBody>
          <a:bodyPr/>
          <a:lstStyle>
            <a:lvl1pPr>
              <a:defRPr/>
            </a:lvl1pPr>
          </a:lstStyle>
          <a:p>
            <a:pPr>
              <a:defRPr/>
            </a:pPr>
            <a:endParaRPr lang="en-US" altLang="en-US"/>
          </a:p>
        </p:txBody>
      </p:sp>
      <p:sp>
        <p:nvSpPr>
          <p:cNvPr id="4"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5" name="Rectangle 25"/>
          <p:cNvSpPr>
            <a:spLocks noGrp="1" noChangeArrowheads="1"/>
          </p:cNvSpPr>
          <p:nvPr>
            <p:ph type="sldNum" sz="quarter" idx="12"/>
          </p:nvPr>
        </p:nvSpPr>
        <p:spPr/>
        <p:txBody>
          <a:bodyPr/>
          <a:lstStyle>
            <a:lvl1pPr>
              <a:defRPr/>
            </a:lvl1pPr>
          </a:lstStyle>
          <a:p>
            <a:pPr>
              <a:defRPr/>
            </a:pPr>
            <a:fld id="{4E5277E6-9DDA-40C9-A684-2431F345D8BD}" type="slidenum">
              <a:rPr lang="en-US" altLang="en-US"/>
            </a:fld>
            <a:endParaRPr lang="en-US" altLang="en-US"/>
          </a:p>
        </p:txBody>
      </p:sp>
    </p:spTree>
  </p:cSld>
  <p:clrMapOvr>
    <a:masterClrMapping/>
  </p:clrMapOvr>
  <p:transition>
    <p:split orient="ver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p:txBody>
          <a:bodyPr/>
          <a:lstStyle>
            <a:lvl1pPr>
              <a:defRPr/>
            </a:lvl1pPr>
          </a:lstStyle>
          <a:p>
            <a:pPr>
              <a:defRPr/>
            </a:pPr>
            <a:endParaRPr lang="en-US" altLang="en-US"/>
          </a:p>
        </p:txBody>
      </p:sp>
      <p:sp>
        <p:nvSpPr>
          <p:cNvPr id="3"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4" name="Rectangle 25"/>
          <p:cNvSpPr>
            <a:spLocks noGrp="1" noChangeArrowheads="1"/>
          </p:cNvSpPr>
          <p:nvPr>
            <p:ph type="sldNum" sz="quarter" idx="12"/>
          </p:nvPr>
        </p:nvSpPr>
        <p:spPr/>
        <p:txBody>
          <a:bodyPr/>
          <a:lstStyle>
            <a:lvl1pPr>
              <a:defRPr/>
            </a:lvl1pPr>
          </a:lstStyle>
          <a:p>
            <a:pPr>
              <a:defRPr/>
            </a:pPr>
            <a:fld id="{4758ADB0-070D-4B90-84EC-42075F815CDB}" type="slidenum">
              <a:rPr lang="en-US" altLang="en-US"/>
            </a:fld>
            <a:endParaRPr lang="en-US" altLang="en-US"/>
          </a:p>
        </p:txBody>
      </p:sp>
    </p:spTree>
  </p:cSld>
  <p:clrMapOvr>
    <a:masterClrMapping/>
  </p:clrMapOvr>
  <p:transition>
    <p:split orient="ver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23"/>
          <p:cNvSpPr>
            <a:spLocks noGrp="1" noChangeArrowheads="1"/>
          </p:cNvSpPr>
          <p:nvPr>
            <p:ph type="dt" sz="half" idx="10"/>
          </p:nvPr>
        </p:nvSpPr>
        <p:spPr/>
        <p:txBody>
          <a:bodyPr/>
          <a:lstStyle>
            <a:lvl1pPr>
              <a:defRPr/>
            </a:lvl1pPr>
          </a:lstStyle>
          <a:p>
            <a:pPr>
              <a:defRPr/>
            </a:pPr>
            <a:endParaRPr lang="en-US" altLang="en-US"/>
          </a:p>
        </p:txBody>
      </p:sp>
      <p:sp>
        <p:nvSpPr>
          <p:cNvPr id="6"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25"/>
          <p:cNvSpPr>
            <a:spLocks noGrp="1" noChangeArrowheads="1"/>
          </p:cNvSpPr>
          <p:nvPr>
            <p:ph type="sldNum" sz="quarter" idx="12"/>
          </p:nvPr>
        </p:nvSpPr>
        <p:spPr/>
        <p:txBody>
          <a:bodyPr/>
          <a:lstStyle>
            <a:lvl1pPr>
              <a:defRPr/>
            </a:lvl1pPr>
          </a:lstStyle>
          <a:p>
            <a:pPr>
              <a:defRPr/>
            </a:pPr>
            <a:fld id="{88990D2C-8083-49F7-A2C2-C1CCEF1F2090}" type="slidenum">
              <a:rPr lang="en-US" altLang="en-US"/>
            </a:fld>
            <a:endParaRPr lang="en-US" altLang="en-US"/>
          </a:p>
        </p:txBody>
      </p:sp>
    </p:spTree>
  </p:cSld>
  <p:clrMapOvr>
    <a:masterClrMapping/>
  </p:clrMapOvr>
  <p:transition>
    <p:split orient="ver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23"/>
          <p:cNvSpPr>
            <a:spLocks noGrp="1" noChangeArrowheads="1"/>
          </p:cNvSpPr>
          <p:nvPr>
            <p:ph type="dt" sz="half" idx="10"/>
          </p:nvPr>
        </p:nvSpPr>
        <p:spPr/>
        <p:txBody>
          <a:bodyPr/>
          <a:lstStyle>
            <a:lvl1pPr>
              <a:defRPr/>
            </a:lvl1pPr>
          </a:lstStyle>
          <a:p>
            <a:pPr>
              <a:defRPr/>
            </a:pPr>
            <a:endParaRPr lang="en-US" altLang="en-US"/>
          </a:p>
        </p:txBody>
      </p:sp>
      <p:sp>
        <p:nvSpPr>
          <p:cNvPr id="6"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25"/>
          <p:cNvSpPr>
            <a:spLocks noGrp="1" noChangeArrowheads="1"/>
          </p:cNvSpPr>
          <p:nvPr>
            <p:ph type="sldNum" sz="quarter" idx="12"/>
          </p:nvPr>
        </p:nvSpPr>
        <p:spPr/>
        <p:txBody>
          <a:bodyPr/>
          <a:lstStyle>
            <a:lvl1pPr>
              <a:defRPr/>
            </a:lvl1pPr>
          </a:lstStyle>
          <a:p>
            <a:pPr>
              <a:defRPr/>
            </a:pPr>
            <a:fld id="{6B66080B-011E-4D63-870B-199684963239}" type="slidenum">
              <a:rPr lang="en-US" altLang="en-US"/>
            </a:fld>
            <a:endParaRPr lang="en-US" altLang="en-US"/>
          </a:p>
        </p:txBody>
      </p:sp>
    </p:spTree>
  </p:cSld>
  <p:clrMapOvr>
    <a:masterClrMapping/>
  </p:clrMapOvr>
  <p:transition>
    <p:split orient="ver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23"/>
          <p:cNvSpPr>
            <a:spLocks noGrp="1" noChangeArrowheads="1"/>
          </p:cNvSpPr>
          <p:nvPr>
            <p:ph type="dt" sz="half" idx="10"/>
          </p:nvPr>
        </p:nvSpPr>
        <p:spPr/>
        <p:txBody>
          <a:bodyPr/>
          <a:lstStyle>
            <a:lvl1pPr>
              <a:defRPr/>
            </a:lvl1pPr>
          </a:lstStyle>
          <a:p>
            <a:pPr>
              <a:defRPr/>
            </a:pPr>
            <a:endParaRPr lang="en-US" altLang="en-US"/>
          </a:p>
        </p:txBody>
      </p:sp>
      <p:sp>
        <p:nvSpPr>
          <p:cNvPr id="5"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25"/>
          <p:cNvSpPr>
            <a:spLocks noGrp="1" noChangeArrowheads="1"/>
          </p:cNvSpPr>
          <p:nvPr>
            <p:ph type="sldNum" sz="quarter" idx="12"/>
          </p:nvPr>
        </p:nvSpPr>
        <p:spPr/>
        <p:txBody>
          <a:bodyPr/>
          <a:lstStyle>
            <a:lvl1pPr>
              <a:defRPr/>
            </a:lvl1pPr>
          </a:lstStyle>
          <a:p>
            <a:pPr>
              <a:defRPr/>
            </a:pPr>
            <a:fld id="{365F62D2-05E0-44CE-BBFB-CEE3174C4B1A}" type="slidenum">
              <a:rPr lang="en-US" altLang="en-US"/>
            </a:fld>
            <a:endParaRPr lang="en-US" altLang="en-US"/>
          </a:p>
        </p:txBody>
      </p:sp>
    </p:spTree>
  </p:cSld>
  <p:clrMapOvr>
    <a:masterClrMapping/>
  </p:clrMapOvr>
  <p:transition>
    <p:split orient="ver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23"/>
          <p:cNvSpPr>
            <a:spLocks noGrp="1" noChangeArrowheads="1"/>
          </p:cNvSpPr>
          <p:nvPr>
            <p:ph type="dt" sz="half" idx="10"/>
          </p:nvPr>
        </p:nvSpPr>
        <p:spPr/>
        <p:txBody>
          <a:bodyPr/>
          <a:lstStyle>
            <a:lvl1pPr>
              <a:defRPr/>
            </a:lvl1pPr>
          </a:lstStyle>
          <a:p>
            <a:pPr>
              <a:defRPr/>
            </a:pPr>
            <a:endParaRPr lang="en-US" altLang="en-US"/>
          </a:p>
        </p:txBody>
      </p:sp>
      <p:sp>
        <p:nvSpPr>
          <p:cNvPr id="5"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25"/>
          <p:cNvSpPr>
            <a:spLocks noGrp="1" noChangeArrowheads="1"/>
          </p:cNvSpPr>
          <p:nvPr>
            <p:ph type="sldNum" sz="quarter" idx="12"/>
          </p:nvPr>
        </p:nvSpPr>
        <p:spPr/>
        <p:txBody>
          <a:bodyPr/>
          <a:lstStyle>
            <a:lvl1pPr>
              <a:defRPr/>
            </a:lvl1pPr>
          </a:lstStyle>
          <a:p>
            <a:pPr>
              <a:defRPr/>
            </a:pPr>
            <a:fld id="{DF2AA345-7462-4447-9A87-1F31286DC186}" type="slidenum">
              <a:rPr lang="en-US" altLang="en-US"/>
            </a:fld>
            <a:endParaRPr lang="en-US" altLang="en-US"/>
          </a:p>
        </p:txBody>
      </p:sp>
    </p:spTree>
  </p:cSld>
  <p:clrMapOvr>
    <a:masterClrMapping/>
  </p:clrMapOvr>
  <p:transition>
    <p:split orient="ver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11204E7D-73B3-43BA-947C-42E622F79220}" type="slidenum">
              <a:rPr lang="en-US"/>
            </a:fld>
            <a:endParaRPr lang="en-US"/>
          </a:p>
        </p:txBody>
      </p:sp>
    </p:spTree>
  </p:cSld>
  <p:clrMapOvr>
    <a:masterClrMapping/>
  </p:clrMapOvr>
  <p:transition spd="slow"/>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8105BAEF-50CA-40FF-BFA3-224430E3F829}" type="slidenum">
              <a:rPr lang="en-US"/>
            </a:fld>
            <a:endParaRPr lang="en-US"/>
          </a:p>
        </p:txBody>
      </p:sp>
    </p:spTree>
  </p:cSld>
  <p:clrMapOvr>
    <a:masterClrMapping/>
  </p:clrMapOvr>
  <p:transition spd="slow"/>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endParaRPr 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6B38BCC9-F9E3-4BDC-ADD9-0DAC563A26B0}" type="slidenum">
              <a:rPr lang="en-US"/>
            </a:fld>
            <a:endParaRPr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9" name="Rectangle 6"/>
          <p:cNvSpPr>
            <a:spLocks noGrp="1" noChangeArrowheads="1"/>
          </p:cNvSpPr>
          <p:nvPr>
            <p:ph type="sldNum" sz="quarter" idx="12"/>
          </p:nvPr>
        </p:nvSpPr>
        <p:spPr/>
        <p:txBody>
          <a:bodyPr/>
          <a:lstStyle>
            <a:lvl1pPr>
              <a:defRPr/>
            </a:lvl1pPr>
          </a:lstStyle>
          <a:p>
            <a:pPr>
              <a:defRPr/>
            </a:pPr>
            <a:fld id="{2106C895-0689-4F2D-B572-E548276E3BAA}" type="slidenum">
              <a:rPr lang="en-US" altLang="en-US"/>
            </a:fld>
            <a:endParaRPr lang="en-US" altLang="en-US"/>
          </a:p>
        </p:txBody>
      </p:sp>
    </p:spTree>
  </p:cSld>
  <p:clrMapOvr>
    <a:masterClrMapping/>
  </p:clrMapOvr>
  <p:transition>
    <p:split orient="vert"/>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7593B2F9-1CD3-465E-B2B3-8FF9ACCB5CE8}" type="slidenum">
              <a:rPr lang="en-US"/>
            </a:fld>
            <a:endParaRPr lang="en-US"/>
          </a:p>
        </p:txBody>
      </p:sp>
    </p:spTree>
  </p:cSld>
  <p:clrMapOvr>
    <a:masterClrMapping/>
  </p:clrMapOvr>
  <p:transition spd="slow"/>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AF8516AC-2212-488B-95D4-7ADFC45BE4FC}" type="slidenum">
              <a:rPr lang="en-US"/>
            </a:fld>
            <a:endParaRPr lang="en-US"/>
          </a:p>
        </p:txBody>
      </p:sp>
    </p:spTree>
  </p:cSld>
  <p:clrMapOvr>
    <a:masterClrMapping/>
  </p:clrMapOvr>
  <p:transition spd="slow"/>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892F9DE8-B203-4D51-89B8-7618E1157767}" type="slidenum">
              <a:rPr lang="en-US"/>
            </a:fld>
            <a:endParaRPr lang="en-US"/>
          </a:p>
        </p:txBody>
      </p:sp>
    </p:spTree>
  </p:cSld>
  <p:clrMapOvr>
    <a:masterClrMapping/>
  </p:clrMapOvr>
  <p:transition spd="slow"/>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0766EFDF-BAAC-4DC7-8D98-1897418A64A1}" type="slidenum">
              <a:rPr lang="en-US"/>
            </a:fld>
            <a:endParaRPr lang="en-US"/>
          </a:p>
        </p:txBody>
      </p:sp>
    </p:spTree>
  </p:cSld>
  <p:clrMapOvr>
    <a:masterClrMapping/>
  </p:clrMapOvr>
  <p:transition spd="slow"/>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C4AE9BA0-322F-4D61-BA16-4D069F2BDC2F}" type="slidenum">
              <a:rPr lang="en-US"/>
            </a:fld>
            <a:endParaRPr lang="en-US"/>
          </a:p>
        </p:txBody>
      </p:sp>
    </p:spTree>
  </p:cSld>
  <p:clrMapOvr>
    <a:masterClrMapping/>
  </p:clrMapOvr>
  <p:transition spd="slow"/>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4406E1ED-D1FC-4862-B409-EC4F0092A6B9}" type="slidenum">
              <a:rPr lang="en-US"/>
            </a:fld>
            <a:endParaRPr lang="en-US"/>
          </a:p>
        </p:txBody>
      </p:sp>
    </p:spTree>
  </p:cSld>
  <p:clrMapOvr>
    <a:masterClrMapping/>
  </p:clrMapOvr>
  <p:transition spd="slow"/>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FAE3B28F-0628-4E4A-9D46-208B164A4FC7}" type="slidenum">
              <a:rPr lang="en-US"/>
            </a:fld>
            <a:endParaRPr lang="en-US"/>
          </a:p>
        </p:txBody>
      </p:sp>
    </p:spTree>
  </p:cSld>
  <p:clrMapOvr>
    <a:masterClrMapping/>
  </p:clrMapOvr>
  <p:transition spd="slow"/>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A1781182-9920-46F7-977F-1A02F992EEB2}" type="slidenum">
              <a:rPr lang="en-US"/>
            </a:fld>
            <a:endParaRPr 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5" name="Rectangle 6"/>
          <p:cNvSpPr>
            <a:spLocks noGrp="1" noChangeArrowheads="1"/>
          </p:cNvSpPr>
          <p:nvPr>
            <p:ph type="sldNum" sz="quarter" idx="12"/>
          </p:nvPr>
        </p:nvSpPr>
        <p:spPr/>
        <p:txBody>
          <a:bodyPr/>
          <a:lstStyle>
            <a:lvl1pPr>
              <a:defRPr/>
            </a:lvl1pPr>
          </a:lstStyle>
          <a:p>
            <a:pPr>
              <a:defRPr/>
            </a:pPr>
            <a:fld id="{F72CDF9A-68C4-4442-8ED6-F88FCE1DE2F0}" type="slidenum">
              <a:rPr lang="en-US" altLang="en-US"/>
            </a:fld>
            <a:endParaRPr lang="en-US" altLang="en-US"/>
          </a:p>
        </p:txBody>
      </p:sp>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4" name="Rectangle 6"/>
          <p:cNvSpPr>
            <a:spLocks noGrp="1" noChangeArrowheads="1"/>
          </p:cNvSpPr>
          <p:nvPr>
            <p:ph type="sldNum" sz="quarter" idx="12"/>
          </p:nvPr>
        </p:nvSpPr>
        <p:spPr/>
        <p:txBody>
          <a:bodyPr/>
          <a:lstStyle>
            <a:lvl1pPr>
              <a:defRPr/>
            </a:lvl1pPr>
          </a:lstStyle>
          <a:p>
            <a:pPr>
              <a:defRPr/>
            </a:pPr>
            <a:fld id="{4DEA5328-3BFD-40C4-B746-EB5423FA4643}" type="slidenum">
              <a:rPr lang="en-US" altLang="en-US"/>
            </a:fld>
            <a:endParaRPr lang="en-US" altLang="en-US"/>
          </a:p>
        </p:txBody>
      </p:sp>
    </p:spTree>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6"/>
          <p:cNvSpPr>
            <a:spLocks noGrp="1" noChangeArrowheads="1"/>
          </p:cNvSpPr>
          <p:nvPr>
            <p:ph type="sldNum" sz="quarter" idx="12"/>
          </p:nvPr>
        </p:nvSpPr>
        <p:spPr/>
        <p:txBody>
          <a:bodyPr/>
          <a:lstStyle>
            <a:lvl1pPr>
              <a:defRPr/>
            </a:lvl1pPr>
          </a:lstStyle>
          <a:p>
            <a:pPr>
              <a:defRPr/>
            </a:pPr>
            <a:fld id="{9E3C1F94-809B-4FFC-9F29-D07227C0AAF8}" type="slidenum">
              <a:rPr lang="en-US" altLang="en-US"/>
            </a:fld>
            <a:endParaRPr lang="en-US" altLang="en-US"/>
          </a:p>
        </p:txBody>
      </p:sp>
    </p:spTree>
  </p:cSld>
  <p:clrMapOvr>
    <a:masterClrMapping/>
  </p:clrMapOvr>
  <p:transition>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6"/>
          <p:cNvSpPr>
            <a:spLocks noGrp="1" noChangeArrowheads="1"/>
          </p:cNvSpPr>
          <p:nvPr>
            <p:ph type="sldNum" sz="quarter" idx="12"/>
          </p:nvPr>
        </p:nvSpPr>
        <p:spPr/>
        <p:txBody>
          <a:bodyPr/>
          <a:lstStyle>
            <a:lvl1pPr>
              <a:defRPr/>
            </a:lvl1pPr>
          </a:lstStyle>
          <a:p>
            <a:pPr>
              <a:defRPr/>
            </a:pPr>
            <a:fld id="{B54C6B30-E1F3-4D5C-976D-B72AFB18764B}" type="slidenum">
              <a:rPr lang="en-US" altLang="en-US"/>
            </a:fld>
            <a:endParaRPr lang="en-US" altLang="en-US"/>
          </a:p>
        </p:txBody>
      </p:sp>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3" Type="http://schemas.openxmlformats.org/officeDocument/2006/relationships/theme" Target="../theme/theme3.xml"/><Relationship Id="rId12" Type="http://schemas.openxmlformats.org/officeDocument/2006/relationships/slideLayout" Target="../slideLayouts/slideLayout35.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2" Type="http://schemas.openxmlformats.org/officeDocument/2006/relationships/theme" Target="../theme/theme4.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5.xml"/><Relationship Id="rId8" Type="http://schemas.openxmlformats.org/officeDocument/2006/relationships/slideLayout" Target="../slideLayouts/slideLayout54.xml"/><Relationship Id="rId7" Type="http://schemas.openxmlformats.org/officeDocument/2006/relationships/slideLayout" Target="../slideLayouts/slideLayout53.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3" Type="http://schemas.openxmlformats.org/officeDocument/2006/relationships/theme" Target="../theme/theme5.xml"/><Relationship Id="rId12" Type="http://schemas.openxmlformats.org/officeDocument/2006/relationships/image" Target="../media/image2.jpeg"/><Relationship Id="rId11" Type="http://schemas.openxmlformats.org/officeDocument/2006/relationships/slideLayout" Target="../slideLayouts/slideLayout57.xml"/><Relationship Id="rId10" Type="http://schemas.openxmlformats.org/officeDocument/2006/relationships/slideLayout" Target="../slideLayouts/slideLayout56.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bwMode="auto">
          <a:xfrm>
            <a:off x="457200" y="292100"/>
            <a:ext cx="82296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en-US" smtClean="0"/>
              <a:t>Click to edit Master title style</a:t>
            </a:r>
            <a:endParaRPr lang="en-US" altLang="en-US" smtClean="0"/>
          </a:p>
        </p:txBody>
      </p:sp>
      <p:sp>
        <p:nvSpPr>
          <p:cNvPr id="317443" name="Rectangle 3"/>
          <p:cNvSpPr>
            <a:spLocks noGrp="1" noChangeArrowheads="1"/>
          </p:cNvSpPr>
          <p:nvPr>
            <p:ph type="body" idx="1"/>
          </p:nvPr>
        </p:nvSpPr>
        <p:spPr bwMode="auto">
          <a:xfrm>
            <a:off x="457200" y="1905000"/>
            <a:ext cx="82296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smtClean="0"/>
              <a:t>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US" altLang="en-US" smtClean="0"/>
          </a:p>
        </p:txBody>
      </p:sp>
      <p:sp>
        <p:nvSpPr>
          <p:cNvPr id="31744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eaLnBrk="1" hangingPunct="1">
              <a:spcBef>
                <a:spcPct val="0"/>
              </a:spcBef>
              <a:buClrTx/>
              <a:buFontTx/>
              <a:buNone/>
              <a:defRPr sz="1400">
                <a:effectLst>
                  <a:outerShdw blurRad="38100" dist="38100" dir="2700000" algn="tl">
                    <a:srgbClr val="000000"/>
                  </a:outerShdw>
                </a:effectLst>
                <a:latin typeface="Arial" panose="020B0604020202020204" pitchFamily="34" charset="0"/>
              </a:defRPr>
            </a:lvl1pPr>
          </a:lstStyle>
          <a:p>
            <a:pPr>
              <a:defRPr/>
            </a:pPr>
            <a:endParaRPr lang="en-US" altLang="en-US"/>
          </a:p>
        </p:txBody>
      </p:sp>
      <p:sp>
        <p:nvSpPr>
          <p:cNvPr id="31744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eaLnBrk="1" hangingPunct="1">
              <a:spcBef>
                <a:spcPct val="0"/>
              </a:spcBef>
              <a:buClrTx/>
              <a:buFontTx/>
              <a:buNone/>
              <a:defRPr sz="1400">
                <a:effectLst>
                  <a:outerShdw blurRad="38100" dist="38100" dir="2700000" algn="tl">
                    <a:srgbClr val="000000"/>
                  </a:outerShdw>
                </a:effectLst>
                <a:latin typeface="Arial" panose="020B0604020202020204" pitchFamily="34" charset="0"/>
              </a:defRPr>
            </a:lvl1pPr>
          </a:lstStyle>
          <a:p>
            <a:pPr>
              <a:defRPr/>
            </a:pPr>
            <a:r>
              <a:rPr lang="en-US" altLang="en-US"/>
              <a:t>GVHD : Lâm Thị Phương Thùy</a:t>
            </a:r>
            <a:endParaRPr lang="en-US" altLang="en-US"/>
          </a:p>
        </p:txBody>
      </p:sp>
      <p:sp>
        <p:nvSpPr>
          <p:cNvPr id="31744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spcBef>
                <a:spcPct val="0"/>
              </a:spcBef>
              <a:buClrTx/>
              <a:buFontTx/>
              <a:buNone/>
              <a:defRPr sz="1400">
                <a:effectLst>
                  <a:outerShdw blurRad="38100" dist="38100" dir="2700000" algn="tl">
                    <a:srgbClr val="000000"/>
                  </a:outerShdw>
                </a:effectLst>
                <a:latin typeface="Arial" panose="020B0604020202020204" pitchFamily="34" charset="0"/>
              </a:defRPr>
            </a:lvl1pPr>
          </a:lstStyle>
          <a:p>
            <a:pPr>
              <a:defRPr/>
            </a:pPr>
            <a:fld id="{9159C111-F4AA-4720-A18A-9D044B2343FF}" type="slidenum">
              <a:rPr lang="en-US" altLang="en-US"/>
            </a:fld>
            <a:endParaRPr lang="en-US" alt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plit orient="vert"/>
  </p:transition>
  <p:hf sldNum="0" hdr="0" dt="0"/>
  <p:txStyles>
    <p:titleStyle>
      <a:lvl1pPr algn="l"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9pPr>
    </p:titleStyle>
    <p:bodyStyle>
      <a:lvl1pPr marL="342900" indent="-342900" algn="l" rtl="0" eaLnBrk="0" fontAlgn="base" hangingPunct="0">
        <a:spcBef>
          <a:spcPct val="20000"/>
        </a:spcBef>
        <a:spcAft>
          <a:spcPct val="0"/>
        </a:spcAft>
        <a:buClr>
          <a:schemeClr val="hlink"/>
        </a:buClr>
        <a:buSzPct val="120000"/>
        <a:buChar char="•"/>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Font typeface="Tahoma" panose="020B0604030504040204" pitchFamily="34" charset="0"/>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hlink"/>
        </a:buClr>
        <a:buSzPct val="120000"/>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Font typeface="Tahoma" panose="020B0604030504040204" pitchFamily="34" charset="0"/>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hlink"/>
        </a:buClr>
        <a:buSzPct val="80000"/>
        <a:buFont typeface="Wingdings" panose="05000000000000000000" pitchFamily="2" charset="2"/>
        <a:buChar char="v"/>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bwMode="auto">
          <a:xfrm>
            <a:off x="1071563" y="304800"/>
            <a:ext cx="7615237" cy="1106488"/>
            <a:chOff x="675" y="192"/>
            <a:chExt cx="4797" cy="697"/>
          </a:xfrm>
        </p:grpSpPr>
        <p:sp>
          <p:nvSpPr>
            <p:cNvPr id="2056" name="Oval 3"/>
            <p:cNvSpPr>
              <a:spLocks noChangeArrowheads="1"/>
            </p:cNvSpPr>
            <p:nvPr/>
          </p:nvSpPr>
          <p:spPr bwMode="hidden">
            <a:xfrm flipH="1">
              <a:off x="3067" y="192"/>
              <a:ext cx="696" cy="696"/>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2057" name="Oval 4"/>
            <p:cNvSpPr>
              <a:spLocks noChangeArrowheads="1"/>
            </p:cNvSpPr>
            <p:nvPr/>
          </p:nvSpPr>
          <p:spPr bwMode="hidden">
            <a:xfrm flipH="1">
              <a:off x="4777" y="192"/>
              <a:ext cx="695" cy="696"/>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2058" name="Oval 5"/>
            <p:cNvSpPr>
              <a:spLocks noChangeArrowheads="1"/>
            </p:cNvSpPr>
            <p:nvPr/>
          </p:nvSpPr>
          <p:spPr bwMode="hidden">
            <a:xfrm flipH="1">
              <a:off x="675" y="193"/>
              <a:ext cx="695" cy="696"/>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2059" name="Oval 6"/>
            <p:cNvSpPr>
              <a:spLocks noChangeArrowheads="1"/>
            </p:cNvSpPr>
            <p:nvPr/>
          </p:nvSpPr>
          <p:spPr bwMode="hidden">
            <a:xfrm flipH="1">
              <a:off x="3984" y="192"/>
              <a:ext cx="695" cy="696"/>
            </a:xfrm>
            <a:prstGeom prst="ellipse">
              <a:avLst/>
            </a:prstGeom>
            <a:noFill/>
            <a:ln w="28575">
              <a:solidFill>
                <a:schemeClr val="accent2"/>
              </a:solidFill>
              <a:round/>
            </a:ln>
            <a:effectLst/>
            <a:extLst>
              <a:ext uri="{909E8E84-426E-40DD-AFC4-6F175D3DCCD1}">
                <a14:hiddenFill xmlns:a14="http://schemas.microsoft.com/office/drawing/2010/main">
                  <a:solidFill>
                    <a:srgbClr val="E0E0F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2060" name="Oval 7"/>
            <p:cNvSpPr>
              <a:spLocks noChangeArrowheads="1"/>
            </p:cNvSpPr>
            <p:nvPr/>
          </p:nvSpPr>
          <p:spPr bwMode="hidden">
            <a:xfrm flipH="1">
              <a:off x="1486" y="192"/>
              <a:ext cx="695" cy="696"/>
            </a:xfrm>
            <a:prstGeom prst="ellipse">
              <a:avLst/>
            </a:prstGeom>
            <a:noFill/>
            <a:ln w="28575">
              <a:solidFill>
                <a:schemeClr val="accent2"/>
              </a:solidFill>
              <a:rou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grpSp>
      <p:sp>
        <p:nvSpPr>
          <p:cNvPr id="2051" name="Rectangle 8"/>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smtClean="0"/>
              <a:t>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US" altLang="en-US" smtClean="0"/>
          </a:p>
        </p:txBody>
      </p:sp>
      <p:sp>
        <p:nvSpPr>
          <p:cNvPr id="439305" name="Rectangle 9"/>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spcBef>
                <a:spcPct val="0"/>
              </a:spcBef>
              <a:buClrTx/>
              <a:buFontTx/>
              <a:buNone/>
              <a:defRPr sz="1000">
                <a:effectLst/>
                <a:latin typeface="+mn-lt"/>
              </a:defRPr>
            </a:lvl1pPr>
          </a:lstStyle>
          <a:p>
            <a:pPr>
              <a:defRPr/>
            </a:pPr>
            <a:endParaRPr lang="en-US" altLang="en-US"/>
          </a:p>
        </p:txBody>
      </p:sp>
      <p:sp>
        <p:nvSpPr>
          <p:cNvPr id="439306" name="Rectangle 10"/>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spcBef>
                <a:spcPct val="0"/>
              </a:spcBef>
              <a:buClrTx/>
              <a:buFontTx/>
              <a:buNone/>
              <a:defRPr sz="1000">
                <a:effectLst/>
                <a:latin typeface="+mn-lt"/>
              </a:defRPr>
            </a:lvl1pPr>
          </a:lstStyle>
          <a:p>
            <a:pPr>
              <a:defRPr/>
            </a:pPr>
            <a:r>
              <a:rPr lang="en-US" altLang="en-US"/>
              <a:t>GVHD : Lâm Thị Phương Thùy</a:t>
            </a:r>
            <a:endParaRPr lang="en-US" altLang="en-US"/>
          </a:p>
        </p:txBody>
      </p:sp>
      <p:sp>
        <p:nvSpPr>
          <p:cNvPr id="439307" name="Rectangle 11"/>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spcBef>
                <a:spcPct val="0"/>
              </a:spcBef>
              <a:buClrTx/>
              <a:buFontTx/>
              <a:buNone/>
              <a:defRPr sz="1000">
                <a:effectLst/>
                <a:latin typeface="+mn-lt"/>
              </a:defRPr>
            </a:lvl1pPr>
          </a:lstStyle>
          <a:p>
            <a:pPr>
              <a:defRPr/>
            </a:pPr>
            <a:fld id="{D24958D8-14AA-4DAE-A1FE-FEEEC57FA65C}" type="slidenum">
              <a:rPr lang="en-US" altLang="en-US"/>
            </a:fld>
            <a:endParaRPr lang="en-US" altLang="en-US"/>
          </a:p>
        </p:txBody>
      </p:sp>
      <p:sp>
        <p:nvSpPr>
          <p:cNvPr id="2055" name="Rectangle 1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en-US" smtClean="0"/>
              <a:t>Click to edit Master title style</a:t>
            </a:r>
            <a:endParaRPr lang="en-US" altLang="en-US" smtClean="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iming>
    <p:tnLst>
      <p:par>
        <p:cTn id="1" dur="indefinite" restart="never" nodeType="tmRoot"/>
      </p:par>
    </p:tnLst>
  </p:timing>
  <p:hf sldNum="0" hdr="0" dt="0"/>
  <p:txStyles>
    <p:titleStyle>
      <a:lvl1pPr algn="l" rtl="0" eaLnBrk="0" fontAlgn="base" hangingPunct="0">
        <a:spcBef>
          <a:spcPct val="0"/>
        </a:spcBef>
        <a:spcAft>
          <a:spcPct val="0"/>
        </a:spcAft>
        <a:defRPr sz="3800" kern="12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8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8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8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8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38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38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38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1"/>
        </a:buClr>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002850"/>
            </a:gs>
          </a:gsLst>
          <a:lin ang="5400000" scaled="1"/>
        </a:gradFill>
        <a:effectLst/>
      </p:bgPr>
    </p:bg>
    <p:spTree>
      <p:nvGrpSpPr>
        <p:cNvPr id="1" name=""/>
        <p:cNvGrpSpPr/>
        <p:nvPr/>
      </p:nvGrpSpPr>
      <p:grpSpPr>
        <a:xfrm>
          <a:off x="0" y="0"/>
          <a:ext cx="0" cy="0"/>
          <a:chOff x="0" y="0"/>
          <a:chExt cx="0" cy="0"/>
        </a:xfrm>
      </p:grpSpPr>
      <p:grpSp>
        <p:nvGrpSpPr>
          <p:cNvPr id="3074" name="Group 2"/>
          <p:cNvGrpSpPr/>
          <p:nvPr/>
        </p:nvGrpSpPr>
        <p:grpSpPr bwMode="auto">
          <a:xfrm>
            <a:off x="1588" y="0"/>
            <a:ext cx="9148762" cy="6851650"/>
            <a:chOff x="1" y="0"/>
            <a:chExt cx="5763" cy="4316"/>
          </a:xfrm>
        </p:grpSpPr>
        <p:sp>
          <p:nvSpPr>
            <p:cNvPr id="693251" name="Freeform 3"/>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2" name="Freeform 4"/>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3" name="Freeform 5"/>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3083" name="Group 6"/>
            <p:cNvGrpSpPr/>
            <p:nvPr/>
          </p:nvGrpSpPr>
          <p:grpSpPr bwMode="auto">
            <a:xfrm>
              <a:off x="288" y="0"/>
              <a:ext cx="5098" cy="4316"/>
              <a:chOff x="288" y="0"/>
              <a:chExt cx="5098" cy="4316"/>
            </a:xfrm>
          </p:grpSpPr>
          <p:sp>
            <p:nvSpPr>
              <p:cNvPr id="693255" name="Freeform 7"/>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6" name="Freeform 8"/>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7" name="Freeform 9"/>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8" name="Freeform 10"/>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9" name="Freeform 11"/>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0" name="Freeform 12"/>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1" name="Freeform 13"/>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2" name="Freeform 14"/>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3" name="Freeform 15"/>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4" name="Freeform 16"/>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5" name="Freeform 17"/>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6" name="Freeform 18"/>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7" name="Freeform 19"/>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693268" name="Freeform 20"/>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9" name="Freeform 21"/>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0" name="Freeform 22"/>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1" name="Freeform 23"/>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2" name="Freeform 24"/>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3" name="Freeform 25"/>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4" name="Freeform 26"/>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5" name="Freeform 27"/>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6" name="Line 28"/>
            <p:cNvSpPr>
              <a:spLocks noChangeShapeType="1"/>
            </p:cNvSpPr>
            <p:nvPr/>
          </p:nvSpPr>
          <p:spPr bwMode="hidden">
            <a:xfrm>
              <a:off x="1" y="2749"/>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7" name="Line 29"/>
            <p:cNvSpPr>
              <a:spLocks noChangeShapeType="1"/>
            </p:cNvSpPr>
            <p:nvPr/>
          </p:nvSpPr>
          <p:spPr bwMode="hidden">
            <a:xfrm>
              <a:off x="1" y="2356"/>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8" name="Line 30"/>
            <p:cNvSpPr>
              <a:spLocks noChangeShapeType="1"/>
            </p:cNvSpPr>
            <p:nvPr/>
          </p:nvSpPr>
          <p:spPr bwMode="hidden">
            <a:xfrm>
              <a:off x="1" y="3142"/>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3095" name="Group 31"/>
            <p:cNvGrpSpPr/>
            <p:nvPr/>
          </p:nvGrpSpPr>
          <p:grpSpPr bwMode="auto">
            <a:xfrm>
              <a:off x="1" y="392"/>
              <a:ext cx="5758" cy="1571"/>
              <a:chOff x="1" y="392"/>
              <a:chExt cx="5758" cy="1571"/>
            </a:xfrm>
          </p:grpSpPr>
          <p:sp>
            <p:nvSpPr>
              <p:cNvPr id="693280" name="Line 32"/>
              <p:cNvSpPr>
                <a:spLocks noChangeShapeType="1"/>
              </p:cNvSpPr>
              <p:nvPr userDrawn="1"/>
            </p:nvSpPr>
            <p:spPr bwMode="hidden">
              <a:xfrm>
                <a:off x="1" y="784"/>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1" name="Line 33"/>
              <p:cNvSpPr>
                <a:spLocks noChangeShapeType="1"/>
              </p:cNvSpPr>
              <p:nvPr userDrawn="1"/>
            </p:nvSpPr>
            <p:spPr bwMode="hidden">
              <a:xfrm>
                <a:off x="1" y="1963"/>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2" name="Line 34"/>
              <p:cNvSpPr>
                <a:spLocks noChangeShapeType="1"/>
              </p:cNvSpPr>
              <p:nvPr userDrawn="1"/>
            </p:nvSpPr>
            <p:spPr bwMode="hidden">
              <a:xfrm>
                <a:off x="1" y="1570"/>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3" name="Line 35"/>
              <p:cNvSpPr>
                <a:spLocks noChangeShapeType="1"/>
              </p:cNvSpPr>
              <p:nvPr userDrawn="1"/>
            </p:nvSpPr>
            <p:spPr bwMode="hidden">
              <a:xfrm>
                <a:off x="1" y="1177"/>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4" name="Line 36"/>
              <p:cNvSpPr>
                <a:spLocks noChangeShapeType="1"/>
              </p:cNvSpPr>
              <p:nvPr userDrawn="1"/>
            </p:nvSpPr>
            <p:spPr bwMode="hidden">
              <a:xfrm>
                <a:off x="1" y="392"/>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693285" name="Line 37"/>
            <p:cNvSpPr>
              <a:spLocks noChangeShapeType="1"/>
            </p:cNvSpPr>
            <p:nvPr/>
          </p:nvSpPr>
          <p:spPr bwMode="hidden">
            <a:xfrm>
              <a:off x="1" y="3928"/>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6" name="Line 38"/>
            <p:cNvSpPr>
              <a:spLocks noChangeShapeType="1"/>
            </p:cNvSpPr>
            <p:nvPr/>
          </p:nvSpPr>
          <p:spPr bwMode="hidden">
            <a:xfrm>
              <a:off x="1" y="3535"/>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693287"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lstStyle/>
          <a:p>
            <a:pPr lvl="0"/>
            <a:r>
              <a:rPr lang="en-US" altLang="en-US" smtClean="0"/>
              <a:t>Click to edit Master title style</a:t>
            </a:r>
            <a:endParaRPr lang="en-US" altLang="en-US" smtClean="0"/>
          </a:p>
        </p:txBody>
      </p:sp>
      <p:sp>
        <p:nvSpPr>
          <p:cNvPr id="693288"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spcBef>
                <a:spcPct val="0"/>
              </a:spcBef>
              <a:buClrTx/>
              <a:buFontTx/>
              <a:buNone/>
              <a:defRPr sz="1000">
                <a:effectLst>
                  <a:outerShdw blurRad="38100" dist="38100" dir="2700000" algn="tl">
                    <a:srgbClr val="000000"/>
                  </a:outerShdw>
                </a:effectLst>
                <a:latin typeface="+mn-lt"/>
              </a:defRPr>
            </a:lvl1pPr>
          </a:lstStyle>
          <a:p>
            <a:pPr>
              <a:defRPr/>
            </a:pPr>
            <a:endParaRPr lang="en-US" altLang="en-US"/>
          </a:p>
        </p:txBody>
      </p:sp>
      <p:sp>
        <p:nvSpPr>
          <p:cNvPr id="693289"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spcBef>
                <a:spcPct val="0"/>
              </a:spcBef>
              <a:buClrTx/>
              <a:buFontTx/>
              <a:buNone/>
              <a:defRPr sz="1000">
                <a:effectLst>
                  <a:outerShdw blurRad="38100" dist="38100" dir="2700000" algn="tl">
                    <a:srgbClr val="000000"/>
                  </a:outerShdw>
                </a:effectLst>
                <a:latin typeface="+mn-lt"/>
              </a:defRPr>
            </a:lvl1pPr>
          </a:lstStyle>
          <a:p>
            <a:pPr>
              <a:defRPr/>
            </a:pPr>
            <a:r>
              <a:rPr lang="en-US" altLang="en-US"/>
              <a:t>GVHD : Lâm Thị Phương Thùy</a:t>
            </a:r>
            <a:endParaRPr lang="en-US" altLang="en-US"/>
          </a:p>
        </p:txBody>
      </p:sp>
      <p:sp>
        <p:nvSpPr>
          <p:cNvPr id="693290"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spcBef>
                <a:spcPct val="0"/>
              </a:spcBef>
              <a:buClrTx/>
              <a:buFontTx/>
              <a:buNone/>
              <a:defRPr sz="1000">
                <a:effectLst>
                  <a:outerShdw blurRad="38100" dist="38100" dir="2700000" algn="tl">
                    <a:srgbClr val="000000"/>
                  </a:outerShdw>
                </a:effectLst>
                <a:latin typeface="+mn-lt"/>
              </a:defRPr>
            </a:lvl1pPr>
          </a:lstStyle>
          <a:p>
            <a:pPr>
              <a:defRPr/>
            </a:pPr>
            <a:fld id="{881B3F97-1161-43D5-8401-EAD9172392D1}" type="slidenum">
              <a:rPr lang="en-US" altLang="en-US"/>
            </a:fld>
            <a:endParaRPr lang="en-US" altLang="en-US"/>
          </a:p>
        </p:txBody>
      </p:sp>
      <p:sp>
        <p:nvSpPr>
          <p:cNvPr id="693291"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smtClean="0"/>
              <a:t>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US" altLang="en-US" smtClean="0"/>
          </a:p>
        </p:txBody>
      </p:sp>
    </p:spTree>
  </p:cSld>
  <p:clrMap bg1="dk2" tx1="lt1" bg2="dk1"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p:dissolve/>
  </p:transition>
  <p:timing>
    <p:tnLst>
      <p:par>
        <p:cTn id="1" dur="indefinite" restart="never" nodeType="tmRoot"/>
      </p:par>
    </p:tnLst>
  </p:timing>
  <p:hf sldNum="0" hdr="0" dt="0"/>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4098" name="Group 2"/>
          <p:cNvGrpSpPr/>
          <p:nvPr/>
        </p:nvGrpSpPr>
        <p:grpSpPr bwMode="auto">
          <a:xfrm>
            <a:off x="0" y="0"/>
            <a:ext cx="9144000" cy="6934200"/>
            <a:chOff x="0" y="0"/>
            <a:chExt cx="5760" cy="4368"/>
          </a:xfrm>
        </p:grpSpPr>
        <p:sp>
          <p:nvSpPr>
            <p:cNvPr id="700419" name="Freeform 3"/>
            <p:cNvSpPr/>
            <p:nvPr/>
          </p:nvSpPr>
          <p:spPr bwMode="hidden">
            <a:xfrm>
              <a:off x="0" y="2208"/>
              <a:ext cx="2515" cy="1970"/>
            </a:xfrm>
            <a:custGeom>
              <a:avLst/>
              <a:gdLst>
                <a:gd name="T0" fmla="*/ 744 w 2515"/>
                <a:gd name="T1" fmla="*/ 1669 h 1970"/>
                <a:gd name="T2" fmla="*/ 852 w 2515"/>
                <a:gd name="T3" fmla="*/ 1400 h 1970"/>
                <a:gd name="T4" fmla="*/ 876 w 2515"/>
                <a:gd name="T5" fmla="*/ 1171 h 1970"/>
                <a:gd name="T6" fmla="*/ 979 w 2515"/>
                <a:gd name="T7" fmla="*/ 1370 h 1970"/>
                <a:gd name="T8" fmla="*/ 1231 w 2515"/>
                <a:gd name="T9" fmla="*/ 1621 h 1970"/>
                <a:gd name="T10" fmla="*/ 1471 w 2515"/>
                <a:gd name="T11" fmla="*/ 1693 h 1970"/>
                <a:gd name="T12" fmla="*/ 1819 w 2515"/>
                <a:gd name="T13" fmla="*/ 1678 h 1970"/>
                <a:gd name="T14" fmla="*/ 1893 w 2515"/>
                <a:gd name="T15" fmla="*/ 1513 h 1970"/>
                <a:gd name="T16" fmla="*/ 1874 w 2515"/>
                <a:gd name="T17" fmla="*/ 1285 h 1970"/>
                <a:gd name="T18" fmla="*/ 1783 w 2515"/>
                <a:gd name="T19" fmla="*/ 967 h 1970"/>
                <a:gd name="T20" fmla="*/ 1289 w 2515"/>
                <a:gd name="T21" fmla="*/ 873 h 1970"/>
                <a:gd name="T22" fmla="*/ 1549 w 2515"/>
                <a:gd name="T23" fmla="*/ 745 h 1970"/>
                <a:gd name="T24" fmla="*/ 1753 w 2515"/>
                <a:gd name="T25" fmla="*/ 732 h 1970"/>
                <a:gd name="T26" fmla="*/ 2107 w 2515"/>
                <a:gd name="T27" fmla="*/ 618 h 1970"/>
                <a:gd name="T28" fmla="*/ 2377 w 2515"/>
                <a:gd name="T29" fmla="*/ 438 h 1970"/>
                <a:gd name="T30" fmla="*/ 2420 w 2515"/>
                <a:gd name="T31" fmla="*/ 343 h 1970"/>
                <a:gd name="T32" fmla="*/ 2077 w 2515"/>
                <a:gd name="T33" fmla="*/ 331 h 1970"/>
                <a:gd name="T34" fmla="*/ 1951 w 2515"/>
                <a:gd name="T35" fmla="*/ 301 h 1970"/>
                <a:gd name="T36" fmla="*/ 1645 w 2515"/>
                <a:gd name="T37" fmla="*/ 289 h 1970"/>
                <a:gd name="T38" fmla="*/ 1297 w 2515"/>
                <a:gd name="T39" fmla="*/ 408 h 1970"/>
                <a:gd name="T40" fmla="*/ 1308 w 2515"/>
                <a:gd name="T41" fmla="*/ 337 h 1970"/>
                <a:gd name="T42" fmla="*/ 1453 w 2515"/>
                <a:gd name="T43" fmla="*/ 168 h 1970"/>
                <a:gd name="T44" fmla="*/ 1477 w 2515"/>
                <a:gd name="T45" fmla="*/ 36 h 1970"/>
                <a:gd name="T46" fmla="*/ 1417 w 2515"/>
                <a:gd name="T47" fmla="*/ 24 h 1970"/>
                <a:gd name="T48" fmla="*/ 1189 w 2515"/>
                <a:gd name="T49" fmla="*/ 102 h 1970"/>
                <a:gd name="T50" fmla="*/ 1026 w 2515"/>
                <a:gd name="T51" fmla="*/ 144 h 1970"/>
                <a:gd name="T52" fmla="*/ 889 w 2515"/>
                <a:gd name="T53" fmla="*/ 331 h 1970"/>
                <a:gd name="T54" fmla="*/ 726 w 2515"/>
                <a:gd name="T55" fmla="*/ 480 h 1970"/>
                <a:gd name="T56" fmla="*/ 643 w 2515"/>
                <a:gd name="T57" fmla="*/ 540 h 1970"/>
                <a:gd name="T58" fmla="*/ 600 w 2515"/>
                <a:gd name="T59" fmla="*/ 516 h 1970"/>
                <a:gd name="T60" fmla="*/ 552 w 2515"/>
                <a:gd name="T61" fmla="*/ 486 h 1970"/>
                <a:gd name="T62" fmla="*/ 528 w 2515"/>
                <a:gd name="T63" fmla="*/ 462 h 1970"/>
                <a:gd name="T64" fmla="*/ 474 w 2515"/>
                <a:gd name="T65" fmla="*/ 426 h 1970"/>
                <a:gd name="T66" fmla="*/ 415 w 2515"/>
                <a:gd name="T67" fmla="*/ 390 h 1970"/>
                <a:gd name="T68" fmla="*/ 366 w 2515"/>
                <a:gd name="T69" fmla="*/ 366 h 1970"/>
                <a:gd name="T70" fmla="*/ 192 w 2515"/>
                <a:gd name="T71" fmla="*/ 234 h 1970"/>
                <a:gd name="T72" fmla="*/ 570 w 2515"/>
                <a:gd name="T73" fmla="*/ 564 h 1970"/>
                <a:gd name="T74" fmla="*/ 444 w 2515"/>
                <a:gd name="T75" fmla="*/ 732 h 1970"/>
                <a:gd name="T76" fmla="*/ 318 w 2515"/>
                <a:gd name="T77" fmla="*/ 787 h 1970"/>
                <a:gd name="T78" fmla="*/ 127 w 2515"/>
                <a:gd name="T79" fmla="*/ 853 h 1970"/>
                <a:gd name="T80" fmla="*/ 0 w 2515"/>
                <a:gd name="T81" fmla="*/ 1165 h 1970"/>
                <a:gd name="T82" fmla="*/ 372 w 2515"/>
                <a:gd name="T83" fmla="*/ 1015 h 1970"/>
                <a:gd name="T84" fmla="*/ 222 w 2515"/>
                <a:gd name="T85" fmla="*/ 1262 h 1970"/>
                <a:gd name="T86" fmla="*/ 139 w 2515"/>
                <a:gd name="T87" fmla="*/ 1459 h 1970"/>
                <a:gd name="T88" fmla="*/ 102 w 2515"/>
                <a:gd name="T89" fmla="*/ 1495 h 1970"/>
                <a:gd name="T90" fmla="*/ 84 w 2515"/>
                <a:gd name="T91" fmla="*/ 1519 h 1970"/>
                <a:gd name="T92" fmla="*/ 96 w 2515"/>
                <a:gd name="T93" fmla="*/ 1537 h 1970"/>
                <a:gd name="T94" fmla="*/ 127 w 2515"/>
                <a:gd name="T95" fmla="*/ 1567 h 1970"/>
                <a:gd name="T96" fmla="*/ 145 w 2515"/>
                <a:gd name="T97" fmla="*/ 1633 h 1970"/>
                <a:gd name="T98" fmla="*/ 156 w 2515"/>
                <a:gd name="T99" fmla="*/ 1693 h 1970"/>
                <a:gd name="T100" fmla="*/ 162 w 2515"/>
                <a:gd name="T101" fmla="*/ 1723 h 1970"/>
                <a:gd name="T102" fmla="*/ 216 w 2515"/>
                <a:gd name="T103" fmla="*/ 1802 h 1970"/>
                <a:gd name="T104" fmla="*/ 228 w 2515"/>
                <a:gd name="T105" fmla="*/ 1850 h 1970"/>
                <a:gd name="T106" fmla="*/ 240 w 2515"/>
                <a:gd name="T107" fmla="*/ 1904 h 1970"/>
                <a:gd name="T108" fmla="*/ 246 w 2515"/>
                <a:gd name="T109" fmla="*/ 1922 h 1970"/>
                <a:gd name="T110" fmla="*/ 258 w 2515"/>
                <a:gd name="T111" fmla="*/ 1970 h 1970"/>
                <a:gd name="T112" fmla="*/ 462 w 2515"/>
                <a:gd name="T113" fmla="*/ 1922 h 1970"/>
                <a:gd name="T114" fmla="*/ 624 w 2515"/>
                <a:gd name="T115" fmla="*/ 1778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0" name="Freeform 4"/>
            <p:cNvSpPr/>
            <p:nvPr/>
          </p:nvSpPr>
          <p:spPr bwMode="hidden">
            <a:xfrm>
              <a:off x="0" y="2496"/>
              <a:ext cx="2112" cy="1604"/>
            </a:xfrm>
            <a:custGeom>
              <a:avLst/>
              <a:gdLst>
                <a:gd name="T0" fmla="*/ 580 w 2123"/>
                <a:gd name="T1" fmla="*/ 1043 h 1696"/>
                <a:gd name="T2" fmla="*/ 544 w 2123"/>
                <a:gd name="T3" fmla="*/ 683 h 1696"/>
                <a:gd name="T4" fmla="*/ 670 w 2123"/>
                <a:gd name="T5" fmla="*/ 395 h 1696"/>
                <a:gd name="T6" fmla="*/ 927 w 2123"/>
                <a:gd name="T7" fmla="*/ 587 h 1696"/>
                <a:gd name="T8" fmla="*/ 1214 w 2123"/>
                <a:gd name="T9" fmla="*/ 869 h 1696"/>
                <a:gd name="T10" fmla="*/ 1483 w 2123"/>
                <a:gd name="T11" fmla="*/ 1109 h 1696"/>
                <a:gd name="T12" fmla="*/ 1800 w 2123"/>
                <a:gd name="T13" fmla="*/ 1360 h 1696"/>
                <a:gd name="T14" fmla="*/ 1883 w 2123"/>
                <a:gd name="T15" fmla="*/ 1414 h 1696"/>
                <a:gd name="T16" fmla="*/ 1836 w 2123"/>
                <a:gd name="T17" fmla="*/ 1354 h 1696"/>
                <a:gd name="T18" fmla="*/ 1411 w 2123"/>
                <a:gd name="T19" fmla="*/ 1001 h 1696"/>
                <a:gd name="T20" fmla="*/ 1088 w 2123"/>
                <a:gd name="T21" fmla="*/ 683 h 1696"/>
                <a:gd name="T22" fmla="*/ 723 w 2123"/>
                <a:gd name="T23" fmla="*/ 329 h 1696"/>
                <a:gd name="T24" fmla="*/ 999 w 2123"/>
                <a:gd name="T25" fmla="*/ 311 h 1696"/>
                <a:gd name="T26" fmla="*/ 1286 w 2123"/>
                <a:gd name="T27" fmla="*/ 317 h 1696"/>
                <a:gd name="T28" fmla="*/ 1614 w 2123"/>
                <a:gd name="T29" fmla="*/ 269 h 1696"/>
                <a:gd name="T30" fmla="*/ 2123 w 2123"/>
                <a:gd name="T31" fmla="*/ 197 h 1696"/>
                <a:gd name="T32" fmla="*/ 2075 w 2123"/>
                <a:gd name="T33" fmla="*/ 173 h 1696"/>
                <a:gd name="T34" fmla="*/ 1543 w 2123"/>
                <a:gd name="T35" fmla="*/ 257 h 1696"/>
                <a:gd name="T36" fmla="*/ 1208 w 2123"/>
                <a:gd name="T37" fmla="*/ 275 h 1696"/>
                <a:gd name="T38" fmla="*/ 759 w 2123"/>
                <a:gd name="T39" fmla="*/ 257 h 1696"/>
                <a:gd name="T40" fmla="*/ 819 w 2123"/>
                <a:gd name="T41" fmla="*/ 227 h 1696"/>
                <a:gd name="T42" fmla="*/ 1142 w 2123"/>
                <a:gd name="T43" fmla="*/ 0 h 1696"/>
                <a:gd name="T44" fmla="*/ 1088 w 2123"/>
                <a:gd name="T45" fmla="*/ 30 h 1696"/>
                <a:gd name="T46" fmla="*/ 1010 w 2123"/>
                <a:gd name="T47" fmla="*/ 84 h 1696"/>
                <a:gd name="T48" fmla="*/ 855 w 2123"/>
                <a:gd name="T49" fmla="*/ 191 h 1696"/>
                <a:gd name="T50" fmla="*/ 670 w 2123"/>
                <a:gd name="T51" fmla="*/ 281 h 1696"/>
                <a:gd name="T52" fmla="*/ 634 w 2123"/>
                <a:gd name="T53" fmla="*/ 359 h 1696"/>
                <a:gd name="T54" fmla="*/ 305 w 2123"/>
                <a:gd name="T55" fmla="*/ 587 h 1696"/>
                <a:gd name="T56" fmla="*/ 0 w 2123"/>
                <a:gd name="T57" fmla="*/ 725 h 1696"/>
                <a:gd name="T58" fmla="*/ 0 w 2123"/>
                <a:gd name="T59" fmla="*/ 731 h 1696"/>
                <a:gd name="T60" fmla="*/ 0 w 2123"/>
                <a:gd name="T61" fmla="*/ 767 h 1696"/>
                <a:gd name="T62" fmla="*/ 299 w 2123"/>
                <a:gd name="T63" fmla="*/ 635 h 1696"/>
                <a:gd name="T64" fmla="*/ 592 w 2123"/>
                <a:gd name="T65" fmla="*/ 431 h 1696"/>
                <a:gd name="T66" fmla="*/ 508 w 2123"/>
                <a:gd name="T67" fmla="*/ 671 h 1696"/>
                <a:gd name="T68" fmla="*/ 526 w 2123"/>
                <a:gd name="T69" fmla="*/ 995 h 1696"/>
                <a:gd name="T70" fmla="*/ 460 w 2123"/>
                <a:gd name="T71" fmla="*/ 1168 h 1696"/>
                <a:gd name="T72" fmla="*/ 329 w 2123"/>
                <a:gd name="T73" fmla="*/ 1480 h 1696"/>
                <a:gd name="T74" fmla="*/ 323 w 2123"/>
                <a:gd name="T75" fmla="*/ 1696 h 1696"/>
                <a:gd name="T76" fmla="*/ 329 w 2123"/>
                <a:gd name="T77" fmla="*/ 1696 h 1696"/>
                <a:gd name="T78" fmla="*/ 347 w 2123"/>
                <a:gd name="T79" fmla="*/ 1552 h 1696"/>
                <a:gd name="T80" fmla="*/ 580 w 2123"/>
                <a:gd name="T81" fmla="*/ 1043 h 1696"/>
                <a:gd name="T82" fmla="*/ 580 w 2123"/>
                <a:gd name="T83" fmla="*/ 1043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1" name="Freeform 5"/>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2" name="Freeform 6"/>
            <p:cNvSpPr/>
            <p:nvPr/>
          </p:nvSpPr>
          <p:spPr bwMode="hidden">
            <a:xfrm>
              <a:off x="0" y="524"/>
              <a:ext cx="973" cy="1195"/>
            </a:xfrm>
            <a:custGeom>
              <a:avLst/>
              <a:gdLst>
                <a:gd name="T0" fmla="*/ 323 w 969"/>
                <a:gd name="T1" fmla="*/ 1186 h 1192"/>
                <a:gd name="T2" fmla="*/ 490 w 969"/>
                <a:gd name="T3" fmla="*/ 1192 h 1192"/>
                <a:gd name="T4" fmla="*/ 580 w 969"/>
                <a:gd name="T5" fmla="*/ 1150 h 1192"/>
                <a:gd name="T6" fmla="*/ 813 w 969"/>
                <a:gd name="T7" fmla="*/ 1085 h 1192"/>
                <a:gd name="T8" fmla="*/ 933 w 969"/>
                <a:gd name="T9" fmla="*/ 1055 h 1192"/>
                <a:gd name="T10" fmla="*/ 759 w 969"/>
                <a:gd name="T11" fmla="*/ 989 h 1192"/>
                <a:gd name="T12" fmla="*/ 556 w 969"/>
                <a:gd name="T13" fmla="*/ 953 h 1192"/>
                <a:gd name="T14" fmla="*/ 197 w 969"/>
                <a:gd name="T15" fmla="*/ 971 h 1192"/>
                <a:gd name="T16" fmla="*/ 299 w 969"/>
                <a:gd name="T17" fmla="*/ 893 h 1192"/>
                <a:gd name="T18" fmla="*/ 496 w 969"/>
                <a:gd name="T19" fmla="*/ 803 h 1192"/>
                <a:gd name="T20" fmla="*/ 694 w 969"/>
                <a:gd name="T21" fmla="*/ 671 h 1192"/>
                <a:gd name="T22" fmla="*/ 700 w 969"/>
                <a:gd name="T23" fmla="*/ 671 h 1192"/>
                <a:gd name="T24" fmla="*/ 712 w 969"/>
                <a:gd name="T25" fmla="*/ 665 h 1192"/>
                <a:gd name="T26" fmla="*/ 753 w 969"/>
                <a:gd name="T27" fmla="*/ 647 h 1192"/>
                <a:gd name="T28" fmla="*/ 777 w 969"/>
                <a:gd name="T29" fmla="*/ 641 h 1192"/>
                <a:gd name="T30" fmla="*/ 789 w 969"/>
                <a:gd name="T31" fmla="*/ 629 h 1192"/>
                <a:gd name="T32" fmla="*/ 795 w 969"/>
                <a:gd name="T33" fmla="*/ 617 h 1192"/>
                <a:gd name="T34" fmla="*/ 789 w 969"/>
                <a:gd name="T35" fmla="*/ 611 h 1192"/>
                <a:gd name="T36" fmla="*/ 783 w 969"/>
                <a:gd name="T37" fmla="*/ 599 h 1192"/>
                <a:gd name="T38" fmla="*/ 783 w 969"/>
                <a:gd name="T39" fmla="*/ 575 h 1192"/>
                <a:gd name="T40" fmla="*/ 795 w 969"/>
                <a:gd name="T41" fmla="*/ 545 h 1192"/>
                <a:gd name="T42" fmla="*/ 807 w 969"/>
                <a:gd name="T43" fmla="*/ 515 h 1192"/>
                <a:gd name="T44" fmla="*/ 825 w 969"/>
                <a:gd name="T45" fmla="*/ 485 h 1192"/>
                <a:gd name="T46" fmla="*/ 837 w 969"/>
                <a:gd name="T47" fmla="*/ 455 h 1192"/>
                <a:gd name="T48" fmla="*/ 843 w 969"/>
                <a:gd name="T49" fmla="*/ 437 h 1192"/>
                <a:gd name="T50" fmla="*/ 849 w 969"/>
                <a:gd name="T51" fmla="*/ 431 h 1192"/>
                <a:gd name="T52" fmla="*/ 849 w 969"/>
                <a:gd name="T53" fmla="*/ 347 h 1192"/>
                <a:gd name="T54" fmla="*/ 849 w 969"/>
                <a:gd name="T55" fmla="*/ 341 h 1192"/>
                <a:gd name="T56" fmla="*/ 855 w 969"/>
                <a:gd name="T57" fmla="*/ 335 h 1192"/>
                <a:gd name="T58" fmla="*/ 873 w 969"/>
                <a:gd name="T59" fmla="*/ 305 h 1192"/>
                <a:gd name="T60" fmla="*/ 885 w 969"/>
                <a:gd name="T61" fmla="*/ 269 h 1192"/>
                <a:gd name="T62" fmla="*/ 897 w 969"/>
                <a:gd name="T63" fmla="*/ 239 h 1192"/>
                <a:gd name="T64" fmla="*/ 903 w 969"/>
                <a:gd name="T65" fmla="*/ 227 h 1192"/>
                <a:gd name="T66" fmla="*/ 909 w 969"/>
                <a:gd name="T67" fmla="*/ 215 h 1192"/>
                <a:gd name="T68" fmla="*/ 927 w 969"/>
                <a:gd name="T69" fmla="*/ 173 h 1192"/>
                <a:gd name="T70" fmla="*/ 945 w 969"/>
                <a:gd name="T71" fmla="*/ 137 h 1192"/>
                <a:gd name="T72" fmla="*/ 951 w 969"/>
                <a:gd name="T73" fmla="*/ 125 h 1192"/>
                <a:gd name="T74" fmla="*/ 951 w 969"/>
                <a:gd name="T75" fmla="*/ 119 h 1192"/>
                <a:gd name="T76" fmla="*/ 969 w 969"/>
                <a:gd name="T77" fmla="*/ 0 h 1192"/>
                <a:gd name="T78" fmla="*/ 945 w 969"/>
                <a:gd name="T79" fmla="*/ 47 h 1192"/>
                <a:gd name="T80" fmla="*/ 783 w 969"/>
                <a:gd name="T81" fmla="*/ 113 h 1192"/>
                <a:gd name="T82" fmla="*/ 706 w 969"/>
                <a:gd name="T83" fmla="*/ 161 h 1192"/>
                <a:gd name="T84" fmla="*/ 460 w 969"/>
                <a:gd name="T85" fmla="*/ 233 h 1192"/>
                <a:gd name="T86" fmla="*/ 281 w 969"/>
                <a:gd name="T87" fmla="*/ 287 h 1192"/>
                <a:gd name="T88" fmla="*/ 173 w 969"/>
                <a:gd name="T89" fmla="*/ 293 h 1192"/>
                <a:gd name="T90" fmla="*/ 12 w 969"/>
                <a:gd name="T91" fmla="*/ 485 h 1192"/>
                <a:gd name="T92" fmla="*/ 0 w 969"/>
                <a:gd name="T93" fmla="*/ 509 h 1192"/>
                <a:gd name="T94" fmla="*/ 0 w 969"/>
                <a:gd name="T95" fmla="*/ 1186 h 1192"/>
                <a:gd name="T96" fmla="*/ 96 w 969"/>
                <a:gd name="T97" fmla="*/ 1180 h 1192"/>
                <a:gd name="T98" fmla="*/ 323 w 969"/>
                <a:gd name="T99" fmla="*/ 1186 h 1192"/>
                <a:gd name="T100" fmla="*/ 323 w 969"/>
                <a:gd name="T101" fmla="*/ 118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3" name="Freeform 7"/>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4" name="Freeform 8"/>
            <p:cNvSpPr/>
            <p:nvPr/>
          </p:nvSpPr>
          <p:spPr bwMode="hidden">
            <a:xfrm>
              <a:off x="3525" y="1"/>
              <a:ext cx="2185" cy="1508"/>
            </a:xfrm>
            <a:custGeom>
              <a:avLst/>
              <a:gdLst>
                <a:gd name="T0" fmla="*/ 1034 w 2176"/>
                <a:gd name="T1" fmla="*/ 767 h 1505"/>
                <a:gd name="T2" fmla="*/ 1190 w 2176"/>
                <a:gd name="T3" fmla="*/ 1235 h 1505"/>
                <a:gd name="T4" fmla="*/ 956 w 2176"/>
                <a:gd name="T5" fmla="*/ 1193 h 1505"/>
                <a:gd name="T6" fmla="*/ 723 w 2176"/>
                <a:gd name="T7" fmla="*/ 1127 h 1505"/>
                <a:gd name="T8" fmla="*/ 442 w 2176"/>
                <a:gd name="T9" fmla="*/ 1109 h 1505"/>
                <a:gd name="T10" fmla="*/ 0 w 2176"/>
                <a:gd name="T11" fmla="*/ 1079 h 1505"/>
                <a:gd name="T12" fmla="*/ 30 w 2176"/>
                <a:gd name="T13" fmla="*/ 1115 h 1505"/>
                <a:gd name="T14" fmla="*/ 496 w 2176"/>
                <a:gd name="T15" fmla="*/ 1133 h 1505"/>
                <a:gd name="T16" fmla="*/ 777 w 2176"/>
                <a:gd name="T17" fmla="*/ 1187 h 1505"/>
                <a:gd name="T18" fmla="*/ 1130 w 2176"/>
                <a:gd name="T19" fmla="*/ 1301 h 1505"/>
                <a:gd name="T20" fmla="*/ 1070 w 2176"/>
                <a:gd name="T21" fmla="*/ 1319 h 1505"/>
                <a:gd name="T22" fmla="*/ 711 w 2176"/>
                <a:gd name="T23" fmla="*/ 1505 h 1505"/>
                <a:gd name="T24" fmla="*/ 765 w 2176"/>
                <a:gd name="T25" fmla="*/ 1481 h 1505"/>
                <a:gd name="T26" fmla="*/ 861 w 2176"/>
                <a:gd name="T27" fmla="*/ 1439 h 1505"/>
                <a:gd name="T28" fmla="*/ 1022 w 2176"/>
                <a:gd name="T29" fmla="*/ 1355 h 1505"/>
                <a:gd name="T30" fmla="*/ 1214 w 2176"/>
                <a:gd name="T31" fmla="*/ 1295 h 1505"/>
                <a:gd name="T32" fmla="*/ 1267 w 2176"/>
                <a:gd name="T33" fmla="*/ 1223 h 1505"/>
                <a:gd name="T34" fmla="*/ 1632 w 2176"/>
                <a:gd name="T35" fmla="*/ 1043 h 1505"/>
                <a:gd name="T36" fmla="*/ 1931 w 2176"/>
                <a:gd name="T37" fmla="*/ 953 h 1505"/>
                <a:gd name="T38" fmla="*/ 2176 w 2176"/>
                <a:gd name="T39" fmla="*/ 821 h 1505"/>
                <a:gd name="T40" fmla="*/ 1961 w 2176"/>
                <a:gd name="T41" fmla="*/ 911 h 1505"/>
                <a:gd name="T42" fmla="*/ 1656 w 2176"/>
                <a:gd name="T43" fmla="*/ 989 h 1505"/>
                <a:gd name="T44" fmla="*/ 1339 w 2176"/>
                <a:gd name="T45" fmla="*/ 1151 h 1505"/>
                <a:gd name="T46" fmla="*/ 1501 w 2176"/>
                <a:gd name="T47" fmla="*/ 905 h 1505"/>
                <a:gd name="T48" fmla="*/ 1620 w 2176"/>
                <a:gd name="T49" fmla="*/ 545 h 1505"/>
                <a:gd name="T50" fmla="*/ 1740 w 2176"/>
                <a:gd name="T51" fmla="*/ 372 h 1505"/>
                <a:gd name="T52" fmla="*/ 1979 w 2176"/>
                <a:gd name="T53" fmla="*/ 60 h 1505"/>
                <a:gd name="T54" fmla="*/ 2003 w 2176"/>
                <a:gd name="T55" fmla="*/ 0 h 1505"/>
                <a:gd name="T56" fmla="*/ 1973 w 2176"/>
                <a:gd name="T57" fmla="*/ 0 h 1505"/>
                <a:gd name="T58" fmla="*/ 1596 w 2176"/>
                <a:gd name="T59" fmla="*/ 480 h 1505"/>
                <a:gd name="T60" fmla="*/ 1477 w 2176"/>
                <a:gd name="T61" fmla="*/ 887 h 1505"/>
                <a:gd name="T62" fmla="*/ 1255 w 2176"/>
                <a:gd name="T63" fmla="*/ 1175 h 1505"/>
                <a:gd name="T64" fmla="*/ 1130 w 2176"/>
                <a:gd name="T65" fmla="*/ 905 h 1505"/>
                <a:gd name="T66" fmla="*/ 1010 w 2176"/>
                <a:gd name="T67" fmla="*/ 540 h 1505"/>
                <a:gd name="T68" fmla="*/ 885 w 2176"/>
                <a:gd name="T69" fmla="*/ 222 h 1505"/>
                <a:gd name="T70" fmla="*/ 789 w 2176"/>
                <a:gd name="T71" fmla="*/ 0 h 1505"/>
                <a:gd name="T72" fmla="*/ 753 w 2176"/>
                <a:gd name="T73" fmla="*/ 0 h 1505"/>
                <a:gd name="T74" fmla="*/ 903 w 2176"/>
                <a:gd name="T75" fmla="*/ 354 h 1505"/>
                <a:gd name="T76" fmla="*/ 1034 w 2176"/>
                <a:gd name="T77" fmla="*/ 767 h 1505"/>
                <a:gd name="T78" fmla="*/ 1034 w 2176"/>
                <a:gd name="T79" fmla="*/ 767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5" name="Freeform 9"/>
            <p:cNvSpPr/>
            <p:nvPr/>
          </p:nvSpPr>
          <p:spPr bwMode="hidden">
            <a:xfrm>
              <a:off x="0" y="649"/>
              <a:ext cx="816" cy="806"/>
            </a:xfrm>
            <a:custGeom>
              <a:avLst/>
              <a:gdLst>
                <a:gd name="T0" fmla="*/ 161 w 813"/>
                <a:gd name="T1" fmla="*/ 564 h 804"/>
                <a:gd name="T2" fmla="*/ 329 w 813"/>
                <a:gd name="T3" fmla="*/ 438 h 804"/>
                <a:gd name="T4" fmla="*/ 646 w 813"/>
                <a:gd name="T5" fmla="*/ 216 h 804"/>
                <a:gd name="T6" fmla="*/ 813 w 813"/>
                <a:gd name="T7" fmla="*/ 0 h 804"/>
                <a:gd name="T8" fmla="*/ 676 w 813"/>
                <a:gd name="T9" fmla="*/ 150 h 804"/>
                <a:gd name="T10" fmla="*/ 144 w 813"/>
                <a:gd name="T11" fmla="*/ 504 h 804"/>
                <a:gd name="T12" fmla="*/ 0 w 813"/>
                <a:gd name="T13" fmla="*/ 732 h 804"/>
                <a:gd name="T14" fmla="*/ 0 w 813"/>
                <a:gd name="T15" fmla="*/ 804 h 804"/>
                <a:gd name="T16" fmla="*/ 161 w 813"/>
                <a:gd name="T17" fmla="*/ 564 h 804"/>
                <a:gd name="T18" fmla="*/ 161 w 813"/>
                <a:gd name="T19" fmla="*/ 564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6" name="Freeform 10"/>
            <p:cNvSpPr/>
            <p:nvPr/>
          </p:nvSpPr>
          <p:spPr bwMode="hidden">
            <a:xfrm>
              <a:off x="0" y="1545"/>
              <a:ext cx="762" cy="107"/>
            </a:xfrm>
            <a:custGeom>
              <a:avLst/>
              <a:gdLst>
                <a:gd name="T0" fmla="*/ 460 w 759"/>
                <a:gd name="T1" fmla="*/ 66 h 107"/>
                <a:gd name="T2" fmla="*/ 759 w 759"/>
                <a:gd name="T3" fmla="*/ 0 h 107"/>
                <a:gd name="T4" fmla="*/ 496 w 759"/>
                <a:gd name="T5" fmla="*/ 36 h 107"/>
                <a:gd name="T6" fmla="*/ 138 w 759"/>
                <a:gd name="T7" fmla="*/ 48 h 107"/>
                <a:gd name="T8" fmla="*/ 0 w 759"/>
                <a:gd name="T9" fmla="*/ 78 h 107"/>
                <a:gd name="T10" fmla="*/ 0 w 759"/>
                <a:gd name="T11" fmla="*/ 107 h 107"/>
                <a:gd name="T12" fmla="*/ 96 w 759"/>
                <a:gd name="T13" fmla="*/ 89 h 107"/>
                <a:gd name="T14" fmla="*/ 460 w 759"/>
                <a:gd name="T15" fmla="*/ 66 h 107"/>
                <a:gd name="T16" fmla="*/ 460 w 759"/>
                <a:gd name="T17" fmla="*/ 6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7" name="Freeform 11"/>
            <p:cNvSpPr/>
            <p:nvPr/>
          </p:nvSpPr>
          <p:spPr bwMode="hidden">
            <a:xfrm>
              <a:off x="2314" y="3431"/>
              <a:ext cx="3182" cy="745"/>
            </a:xfrm>
            <a:custGeom>
              <a:avLst/>
              <a:gdLst>
                <a:gd name="T0" fmla="*/ 1387 w 3169"/>
                <a:gd name="T1" fmla="*/ 239 h 743"/>
                <a:gd name="T2" fmla="*/ 1734 w 3169"/>
                <a:gd name="T3" fmla="*/ 233 h 743"/>
                <a:gd name="T4" fmla="*/ 2087 w 3169"/>
                <a:gd name="T5" fmla="*/ 251 h 743"/>
                <a:gd name="T6" fmla="*/ 2505 w 3169"/>
                <a:gd name="T7" fmla="*/ 233 h 743"/>
                <a:gd name="T8" fmla="*/ 3169 w 3169"/>
                <a:gd name="T9" fmla="*/ 204 h 743"/>
                <a:gd name="T10" fmla="*/ 3115 w 3169"/>
                <a:gd name="T11" fmla="*/ 186 h 743"/>
                <a:gd name="T12" fmla="*/ 2422 w 3169"/>
                <a:gd name="T13" fmla="*/ 221 h 743"/>
                <a:gd name="T14" fmla="*/ 2003 w 3169"/>
                <a:gd name="T15" fmla="*/ 221 h 743"/>
                <a:gd name="T16" fmla="*/ 1459 w 3169"/>
                <a:gd name="T17" fmla="*/ 186 h 743"/>
                <a:gd name="T18" fmla="*/ 1543 w 3169"/>
                <a:gd name="T19" fmla="*/ 168 h 743"/>
                <a:gd name="T20" fmla="*/ 2039 w 3169"/>
                <a:gd name="T21" fmla="*/ 0 h 743"/>
                <a:gd name="T22" fmla="*/ 1961 w 3169"/>
                <a:gd name="T23" fmla="*/ 24 h 743"/>
                <a:gd name="T24" fmla="*/ 1836 w 3169"/>
                <a:gd name="T25" fmla="*/ 66 h 743"/>
                <a:gd name="T26" fmla="*/ 1602 w 3169"/>
                <a:gd name="T27" fmla="*/ 138 h 743"/>
                <a:gd name="T28" fmla="*/ 1339 w 3169"/>
                <a:gd name="T29" fmla="*/ 198 h 743"/>
                <a:gd name="T30" fmla="*/ 1268 w 3169"/>
                <a:gd name="T31" fmla="*/ 251 h 743"/>
                <a:gd name="T32" fmla="*/ 765 w 3169"/>
                <a:gd name="T33" fmla="*/ 413 h 743"/>
                <a:gd name="T34" fmla="*/ 335 w 3169"/>
                <a:gd name="T35" fmla="*/ 503 h 743"/>
                <a:gd name="T36" fmla="*/ 0 w 3169"/>
                <a:gd name="T37" fmla="*/ 617 h 743"/>
                <a:gd name="T38" fmla="*/ 299 w 3169"/>
                <a:gd name="T39" fmla="*/ 539 h 743"/>
                <a:gd name="T40" fmla="*/ 735 w 3169"/>
                <a:gd name="T41" fmla="*/ 449 h 743"/>
                <a:gd name="T42" fmla="*/ 1178 w 3169"/>
                <a:gd name="T43" fmla="*/ 311 h 743"/>
                <a:gd name="T44" fmla="*/ 981 w 3169"/>
                <a:gd name="T45" fmla="*/ 491 h 743"/>
                <a:gd name="T46" fmla="*/ 867 w 3169"/>
                <a:gd name="T47" fmla="*/ 743 h 743"/>
                <a:gd name="T48" fmla="*/ 861 w 3169"/>
                <a:gd name="T49" fmla="*/ 743 h 743"/>
                <a:gd name="T50" fmla="*/ 933 w 3169"/>
                <a:gd name="T51" fmla="*/ 743 h 743"/>
                <a:gd name="T52" fmla="*/ 1022 w 3169"/>
                <a:gd name="T53" fmla="*/ 497 h 743"/>
                <a:gd name="T54" fmla="*/ 1297 w 3169"/>
                <a:gd name="T55" fmla="*/ 281 h 743"/>
                <a:gd name="T56" fmla="*/ 1531 w 3169"/>
                <a:gd name="T57" fmla="*/ 449 h 743"/>
                <a:gd name="T58" fmla="*/ 1770 w 3169"/>
                <a:gd name="T59" fmla="*/ 677 h 743"/>
                <a:gd name="T60" fmla="*/ 1854 w 3169"/>
                <a:gd name="T61" fmla="*/ 743 h 743"/>
                <a:gd name="T62" fmla="*/ 1919 w 3169"/>
                <a:gd name="T63" fmla="*/ 743 h 743"/>
                <a:gd name="T64" fmla="*/ 1692 w 3169"/>
                <a:gd name="T65" fmla="*/ 527 h 743"/>
                <a:gd name="T66" fmla="*/ 1387 w 3169"/>
                <a:gd name="T67" fmla="*/ 239 h 743"/>
                <a:gd name="T68" fmla="*/ 1387 w 3169"/>
                <a:gd name="T69" fmla="*/ 23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8" name="Rectangle 12"/>
            <p:cNvSpPr>
              <a:spLocks noChangeArrowheads="1"/>
            </p:cNvSpPr>
            <p:nvPr/>
          </p:nvSpPr>
          <p:spPr bwMode="hidden">
            <a:xfrm>
              <a:off x="192" y="127"/>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9" name="Rectangle 13"/>
            <p:cNvSpPr>
              <a:spLocks noChangeArrowheads="1"/>
            </p:cNvSpPr>
            <p:nvPr/>
          </p:nvSpPr>
          <p:spPr bwMode="hidden">
            <a:xfrm>
              <a:off x="204" y="131"/>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0" name="Freeform 14"/>
            <p:cNvSpPr/>
            <p:nvPr/>
          </p:nvSpPr>
          <p:spPr bwMode="hidden">
            <a:xfrm>
              <a:off x="0" y="4032"/>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1" name="Freeform 15"/>
            <p:cNvSpPr/>
            <p:nvPr/>
          </p:nvSpPr>
          <p:spPr bwMode="hidden">
            <a:xfrm>
              <a:off x="0" y="4032"/>
              <a:ext cx="5760" cy="336"/>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2" name="Freeform 16"/>
            <p:cNvSpPr/>
            <p:nvPr/>
          </p:nvSpPr>
          <p:spPr bwMode="hidden">
            <a:xfrm>
              <a:off x="0" y="0"/>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3" name="Freeform 17"/>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4" name="Freeform 18"/>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5" name="Freeform 19"/>
            <p:cNvSpPr/>
            <p:nvPr/>
          </p:nvSpPr>
          <p:spPr bwMode="hidden">
            <a:xfrm>
              <a:off x="2932" y="1728"/>
              <a:ext cx="2828" cy="2366"/>
            </a:xfrm>
            <a:custGeom>
              <a:avLst/>
              <a:gdLst>
                <a:gd name="T0" fmla="*/ 1814 w 2828"/>
                <a:gd name="T1" fmla="*/ 606 h 2366"/>
                <a:gd name="T2" fmla="*/ 1615 w 2828"/>
                <a:gd name="T3" fmla="*/ 252 h 2366"/>
                <a:gd name="T4" fmla="*/ 1345 w 2828"/>
                <a:gd name="T5" fmla="*/ 132 h 2366"/>
                <a:gd name="T6" fmla="*/ 1381 w 2828"/>
                <a:gd name="T7" fmla="*/ 492 h 2366"/>
                <a:gd name="T8" fmla="*/ 955 w 2828"/>
                <a:gd name="T9" fmla="*/ 221 h 2366"/>
                <a:gd name="T10" fmla="*/ 877 w 2828"/>
                <a:gd name="T11" fmla="*/ 161 h 2366"/>
                <a:gd name="T12" fmla="*/ 841 w 2828"/>
                <a:gd name="T13" fmla="*/ 167 h 2366"/>
                <a:gd name="T14" fmla="*/ 720 w 2828"/>
                <a:gd name="T15" fmla="*/ 161 h 2366"/>
                <a:gd name="T16" fmla="*/ 613 w 2828"/>
                <a:gd name="T17" fmla="*/ 144 h 2366"/>
                <a:gd name="T18" fmla="*/ 492 w 2828"/>
                <a:gd name="T19" fmla="*/ 161 h 2366"/>
                <a:gd name="T20" fmla="*/ 432 w 2828"/>
                <a:gd name="T21" fmla="*/ 150 h 2366"/>
                <a:gd name="T22" fmla="*/ 342 w 2828"/>
                <a:gd name="T23" fmla="*/ 138 h 2366"/>
                <a:gd name="T24" fmla="*/ 246 w 2828"/>
                <a:gd name="T25" fmla="*/ 126 h 2366"/>
                <a:gd name="T26" fmla="*/ 174 w 2828"/>
                <a:gd name="T27" fmla="*/ 114 h 2366"/>
                <a:gd name="T28" fmla="*/ 216 w 2828"/>
                <a:gd name="T29" fmla="*/ 240 h 2366"/>
                <a:gd name="T30" fmla="*/ 607 w 2828"/>
                <a:gd name="T31" fmla="*/ 588 h 2366"/>
                <a:gd name="T32" fmla="*/ 1177 w 2828"/>
                <a:gd name="T33" fmla="*/ 817 h 2366"/>
                <a:gd name="T34" fmla="*/ 972 w 2828"/>
                <a:gd name="T35" fmla="*/ 871 h 2366"/>
                <a:gd name="T36" fmla="*/ 492 w 2828"/>
                <a:gd name="T37" fmla="*/ 1111 h 2366"/>
                <a:gd name="T38" fmla="*/ 276 w 2828"/>
                <a:gd name="T39" fmla="*/ 1441 h 2366"/>
                <a:gd name="T40" fmla="*/ 42 w 2828"/>
                <a:gd name="T41" fmla="*/ 1441 h 2366"/>
                <a:gd name="T42" fmla="*/ 367 w 2828"/>
                <a:gd name="T43" fmla="*/ 1585 h 2366"/>
                <a:gd name="T44" fmla="*/ 949 w 2828"/>
                <a:gd name="T45" fmla="*/ 1712 h 2366"/>
                <a:gd name="T46" fmla="*/ 1519 w 2828"/>
                <a:gd name="T47" fmla="*/ 1537 h 2366"/>
                <a:gd name="T48" fmla="*/ 1735 w 2828"/>
                <a:gd name="T49" fmla="*/ 1513 h 2366"/>
                <a:gd name="T50" fmla="*/ 1723 w 2828"/>
                <a:gd name="T51" fmla="*/ 1802 h 2366"/>
                <a:gd name="T52" fmla="*/ 2042 w 2828"/>
                <a:gd name="T53" fmla="*/ 2229 h 2366"/>
                <a:gd name="T54" fmla="*/ 2191 w 2828"/>
                <a:gd name="T55" fmla="*/ 2133 h 2366"/>
                <a:gd name="T56" fmla="*/ 2270 w 2828"/>
                <a:gd name="T57" fmla="*/ 1970 h 2366"/>
                <a:gd name="T58" fmla="*/ 2233 w 2828"/>
                <a:gd name="T59" fmla="*/ 1573 h 2366"/>
                <a:gd name="T60" fmla="*/ 2294 w 2828"/>
                <a:gd name="T61" fmla="*/ 1483 h 2366"/>
                <a:gd name="T62" fmla="*/ 2588 w 2828"/>
                <a:gd name="T63" fmla="*/ 1688 h 2366"/>
                <a:gd name="T64" fmla="*/ 2695 w 2828"/>
                <a:gd name="T65" fmla="*/ 1682 h 2366"/>
                <a:gd name="T66" fmla="*/ 2588 w 2828"/>
                <a:gd name="T67" fmla="*/ 1543 h 2366"/>
                <a:gd name="T68" fmla="*/ 2510 w 2828"/>
                <a:gd name="T69" fmla="*/ 1357 h 2366"/>
                <a:gd name="T70" fmla="*/ 2354 w 2828"/>
                <a:gd name="T71" fmla="*/ 1184 h 2366"/>
                <a:gd name="T72" fmla="*/ 2102 w 2828"/>
                <a:gd name="T73" fmla="*/ 931 h 2366"/>
                <a:gd name="T74" fmla="*/ 2137 w 2828"/>
                <a:gd name="T75" fmla="*/ 907 h 2366"/>
                <a:gd name="T76" fmla="*/ 2215 w 2828"/>
                <a:gd name="T77" fmla="*/ 871 h 2366"/>
                <a:gd name="T78" fmla="*/ 2324 w 2828"/>
                <a:gd name="T79" fmla="*/ 817 h 2366"/>
                <a:gd name="T80" fmla="*/ 2372 w 2828"/>
                <a:gd name="T81" fmla="*/ 787 h 2366"/>
                <a:gd name="T82" fmla="*/ 2078 w 2828"/>
                <a:gd name="T83" fmla="*/ 865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6" name="Freeform 20"/>
            <p:cNvSpPr/>
            <p:nvPr/>
          </p:nvSpPr>
          <p:spPr bwMode="hidden">
            <a:xfrm>
              <a:off x="3160" y="1860"/>
              <a:ext cx="2162" cy="1934"/>
            </a:xfrm>
            <a:custGeom>
              <a:avLst/>
              <a:gdLst>
                <a:gd name="T0" fmla="*/ 1842 w 2153"/>
                <a:gd name="T1" fmla="*/ 851 h 1930"/>
                <a:gd name="T2" fmla="*/ 1937 w 2153"/>
                <a:gd name="T3" fmla="*/ 1019 h 1930"/>
                <a:gd name="T4" fmla="*/ 2051 w 2153"/>
                <a:gd name="T5" fmla="*/ 1168 h 1930"/>
                <a:gd name="T6" fmla="*/ 2117 w 2153"/>
                <a:gd name="T7" fmla="*/ 1246 h 1930"/>
                <a:gd name="T8" fmla="*/ 2153 w 2153"/>
                <a:gd name="T9" fmla="*/ 1294 h 1930"/>
                <a:gd name="T10" fmla="*/ 1889 w 2153"/>
                <a:gd name="T11" fmla="*/ 977 h 1930"/>
                <a:gd name="T12" fmla="*/ 1860 w 2153"/>
                <a:gd name="T13" fmla="*/ 929 h 1930"/>
                <a:gd name="T14" fmla="*/ 1782 w 2153"/>
                <a:gd name="T15" fmla="*/ 1240 h 1930"/>
                <a:gd name="T16" fmla="*/ 1770 w 2153"/>
                <a:gd name="T17" fmla="*/ 1486 h 1930"/>
                <a:gd name="T18" fmla="*/ 1818 w 2153"/>
                <a:gd name="T19" fmla="*/ 1906 h 1930"/>
                <a:gd name="T20" fmla="*/ 1788 w 2153"/>
                <a:gd name="T21" fmla="*/ 1930 h 1930"/>
                <a:gd name="T22" fmla="*/ 1746 w 2153"/>
                <a:gd name="T23" fmla="*/ 1534 h 1930"/>
                <a:gd name="T24" fmla="*/ 1728 w 2153"/>
                <a:gd name="T25" fmla="*/ 1288 h 1930"/>
                <a:gd name="T26" fmla="*/ 1764 w 2153"/>
                <a:gd name="T27" fmla="*/ 1085 h 1930"/>
                <a:gd name="T28" fmla="*/ 1770 w 2153"/>
                <a:gd name="T29" fmla="*/ 875 h 1930"/>
                <a:gd name="T30" fmla="*/ 1268 w 2153"/>
                <a:gd name="T31" fmla="*/ 1007 h 1930"/>
                <a:gd name="T32" fmla="*/ 825 w 2153"/>
                <a:gd name="T33" fmla="*/ 1132 h 1930"/>
                <a:gd name="T34" fmla="*/ 323 w 2153"/>
                <a:gd name="T35" fmla="*/ 1312 h 1930"/>
                <a:gd name="T36" fmla="*/ 18 w 2153"/>
                <a:gd name="T37" fmla="*/ 1420 h 1930"/>
                <a:gd name="T38" fmla="*/ 311 w 2153"/>
                <a:gd name="T39" fmla="*/ 1282 h 1930"/>
                <a:gd name="T40" fmla="*/ 682 w 2153"/>
                <a:gd name="T41" fmla="*/ 1144 h 1930"/>
                <a:gd name="T42" fmla="*/ 1022 w 2153"/>
                <a:gd name="T43" fmla="*/ 1037 h 1930"/>
                <a:gd name="T44" fmla="*/ 1411 w 2153"/>
                <a:gd name="T45" fmla="*/ 929 h 1930"/>
                <a:gd name="T46" fmla="*/ 1692 w 2153"/>
                <a:gd name="T47" fmla="*/ 815 h 1930"/>
                <a:gd name="T48" fmla="*/ 1333 w 2153"/>
                <a:gd name="T49" fmla="*/ 623 h 1930"/>
                <a:gd name="T50" fmla="*/ 861 w 2153"/>
                <a:gd name="T51" fmla="*/ 515 h 1930"/>
                <a:gd name="T52" fmla="*/ 227 w 2153"/>
                <a:gd name="T53" fmla="*/ 161 h 1930"/>
                <a:gd name="T54" fmla="*/ 0 w 2153"/>
                <a:gd name="T55" fmla="*/ 83 h 1930"/>
                <a:gd name="T56" fmla="*/ 329 w 2153"/>
                <a:gd name="T57" fmla="*/ 179 h 1930"/>
                <a:gd name="T58" fmla="*/ 712 w 2153"/>
                <a:gd name="T59" fmla="*/ 383 h 1930"/>
                <a:gd name="T60" fmla="*/ 933 w 2153"/>
                <a:gd name="T61" fmla="*/ 491 h 1930"/>
                <a:gd name="T62" fmla="*/ 1351 w 2153"/>
                <a:gd name="T63" fmla="*/ 593 h 1930"/>
                <a:gd name="T64" fmla="*/ 1650 w 2153"/>
                <a:gd name="T65" fmla="*/ 743 h 1930"/>
                <a:gd name="T66" fmla="*/ 1423 w 2153"/>
                <a:gd name="T67" fmla="*/ 461 h 1930"/>
                <a:gd name="T68" fmla="*/ 1286 w 2153"/>
                <a:gd name="T69" fmla="*/ 191 h 1930"/>
                <a:gd name="T70" fmla="*/ 1154 w 2153"/>
                <a:gd name="T71" fmla="*/ 0 h 1930"/>
                <a:gd name="T72" fmla="*/ 1339 w 2153"/>
                <a:gd name="T73" fmla="*/ 215 h 1930"/>
                <a:gd name="T74" fmla="*/ 1489 w 2153"/>
                <a:gd name="T75" fmla="*/ 485 h 1930"/>
                <a:gd name="T76" fmla="*/ 1746 w 2153"/>
                <a:gd name="T77" fmla="*/ 803 h 1930"/>
                <a:gd name="T78" fmla="*/ 1842 w 2153"/>
                <a:gd name="T79" fmla="*/ 851 h 1930"/>
                <a:gd name="T80" fmla="*/ 1842 w 2153"/>
                <a:gd name="T81" fmla="*/ 851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700437" name="Rectangle 21"/>
          <p:cNvSpPr>
            <a:spLocks noGrp="1" noChangeArrowheads="1"/>
          </p:cNvSpPr>
          <p:nvPr>
            <p:ph type="title"/>
          </p:nvPr>
        </p:nvSpPr>
        <p:spPr bwMode="auto">
          <a:xfrm>
            <a:off x="457200" y="277813"/>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en-US" smtClean="0"/>
              <a:t>Click to edit Master title style</a:t>
            </a:r>
            <a:endParaRPr lang="en-US" altLang="en-US" smtClean="0"/>
          </a:p>
        </p:txBody>
      </p:sp>
      <p:sp>
        <p:nvSpPr>
          <p:cNvPr id="700438" name="Rectangle 22"/>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smtClean="0"/>
              <a:t>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US" altLang="en-US" smtClean="0"/>
          </a:p>
        </p:txBody>
      </p:sp>
      <p:sp>
        <p:nvSpPr>
          <p:cNvPr id="700439" name="Rectangle 23"/>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spcBef>
                <a:spcPct val="0"/>
              </a:spcBef>
              <a:buClrTx/>
              <a:buFontTx/>
              <a:buNone/>
              <a:defRPr sz="1400">
                <a:effectLst>
                  <a:outerShdw blurRad="38100" dist="38100" dir="2700000" algn="tl">
                    <a:srgbClr val="000000"/>
                  </a:outerShdw>
                </a:effectLst>
                <a:latin typeface="+mn-lt"/>
              </a:defRPr>
            </a:lvl1pPr>
          </a:lstStyle>
          <a:p>
            <a:pPr>
              <a:defRPr/>
            </a:pPr>
            <a:endParaRPr lang="en-US" altLang="en-US"/>
          </a:p>
        </p:txBody>
      </p:sp>
      <p:sp>
        <p:nvSpPr>
          <p:cNvPr id="700440" name="Rectangle 24"/>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spcBef>
                <a:spcPct val="0"/>
              </a:spcBef>
              <a:buClrTx/>
              <a:buFontTx/>
              <a:buNone/>
              <a:defRPr sz="1400">
                <a:effectLst>
                  <a:outerShdw blurRad="38100" dist="38100" dir="2700000" algn="tl">
                    <a:srgbClr val="000000"/>
                  </a:outerShdw>
                </a:effectLst>
                <a:latin typeface="+mn-lt"/>
              </a:defRPr>
            </a:lvl1pPr>
          </a:lstStyle>
          <a:p>
            <a:pPr>
              <a:defRPr/>
            </a:pPr>
            <a:r>
              <a:rPr lang="en-US" altLang="en-US"/>
              <a:t>GVHD : Lâm Thị Phương Thùy</a:t>
            </a:r>
            <a:endParaRPr lang="en-US" altLang="en-US"/>
          </a:p>
        </p:txBody>
      </p:sp>
      <p:sp>
        <p:nvSpPr>
          <p:cNvPr id="700441" name="Rectangle 25"/>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spcBef>
                <a:spcPct val="0"/>
              </a:spcBef>
              <a:buClrTx/>
              <a:buFontTx/>
              <a:buNone/>
              <a:defRPr sz="1400">
                <a:effectLst>
                  <a:outerShdw blurRad="38100" dist="38100" dir="2700000" algn="tl">
                    <a:srgbClr val="000000"/>
                  </a:outerShdw>
                </a:effectLst>
                <a:latin typeface="+mn-lt"/>
              </a:defRPr>
            </a:lvl1pPr>
          </a:lstStyle>
          <a:p>
            <a:pPr>
              <a:defRPr/>
            </a:pPr>
            <a:fld id="{86B88A9B-F018-4290-BAA4-8B1E5C7DF18E}" type="slidenum">
              <a:rPr lang="en-US" altLang="en-US"/>
            </a:fld>
            <a:endParaRPr lang="en-US" altLang="en-US"/>
          </a:p>
        </p:txBody>
      </p:sp>
    </p:spTree>
  </p:cSld>
  <p:clrMap bg1="dk2" tx1="lt1" bg2="dk1"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split orient="vert"/>
  </p:transition>
  <p:timing>
    <p:tnLst>
      <p:par>
        <p:cTn id="1" dur="indefinite" restart="never" nodeType="tmRoot"/>
      </p:par>
    </p:tnLst>
  </p:timing>
  <p:hf sldNum="0" hdr="0" dt="0"/>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1"/>
        </a:buClr>
        <a:buSzPct val="6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hlink"/>
        </a:buClr>
        <a:buSzPct val="6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smtClean="0"/>
              <a:t>Click to edit Master title style</a:t>
            </a:r>
            <a:endParaRPr lang="en-US" altLang="en-US" smtClean="0"/>
          </a:p>
        </p:txBody>
      </p:sp>
      <p:sp>
        <p:nvSpPr>
          <p:cNvPr id="5123"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smtClean="0"/>
              <a:t>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US" altLang="en-US" smtClean="0"/>
          </a:p>
        </p:txBody>
      </p:sp>
      <p:sp>
        <p:nvSpPr>
          <p:cNvPr id="7" name="Rectangle 4"/>
          <p:cNvSpPr>
            <a:spLocks noGrp="1" noChangeArrowheads="1"/>
          </p:cNvSpPr>
          <p:nvPr>
            <p:ph type="dt" sz="half" idx="2"/>
          </p:nvPr>
        </p:nvSpPr>
        <p:spPr bwMode="auto">
          <a:xfrm>
            <a:off x="457200" y="6245225"/>
            <a:ext cx="2133600" cy="476250"/>
          </a:xfrm>
          <a:prstGeom prst="rect">
            <a:avLst/>
          </a:prstGeom>
          <a:noFill/>
          <a:ln>
            <a:miter lim="800000"/>
          </a:ln>
        </p:spPr>
        <p:txBody>
          <a:bodyPr vert="horz" wrap="square" lIns="91440" tIns="45720" rIns="91440" bIns="45720" numCol="1" anchor="t" anchorCtr="0" compatLnSpc="1"/>
          <a:lstStyle>
            <a:lvl1pPr algn="l" eaLnBrk="1" hangingPunct="1">
              <a:spcBef>
                <a:spcPct val="0"/>
              </a:spcBef>
              <a:buClrTx/>
              <a:buFontTx/>
              <a:buNone/>
              <a:defRPr sz="1400">
                <a:solidFill>
                  <a:srgbClr val="000000"/>
                </a:solidFill>
                <a:effectLst/>
                <a:latin typeface="+mn-lt"/>
                <a:cs typeface="Arial" panose="020B0604020202020204" pitchFamily="34" charset="0"/>
              </a:defRPr>
            </a:lvl1pPr>
          </a:lstStyle>
          <a:p>
            <a:pPr>
              <a:defRPr/>
            </a:pPr>
            <a:endParaRPr lang="en-US"/>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a:miter lim="800000"/>
          </a:ln>
        </p:spPr>
        <p:txBody>
          <a:bodyPr vert="horz" wrap="square" lIns="91440" tIns="45720" rIns="91440" bIns="45720" numCol="1" anchor="t" anchorCtr="0" compatLnSpc="1"/>
          <a:lstStyle>
            <a:lvl1pPr algn="ctr" eaLnBrk="1" hangingPunct="1">
              <a:spcBef>
                <a:spcPct val="0"/>
              </a:spcBef>
              <a:buClrTx/>
              <a:buFontTx/>
              <a:buNone/>
              <a:defRPr sz="1400">
                <a:solidFill>
                  <a:srgbClr val="000000"/>
                </a:solidFill>
                <a:effectLst/>
                <a:latin typeface="+mn-lt"/>
                <a:cs typeface="Arial" panose="020B0604020202020204" pitchFamily="34" charset="0"/>
              </a:defRPr>
            </a:lvl1pPr>
          </a:lstStyle>
          <a:p>
            <a:pPr>
              <a:defRPr/>
            </a:pPr>
            <a:endParaRPr lang="en-US"/>
          </a:p>
        </p:txBody>
      </p:sp>
      <p:sp>
        <p:nvSpPr>
          <p:cNvPr id="9" name="Rectangle 6"/>
          <p:cNvSpPr>
            <a:spLocks noGrp="1" noChangeArrowheads="1"/>
          </p:cNvSpPr>
          <p:nvPr>
            <p:ph type="sldNum" sz="quarter" idx="4"/>
          </p:nvPr>
        </p:nvSpPr>
        <p:spPr bwMode="auto">
          <a:xfrm>
            <a:off x="6553200" y="6245225"/>
            <a:ext cx="2133600" cy="476250"/>
          </a:xfrm>
          <a:prstGeom prst="rect">
            <a:avLst/>
          </a:prstGeom>
          <a:noFill/>
          <a:ln>
            <a:miter lim="800000"/>
          </a:ln>
        </p:spPr>
        <p:txBody>
          <a:bodyPr vert="horz" wrap="square" lIns="91440" tIns="45720" rIns="91440" bIns="45720" numCol="1" anchor="t" anchorCtr="0" compatLnSpc="1"/>
          <a:lstStyle>
            <a:lvl1pPr algn="r" eaLnBrk="1" hangingPunct="1">
              <a:spcBef>
                <a:spcPct val="0"/>
              </a:spcBef>
              <a:buClrTx/>
              <a:buFontTx/>
              <a:buNone/>
              <a:defRPr sz="1400">
                <a:solidFill>
                  <a:srgbClr val="000000"/>
                </a:solidFill>
                <a:effectLst/>
                <a:latin typeface="+mn-lt"/>
                <a:cs typeface="Arial" panose="020B0604020202020204" pitchFamily="34" charset="0"/>
              </a:defRPr>
            </a:lvl1pPr>
          </a:lstStyle>
          <a:p>
            <a:pPr>
              <a:defRPr/>
            </a:pPr>
            <a:fld id="{1A18A212-7E83-4F0A-8517-AA6D2F3A9987}" type="slidenum">
              <a:rPr lang="en-US"/>
            </a:fld>
            <a:endParaRPr 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ransition spd="slow"/>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hyperlink" Target="https://ndcvietnam.com/"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3.xml"/><Relationship Id="rId2" Type="http://schemas.openxmlformats.org/officeDocument/2006/relationships/image" Target="../media/image5.GIF"/><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8.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a:xfrm>
            <a:off x="152400" y="2667000"/>
            <a:ext cx="8953500" cy="1371600"/>
          </a:xfrm>
        </p:spPr>
        <p:txBody>
          <a:bodyPr/>
          <a:lstStyle/>
          <a:p>
            <a:pPr algn="ctr" eaLnBrk="1" hangingPunct="1">
              <a:tabLst>
                <a:tab pos="628650" algn="l"/>
              </a:tabLst>
              <a:defRPr/>
            </a:pPr>
            <a:r>
              <a:rPr lang="en-US" altLang="en-US" sz="3600" b="1" dirty="0" err="1" smtClean="0">
                <a:solidFill>
                  <a:srgbClr val="FFFF00"/>
                </a:solidFill>
                <a:latin typeface="Times New Roman" panose="02020603050405020304" pitchFamily="18" charset="0"/>
                <a:cs typeface="Times New Roman" panose="02020603050405020304" pitchFamily="18" charset="0"/>
              </a:rPr>
              <a:t>Môn</a:t>
            </a:r>
            <a:r>
              <a:rPr lang="en-US" altLang="en-US" sz="3600" b="1" smtClean="0">
                <a:solidFill>
                  <a:srgbClr val="FFFF00"/>
                </a:solidFill>
                <a:latin typeface="Times New Roman" panose="02020603050405020304" pitchFamily="18" charset="0"/>
                <a:cs typeface="Times New Roman" panose="02020603050405020304" pitchFamily="18" charset="0"/>
              </a:rPr>
              <a:t>: VẼ KỸ THUẬT NGÀNH MAY</a:t>
            </a:r>
            <a:endParaRPr lang="en-US" altLang="en-US" sz="3600" b="1" smtClean="0">
              <a:solidFill>
                <a:srgbClr val="FFFF00"/>
              </a:solidFill>
              <a:latin typeface="Times New Roman" panose="02020603050405020304" pitchFamily="18" charset="0"/>
              <a:cs typeface="Times New Roman" panose="02020603050405020304" pitchFamily="18" charset="0"/>
            </a:endParaRPr>
          </a:p>
        </p:txBody>
      </p:sp>
      <p:sp>
        <p:nvSpPr>
          <p:cNvPr id="182275" name="Rectangle 3"/>
          <p:cNvSpPr>
            <a:spLocks noGrp="1" noChangeArrowheads="1"/>
          </p:cNvSpPr>
          <p:nvPr>
            <p:ph type="body" idx="1"/>
          </p:nvPr>
        </p:nvSpPr>
        <p:spPr>
          <a:xfrm>
            <a:off x="0" y="4394200"/>
            <a:ext cx="9144000" cy="609600"/>
          </a:xfrm>
        </p:spPr>
        <p:txBody>
          <a:bodyPr/>
          <a:lstStyle/>
          <a:p>
            <a:pPr eaLnBrk="1" hangingPunct="1">
              <a:buFont typeface="Wingdings" panose="05000000000000000000" pitchFamily="2" charset="2"/>
              <a:buChar char="¯"/>
              <a:defRPr/>
            </a:pPr>
            <a:r>
              <a:rPr lang="en-US" altLang="en-US" smtClean="0">
                <a:latin typeface="VNI-Ariston" pitchFamily="2" charset="0"/>
              </a:rPr>
              <a:t> </a:t>
            </a:r>
            <a:r>
              <a:rPr lang="en-US" altLang="en-US" sz="2400" b="1" smtClean="0">
                <a:latin typeface="VNI-Times" pitchFamily="2" charset="0"/>
              </a:rPr>
              <a:t>G</a:t>
            </a:r>
            <a:r>
              <a:rPr lang="en-US" altLang="en-US" sz="2400" b="1" smtClean="0">
                <a:latin typeface="Times New Roman" panose="02020603050405020304" pitchFamily="18" charset="0"/>
                <a:cs typeface="Times New Roman" panose="02020603050405020304" pitchFamily="18" charset="0"/>
              </a:rPr>
              <a:t>VHD:  NGUYỄN NGỌC THỌ</a:t>
            </a:r>
            <a:endParaRPr lang="en-US" altLang="en-US" sz="2400" b="1" smtClean="0">
              <a:solidFill>
                <a:schemeClr val="tx2"/>
              </a:solidFill>
              <a:latin typeface="Times New Roman" panose="02020603050405020304" pitchFamily="18" charset="0"/>
              <a:cs typeface="Times New Roman" panose="02020603050405020304" pitchFamily="18" charset="0"/>
            </a:endParaRPr>
          </a:p>
        </p:txBody>
      </p:sp>
      <p:sp>
        <p:nvSpPr>
          <p:cNvPr id="182277" name="Rectangle 5"/>
          <p:cNvSpPr>
            <a:spLocks noChangeArrowheads="1"/>
          </p:cNvSpPr>
          <p:nvPr/>
        </p:nvSpPr>
        <p:spPr bwMode="auto">
          <a:xfrm>
            <a:off x="0" y="525780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buClr>
                <a:schemeClr val="hlink"/>
              </a:buClr>
              <a:buSzPct val="120000"/>
              <a:buChar char="•"/>
              <a:defRPr sz="3200">
                <a:solidFill>
                  <a:schemeClr val="tx1"/>
                </a:solidFill>
                <a:effectLst>
                  <a:outerShdw blurRad="38100" dist="38100" dir="2700000" algn="tl">
                    <a:srgbClr val="000000"/>
                  </a:outerShdw>
                </a:effectLst>
                <a:latin typeface="Tahoma" panose="020B0604030504040204" pitchFamily="34" charset="0"/>
              </a:defRPr>
            </a:lvl1pPr>
            <a:lvl2pPr marL="742950" indent="-285750" algn="l">
              <a:buFont typeface="Tahoma" panose="020B0604030504040204" pitchFamily="34" charset="0"/>
              <a:buChar char="–"/>
              <a:defRPr sz="2800">
                <a:solidFill>
                  <a:schemeClr val="tx1"/>
                </a:solidFill>
                <a:effectLst>
                  <a:outerShdw blurRad="38100" dist="38100" dir="2700000" algn="tl">
                    <a:srgbClr val="000000"/>
                  </a:outerShdw>
                </a:effectLst>
                <a:latin typeface="Tahoma" panose="020B0604030504040204" pitchFamily="34" charset="0"/>
              </a:defRPr>
            </a:lvl2pPr>
            <a:lvl3pPr marL="1143000" indent="-228600" algn="l">
              <a:buClr>
                <a:schemeClr val="hlink"/>
              </a:buClr>
              <a:buSzPct val="120000"/>
              <a:buChar char="•"/>
              <a:defRPr sz="2400">
                <a:solidFill>
                  <a:schemeClr val="tx1"/>
                </a:solidFill>
                <a:effectLst>
                  <a:outerShdw blurRad="38100" dist="38100" dir="2700000" algn="tl">
                    <a:srgbClr val="000000"/>
                  </a:outerShdw>
                </a:effectLst>
                <a:latin typeface="Tahoma" panose="020B0604030504040204" pitchFamily="34" charset="0"/>
              </a:defRPr>
            </a:lvl3pPr>
            <a:lvl4pPr marL="1600200" indent="-228600" algn="l">
              <a:buFont typeface="Tahoma" panose="020B0604030504040204" pitchFamily="34" charset="0"/>
              <a:buChar char="–"/>
              <a:defRPr sz="2000">
                <a:solidFill>
                  <a:schemeClr val="tx1"/>
                </a:solidFill>
                <a:effectLst>
                  <a:outerShdw blurRad="38100" dist="38100" dir="2700000" algn="tl">
                    <a:srgbClr val="000000"/>
                  </a:outerShdw>
                </a:effectLst>
                <a:latin typeface="Tahoma" panose="020B0604030504040204" pitchFamily="34" charset="0"/>
              </a:defRPr>
            </a:lvl4pPr>
            <a:lvl5pPr marL="2057400" indent="-228600" algn="l">
              <a:buClr>
                <a:schemeClr val="hlink"/>
              </a:buClr>
              <a:buSzPct val="80000"/>
              <a:buChar char="v"/>
              <a:defRPr sz="2000">
                <a:solidFill>
                  <a:schemeClr val="tx1"/>
                </a:solidFill>
                <a:effectLst>
                  <a:outerShdw blurRad="38100" dist="38100" dir="2700000" algn="tl">
                    <a:srgbClr val="000000"/>
                  </a:outerShdw>
                </a:effectLst>
                <a:latin typeface="Tahoma" panose="020B0604030504040204" pitchFamily="34" charset="0"/>
              </a:defRPr>
            </a:lvl5pPr>
            <a:lvl6pPr marL="2514600" indent="-228600" fontAlgn="base">
              <a:spcBef>
                <a:spcPct val="20000"/>
              </a:spcBef>
              <a:spcAft>
                <a:spcPct val="0"/>
              </a:spcAft>
              <a:buClr>
                <a:schemeClr val="hlink"/>
              </a:buClr>
              <a:buSzPct val="80000"/>
              <a:buFont typeface="Wingdings" panose="05000000000000000000" pitchFamily="2" charset="2"/>
              <a:buChar char="v"/>
              <a:defRPr sz="2000">
                <a:solidFill>
                  <a:schemeClr val="tx1"/>
                </a:solidFill>
                <a:effectLst>
                  <a:outerShdw blurRad="38100" dist="38100" dir="2700000" algn="tl">
                    <a:srgbClr val="000000"/>
                  </a:outerShdw>
                </a:effectLst>
                <a:latin typeface="Tahoma" panose="020B0604030504040204" pitchFamily="34" charset="0"/>
              </a:defRPr>
            </a:lvl6pPr>
            <a:lvl7pPr marL="2971800" indent="-228600" fontAlgn="base">
              <a:spcBef>
                <a:spcPct val="20000"/>
              </a:spcBef>
              <a:spcAft>
                <a:spcPct val="0"/>
              </a:spcAft>
              <a:buClr>
                <a:schemeClr val="hlink"/>
              </a:buClr>
              <a:buSzPct val="80000"/>
              <a:buFont typeface="Wingdings" panose="05000000000000000000" pitchFamily="2" charset="2"/>
              <a:buChar char="v"/>
              <a:defRPr sz="2000">
                <a:solidFill>
                  <a:schemeClr val="tx1"/>
                </a:solidFill>
                <a:effectLst>
                  <a:outerShdw blurRad="38100" dist="38100" dir="2700000" algn="tl">
                    <a:srgbClr val="000000"/>
                  </a:outerShdw>
                </a:effectLst>
                <a:latin typeface="Tahoma" panose="020B0604030504040204" pitchFamily="34" charset="0"/>
              </a:defRPr>
            </a:lvl7pPr>
            <a:lvl8pPr marL="3429000" indent="-228600" fontAlgn="base">
              <a:spcBef>
                <a:spcPct val="20000"/>
              </a:spcBef>
              <a:spcAft>
                <a:spcPct val="0"/>
              </a:spcAft>
              <a:buClr>
                <a:schemeClr val="hlink"/>
              </a:buClr>
              <a:buSzPct val="80000"/>
              <a:buFont typeface="Wingdings" panose="05000000000000000000" pitchFamily="2" charset="2"/>
              <a:buChar char="v"/>
              <a:defRPr sz="2000">
                <a:solidFill>
                  <a:schemeClr val="tx1"/>
                </a:solidFill>
                <a:effectLst>
                  <a:outerShdw blurRad="38100" dist="38100" dir="2700000" algn="tl">
                    <a:srgbClr val="000000"/>
                  </a:outerShdw>
                </a:effectLst>
                <a:latin typeface="Tahoma" panose="020B0604030504040204" pitchFamily="34" charset="0"/>
              </a:defRPr>
            </a:lvl8pPr>
            <a:lvl9pPr marL="3886200" indent="-228600" fontAlgn="base">
              <a:spcBef>
                <a:spcPct val="20000"/>
              </a:spcBef>
              <a:spcAft>
                <a:spcPct val="0"/>
              </a:spcAft>
              <a:buClr>
                <a:schemeClr val="hlink"/>
              </a:buClr>
              <a:buSzPct val="80000"/>
              <a:buFont typeface="Wingdings" panose="05000000000000000000" pitchFamily="2" charset="2"/>
              <a:buChar char="v"/>
              <a:defRPr sz="2000">
                <a:solidFill>
                  <a:schemeClr val="tx1"/>
                </a:solidFill>
                <a:effectLst>
                  <a:outerShdw blurRad="38100" dist="38100" dir="2700000" algn="tl">
                    <a:srgbClr val="000000"/>
                  </a:outerShdw>
                </a:effectLst>
                <a:latin typeface="Tahoma" panose="020B0604030504040204" pitchFamily="34" charset="0"/>
              </a:defRPr>
            </a:lvl9pPr>
          </a:lstStyle>
          <a:p>
            <a:pPr eaLnBrk="1" hangingPunct="1">
              <a:spcBef>
                <a:spcPct val="20000"/>
              </a:spcBef>
              <a:buFont typeface="Wingdings" panose="05000000000000000000" pitchFamily="2" charset="2"/>
              <a:buChar char="¯"/>
              <a:defRPr/>
            </a:pPr>
            <a:r>
              <a:rPr lang="en-US" altLang="en-US" smtClean="0">
                <a:latin typeface="VNI-Ariston" pitchFamily="2" charset="0"/>
              </a:rPr>
              <a:t> </a:t>
            </a:r>
            <a:r>
              <a:rPr lang="en-US" altLang="en-US" sz="2400" b="1" smtClean="0">
                <a:latin typeface="VNI-Times" pitchFamily="2" charset="0"/>
              </a:rPr>
              <a:t>LỚP:   20C2 – CNM1</a:t>
            </a:r>
            <a:endParaRPr lang="en-US" altLang="en-US" sz="2400" b="1" smtClean="0">
              <a:solidFill>
                <a:schemeClr val="tx2"/>
              </a:solidFill>
              <a:latin typeface="VNI-Times" pitchFamily="2" charset="0"/>
            </a:endParaRPr>
          </a:p>
        </p:txBody>
      </p:sp>
      <p:sp>
        <p:nvSpPr>
          <p:cNvPr id="182278" name="Rectangle 6"/>
          <p:cNvSpPr>
            <a:spLocks noChangeArrowheads="1"/>
          </p:cNvSpPr>
          <p:nvPr/>
        </p:nvSpPr>
        <p:spPr bwMode="auto">
          <a:xfrm>
            <a:off x="0" y="1524000"/>
            <a:ext cx="9144000" cy="1130300"/>
          </a:xfrm>
          <a:prstGeom prst="rect">
            <a:avLst/>
          </a:prstGeom>
          <a:solidFill>
            <a:srgbClr val="00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1pPr>
            <a:lvl2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2pPr>
            <a:lvl3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3pPr>
            <a:lvl4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4pPr>
            <a:lvl5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5pPr>
            <a:lvl6pPr marL="45720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6pPr>
            <a:lvl7pPr marL="91440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7pPr>
            <a:lvl8pPr marL="137160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8pPr>
            <a:lvl9pPr marL="182880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9pPr>
          </a:lstStyle>
          <a:p>
            <a:pPr algn="ctr" eaLnBrk="1" hangingPunct="1">
              <a:defRPr/>
            </a:pPr>
            <a:r>
              <a:rPr lang="en-US" altLang="en-US" sz="3400" smtClean="0">
                <a:solidFill>
                  <a:srgbClr val="FFFF00"/>
                </a:solidFill>
                <a:latin typeface="Times New Roman" panose="02020603050405020304" pitchFamily="18" charset="0"/>
                <a:cs typeface="Times New Roman" panose="02020603050405020304" pitchFamily="18" charset="0"/>
              </a:rPr>
              <a:t>TRƯỜNG CAO ĐẲNG LÝ TỰ TRỌNG TP.HCM</a:t>
            </a:r>
            <a:endParaRPr lang="en-US" altLang="en-US" sz="3400" smtClean="0">
              <a:solidFill>
                <a:srgbClr val="FFFF00"/>
              </a:solidFill>
              <a:latin typeface="Times New Roman" panose="02020603050405020304" pitchFamily="18" charset="0"/>
              <a:cs typeface="Times New Roman" panose="02020603050405020304" pitchFamily="18" charset="0"/>
            </a:endParaRPr>
          </a:p>
          <a:p>
            <a:pPr algn="ctr" eaLnBrk="1" hangingPunct="1">
              <a:defRPr/>
            </a:pPr>
            <a:r>
              <a:rPr lang="en-US" altLang="en-US" sz="3400" smtClean="0">
                <a:solidFill>
                  <a:srgbClr val="FFFF00"/>
                </a:solidFill>
                <a:latin typeface="Times New Roman" panose="02020603050405020304" pitchFamily="18" charset="0"/>
                <a:cs typeface="Times New Roman" panose="02020603050405020304" pitchFamily="18" charset="0"/>
              </a:rPr>
              <a:t>KHOA MAY – THỜI TRANG</a:t>
            </a:r>
            <a:endParaRPr lang="en-US" altLang="en-US" sz="3400" smtClean="0">
              <a:solidFill>
                <a:srgbClr val="FFFF00"/>
              </a:solidFill>
              <a:latin typeface="Times New Roman" panose="02020603050405020304" pitchFamily="18" charset="0"/>
              <a:cs typeface="Times New Roman" panose="02020603050405020304" pitchFamily="18"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82274"/>
                                        </p:tgtEl>
                                        <p:attrNameLst>
                                          <p:attrName>style.visibility</p:attrName>
                                        </p:attrNameLst>
                                      </p:cBhvr>
                                      <p:to>
                                        <p:strVal val="visible"/>
                                      </p:to>
                                    </p:set>
                                    <p:animEffect transition="in" filter="wedge">
                                      <p:cBhvr>
                                        <p:cTn id="7" dur="2000"/>
                                        <p:tgtEl>
                                          <p:spTgt spid="18227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82275">
                                            <p:txEl>
                                              <p:pRg st="0" end="0"/>
                                            </p:txEl>
                                          </p:spTgt>
                                        </p:tgtEl>
                                        <p:attrNameLst>
                                          <p:attrName>style.visibility</p:attrName>
                                        </p:attrNameLst>
                                      </p:cBhvr>
                                      <p:to>
                                        <p:strVal val="visible"/>
                                      </p:to>
                                    </p:set>
                                    <p:animEffect transition="in" filter="fade">
                                      <p:cBhvr>
                                        <p:cTn id="11" dur="1000"/>
                                        <p:tgtEl>
                                          <p:spTgt spid="182275">
                                            <p:txEl>
                                              <p:pRg st="0" end="0"/>
                                            </p:txEl>
                                          </p:spTgt>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182277"/>
                                        </p:tgtEl>
                                        <p:attrNameLst>
                                          <p:attrName>style.visibility</p:attrName>
                                        </p:attrNameLst>
                                      </p:cBhvr>
                                      <p:to>
                                        <p:strVal val="visible"/>
                                      </p:to>
                                    </p:set>
                                    <p:animEffect transition="in" filter="fade">
                                      <p:cBhvr>
                                        <p:cTn id="15" dur="1000"/>
                                        <p:tgtEl>
                                          <p:spTgt spid="182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4" grpId="0"/>
      <p:bldP spid="182275" grpId="0" build="p"/>
      <p:bldP spid="18227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27651" name="Rounded Rectangle 7"/>
          <p:cNvSpPr>
            <a:spLocks noChangeArrowheads="1"/>
          </p:cNvSpPr>
          <p:nvPr/>
        </p:nvSpPr>
        <p:spPr bwMode="auto">
          <a:xfrm>
            <a:off x="-64135" y="0"/>
            <a:ext cx="9208770" cy="137160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grpSp>
        <p:nvGrpSpPr>
          <p:cNvPr id="3" name="Group 8"/>
          <p:cNvGrpSpPr/>
          <p:nvPr/>
        </p:nvGrpSpPr>
        <p:grpSpPr bwMode="auto">
          <a:xfrm>
            <a:off x="7938" y="1697038"/>
            <a:ext cx="762000" cy="665162"/>
            <a:chOff x="130" y="2077"/>
            <a:chExt cx="480" cy="419"/>
          </a:xfrm>
        </p:grpSpPr>
        <p:grpSp>
          <p:nvGrpSpPr>
            <p:cNvPr id="27657"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a:solidFill>
                    <a:srgbClr val="FFFF00"/>
                  </a:solidFill>
                  <a:effectLst>
                    <a:outerShdw blurRad="38100" dist="38100" dir="2700000" algn="tl">
                      <a:srgbClr val="000000">
                        <a:alpha val="43137"/>
                      </a:srgbClr>
                    </a:outerShdw>
                  </a:effectLst>
                  <a:latin typeface="VNI-Times" pitchFamily="2" charset="0"/>
                </a:rPr>
                <a:t>2.1</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676400"/>
            <a:ext cx="21796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Định</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nghĩa</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về</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nổ</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292350"/>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4" name="Rectangle 3"/>
          <p:cNvSpPr/>
          <p:nvPr/>
        </p:nvSpPr>
        <p:spPr>
          <a:xfrm>
            <a:off x="52212" y="2421215"/>
            <a:ext cx="9083851" cy="4626908"/>
          </a:xfrm>
          <a:prstGeom prst="rect">
            <a:avLst/>
          </a:prstGeom>
        </p:spPr>
        <p:txBody>
          <a:bodyPr wrap="square">
            <a:spAutoFit/>
          </a:bodyPr>
          <a:lstStyle/>
          <a:p>
            <a:pPr indent="457200">
              <a:lnSpc>
                <a:spcPct val="150000"/>
              </a:lnSpc>
              <a:spcAft>
                <a:spcPts val="800"/>
              </a:spcAft>
            </a:pPr>
            <a:r>
              <a:rPr lang="vi-VN" sz="2400" dirty="0">
                <a:latin typeface="Times New Roman" panose="02020603050405020304" pitchFamily="18" charset="0"/>
                <a:ea typeface="Arial" panose="020B0604020202020204" pitchFamily="34" charset="0"/>
                <a:cs typeface="Times New Roman" panose="02020603050405020304" pitchFamily="18" charset="0"/>
              </a:rPr>
              <a:t>Cháy là phản ứng hóa học kèm theo hiện tượng tỏa nhiệt lớn và phát sáng. </a:t>
            </a:r>
            <a:endParaRPr lang="en-US" sz="2400" dirty="0" smtClean="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800"/>
              </a:spcAft>
            </a:pPr>
            <a:r>
              <a:rPr lang="vi-VN" sz="2400" dirty="0" smtClean="0">
                <a:latin typeface="Times New Roman" panose="02020603050405020304" pitchFamily="18" charset="0"/>
                <a:ea typeface="Arial" panose="020B0604020202020204" pitchFamily="34" charset="0"/>
                <a:cs typeface="Times New Roman" panose="02020603050405020304" pitchFamily="18" charset="0"/>
              </a:rPr>
              <a:t>Trong </a:t>
            </a:r>
            <a:r>
              <a:rPr lang="vi-VN" sz="2400" dirty="0">
                <a:latin typeface="Times New Roman" panose="02020603050405020304" pitchFamily="18" charset="0"/>
                <a:ea typeface="Arial" panose="020B0604020202020204" pitchFamily="34" charset="0"/>
                <a:cs typeface="Times New Roman" panose="02020603050405020304" pitchFamily="18" charset="0"/>
              </a:rPr>
              <a:t>thực tế có nhiều phản ứng hóa học xảy ra có tỏa nhiệt nhưng không phát sáng. Về thực chất, thể coi quá trình cháy là một quá trình oxy-hóa khử. Các chất cháy đóng vai trò của chất khử, còn chất oxy hóa thì tùy phản ứng có thể rất khác nhau. Trong công nghiệp và đời sống các chất khử là các chất cháy như than, củi, các sản phẩm dầu mỏ, các loại khí tự nhiên và nhân tạo,…Còn chất oxy hóa là oxy của không khí.</a:t>
            </a:r>
            <a:endParaRPr lang="en-US" sz="2400" dirty="0">
              <a:effectLst/>
              <a:latin typeface="Arial" panose="020B0604020202020204" pitchFamily="34"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1000"/>
                                        <p:tgtEl>
                                          <p:spTgt spid="5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1000"/>
                                        <p:tgtEl>
                                          <p:spTgt spid="4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3"/>
          <p:cNvSpPr txBox="1">
            <a:spLocks noChangeArrowheads="1"/>
          </p:cNvSpPr>
          <p:nvPr/>
        </p:nvSpPr>
        <p:spPr bwMode="auto">
          <a:xfrm>
            <a:off x="1536700" y="5699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grpSp>
        <p:nvGrpSpPr>
          <p:cNvPr id="28675" name="Group 8"/>
          <p:cNvGrpSpPr/>
          <p:nvPr/>
        </p:nvGrpSpPr>
        <p:grpSpPr bwMode="auto">
          <a:xfrm>
            <a:off x="7938" y="1620838"/>
            <a:ext cx="762000" cy="665162"/>
            <a:chOff x="130" y="2077"/>
            <a:chExt cx="480" cy="419"/>
          </a:xfrm>
        </p:grpSpPr>
        <p:grpSp>
          <p:nvGrpSpPr>
            <p:cNvPr id="28681"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a:solidFill>
                    <a:srgbClr val="FFFF00"/>
                  </a:solidFill>
                  <a:effectLst>
                    <a:outerShdw blurRad="38100" dist="38100" dir="2700000" algn="tl">
                      <a:srgbClr val="000000">
                        <a:alpha val="43137"/>
                      </a:srgbClr>
                    </a:outerShdw>
                  </a:effectLst>
                  <a:latin typeface="VNI-Times" pitchFamily="2" charset="0"/>
                </a:rPr>
                <a:t>2.1</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807817" y="1608070"/>
            <a:ext cx="4145183"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Định nghĩa về cháy, nổ</a:t>
            </a:r>
            <a:endPar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216150"/>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28680" name="Rounded Rectangle 15"/>
          <p:cNvSpPr>
            <a:spLocks noChangeArrowheads="1"/>
          </p:cNvSpPr>
          <p:nvPr/>
        </p:nvSpPr>
        <p:spPr bwMode="auto">
          <a:xfrm>
            <a:off x="52070" y="67945"/>
            <a:ext cx="9172575" cy="115443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endParaRPr lang="en-US" altLang="en-US" sz="3200" b="1">
              <a:solidFill>
                <a:srgbClr val="FFC000"/>
              </a:solidFill>
              <a:latin typeface="Times New Roman" panose="02020603050405020304" pitchFamily="18" charset="0"/>
              <a:cs typeface="Times New Roman" panose="02020603050405020304" pitchFamily="18" charset="0"/>
            </a:endParaRPr>
          </a:p>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381000" y="2313709"/>
            <a:ext cx="8534400" cy="3574440"/>
          </a:xfrm>
          <a:prstGeom prst="rect">
            <a:avLst/>
          </a:prstGeom>
        </p:spPr>
        <p:txBody>
          <a:bodyPr wrap="square">
            <a:spAutoFit/>
          </a:bodyPr>
          <a:lstStyle/>
          <a:p>
            <a:pPr indent="457200" algn="just">
              <a:lnSpc>
                <a:spcPct val="150000"/>
              </a:lnSpc>
              <a:spcAft>
                <a:spcPts val="800"/>
              </a:spcAft>
            </a:pPr>
            <a:r>
              <a:rPr lang="vi-VN" sz="3000" dirty="0">
                <a:latin typeface="Times New Roman" panose="02020603050405020304" pitchFamily="18" charset="0"/>
                <a:ea typeface="Arial" panose="020B0604020202020204" pitchFamily="34" charset="0"/>
                <a:cs typeface="Times New Roman" panose="02020603050405020304" pitchFamily="18" charset="0"/>
              </a:rPr>
              <a:t>Nổ là phản ứng hóa học xảy ra với tốc độ nhanh và sinh công lớn.</a:t>
            </a:r>
            <a:endParaRPr lang="en-US" sz="3000" dirty="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800"/>
              </a:spcAft>
            </a:pPr>
            <a:r>
              <a:rPr lang="vi-VN" sz="3000" dirty="0">
                <a:latin typeface="Times New Roman" panose="02020603050405020304" pitchFamily="18" charset="0"/>
                <a:ea typeface="Arial" panose="020B0604020202020204" pitchFamily="34" charset="0"/>
                <a:cs typeface="Times New Roman" panose="02020603050405020304" pitchFamily="18" charset="0"/>
              </a:rPr>
              <a:t>Về bản chất cháy và nổ liên quan chặt chẽ với nhau, khó tách riêng ra, do đó an toàn phòng chống cháy nổ cũng cần nghiên cứu 2 mặt này liền nhau.        </a:t>
            </a:r>
            <a:endParaRPr lang="en-US" sz="30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calcmode="lin" valueType="num">
                                      <p:cBhvr additive="base">
                                        <p:cTn id="12"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29699"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a:t>
            </a:r>
            <a:r>
              <a:rPr lang="en-US" altLang="en-US" sz="3200" b="1">
                <a:solidFill>
                  <a:srgbClr val="FFC000"/>
                </a:solidFill>
                <a:latin typeface="Times New Roman" panose="02020603050405020304" pitchFamily="18" charset="0"/>
                <a:cs typeface="Times New Roman" panose="02020603050405020304" pitchFamily="18" charset="0"/>
                <a:sym typeface="+mn-ea"/>
              </a:rPr>
              <a:t>P</a:t>
            </a:r>
            <a:endParaRPr lang="en-US" altLang="en-US" sz="3200" b="1">
              <a:solidFill>
                <a:srgbClr val="FFC000"/>
              </a:solidFill>
              <a:latin typeface="Times New Roman" panose="02020603050405020304" pitchFamily="18" charset="0"/>
              <a:cs typeface="Times New Roman" panose="02020603050405020304" pitchFamily="18" charset="0"/>
            </a:endParaRPr>
          </a:p>
        </p:txBody>
      </p:sp>
      <p:grpSp>
        <p:nvGrpSpPr>
          <p:cNvPr id="3" name="Group 8"/>
          <p:cNvGrpSpPr/>
          <p:nvPr/>
        </p:nvGrpSpPr>
        <p:grpSpPr bwMode="auto">
          <a:xfrm>
            <a:off x="7938" y="1516063"/>
            <a:ext cx="762000" cy="665162"/>
            <a:chOff x="130" y="2077"/>
            <a:chExt cx="480" cy="419"/>
          </a:xfrm>
        </p:grpSpPr>
        <p:grpSp>
          <p:nvGrpSpPr>
            <p:cNvPr id="29704"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a:solidFill>
                    <a:srgbClr val="FFFF00"/>
                  </a:solidFill>
                  <a:effectLst>
                    <a:outerShdw blurRad="38100" dist="38100" dir="2700000" algn="tl">
                      <a:srgbClr val="000000">
                        <a:alpha val="43137"/>
                      </a:srgbClr>
                    </a:outerShdw>
                  </a:effectLst>
                  <a:latin typeface="VNI-Times" pitchFamily="2" charset="0"/>
                </a:rPr>
                <a:t>2.2</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508125"/>
            <a:ext cx="68278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Điều</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kiện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cần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thiết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cho</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quá</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trình</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111375"/>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 name="Rectangle 1"/>
          <p:cNvSpPr/>
          <p:nvPr/>
        </p:nvSpPr>
        <p:spPr>
          <a:xfrm>
            <a:off x="228600" y="2278063"/>
            <a:ext cx="8763000" cy="3970318"/>
          </a:xfrm>
          <a:prstGeom prst="rect">
            <a:avLst/>
          </a:prstGeom>
        </p:spPr>
        <p:txBody>
          <a:bodyPr wrap="square">
            <a:spAutoFit/>
          </a:bodyPr>
          <a:lstStyle/>
          <a:p>
            <a:pPr indent="457200" algn="just">
              <a:lnSpc>
                <a:spcPct val="150000"/>
              </a:lnSpc>
              <a:spcAft>
                <a:spcPts val="0"/>
              </a:spcAft>
            </a:pPr>
            <a:r>
              <a:rPr lang="vi-VN" dirty="0">
                <a:latin typeface="Times New Roman" panose="02020603050405020304" pitchFamily="18" charset="0"/>
                <a:ea typeface="Arial" panose="020B0604020202020204" pitchFamily="34" charset="0"/>
                <a:cs typeface="Times New Roman" panose="02020603050405020304" pitchFamily="18" charset="0"/>
              </a:rPr>
              <a:t>Quá trình cháy xuất hiện và phát triển cần ba yếu tố:</a:t>
            </a:r>
            <a:endParaRPr lang="en-US" dirty="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r>
              <a:rPr lang="en-US" dirty="0" smtClean="0">
                <a:latin typeface="Times New Roman" panose="02020603050405020304" pitchFamily="18" charset="0"/>
                <a:ea typeface="Arial" panose="020B0604020202020204" pitchFamily="34" charset="0"/>
                <a:cs typeface="Times New Roman" panose="02020603050405020304" pitchFamily="18" charset="0"/>
              </a:rPr>
              <a:t>- </a:t>
            </a:r>
            <a:r>
              <a:rPr lang="vi-VN" dirty="0" smtClean="0">
                <a:latin typeface="Times New Roman" panose="02020603050405020304" pitchFamily="18" charset="0"/>
                <a:ea typeface="Arial" panose="020B0604020202020204" pitchFamily="34" charset="0"/>
                <a:cs typeface="Times New Roman" panose="02020603050405020304" pitchFamily="18" charset="0"/>
              </a:rPr>
              <a:t>Chất </a:t>
            </a:r>
            <a:r>
              <a:rPr lang="vi-VN" dirty="0">
                <a:latin typeface="Times New Roman" panose="02020603050405020304" pitchFamily="18" charset="0"/>
                <a:ea typeface="Arial" panose="020B0604020202020204" pitchFamily="34" charset="0"/>
                <a:cs typeface="Times New Roman" panose="02020603050405020304" pitchFamily="18" charset="0"/>
              </a:rPr>
              <a:t>cháy</a:t>
            </a:r>
            <a:r>
              <a:rPr lang="en-US" dirty="0">
                <a:latin typeface="Times New Roman" panose="02020603050405020304" pitchFamily="18" charset="0"/>
                <a:ea typeface="Arial" panose="020B0604020202020204" pitchFamily="34" charset="0"/>
                <a:cs typeface="Times New Roman" panose="02020603050405020304" pitchFamily="18" charset="0"/>
              </a:rPr>
              <a:t>: than, </a:t>
            </a:r>
            <a:r>
              <a:rPr lang="en-US" dirty="0" err="1">
                <a:latin typeface="Times New Roman" panose="02020603050405020304" pitchFamily="18" charset="0"/>
                <a:ea typeface="Arial" panose="020B0604020202020204" pitchFamily="34" charset="0"/>
                <a:cs typeface="Times New Roman" panose="02020603050405020304" pitchFamily="18" charset="0"/>
              </a:rPr>
              <a:t>gỗ</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xăng</a:t>
            </a:r>
            <a:r>
              <a:rPr lang="en-US" dirty="0">
                <a:latin typeface="Times New Roman" panose="02020603050405020304" pitchFamily="18" charset="0"/>
                <a:ea typeface="Arial" panose="020B0604020202020204" pitchFamily="34" charset="0"/>
                <a:cs typeface="Times New Roman" panose="02020603050405020304" pitchFamily="18" charset="0"/>
              </a:rPr>
              <a:t>…</a:t>
            </a:r>
            <a:endParaRPr lang="en-US" dirty="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endParaRPr lang="en-US" dirty="0" smtClean="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r>
              <a:rPr lang="en-US" dirty="0" smtClean="0">
                <a:latin typeface="Times New Roman" panose="02020603050405020304" pitchFamily="18" charset="0"/>
                <a:ea typeface="Arial" panose="020B0604020202020204" pitchFamily="34" charset="0"/>
                <a:cs typeface="Times New Roman" panose="02020603050405020304" pitchFamily="18" charset="0"/>
              </a:rPr>
              <a:t>- </a:t>
            </a:r>
            <a:r>
              <a:rPr lang="vi-VN" dirty="0" smtClean="0">
                <a:latin typeface="Times New Roman" panose="02020603050405020304" pitchFamily="18" charset="0"/>
                <a:ea typeface="Arial" panose="020B0604020202020204" pitchFamily="34" charset="0"/>
                <a:cs typeface="Times New Roman" panose="02020603050405020304" pitchFamily="18" charset="0"/>
              </a:rPr>
              <a:t>Chất </a:t>
            </a:r>
            <a:r>
              <a:rPr lang="vi-VN" dirty="0">
                <a:latin typeface="Times New Roman" panose="02020603050405020304" pitchFamily="18" charset="0"/>
                <a:ea typeface="Arial" panose="020B0604020202020204" pitchFamily="34" charset="0"/>
                <a:cs typeface="Times New Roman" panose="02020603050405020304" pitchFamily="18" charset="0"/>
              </a:rPr>
              <a:t>oxy hóa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chủ</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yếu</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là</a:t>
            </a:r>
            <a:r>
              <a:rPr lang="en-US" dirty="0">
                <a:latin typeface="Times New Roman" panose="02020603050405020304" pitchFamily="18" charset="0"/>
                <a:ea typeface="Arial" panose="020B0604020202020204" pitchFamily="34" charset="0"/>
                <a:cs typeface="Times New Roman" panose="02020603050405020304" pitchFamily="18" charset="0"/>
              </a:rPr>
              <a:t> oxy </a:t>
            </a:r>
            <a:r>
              <a:rPr lang="en-US" dirty="0" err="1">
                <a:latin typeface="Times New Roman" panose="02020603050405020304" pitchFamily="18" charset="0"/>
                <a:ea typeface="Arial" panose="020B0604020202020204" pitchFamily="34" charset="0"/>
                <a:cs typeface="Times New Roman" panose="02020603050405020304" pitchFamily="18" charset="0"/>
              </a:rPr>
              <a:t>hóa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trong</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không</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khí</a:t>
            </a:r>
            <a:endParaRPr lang="en-US" dirty="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endParaRPr lang="en-US" dirty="0" smtClean="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r>
              <a:rPr lang="en-US" dirty="0" smtClean="0">
                <a:latin typeface="Times New Roman" panose="02020603050405020304" pitchFamily="18" charset="0"/>
                <a:ea typeface="Arial" panose="020B0604020202020204" pitchFamily="34" charset="0"/>
                <a:cs typeface="Times New Roman" panose="02020603050405020304" pitchFamily="18" charset="0"/>
              </a:rPr>
              <a:t>- </a:t>
            </a:r>
            <a:r>
              <a:rPr lang="vi-VN" dirty="0" smtClean="0">
                <a:latin typeface="Times New Roman" panose="02020603050405020304" pitchFamily="18" charset="0"/>
                <a:ea typeface="Arial" panose="020B0604020202020204" pitchFamily="34" charset="0"/>
                <a:cs typeface="Times New Roman" panose="02020603050405020304" pitchFamily="18" charset="0"/>
              </a:rPr>
              <a:t>Nguồn </a:t>
            </a:r>
            <a:r>
              <a:rPr lang="vi-VN" dirty="0">
                <a:latin typeface="Times New Roman" panose="02020603050405020304" pitchFamily="18" charset="0"/>
                <a:ea typeface="Arial" panose="020B0604020202020204" pitchFamily="34" charset="0"/>
                <a:cs typeface="Times New Roman" panose="02020603050405020304" pitchFamily="18" charset="0"/>
              </a:rPr>
              <a:t>nhiệt gây cháy</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ngọn</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lửa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trần</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tia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lửa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điện</a:t>
            </a:r>
            <a:r>
              <a:rPr lang="en-US" dirty="0">
                <a:latin typeface="Times New Roman" panose="02020603050405020304" pitchFamily="18" charset="0"/>
                <a:ea typeface="Arial" panose="020B0604020202020204" pitchFamily="34" charset="0"/>
                <a:cs typeface="Times New Roman" panose="02020603050405020304" pitchFamily="18" charset="0"/>
              </a:rPr>
              <a:t>…</a:t>
            </a:r>
            <a:endParaRPr lang="en-US"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1000"/>
                                        <p:tgtEl>
                                          <p:spTgt spid="5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1000"/>
                                        <p:tgtEl>
                                          <p:spTgt spid="4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
                                            <p:txEl>
                                              <p:pRg st="1" end="1"/>
                                            </p:txEl>
                                          </p:spTgt>
                                        </p:tgtEl>
                                        <p:attrNameLst>
                                          <p:attrName>style.visibility</p:attrName>
                                        </p:attrNameLst>
                                      </p:cBhvr>
                                      <p:to>
                                        <p:strVal val="visible"/>
                                      </p:to>
                                    </p:set>
                                    <p:animEffect transition="in" filter="wipe(down)">
                                      <p:cBhvr>
                                        <p:cTn id="24" dur="500"/>
                                        <p:tgtEl>
                                          <p:spTgt spid="2">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Effect transition="in" filter="fade">
                                      <p:cBhvr>
                                        <p:cTn id="29" dur="500"/>
                                        <p:tgtEl>
                                          <p:spTgt spid="2">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nodeType="clickEffect">
                                  <p:stCondLst>
                                    <p:cond delay="0"/>
                                  </p:stCondLst>
                                  <p:childTnLst>
                                    <p:set>
                                      <p:cBhvr>
                                        <p:cTn id="33" dur="1" fill="hold">
                                          <p:stCondLst>
                                            <p:cond delay="0"/>
                                          </p:stCondLst>
                                        </p:cTn>
                                        <p:tgtEl>
                                          <p:spTgt spid="2">
                                            <p:txEl>
                                              <p:pRg st="5" end="5"/>
                                            </p:txEl>
                                          </p:spTgt>
                                        </p:tgtEl>
                                        <p:attrNameLst>
                                          <p:attrName>style.visibility</p:attrName>
                                        </p:attrNameLst>
                                      </p:cBhvr>
                                      <p:to>
                                        <p:strVal val="visible"/>
                                      </p:to>
                                    </p:set>
                                    <p:animEffect transition="in" filter="wipe(down)">
                                      <p:cBhvr>
                                        <p:cTn id="34" dur="580">
                                          <p:stCondLst>
                                            <p:cond delay="0"/>
                                          </p:stCondLst>
                                        </p:cTn>
                                        <p:tgtEl>
                                          <p:spTgt spid="2">
                                            <p:txEl>
                                              <p:pRg st="5" end="5"/>
                                            </p:txEl>
                                          </p:spTgt>
                                        </p:tgtEl>
                                      </p:cBhvr>
                                    </p:animEffect>
                                    <p:anim calcmode="lin" valueType="num">
                                      <p:cBhvr>
                                        <p:cTn id="35" dur="1822" tmFilter="0,0; 0.14,0.36; 0.43,0.73; 0.71,0.91; 1.0,1.0">
                                          <p:stCondLst>
                                            <p:cond delay="0"/>
                                          </p:stCondLst>
                                        </p:cTn>
                                        <p:tgtEl>
                                          <p:spTgt spid="2">
                                            <p:txEl>
                                              <p:pRg st="5" end="5"/>
                                            </p:txEl>
                                          </p:spTgt>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2">
                                            <p:txEl>
                                              <p:pRg st="5" end="5"/>
                                            </p:txEl>
                                          </p:spTgt>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2">
                                            <p:txEl>
                                              <p:pRg st="5" end="5"/>
                                            </p:txEl>
                                          </p:spTgt>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2">
                                            <p:txEl>
                                              <p:pRg st="5" end="5"/>
                                            </p:txEl>
                                          </p:spTgt>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2">
                                            <p:txEl>
                                              <p:pRg st="5" end="5"/>
                                            </p:txEl>
                                          </p:spTgt>
                                        </p:tgtEl>
                                        <p:attrNameLst>
                                          <p:attrName>ppt_y</p:attrName>
                                        </p:attrNameLst>
                                      </p:cBhvr>
                                      <p:tavLst>
                                        <p:tav tm="0" fmla="#ppt_y-sin(pi*$)/81">
                                          <p:val>
                                            <p:fltVal val="0"/>
                                          </p:val>
                                        </p:tav>
                                        <p:tav tm="100000">
                                          <p:val>
                                            <p:fltVal val="1"/>
                                          </p:val>
                                        </p:tav>
                                      </p:tavLst>
                                    </p:anim>
                                    <p:animScale>
                                      <p:cBhvr>
                                        <p:cTn id="40" dur="26">
                                          <p:stCondLst>
                                            <p:cond delay="650"/>
                                          </p:stCondLst>
                                        </p:cTn>
                                        <p:tgtEl>
                                          <p:spTgt spid="2">
                                            <p:txEl>
                                              <p:pRg st="5" end="5"/>
                                            </p:txEl>
                                          </p:spTgt>
                                        </p:tgtEl>
                                      </p:cBhvr>
                                      <p:to x="100000" y="60000"/>
                                    </p:animScale>
                                    <p:animScale>
                                      <p:cBhvr>
                                        <p:cTn id="41" dur="166" decel="50000">
                                          <p:stCondLst>
                                            <p:cond delay="676"/>
                                          </p:stCondLst>
                                        </p:cTn>
                                        <p:tgtEl>
                                          <p:spTgt spid="2">
                                            <p:txEl>
                                              <p:pRg st="5" end="5"/>
                                            </p:txEl>
                                          </p:spTgt>
                                        </p:tgtEl>
                                      </p:cBhvr>
                                      <p:to x="100000" y="100000"/>
                                    </p:animScale>
                                    <p:animScale>
                                      <p:cBhvr>
                                        <p:cTn id="42" dur="26">
                                          <p:stCondLst>
                                            <p:cond delay="1312"/>
                                          </p:stCondLst>
                                        </p:cTn>
                                        <p:tgtEl>
                                          <p:spTgt spid="2">
                                            <p:txEl>
                                              <p:pRg st="5" end="5"/>
                                            </p:txEl>
                                          </p:spTgt>
                                        </p:tgtEl>
                                      </p:cBhvr>
                                      <p:to x="100000" y="80000"/>
                                    </p:animScale>
                                    <p:animScale>
                                      <p:cBhvr>
                                        <p:cTn id="43" dur="166" decel="50000">
                                          <p:stCondLst>
                                            <p:cond delay="1338"/>
                                          </p:stCondLst>
                                        </p:cTn>
                                        <p:tgtEl>
                                          <p:spTgt spid="2">
                                            <p:txEl>
                                              <p:pRg st="5" end="5"/>
                                            </p:txEl>
                                          </p:spTgt>
                                        </p:tgtEl>
                                      </p:cBhvr>
                                      <p:to x="100000" y="100000"/>
                                    </p:animScale>
                                    <p:animScale>
                                      <p:cBhvr>
                                        <p:cTn id="44" dur="26">
                                          <p:stCondLst>
                                            <p:cond delay="1642"/>
                                          </p:stCondLst>
                                        </p:cTn>
                                        <p:tgtEl>
                                          <p:spTgt spid="2">
                                            <p:txEl>
                                              <p:pRg st="5" end="5"/>
                                            </p:txEl>
                                          </p:spTgt>
                                        </p:tgtEl>
                                      </p:cBhvr>
                                      <p:to x="100000" y="90000"/>
                                    </p:animScale>
                                    <p:animScale>
                                      <p:cBhvr>
                                        <p:cTn id="45" dur="166" decel="50000">
                                          <p:stCondLst>
                                            <p:cond delay="1668"/>
                                          </p:stCondLst>
                                        </p:cTn>
                                        <p:tgtEl>
                                          <p:spTgt spid="2">
                                            <p:txEl>
                                              <p:pRg st="5" end="5"/>
                                            </p:txEl>
                                          </p:spTgt>
                                        </p:tgtEl>
                                      </p:cBhvr>
                                      <p:to x="100000" y="100000"/>
                                    </p:animScale>
                                    <p:animScale>
                                      <p:cBhvr>
                                        <p:cTn id="46" dur="26">
                                          <p:stCondLst>
                                            <p:cond delay="1808"/>
                                          </p:stCondLst>
                                        </p:cTn>
                                        <p:tgtEl>
                                          <p:spTgt spid="2">
                                            <p:txEl>
                                              <p:pRg st="5" end="5"/>
                                            </p:txEl>
                                          </p:spTgt>
                                        </p:tgtEl>
                                      </p:cBhvr>
                                      <p:to x="100000" y="95000"/>
                                    </p:animScale>
                                    <p:animScale>
                                      <p:cBhvr>
                                        <p:cTn id="47" dur="166" decel="50000">
                                          <p:stCondLst>
                                            <p:cond delay="1834"/>
                                          </p:stCondLst>
                                        </p:cTn>
                                        <p:tgtEl>
                                          <p:spTgt spid="2">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31747"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grpSp>
        <p:nvGrpSpPr>
          <p:cNvPr id="31748" name="Group 8"/>
          <p:cNvGrpSpPr/>
          <p:nvPr/>
        </p:nvGrpSpPr>
        <p:grpSpPr bwMode="auto">
          <a:xfrm>
            <a:off x="7938" y="1697038"/>
            <a:ext cx="762000" cy="665162"/>
            <a:chOff x="130" y="2077"/>
            <a:chExt cx="480" cy="419"/>
          </a:xfrm>
        </p:grpSpPr>
        <p:grpSp>
          <p:nvGrpSpPr>
            <p:cNvPr id="31753"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dirty="0" smtClean="0">
                  <a:solidFill>
                    <a:srgbClr val="FFFF00"/>
                  </a:solidFill>
                  <a:effectLst>
                    <a:outerShdw blurRad="38100" dist="38100" dir="2700000" algn="tl">
                      <a:srgbClr val="000000">
                        <a:alpha val="43137"/>
                      </a:srgbClr>
                    </a:outerShdw>
                  </a:effectLst>
                  <a:latin typeface="VNI-Times" pitchFamily="2" charset="0"/>
                </a:rPr>
                <a:t>2.3</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689100"/>
            <a:ext cx="47704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Các</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nguyên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nhân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gây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292350"/>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 name="Rectangle 1"/>
          <p:cNvSpPr/>
          <p:nvPr/>
        </p:nvSpPr>
        <p:spPr>
          <a:xfrm>
            <a:off x="52212" y="2514600"/>
            <a:ext cx="8916987" cy="7201972"/>
          </a:xfrm>
          <a:prstGeom prst="rect">
            <a:avLst/>
          </a:prstGeom>
        </p:spPr>
        <p:txBody>
          <a:bodyPr wrap="square">
            <a:spAutoFit/>
          </a:bodyPr>
          <a:lstStyle/>
          <a:p>
            <a:pPr indent="457200" algn="just">
              <a:lnSpc>
                <a:spcPct val="150000"/>
              </a:lnSpc>
              <a:spcAft>
                <a:spcPts val="0"/>
              </a:spcAft>
            </a:pPr>
            <a:r>
              <a:rPr lang="en-US" dirty="0" smtClean="0">
                <a:latin typeface="Times New Roman" panose="02020603050405020304" pitchFamily="18" charset="0"/>
                <a:ea typeface="SimSun" panose="02010600030101010101" pitchFamily="2" charset="-122"/>
                <a:cs typeface="Times New Roman" panose="02020603050405020304" pitchFamily="18" charset="0"/>
              </a:rPr>
              <a:t>-</a:t>
            </a:r>
            <a:r>
              <a:rPr lang="vi-VN" dirty="0" smtClean="0">
                <a:latin typeface="Times New Roman" panose="02020603050405020304" pitchFamily="18" charset="0"/>
                <a:ea typeface="SimSun" panose="02010600030101010101" pitchFamily="2" charset="-122"/>
                <a:cs typeface="Times New Roman" panose="02020603050405020304" pitchFamily="18" charset="0"/>
              </a:rPr>
              <a:t>Cháy </a:t>
            </a:r>
            <a:r>
              <a:rPr lang="vi-VN" dirty="0">
                <a:latin typeface="Times New Roman" panose="02020603050405020304" pitchFamily="18" charset="0"/>
                <a:ea typeface="SimSun" panose="02010600030101010101" pitchFamily="2" charset="-122"/>
                <a:cs typeface="Times New Roman" panose="02020603050405020304" pitchFamily="18" charset="0"/>
              </a:rPr>
              <a:t>do nhiệt độ cao đủ sức đốt cháy một số chất như que diêm, dăm bào, </a:t>
            </a:r>
            <a:r>
              <a:rPr lang="vi-VN" dirty="0" smtClean="0">
                <a:latin typeface="Times New Roman" panose="02020603050405020304" pitchFamily="18" charset="0"/>
                <a:ea typeface="SimSun" panose="02010600030101010101" pitchFamily="2" charset="-122"/>
                <a:cs typeface="Times New Roman" panose="02020603050405020304" pitchFamily="18" charset="0"/>
              </a:rPr>
              <a:t>gỗ, </a:t>
            </a:r>
            <a:r>
              <a:rPr lang="vi-VN" dirty="0">
                <a:latin typeface="Times New Roman" panose="02020603050405020304" pitchFamily="18" charset="0"/>
                <a:ea typeface="SimSun" panose="02010600030101010101" pitchFamily="2" charset="-122"/>
                <a:cs typeface="Times New Roman" panose="02020603050405020304" pitchFamily="18" charset="0"/>
              </a:rPr>
              <a:t>khi hàn hơi, hàn điện, ...</a:t>
            </a:r>
            <a:endParaRPr lang="en-US" dirty="0">
              <a:latin typeface="Times New Roman" panose="02020603050405020304" pitchFamily="18" charset="0"/>
              <a:ea typeface="SimSun" panose="02010600030101010101" pitchFamily="2" charset="-122"/>
            </a:endParaRPr>
          </a:p>
          <a:p>
            <a:pPr indent="457200" algn="just">
              <a:lnSpc>
                <a:spcPct val="150000"/>
              </a:lnSpc>
              <a:spcAft>
                <a:spcPts val="0"/>
              </a:spcAft>
            </a:pPr>
            <a:r>
              <a:rPr lang="en-US" dirty="0" smtClean="0">
                <a:latin typeface="Times New Roman" panose="02020603050405020304" pitchFamily="18" charset="0"/>
                <a:ea typeface="SimSun" panose="02010600030101010101" pitchFamily="2" charset="-122"/>
                <a:cs typeface="Times New Roman" panose="02020603050405020304" pitchFamily="18" charset="0"/>
              </a:rPr>
              <a:t>-</a:t>
            </a:r>
            <a:r>
              <a:rPr lang="vi-VN" dirty="0" smtClean="0">
                <a:latin typeface="Times New Roman" panose="02020603050405020304" pitchFamily="18" charset="0"/>
                <a:ea typeface="SimSun" panose="02010600030101010101" pitchFamily="2" charset="-122"/>
                <a:cs typeface="Times New Roman" panose="02020603050405020304" pitchFamily="18" charset="0"/>
              </a:rPr>
              <a:t>Nguyên </a:t>
            </a:r>
            <a:r>
              <a:rPr lang="vi-VN" dirty="0">
                <a:latin typeface="Times New Roman" panose="02020603050405020304" pitchFamily="18" charset="0"/>
                <a:ea typeface="SimSun" panose="02010600030101010101" pitchFamily="2" charset="-122"/>
                <a:cs typeface="Times New Roman" panose="02020603050405020304" pitchFamily="18" charset="0"/>
              </a:rPr>
              <a:t>nhân tự bốc cháy như gỗ thông, giấy, vải sợi hóa học.</a:t>
            </a:r>
            <a:endParaRPr lang="en-US" dirty="0">
              <a:latin typeface="Times New Roman" panose="02020603050405020304" pitchFamily="18" charset="0"/>
              <a:ea typeface="SimSun" panose="02010600030101010101" pitchFamily="2" charset="-122"/>
            </a:endParaRPr>
          </a:p>
          <a:p>
            <a:pPr indent="457200" algn="just">
              <a:lnSpc>
                <a:spcPct val="150000"/>
              </a:lnSpc>
              <a:spcAft>
                <a:spcPts val="0"/>
              </a:spcAft>
            </a:pPr>
            <a:r>
              <a:rPr lang="en-US" dirty="0" smtClean="0">
                <a:latin typeface="Times New Roman" panose="02020603050405020304" pitchFamily="18" charset="0"/>
                <a:ea typeface="SimSun" panose="02010600030101010101" pitchFamily="2" charset="-122"/>
                <a:cs typeface="Times New Roman" panose="02020603050405020304" pitchFamily="18" charset="0"/>
              </a:rPr>
              <a:t>-</a:t>
            </a:r>
            <a:r>
              <a:rPr lang="vi-VN" dirty="0" smtClean="0">
                <a:latin typeface="Times New Roman" panose="02020603050405020304" pitchFamily="18" charset="0"/>
                <a:ea typeface="SimSun" panose="02010600030101010101" pitchFamily="2" charset="-122"/>
                <a:cs typeface="Times New Roman" panose="02020603050405020304" pitchFamily="18" charset="0"/>
              </a:rPr>
              <a:t>Cháy </a:t>
            </a:r>
            <a:r>
              <a:rPr lang="vi-VN" dirty="0">
                <a:latin typeface="Times New Roman" panose="02020603050405020304" pitchFamily="18" charset="0"/>
                <a:ea typeface="SimSun" panose="02010600030101010101" pitchFamily="2" charset="-122"/>
                <a:cs typeface="Times New Roman" panose="02020603050405020304" pitchFamily="18" charset="0"/>
              </a:rPr>
              <a:t>do tác dụng của hóa chất, do phản ứng hóa học:  một vài chất hóa học khi tác dụng với nhau sẽ gây hiện tượng cháy. </a:t>
            </a:r>
            <a:endParaRPr lang="en-US" dirty="0">
              <a:latin typeface="Times New Roman" panose="02020603050405020304" pitchFamily="18" charset="0"/>
              <a:ea typeface="SimSun" panose="02010600030101010101" pitchFamily="2" charset="-122"/>
            </a:endParaRPr>
          </a:p>
          <a:p>
            <a:pPr indent="457200" algn="just">
              <a:lnSpc>
                <a:spcPct val="150000"/>
              </a:lnSpc>
              <a:spcAft>
                <a:spcPts val="0"/>
              </a:spcAft>
            </a:pPr>
            <a:r>
              <a:rPr lang="vi-VN" dirty="0">
                <a:latin typeface="Times New Roman" panose="02020603050405020304" pitchFamily="18" charset="0"/>
                <a:ea typeface="SimSun" panose="02010600030101010101" pitchFamily="2" charset="-122"/>
                <a:cs typeface="Times New Roman" panose="02020603050405020304" pitchFamily="18" charset="0"/>
              </a:rPr>
              <a:t>Cháy do điện : khi chất cách điện bị hư hỏng, do quá tải hay ngắn mạch chập điện, dòng điện tăng cao gây nóng dây dẫn, do hồ quang điện sinh ra khi đóng cầu dao điện, khi cháy cầu chì, chạm mạch, ..</a:t>
            </a:r>
            <a:endParaRPr lang="en-US" dirty="0">
              <a:effectLst/>
              <a:latin typeface="Times New Roman" panose="02020603050405020304" pitchFamily="18" charset="0"/>
              <a:ea typeface="SimSun"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 calcmode="lin" valueType="num">
                                      <p:cBhvr additive="base">
                                        <p:cTn id="16"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31747"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grpSp>
        <p:nvGrpSpPr>
          <p:cNvPr id="31748" name="Group 8"/>
          <p:cNvGrpSpPr/>
          <p:nvPr/>
        </p:nvGrpSpPr>
        <p:grpSpPr bwMode="auto">
          <a:xfrm>
            <a:off x="7938" y="1697038"/>
            <a:ext cx="762000" cy="665162"/>
            <a:chOff x="130" y="2077"/>
            <a:chExt cx="480" cy="419"/>
          </a:xfrm>
        </p:grpSpPr>
        <p:grpSp>
          <p:nvGrpSpPr>
            <p:cNvPr id="31753"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dirty="0" smtClean="0">
                  <a:solidFill>
                    <a:srgbClr val="FFFF00"/>
                  </a:solidFill>
                  <a:effectLst>
                    <a:outerShdw blurRad="38100" dist="38100" dir="2700000" algn="tl">
                      <a:srgbClr val="000000">
                        <a:alpha val="43137"/>
                      </a:srgbClr>
                    </a:outerShdw>
                  </a:effectLst>
                  <a:latin typeface="VNI-Times" pitchFamily="2" charset="0"/>
                </a:rPr>
                <a:t>2.3</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689100"/>
            <a:ext cx="47704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Các</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nguyên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nhân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gây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292350"/>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 name="Rectangle 1"/>
          <p:cNvSpPr/>
          <p:nvPr/>
        </p:nvSpPr>
        <p:spPr>
          <a:xfrm>
            <a:off x="52212" y="2514600"/>
            <a:ext cx="8916987" cy="2600199"/>
          </a:xfrm>
          <a:prstGeom prst="rect">
            <a:avLst/>
          </a:prstGeom>
        </p:spPr>
        <p:txBody>
          <a:bodyPr wrap="square">
            <a:spAutoFit/>
          </a:bodyPr>
          <a:lstStyle/>
          <a:p>
            <a:pPr indent="457200" algn="just">
              <a:lnSpc>
                <a:spcPct val="150000"/>
              </a:lnSpc>
              <a:spcAft>
                <a:spcPts val="0"/>
              </a:spcAft>
            </a:pPr>
            <a:r>
              <a:rPr lang="vi-VN" dirty="0" smtClean="0">
                <a:latin typeface="Times New Roman" panose="02020603050405020304" pitchFamily="18" charset="0"/>
                <a:ea typeface="SimSun" panose="02010600030101010101" pitchFamily="2" charset="-122"/>
                <a:cs typeface="Times New Roman" panose="02020603050405020304" pitchFamily="18" charset="0"/>
              </a:rPr>
              <a:t>Cháy </a:t>
            </a:r>
            <a:r>
              <a:rPr lang="vi-VN" dirty="0">
                <a:latin typeface="Times New Roman" panose="02020603050405020304" pitchFamily="18" charset="0"/>
                <a:ea typeface="SimSun" panose="02010600030101010101" pitchFamily="2" charset="-122"/>
                <a:cs typeface="Times New Roman" panose="02020603050405020304" pitchFamily="18" charset="0"/>
              </a:rPr>
              <a:t>do điện : khi chất cách điện bị hư hỏng, do quá tải hay ngắn mạch chập điện, dòng điện tăng cao gây nóng dây dẫn, do hồ quang điện sinh ra khi đóng cầu dao điện, khi cháy cầu chì, chạm mạch, ..</a:t>
            </a:r>
            <a:endParaRPr lang="en-US" dirty="0">
              <a:effectLst/>
              <a:latin typeface="Times New Roman" panose="02020603050405020304" pitchFamily="18" charset="0"/>
              <a:ea typeface="SimSun"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3795"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a:t>
            </a:r>
            <a:r>
              <a:rPr lang="en-US" altLang="en-US" b="1">
                <a:solidFill>
                  <a:srgbClr val="FFC000"/>
                </a:solidFill>
                <a:latin typeface="Times New Roman" panose="02020603050405020304" pitchFamily="18" charset="0"/>
                <a:cs typeface="Times New Roman" panose="02020603050405020304" pitchFamily="18" charset="0"/>
                <a:sym typeface="+mn-ea"/>
              </a:rPr>
              <a:t>P</a:t>
            </a:r>
            <a:endParaRPr lang="en-US" altLang="en-US" b="1">
              <a:solidFill>
                <a:srgbClr val="FFC000"/>
              </a:solidFill>
              <a:latin typeface="Times New Roman" panose="02020603050405020304" pitchFamily="18" charset="0"/>
              <a:cs typeface="Times New Roman" panose="02020603050405020304" pitchFamily="18" charset="0"/>
            </a:endParaRPr>
          </a:p>
        </p:txBody>
      </p:sp>
      <p:grpSp>
        <p:nvGrpSpPr>
          <p:cNvPr id="33796" name="Group 8"/>
          <p:cNvGrpSpPr/>
          <p:nvPr/>
        </p:nvGrpSpPr>
        <p:grpSpPr bwMode="auto">
          <a:xfrm>
            <a:off x="7938" y="1516063"/>
            <a:ext cx="762000" cy="665162"/>
            <a:chOff x="130" y="2077"/>
            <a:chExt cx="480" cy="419"/>
          </a:xfrm>
        </p:grpSpPr>
        <p:grpSp>
          <p:nvGrpSpPr>
            <p:cNvPr id="33801"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a:solidFill>
                    <a:srgbClr val="FFFF00"/>
                  </a:solidFill>
                  <a:effectLst>
                    <a:outerShdw blurRad="38100" dist="38100" dir="2700000" algn="tl">
                      <a:srgbClr val="000000">
                        <a:alpha val="43137"/>
                      </a:srgbClr>
                    </a:outerShdw>
                  </a:effectLst>
                  <a:latin typeface="VNI-Times" pitchFamily="2" charset="0"/>
                </a:rPr>
                <a:t>2.2</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508125"/>
            <a:ext cx="47704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Biện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pháp</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quản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lý</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PCCN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trong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DN</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111375"/>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2" name="Rectangle 1"/>
          <p:cNvSpPr/>
          <p:nvPr/>
        </p:nvSpPr>
        <p:spPr>
          <a:xfrm>
            <a:off x="142080" y="2111375"/>
            <a:ext cx="8831263" cy="5247590"/>
          </a:xfrm>
          <a:prstGeom prst="rect">
            <a:avLst/>
          </a:prstGeom>
        </p:spPr>
        <p:txBody>
          <a:bodyPr wrap="square">
            <a:spAutoFit/>
          </a:bodyPr>
          <a:lstStyle/>
          <a:p>
            <a:pPr lvl="0" algn="just">
              <a:lnSpc>
                <a:spcPct val="150000"/>
              </a:lnSpc>
              <a:spcAft>
                <a:spcPts val="0"/>
              </a:spcAft>
              <a:tabLst>
                <a:tab pos="514350" algn="l"/>
              </a:tabLst>
            </a:pP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ea typeface="Times New Roman" panose="02020603050405020304" pitchFamily="18" charset="0"/>
                <a:cs typeface="Times New Roman" panose="02020603050405020304" pitchFamily="18" charset="0"/>
              </a:rPr>
              <a:t>Tổ</a:t>
            </a: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chức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bộ</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máy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xây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dựng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chế</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nhiệm</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vụ</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chức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trách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phòng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chống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cháy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nổ</a:t>
            </a:r>
            <a:r>
              <a:rPr lang="en-US" dirty="0">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latin typeface="Arial" panose="020B0604020202020204" pitchFamily="34" charset="0"/>
              <a:ea typeface="Arial" panose="020B0604020202020204" pitchFamily="34" charset="0"/>
              <a:cs typeface="Times New Roman" panose="02020603050405020304" pitchFamily="18" charset="0"/>
            </a:endParaRPr>
          </a:p>
          <a:p>
            <a:pPr lvl="0" algn="just">
              <a:lnSpc>
                <a:spcPct val="150000"/>
              </a:lnSpc>
              <a:spcAft>
                <a:spcPts val="0"/>
              </a:spcAft>
            </a:pP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ea typeface="Times New Roman" panose="02020603050405020304" pitchFamily="18" charset="0"/>
                <a:cs typeface="Times New Roman" panose="02020603050405020304" pitchFamily="18" charset="0"/>
              </a:rPr>
              <a:t>Xây</a:t>
            </a: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dựng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thực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hiện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án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phòng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chống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cháy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nổ</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smtClean="0">
              <a:latin typeface="Times New Roman" panose="02020603050405020304" pitchFamily="18" charset="0"/>
              <a:ea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Thực</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chữa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Tạo</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môi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bằng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thay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khâu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xuất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doanh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môi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thiết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liệu</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dễ</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hiểm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trở</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thành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pPr marL="342900" lvl="0" indent="-342900" algn="just">
              <a:lnSpc>
                <a:spcPct val="150000"/>
              </a:lnSpc>
              <a:spcAft>
                <a:spcPts val="0"/>
              </a:spcAft>
              <a:buFont typeface="Symbol" panose="05050102010706020507" pitchFamily="18" charset="2"/>
              <a:buChar char=""/>
            </a:pPr>
            <a:endParaRPr lang="en-US" sz="18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circle(in)">
                                      <p:cBhvr>
                                        <p:cTn id="16" dur="20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wipe(down)">
                                      <p:cBhvr>
                                        <p:cTn id="21" dur="580">
                                          <p:stCondLst>
                                            <p:cond delay="0"/>
                                          </p:stCondLst>
                                        </p:cTn>
                                        <p:tgtEl>
                                          <p:spTgt spid="2">
                                            <p:txEl>
                                              <p:pRg st="3" end="3"/>
                                            </p:txEl>
                                          </p:spTgt>
                                        </p:tgtEl>
                                      </p:cBhvr>
                                    </p:animEffect>
                                    <p:anim calcmode="lin" valueType="num">
                                      <p:cBhvr>
                                        <p:cTn id="22" dur="1822"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2">
                                            <p:txEl>
                                              <p:pRg st="3" end="3"/>
                                            </p:txEl>
                                          </p:spTgt>
                                        </p:tgtEl>
                                        <p:attrNameLst>
                                          <p:attrName>ppt_y</p:attrName>
                                        </p:attrNameLst>
                                      </p:cBhvr>
                                      <p:tavLst>
                                        <p:tav tm="0" fmla="#ppt_y-sin(pi*$)/81">
                                          <p:val>
                                            <p:fltVal val="0"/>
                                          </p:val>
                                        </p:tav>
                                        <p:tav tm="100000">
                                          <p:val>
                                            <p:fltVal val="1"/>
                                          </p:val>
                                        </p:tav>
                                      </p:tavLst>
                                    </p:anim>
                                    <p:animScale>
                                      <p:cBhvr>
                                        <p:cTn id="27" dur="26">
                                          <p:stCondLst>
                                            <p:cond delay="650"/>
                                          </p:stCondLst>
                                        </p:cTn>
                                        <p:tgtEl>
                                          <p:spTgt spid="2">
                                            <p:txEl>
                                              <p:pRg st="3" end="3"/>
                                            </p:txEl>
                                          </p:spTgt>
                                        </p:tgtEl>
                                      </p:cBhvr>
                                      <p:to x="100000" y="60000"/>
                                    </p:animScale>
                                    <p:animScale>
                                      <p:cBhvr>
                                        <p:cTn id="28" dur="166" decel="50000">
                                          <p:stCondLst>
                                            <p:cond delay="676"/>
                                          </p:stCondLst>
                                        </p:cTn>
                                        <p:tgtEl>
                                          <p:spTgt spid="2">
                                            <p:txEl>
                                              <p:pRg st="3" end="3"/>
                                            </p:txEl>
                                          </p:spTgt>
                                        </p:tgtEl>
                                      </p:cBhvr>
                                      <p:to x="100000" y="100000"/>
                                    </p:animScale>
                                    <p:animScale>
                                      <p:cBhvr>
                                        <p:cTn id="29" dur="26">
                                          <p:stCondLst>
                                            <p:cond delay="1312"/>
                                          </p:stCondLst>
                                        </p:cTn>
                                        <p:tgtEl>
                                          <p:spTgt spid="2">
                                            <p:txEl>
                                              <p:pRg st="3" end="3"/>
                                            </p:txEl>
                                          </p:spTgt>
                                        </p:tgtEl>
                                      </p:cBhvr>
                                      <p:to x="100000" y="80000"/>
                                    </p:animScale>
                                    <p:animScale>
                                      <p:cBhvr>
                                        <p:cTn id="30" dur="166" decel="50000">
                                          <p:stCondLst>
                                            <p:cond delay="1338"/>
                                          </p:stCondLst>
                                        </p:cTn>
                                        <p:tgtEl>
                                          <p:spTgt spid="2">
                                            <p:txEl>
                                              <p:pRg st="3" end="3"/>
                                            </p:txEl>
                                          </p:spTgt>
                                        </p:tgtEl>
                                      </p:cBhvr>
                                      <p:to x="100000" y="100000"/>
                                    </p:animScale>
                                    <p:animScale>
                                      <p:cBhvr>
                                        <p:cTn id="31" dur="26">
                                          <p:stCondLst>
                                            <p:cond delay="1642"/>
                                          </p:stCondLst>
                                        </p:cTn>
                                        <p:tgtEl>
                                          <p:spTgt spid="2">
                                            <p:txEl>
                                              <p:pRg st="3" end="3"/>
                                            </p:txEl>
                                          </p:spTgt>
                                        </p:tgtEl>
                                      </p:cBhvr>
                                      <p:to x="100000" y="90000"/>
                                    </p:animScale>
                                    <p:animScale>
                                      <p:cBhvr>
                                        <p:cTn id="32" dur="166" decel="50000">
                                          <p:stCondLst>
                                            <p:cond delay="1668"/>
                                          </p:stCondLst>
                                        </p:cTn>
                                        <p:tgtEl>
                                          <p:spTgt spid="2">
                                            <p:txEl>
                                              <p:pRg st="3" end="3"/>
                                            </p:txEl>
                                          </p:spTgt>
                                        </p:tgtEl>
                                      </p:cBhvr>
                                      <p:to x="100000" y="100000"/>
                                    </p:animScale>
                                    <p:animScale>
                                      <p:cBhvr>
                                        <p:cTn id="33" dur="26">
                                          <p:stCondLst>
                                            <p:cond delay="1808"/>
                                          </p:stCondLst>
                                        </p:cTn>
                                        <p:tgtEl>
                                          <p:spTgt spid="2">
                                            <p:txEl>
                                              <p:pRg st="3" end="3"/>
                                            </p:txEl>
                                          </p:spTgt>
                                        </p:tgtEl>
                                      </p:cBhvr>
                                      <p:to x="100000" y="95000"/>
                                    </p:animScale>
                                    <p:animScale>
                                      <p:cBhvr>
                                        <p:cTn id="34" dur="166" decel="50000">
                                          <p:stCondLst>
                                            <p:cond delay="1834"/>
                                          </p:stCondLst>
                                        </p:cTn>
                                        <p:tgtEl>
                                          <p:spTgt spid="2">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5843"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sym typeface="+mn-ea"/>
            </a:endParaRPr>
          </a:p>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1978025"/>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457200" y="1466850"/>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2.4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Biện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pháp</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quản</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lý</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PCCN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trong</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DN</a:t>
            </a:r>
            <a:endPar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 name="Rectangle 4"/>
          <p:cNvSpPr/>
          <p:nvPr/>
        </p:nvSpPr>
        <p:spPr>
          <a:xfrm>
            <a:off x="220663" y="2005734"/>
            <a:ext cx="8915400" cy="4401205"/>
          </a:xfrm>
          <a:prstGeom prst="rect">
            <a:avLst/>
          </a:prstGeom>
        </p:spPr>
        <p:txBody>
          <a:bodyPr wrap="square">
            <a:spAutoFit/>
          </a:bodyPr>
          <a:lstStyle/>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Ngăn</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chặn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gây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chặt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lửa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xuất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doanh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hoạt</a:t>
            </a:r>
            <a:r>
              <a:rPr lang="en-US"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Cách</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dẫn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thiết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khỏi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áp</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Hạn</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chặt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hlinkClick r:id="rId1"/>
              </a:rPr>
              <a:t>phòng</a:t>
            </a:r>
            <a:r>
              <a:rPr lang="en-US" b="1" dirty="0">
                <a:latin typeface="Times New Roman" panose="02020603050405020304" pitchFamily="18" charset="0"/>
                <a:cs typeface="Times New Roman" panose="02020603050405020304" pitchFamily="18" charset="0"/>
                <a:hlinkClick r:id="rId1"/>
              </a:rPr>
              <a:t> </a:t>
            </a:r>
            <a:r>
              <a:rPr lang="en-US" b="1" dirty="0" err="1">
                <a:latin typeface="Times New Roman" panose="02020603050405020304" pitchFamily="18" charset="0"/>
                <a:cs typeface="Times New Roman" panose="02020603050405020304" pitchFamily="18" charset="0"/>
                <a:hlinkClick r:id="rId1"/>
              </a:rPr>
              <a:t>cháy</a:t>
            </a:r>
            <a:r>
              <a:rPr lang="en-US" b="1" dirty="0">
                <a:latin typeface="Times New Roman" panose="02020603050405020304" pitchFamily="18" charset="0"/>
                <a:cs typeface="Times New Roman" panose="02020603050405020304" pitchFamily="18" charset="0"/>
                <a:hlinkClick r:id="rId1"/>
              </a:rPr>
              <a:t> </a:t>
            </a:r>
            <a:r>
              <a:rPr lang="en-US" b="1" dirty="0" err="1">
                <a:latin typeface="Times New Roman" panose="02020603050405020304" pitchFamily="18" charset="0"/>
                <a:cs typeface="Times New Roman" panose="02020603050405020304" pitchFamily="18" charset="0"/>
                <a:hlinkClick r:id="rId1"/>
              </a:rPr>
              <a:t>chữa</a:t>
            </a:r>
            <a:r>
              <a:rPr lang="en-US" b="1" dirty="0">
                <a:latin typeface="Times New Roman" panose="02020603050405020304" pitchFamily="18" charset="0"/>
                <a:cs typeface="Times New Roman" panose="02020603050405020304" pitchFamily="18" charset="0"/>
                <a:hlinkClick r:id="rId1"/>
              </a:rPr>
              <a:t> </a:t>
            </a:r>
            <a:r>
              <a:rPr lang="en-US" b="1" dirty="0" err="1">
                <a:latin typeface="Times New Roman" panose="02020603050405020304" pitchFamily="18" charset="0"/>
                <a:cs typeface="Times New Roman" panose="02020603050405020304" pitchFamily="18" charset="0"/>
                <a:hlinkClick r:id="rId1"/>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này</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Sữ</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lan</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Thiết</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lắp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đặt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hệ</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chữa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endParaRPr lang="en-US"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circle(in)">
                                      <p:cBhvr>
                                        <p:cTn id="11" dur="2000"/>
                                        <p:tgtEl>
                                          <p:spTgt spid="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 calcmode="lin" valueType="num">
                                      <p:cBhvr>
                                        <p:cTn id="16"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7"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18" dur="5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Effect transition="in" filter="circle(in)">
                                      <p:cBhvr>
                                        <p:cTn id="23" dur="2000"/>
                                        <p:tgtEl>
                                          <p:spTgt spid="5">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2000"/>
                                        <p:tgtEl>
                                          <p:spTgt spid="5">
                                            <p:txEl>
                                              <p:pRg st="4" end="4"/>
                                            </p:txEl>
                                          </p:spTgt>
                                        </p:tgtEl>
                                      </p:cBhvr>
                                    </p:animEffect>
                                    <p:anim calcmode="lin" valueType="num">
                                      <p:cBhvr>
                                        <p:cTn id="29" dur="2000" fill="hold"/>
                                        <p:tgtEl>
                                          <p:spTgt spid="5">
                                            <p:txEl>
                                              <p:pRg st="4" end="4"/>
                                            </p:txEl>
                                          </p:spTgt>
                                        </p:tgtEl>
                                        <p:attrNameLst>
                                          <p:attrName>ppt_w</p:attrName>
                                        </p:attrNameLst>
                                      </p:cBhvr>
                                      <p:tavLst>
                                        <p:tav tm="0" fmla="#ppt_w*sin(2.5*pi*$)">
                                          <p:val>
                                            <p:fltVal val="0"/>
                                          </p:val>
                                        </p:tav>
                                        <p:tav tm="100000">
                                          <p:val>
                                            <p:fltVal val="1"/>
                                          </p:val>
                                        </p:tav>
                                      </p:tavLst>
                                    </p:anim>
                                    <p:anim calcmode="lin" valueType="num">
                                      <p:cBhvr>
                                        <p:cTn id="30" dur="2000" fill="hold"/>
                                        <p:tgtEl>
                                          <p:spTgt spid="5">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6867"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1978025"/>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457200" y="1466850"/>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2.5.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Các</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phương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pháp</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chữa</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3" name="Rectangle 2"/>
          <p:cNvSpPr/>
          <p:nvPr/>
        </p:nvSpPr>
        <p:spPr>
          <a:xfrm>
            <a:off x="381000" y="2951947"/>
            <a:ext cx="8534400" cy="3539430"/>
          </a:xfrm>
          <a:prstGeom prst="rect">
            <a:avLst/>
          </a:prstGeom>
        </p:spPr>
        <p:txBody>
          <a:bodyPr wrap="square">
            <a:spAutoFit/>
          </a:bodyPr>
          <a:lstStyle/>
          <a:p>
            <a:r>
              <a:rPr lang="en-US" b="1" dirty="0" smtClean="0">
                <a:latin typeface="Times New Roman" panose="02020603050405020304" pitchFamily="18" charset="0"/>
                <a:ea typeface="Arial" panose="020B0604020202020204" pitchFamily="34" charset="0"/>
              </a:rPr>
              <a:t>-</a:t>
            </a:r>
            <a:r>
              <a:rPr lang="en-US" b="1" dirty="0" err="1" smtClean="0">
                <a:latin typeface="Times New Roman" panose="02020603050405020304" pitchFamily="18" charset="0"/>
                <a:ea typeface="Arial" panose="020B0604020202020204" pitchFamily="34" charset="0"/>
              </a:rPr>
              <a:t>Ngăn</a:t>
            </a:r>
            <a:r>
              <a:rPr lang="en-US" b="1" dirty="0" smtClean="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cách</a:t>
            </a:r>
            <a:r>
              <a:rPr lang="en-US" b="1" dirty="0">
                <a:latin typeface="Times New Roman" panose="02020603050405020304" pitchFamily="18" charset="0"/>
                <a:ea typeface="Arial" panose="020B0604020202020204" pitchFamily="34" charset="0"/>
              </a:rPr>
              <a:t> oxy </a:t>
            </a:r>
            <a:r>
              <a:rPr lang="en-US" b="1" dirty="0" err="1">
                <a:latin typeface="Times New Roman" panose="02020603050405020304" pitchFamily="18" charset="0"/>
                <a:ea typeface="Arial" panose="020B0604020202020204" pitchFamily="34" charset="0"/>
              </a:rPr>
              <a:t>với</a:t>
            </a:r>
            <a:r>
              <a:rPr lang="en-US" b="1" dirty="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chất</a:t>
            </a:r>
            <a:r>
              <a:rPr lang="en-US" b="1" dirty="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cháy</a:t>
            </a:r>
            <a:r>
              <a:rPr lang="en-US" b="1" dirty="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cách</a:t>
            </a:r>
            <a:r>
              <a:rPr lang="en-US" b="1" dirty="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ly</a:t>
            </a:r>
            <a:r>
              <a:rPr lang="en-US" b="1" dirty="0" smtClean="0">
                <a:latin typeface="Times New Roman" panose="02020603050405020304" pitchFamily="18" charset="0"/>
                <a:ea typeface="Arial" panose="020B0604020202020204" pitchFamily="34" charset="0"/>
              </a:rPr>
              <a:t>)</a:t>
            </a:r>
            <a:endParaRPr lang="en-US" b="1" dirty="0" smtClean="0">
              <a:latin typeface="Times New Roman" panose="02020603050405020304" pitchFamily="18" charset="0"/>
              <a:ea typeface="Arial" panose="020B0604020202020204" pitchFamily="34" charset="0"/>
            </a:endParaRPr>
          </a:p>
          <a:p>
            <a:endParaRPr lang="en-US" b="1" dirty="0" smtClean="0">
              <a:latin typeface="Times New Roman" panose="02020603050405020304" pitchFamily="18" charset="0"/>
              <a:ea typeface="Arial" panose="020B0604020202020204" pitchFamily="34" charset="0"/>
            </a:endParaRPr>
          </a:p>
          <a:p>
            <a:r>
              <a:rPr lang="en-US" b="1" dirty="0" smtClean="0">
                <a:latin typeface="Times New Roman" panose="02020603050405020304" pitchFamily="18" charset="0"/>
                <a:cs typeface="Times New Roman" panose="02020603050405020304" pitchFamily="18" charset="0"/>
              </a:rPr>
              <a:t>-</a:t>
            </a:r>
            <a:r>
              <a:rPr lang="en-US" b="1" dirty="0" err="1" smtClean="0">
                <a:latin typeface="Times New Roman" panose="02020603050405020304" pitchFamily="18" charset="0"/>
                <a:cs typeface="Times New Roman" panose="02020603050405020304" pitchFamily="18" charset="0"/>
              </a:rPr>
              <a:t>Làm</a:t>
            </a:r>
            <a:r>
              <a:rPr lang="en-US" b="1" dirty="0" smtClean="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loãng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nồng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độ</a:t>
            </a:r>
            <a:r>
              <a:rPr lang="en-US" b="1" dirty="0">
                <a:latin typeface="Times New Roman" panose="02020603050405020304" pitchFamily="18" charset="0"/>
                <a:cs typeface="Times New Roman" panose="02020603050405020304" pitchFamily="18" charset="0"/>
              </a:rPr>
              <a:t> oxy </a:t>
            </a:r>
            <a:r>
              <a:rPr lang="en-US" b="1" dirty="0" err="1">
                <a:latin typeface="Times New Roman" panose="02020603050405020304" pitchFamily="18" charset="0"/>
                <a:cs typeface="Times New Roman" panose="02020603050405020304" pitchFamily="18" charset="0"/>
              </a:rPr>
              <a:t>và</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hỗn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hợp</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chất</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cháy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làm</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ngạt</a:t>
            </a:r>
            <a:r>
              <a:rPr lang="en-US" b="1" dirty="0" smtClean="0">
                <a:latin typeface="Times New Roman" panose="02020603050405020304" pitchFamily="18" charset="0"/>
                <a:cs typeface="Times New Roman" panose="02020603050405020304" pitchFamily="18" charset="0"/>
              </a:rPr>
              <a:t>)</a:t>
            </a:r>
            <a:endParaRPr lang="en-US" b="1"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b="1" dirty="0" smtClean="0">
                <a:latin typeface="Times New Roman" panose="02020603050405020304" pitchFamily="18" charset="0"/>
                <a:cs typeface="Times New Roman" panose="02020603050405020304" pitchFamily="18" charset="0"/>
              </a:rPr>
              <a:t>-</a:t>
            </a:r>
            <a:r>
              <a:rPr lang="vi-VN" b="1" dirty="0" smtClean="0">
                <a:latin typeface="Times New Roman" panose="02020603050405020304" pitchFamily="18" charset="0"/>
                <a:cs typeface="Times New Roman" panose="02020603050405020304" pitchFamily="18" charset="0"/>
              </a:rPr>
              <a:t>Phương </a:t>
            </a:r>
            <a:r>
              <a:rPr lang="vi-VN" b="1" dirty="0">
                <a:latin typeface="Times New Roman" panose="02020603050405020304" pitchFamily="18" charset="0"/>
                <a:cs typeface="Times New Roman" panose="02020603050405020304" pitchFamily="18" charset="0"/>
              </a:rPr>
              <a:t>pháp làm lạnh (thu nhiệt</a:t>
            </a:r>
            <a:r>
              <a:rPr lang="vi-VN" b="1"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2000"/>
                                        <p:tgtEl>
                                          <p:spTgt spid="3">
                                            <p:txEl>
                                              <p:pRg st="4" end="4"/>
                                            </p:txEl>
                                          </p:spTgt>
                                        </p:tgtEl>
                                      </p:cBhvr>
                                    </p:animEffect>
                                    <p:anim calcmode="lin" valueType="num">
                                      <p:cBhvr>
                                        <p:cTn id="17"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18"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28575" y="1811338"/>
            <a:ext cx="9067800" cy="5078313"/>
          </a:xfrm>
          <a:prstGeom prst="rect">
            <a:avLst/>
          </a:prstGeom>
        </p:spPr>
        <p:txBody>
          <a:bodyPr wrap="square">
            <a:spAutoFit/>
          </a:bodyPr>
          <a:lstStyle/>
          <a:p>
            <a:pPr indent="457200" algn="just">
              <a:lnSpc>
                <a:spcPct val="150000"/>
              </a:lnSpc>
              <a:spcAft>
                <a:spcPts val="0"/>
              </a:spcAft>
            </a:pPr>
            <a:r>
              <a:rPr lang="en-US" sz="2400" i="1" spc="-2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i="1"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i="1" spc="-2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400" i="1" spc="-20" dirty="0">
                <a:latin typeface="Times New Roman" panose="02020603050405020304" pitchFamily="18" charset="0"/>
                <a:ea typeface="Times New Roman" panose="02020603050405020304" pitchFamily="18" charset="0"/>
                <a:cs typeface="Times New Roman" panose="02020603050405020304" pitchFamily="18" charset="0"/>
              </a:rPr>
              <a:t>,</a:t>
            </a:r>
            <a:r>
              <a:rPr lang="en-US" sz="24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niêm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yết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biển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cấm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lửa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cấm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hút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thuốc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tiêu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lệnh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chữa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nơi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nguy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hiểm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nổ</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đồ</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chung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cả</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từng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hệ</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đèn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chiếu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sáng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cố</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đèn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hướng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Đảm bảo các điều kiện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khoảng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phục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như</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không để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hàng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hóa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vật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tư</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cản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trở</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lối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dựng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rào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chắn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khóa cửa trên lối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thoát 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Đối với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hàng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may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mặc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độc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mô</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lớn</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phải có đủ số lối thoát nạn theo quy định, lối thoát phải đủ kích thước theo số người ở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đông nhất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400" i="1"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Arial" panose="020B0604020202020204" pitchFamily="34"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28575" y="1964891"/>
            <a:ext cx="9067800" cy="5011949"/>
          </a:xfrm>
          <a:prstGeom prst="rect">
            <a:avLst/>
          </a:prstGeom>
        </p:spPr>
        <p:txBody>
          <a:bodyPr wrap="square">
            <a:spAutoFit/>
          </a:bodyPr>
          <a:lstStyle/>
          <a:p>
            <a:pPr indent="457200" algn="just">
              <a:lnSpc>
                <a:spcPct val="150000"/>
              </a:lnSpc>
              <a:spcAft>
                <a:spcPts val="0"/>
              </a:spcAft>
            </a:pPr>
            <a:r>
              <a:rPr lang="en-US" sz="2400" i="1" dirty="0">
                <a:latin typeface="Times New Roman" panose="02020603050405020304" pitchFamily="18" charset="0"/>
                <a:cs typeface="Times New Roman" panose="02020603050405020304" pitchFamily="18" charset="0"/>
              </a:rPr>
              <a:t>Hai </a:t>
            </a:r>
            <a:r>
              <a:rPr lang="en-US" sz="2400" i="1" dirty="0" err="1">
                <a:latin typeface="Times New Roman" panose="02020603050405020304" pitchFamily="18" charset="0"/>
                <a:cs typeface="Times New Roman" panose="02020603050405020304" pitchFamily="18" charset="0"/>
              </a:rPr>
              <a:t>là</a:t>
            </a:r>
            <a:r>
              <a:rPr lang="en-US" sz="2400" i="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đẩy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ty may </a:t>
            </a:r>
            <a:r>
              <a:rPr lang="en-US" sz="2400" dirty="0" err="1">
                <a:latin typeface="Times New Roman" panose="02020603050405020304" pitchFamily="18" charset="0"/>
                <a:cs typeface="Times New Roman" panose="02020603050405020304" pitchFamily="18" charset="0"/>
              </a:rPr>
              <a:t>mặc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riêng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ngũ</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rằng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kịp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may </a:t>
            </a:r>
            <a:r>
              <a:rPr lang="en-US" sz="2400" dirty="0" err="1">
                <a:latin typeface="Times New Roman" panose="02020603050405020304" pitchFamily="18" charset="0"/>
                <a:cs typeface="Times New Roman" panose="02020603050405020304" pitchFamily="18" charset="0"/>
              </a:rPr>
              <a:t>mặc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nghiêm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xem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PCCC.</a:t>
            </a:r>
            <a:endParaRPr lang="en-US" sz="2400" dirty="0">
              <a:latin typeface="Times New Roman" panose="02020603050405020304" pitchFamily="18" charset="0"/>
              <a:cs typeface="Times New Roman" panose="02020603050405020304" pitchFamily="18" charset="0"/>
            </a:endParaRP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80228" name="Rectangle 4"/>
          <p:cNvSpPr>
            <a:spLocks noChangeArrowheads="1"/>
          </p:cNvSpPr>
          <p:nvPr/>
        </p:nvSpPr>
        <p:spPr bwMode="auto">
          <a:xfrm>
            <a:off x="1219200" y="1549698"/>
            <a:ext cx="73914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91440" rIns="0" bIns="0" anchor="ctr" anchorCtr="1">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5400" dirty="0">
                <a:solidFill>
                  <a:srgbClr val="0000FF"/>
                </a:solidFill>
                <a:latin typeface="Times New Roman" panose="02020603050405020304" pitchFamily="18" charset="0"/>
                <a:cs typeface="Times New Roman" panose="02020603050405020304" pitchFamily="18" charset="0"/>
              </a:rPr>
              <a:t>KIỂM TRA </a:t>
            </a:r>
            <a:r>
              <a:rPr lang="en-US" altLang="en-US" sz="5400" dirty="0" smtClean="0">
                <a:solidFill>
                  <a:srgbClr val="0000FF"/>
                </a:solidFill>
                <a:latin typeface="Times New Roman" panose="02020603050405020304" pitchFamily="18" charset="0"/>
                <a:cs typeface="Times New Roman" panose="02020603050405020304" pitchFamily="18" charset="0"/>
              </a:rPr>
              <a:t>BÀI CỦ</a:t>
            </a:r>
            <a:endParaRPr lang="en-US" altLang="en-US" sz="5400" dirty="0">
              <a:solidFill>
                <a:srgbClr val="0000FF"/>
              </a:solidFill>
              <a:latin typeface="Times New Roman" panose="02020603050405020304" pitchFamily="18" charset="0"/>
              <a:cs typeface="Times New Roman" panose="02020603050405020304" pitchFamily="18" charset="0"/>
            </a:endParaRPr>
          </a:p>
        </p:txBody>
      </p:sp>
      <p:pic>
        <p:nvPicPr>
          <p:cNvPr id="180234" name="Picture 18" descr="Cau hoi"/>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503238"/>
            <a:ext cx="1371600"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0228"/>
                                        </p:tgtEl>
                                        <p:attrNameLst>
                                          <p:attrName>style.visibility</p:attrName>
                                        </p:attrNameLst>
                                      </p:cBhvr>
                                      <p:to>
                                        <p:strVal val="visible"/>
                                      </p:to>
                                    </p:set>
                                    <p:anim calcmode="lin" valueType="num">
                                      <p:cBhvr>
                                        <p:cTn id="7" dur="1000" fill="hold"/>
                                        <p:tgtEl>
                                          <p:spTgt spid="180228"/>
                                        </p:tgtEl>
                                        <p:attrNameLst>
                                          <p:attrName>ppt_w</p:attrName>
                                        </p:attrNameLst>
                                      </p:cBhvr>
                                      <p:tavLst>
                                        <p:tav tm="0">
                                          <p:val>
                                            <p:fltVal val="0"/>
                                          </p:val>
                                        </p:tav>
                                        <p:tav tm="100000">
                                          <p:val>
                                            <p:strVal val="#ppt_w"/>
                                          </p:val>
                                        </p:tav>
                                      </p:tavLst>
                                    </p:anim>
                                    <p:anim calcmode="lin" valueType="num">
                                      <p:cBhvr>
                                        <p:cTn id="8" dur="1000" fill="hold"/>
                                        <p:tgtEl>
                                          <p:spTgt spid="180228"/>
                                        </p:tgtEl>
                                        <p:attrNameLst>
                                          <p:attrName>ppt_h</p:attrName>
                                        </p:attrNameLst>
                                      </p:cBhvr>
                                      <p:tavLst>
                                        <p:tav tm="0">
                                          <p:val>
                                            <p:fltVal val="0"/>
                                          </p:val>
                                        </p:tav>
                                        <p:tav tm="100000">
                                          <p:val>
                                            <p:strVal val="#ppt_h"/>
                                          </p:val>
                                        </p:tav>
                                      </p:tavLst>
                                    </p:anim>
                                    <p:animEffect transition="in" filter="fade">
                                      <p:cBhvr>
                                        <p:cTn id="9" dur="1000"/>
                                        <p:tgtEl>
                                          <p:spTgt spid="180228"/>
                                        </p:tgtEl>
                                      </p:cBhvr>
                                    </p:animEffect>
                                  </p:childTnLst>
                                </p:cTn>
                              </p:par>
                              <p:par>
                                <p:cTn id="10" presetID="53" presetClass="entr" presetSubtype="16" fill="hold" nodeType="withEffect">
                                  <p:stCondLst>
                                    <p:cond delay="0"/>
                                  </p:stCondLst>
                                  <p:childTnLst>
                                    <p:set>
                                      <p:cBhvr>
                                        <p:cTn id="11" dur="1" fill="hold">
                                          <p:stCondLst>
                                            <p:cond delay="0"/>
                                          </p:stCondLst>
                                        </p:cTn>
                                        <p:tgtEl>
                                          <p:spTgt spid="180234"/>
                                        </p:tgtEl>
                                        <p:attrNameLst>
                                          <p:attrName>style.visibility</p:attrName>
                                        </p:attrNameLst>
                                      </p:cBhvr>
                                      <p:to>
                                        <p:strVal val="visible"/>
                                      </p:to>
                                    </p:set>
                                    <p:anim calcmode="lin" valueType="num">
                                      <p:cBhvr>
                                        <p:cTn id="12" dur="1000" fill="hold"/>
                                        <p:tgtEl>
                                          <p:spTgt spid="180234"/>
                                        </p:tgtEl>
                                        <p:attrNameLst>
                                          <p:attrName>ppt_w</p:attrName>
                                        </p:attrNameLst>
                                      </p:cBhvr>
                                      <p:tavLst>
                                        <p:tav tm="0">
                                          <p:val>
                                            <p:fltVal val="0"/>
                                          </p:val>
                                        </p:tav>
                                        <p:tav tm="100000">
                                          <p:val>
                                            <p:strVal val="#ppt_w"/>
                                          </p:val>
                                        </p:tav>
                                      </p:tavLst>
                                    </p:anim>
                                    <p:anim calcmode="lin" valueType="num">
                                      <p:cBhvr>
                                        <p:cTn id="13" dur="1000" fill="hold"/>
                                        <p:tgtEl>
                                          <p:spTgt spid="180234"/>
                                        </p:tgtEl>
                                        <p:attrNameLst>
                                          <p:attrName>ppt_h</p:attrName>
                                        </p:attrNameLst>
                                      </p:cBhvr>
                                      <p:tavLst>
                                        <p:tav tm="0">
                                          <p:val>
                                            <p:fltVal val="0"/>
                                          </p:val>
                                        </p:tav>
                                        <p:tav tm="100000">
                                          <p:val>
                                            <p:strVal val="#ppt_h"/>
                                          </p:val>
                                        </p:tav>
                                      </p:tavLst>
                                    </p:anim>
                                    <p:animEffect transition="in" filter="fade">
                                      <p:cBhvr>
                                        <p:cTn id="14" dur="1000"/>
                                        <p:tgtEl>
                                          <p:spTgt spid="180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23811" y="2561357"/>
            <a:ext cx="9067800" cy="3903954"/>
          </a:xfrm>
          <a:prstGeom prst="rect">
            <a:avLst/>
          </a:prstGeom>
        </p:spPr>
        <p:txBody>
          <a:bodyPr wrap="square">
            <a:spAutoFit/>
          </a:bodyPr>
          <a:lstStyle/>
          <a:p>
            <a:pPr indent="457200" algn="just">
              <a:lnSpc>
                <a:spcPct val="150000"/>
              </a:lnSpc>
              <a:spcAft>
                <a:spcPts val="0"/>
              </a:spcAft>
            </a:pPr>
            <a:r>
              <a:rPr lang="en-US" sz="2400" i="1" dirty="0">
                <a:latin typeface="Times New Roman" panose="02020603050405020304" pitchFamily="18" charset="0"/>
                <a:cs typeface="Times New Roman" panose="02020603050405020304" pitchFamily="18" charset="0"/>
              </a:rPr>
              <a:t>Ba </a:t>
            </a:r>
            <a:r>
              <a:rPr lang="en-US" sz="2400" i="1" dirty="0" err="1">
                <a:latin typeface="Times New Roman" panose="02020603050405020304" pitchFamily="18" charset="0"/>
                <a:cs typeface="Times New Roman" panose="02020603050405020304" pitchFamily="18" charset="0"/>
              </a:rPr>
              <a:t>là</a:t>
            </a:r>
            <a:r>
              <a:rPr lang="en-US" sz="2400" i="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dõi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dễ</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móc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liệu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dễ</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liệu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hóa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nhằm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kịp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xảy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endParaRPr lang="en-US" sz="2400" dirty="0">
              <a:latin typeface="Times New Roman" panose="02020603050405020304" pitchFamily="18" charset="0"/>
              <a:cs typeface="Times New Roman" panose="02020603050405020304" pitchFamily="18" charset="0"/>
            </a:endParaRP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23811" y="2561357"/>
            <a:ext cx="9067800" cy="4457952"/>
          </a:xfrm>
          <a:prstGeom prst="rect">
            <a:avLst/>
          </a:prstGeom>
        </p:spPr>
        <p:txBody>
          <a:bodyPr wrap="square">
            <a:spAutoFit/>
          </a:bodyPr>
          <a:lstStyle/>
          <a:p>
            <a:pPr indent="457200" algn="just">
              <a:lnSpc>
                <a:spcPct val="150000"/>
              </a:lnSpc>
              <a:spcAft>
                <a:spcPts val="0"/>
              </a:spcAft>
            </a:pPr>
            <a:r>
              <a:rPr lang="en-US" sz="2400" i="1" dirty="0" err="1">
                <a:latin typeface="Times New Roman" panose="02020603050405020304" pitchFamily="18" charset="0"/>
                <a:cs typeface="Times New Roman" panose="02020603050405020304" pitchFamily="18" charset="0"/>
              </a:rPr>
              <a:t>Bốn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là</a:t>
            </a:r>
            <a:r>
              <a:rPr lang="en-US" sz="2400" i="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đặt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aptômat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xưởng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lớn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riêng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chiếu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chữa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ngắt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aptômat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tắt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móc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tĩnh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tĩnh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1)">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23811" y="2561357"/>
            <a:ext cx="9067800" cy="3349956"/>
          </a:xfrm>
          <a:prstGeom prst="rect">
            <a:avLst/>
          </a:prstGeom>
        </p:spPr>
        <p:txBody>
          <a:bodyPr wrap="square">
            <a:spAutoFit/>
          </a:bodyPr>
          <a:lstStyle/>
          <a:p>
            <a:pPr indent="457200" algn="just">
              <a:lnSpc>
                <a:spcPct val="150000"/>
              </a:lnSpc>
              <a:spcAft>
                <a:spcPts val="0"/>
              </a:spcAft>
            </a:pPr>
            <a:r>
              <a:rPr lang="en-US" sz="2400" i="1" dirty="0" err="1">
                <a:latin typeface="Times New Roman" panose="02020603050405020304" pitchFamily="18" charset="0"/>
                <a:cs typeface="Times New Roman" panose="02020603050405020304" pitchFamily="18" charset="0"/>
              </a:rPr>
              <a:t>Năm</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nghiệp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ca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chùi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móc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loại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trừ</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nhằm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môi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hóa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đúng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cs typeface="Times New Roman" panose="02020603050405020304" pitchFamily="18" charset="0"/>
              </a:rPr>
              <a:t> PCCC.</a:t>
            </a:r>
            <a:endParaRPr lang="en-US" sz="2400" dirty="0">
              <a:latin typeface="Times New Roman" panose="02020603050405020304" pitchFamily="18" charset="0"/>
              <a:cs typeface="Times New Roman" panose="02020603050405020304" pitchFamily="18" charset="0"/>
            </a:endParaRP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23811" y="2561357"/>
            <a:ext cx="9067800" cy="5011949"/>
          </a:xfrm>
          <a:prstGeom prst="rect">
            <a:avLst/>
          </a:prstGeom>
        </p:spPr>
        <p:txBody>
          <a:bodyPr wrap="square">
            <a:spAutoFit/>
          </a:bodyPr>
          <a:lstStyle/>
          <a:p>
            <a:pPr indent="457200" algn="just">
              <a:lnSpc>
                <a:spcPct val="150000"/>
              </a:lnSpc>
              <a:spcAft>
                <a:spcPts val="0"/>
              </a:spcAft>
            </a:pPr>
            <a:r>
              <a:rPr lang="pt-BR" sz="2400" i="1" dirty="0">
                <a:latin typeface="Times New Roman" panose="02020603050405020304" pitchFamily="18" charset="0"/>
                <a:cs typeface="Times New Roman" panose="02020603050405020304" pitchFamily="18" charset="0"/>
              </a:rPr>
              <a:t>Sáu là,</a:t>
            </a:r>
            <a:r>
              <a:rPr lang="pt-BR" sz="2400" dirty="0">
                <a:latin typeface="Times New Roman" panose="02020603050405020304" pitchFamily="18" charset="0"/>
                <a:cs typeface="Times New Roman" panose="02020603050405020304" pitchFamily="18" charset="0"/>
              </a:rPr>
              <a:t> phát huy vai trò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đội</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xưởng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hoặc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đội</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ca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chữa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huấn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luyện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nghiệp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cứu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cứu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lượng</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a:t>
            </a:r>
            <a:r>
              <a:rPr lang="pt-BR" sz="2400" dirty="0">
                <a:latin typeface="Times New Roman" panose="02020603050405020304" pitchFamily="18" charset="0"/>
                <a:cs typeface="Times New Roman" panose="02020603050405020304" pitchFamily="18" charset="0"/>
              </a:rPr>
              <a:t> Lập và thực tập thường xuyên phương án chữa cháy và cứu nạn, cứu hộ với nhiều tình huống khác nhau ở cơ sở để lực lượng này đủ khả năng ứng phó với mọi tình huống xảy ra.</a:t>
            </a:r>
            <a:endParaRPr lang="en-US" sz="2400" dirty="0">
              <a:latin typeface="Times New Roman" panose="02020603050405020304" pitchFamily="18" charset="0"/>
              <a:cs typeface="Times New Roman" panose="02020603050405020304" pitchFamily="18" charset="0"/>
            </a:endParaRP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pic>
        <p:nvPicPr>
          <p:cNvPr id="82947" name="Picture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7938" y="304800"/>
            <a:ext cx="9110663" cy="606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 typeface="Wingdings" panose="05000000000000000000" pitchFamily="2" charset="2"/>
              <a:buNone/>
              <a:defRPr/>
            </a:pPr>
            <a:r>
              <a:rPr lang="en-US" altLang="en-US" b="1" dirty="0" err="1" smtClean="0">
                <a:solidFill>
                  <a:schemeClr val="bg1"/>
                </a:solidFill>
                <a:latin typeface="Times New Roman" panose="02020603050405020304" pitchFamily="18" charset="0"/>
                <a:cs typeface="Times New Roman" panose="02020603050405020304" pitchFamily="18" charset="0"/>
              </a:rPr>
              <a:t>Định</a:t>
            </a:r>
            <a:r>
              <a:rPr lang="en-US" altLang="en-US" b="1" dirty="0" smtClean="0">
                <a:solidFill>
                  <a:schemeClr val="bg1"/>
                </a:solidFill>
                <a:latin typeface="Times New Roman" panose="02020603050405020304" pitchFamily="18" charset="0"/>
                <a:cs typeface="Times New Roman" panose="02020603050405020304" pitchFamily="18" charset="0"/>
              </a:rPr>
              <a:t> </a:t>
            </a:r>
            <a:r>
              <a:rPr lang="en-US" altLang="en-US" b="1" dirty="0" err="1" smtClean="0">
                <a:solidFill>
                  <a:schemeClr val="bg1"/>
                </a:solidFill>
                <a:latin typeface="Times New Roman" panose="02020603050405020304" pitchFamily="18" charset="0"/>
                <a:cs typeface="Times New Roman" panose="02020603050405020304" pitchFamily="18" charset="0"/>
              </a:rPr>
              <a:t>nghĩa</a:t>
            </a:r>
            <a:r>
              <a:rPr lang="en-US" altLang="en-US" b="1" dirty="0" smtClean="0">
                <a:solidFill>
                  <a:schemeClr val="bg1"/>
                </a:solidFill>
                <a:latin typeface="Times New Roman" panose="02020603050405020304" pitchFamily="18" charset="0"/>
                <a:cs typeface="Times New Roman" panose="02020603050405020304" pitchFamily="18" charset="0"/>
              </a:rPr>
              <a:t> </a:t>
            </a:r>
            <a:r>
              <a:rPr lang="en-US" altLang="en-US" b="1" dirty="0" err="1" smtClean="0">
                <a:solidFill>
                  <a:schemeClr val="bg1"/>
                </a:solidFill>
                <a:latin typeface="Times New Roman" panose="02020603050405020304" pitchFamily="18" charset="0"/>
                <a:cs typeface="Times New Roman" panose="02020603050405020304" pitchFamily="18" charset="0"/>
              </a:rPr>
              <a:t>cháy</a:t>
            </a:r>
            <a:r>
              <a:rPr lang="en-US" altLang="en-US" dirty="0" smtClean="0">
                <a:solidFill>
                  <a:schemeClr val="bg1"/>
                </a:solidFill>
                <a:latin typeface="Times New Roman" panose="02020603050405020304" pitchFamily="18" charset="0"/>
                <a:cs typeface="Times New Roman" panose="02020603050405020304" pitchFamily="18" charset="0"/>
              </a:rPr>
              <a:t> </a:t>
            </a:r>
            <a:endParaRPr lang="en-US" altLang="en-US" dirty="0" smtClean="0">
              <a:solidFill>
                <a:schemeClr val="bg1"/>
              </a:solidFill>
              <a:latin typeface="Times New Roman" panose="02020603050405020304" pitchFamily="18" charset="0"/>
              <a:cs typeface="Times New Roman" panose="02020603050405020304" pitchFamily="18" charset="0"/>
            </a:endParaRPr>
          </a:p>
          <a:p>
            <a:pPr algn="ctr" eaLnBrk="1" hangingPunct="1">
              <a:spcBef>
                <a:spcPct val="0"/>
              </a:spcBef>
              <a:buClrTx/>
              <a:buFont typeface="Wingdings" panose="05000000000000000000" pitchFamily="2" charset="2"/>
              <a:buNone/>
              <a:defRPr/>
            </a:pPr>
            <a:r>
              <a:rPr lang="en-US" altLang="en-US" dirty="0" smtClean="0">
                <a:solidFill>
                  <a:schemeClr val="accent2"/>
                </a:solidFill>
                <a:latin typeface="VNI-Times" pitchFamily="2" charset="0"/>
              </a:rPr>
              <a:t>... ... ... ...</a:t>
            </a:r>
            <a:endParaRPr lang="en-US" altLang="en-US" b="1" dirty="0" smtClean="0">
              <a:solidFill>
                <a:schemeClr val="accent2"/>
              </a:solidFill>
              <a:latin typeface="VNI-Times" pitchFamily="2"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60168"/>
            <a:ext cx="86106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latin typeface="VNI-Times" pitchFamily="2" charset="0"/>
              </a:rPr>
              <a:t>A.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tỏa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lửa</a:t>
            </a:r>
            <a:r>
              <a:rPr lang="en-US" altLang="en-US" b="1" dirty="0" smtClean="0">
                <a:latin typeface="Times New Roman" panose="02020603050405020304" pitchFamily="18" charset="0"/>
                <a:cs typeface="Times New Roman" panose="02020603050405020304" pitchFamily="18" charset="0"/>
              </a:rPr>
              <a:t> </a:t>
            </a:r>
            <a:endParaRPr lang="en-US" altLang="en-US" b="1" dirty="0">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347750"/>
            <a:ext cx="8610600"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latin typeface="VNI-Times" pitchFamily="2" charset="0"/>
              </a:rPr>
              <a:t>B.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tỏa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sáng</a:t>
            </a:r>
            <a:r>
              <a:rPr lang="en-US" altLang="en-US" b="1" dirty="0" smtClean="0">
                <a:latin typeface="VNI-Times" pitchFamily="2" charset="0"/>
              </a:rPr>
              <a:t> </a:t>
            </a:r>
            <a:r>
              <a:rPr lang="en-US" altLang="en-US" b="1" dirty="0" smtClean="0">
                <a:latin typeface="Times New Roman" panose="02020603050405020304" pitchFamily="18" charset="0"/>
                <a:cs typeface="Times New Roman" panose="02020603050405020304" pitchFamily="18" charset="0"/>
              </a:rPr>
              <a:t>  </a:t>
            </a:r>
            <a:endParaRPr lang="en-US" altLang="en-US" b="1" dirty="0" smtClean="0">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435332"/>
            <a:ext cx="8603673"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latin typeface="VNI-Times" pitchFamily="2" charset="0"/>
              </a:rPr>
              <a:t>C.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sáng</a:t>
            </a:r>
            <a:r>
              <a:rPr lang="en-US" altLang="en-US" b="1" dirty="0" smtClean="0">
                <a:latin typeface="VNI-Times" pitchFamily="2" charset="0"/>
              </a:rPr>
              <a:t> </a:t>
            </a:r>
            <a:endParaRPr lang="en-US" altLang="en-US" b="1" dirty="0" smtClean="0">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32509" y="5545573"/>
            <a:ext cx="8582890"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a:latin typeface="VNI-Times" pitchFamily="2" charset="0"/>
              </a:rPr>
              <a:t>D</a:t>
            </a:r>
            <a:r>
              <a:rPr lang="en-US" altLang="en-US" b="1" dirty="0" smtClean="0">
                <a:latin typeface="VNI-Times" pitchFamily="2"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sáng</a:t>
            </a:r>
            <a:endParaRPr lang="en-US" altLang="en-US" b="1" dirty="0" smtClean="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Hiện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tượng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còn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được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gọi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quá</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trình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gì</a:t>
            </a:r>
            <a:r>
              <a:rPr lang="en-US" dirty="0">
                <a:solidFill>
                  <a:schemeClr val="bg1"/>
                </a:solidFill>
                <a:latin typeface="Times New Roman" panose="02020603050405020304" pitchFamily="18" charset="0"/>
                <a:cs typeface="Times New Roman" panose="02020603050405020304" pitchFamily="18" charset="0"/>
              </a:rPr>
              <a:t>:</a:t>
            </a:r>
            <a:r>
              <a:rPr lang="en-US" altLang="en-US" dirty="0" smtClean="0">
                <a:solidFill>
                  <a:schemeClr val="bg1"/>
                </a:solidFill>
                <a:latin typeface="VNI-Times" pitchFamily="2" charset="0"/>
              </a:rPr>
              <a:t> </a:t>
            </a:r>
            <a:endParaRPr lang="en-US" altLang="en-US" dirty="0" smtClean="0">
              <a:solidFill>
                <a:schemeClr val="bg1"/>
              </a:solidFill>
              <a:latin typeface="VNI-Times" pitchFamily="2" charset="0"/>
            </a:endParaRPr>
          </a:p>
          <a:p>
            <a:pPr algn="ctr" eaLnBrk="1" hangingPunct="1">
              <a:spcBef>
                <a:spcPct val="0"/>
              </a:spcBef>
              <a:buClrTx/>
              <a:buFont typeface="Wingdings" panose="05000000000000000000" pitchFamily="2" charset="2"/>
              <a:buNone/>
              <a:defRPr/>
            </a:pPr>
            <a:r>
              <a:rPr lang="en-US" altLang="en-US" dirty="0" smtClean="0">
                <a:solidFill>
                  <a:srgbClr val="D9D8EC"/>
                </a:solidFill>
                <a:latin typeface="VNI-Times" pitchFamily="2" charset="0"/>
              </a:rPr>
              <a:t>... ... ... ...</a:t>
            </a:r>
            <a:endParaRPr lang="en-US" altLang="en-US" b="1" dirty="0" smtClean="0">
              <a:solidFill>
                <a:srgbClr val="D9D8EC"/>
              </a:solidFill>
              <a:latin typeface="VNI-Times" pitchFamily="2" charset="0"/>
            </a:endParaRPr>
          </a:p>
        </p:txBody>
      </p:sp>
      <p:pic>
        <p:nvPicPr>
          <p:cNvPr id="87044"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5" name="Rounded Rectangle 7"/>
          <p:cNvSpPr>
            <a:spLocks noChangeArrowheads="1"/>
          </p:cNvSpPr>
          <p:nvPr/>
        </p:nvSpPr>
        <p:spPr bwMode="auto">
          <a:xfrm>
            <a:off x="47048" y="2085109"/>
            <a:ext cx="9096952"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solidFill>
                  <a:srgbClr val="000000"/>
                </a:solidFill>
                <a:latin typeface="VNI-Times" pitchFamily="2" charset="0"/>
              </a:rPr>
              <a:t>A.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oxy </a:t>
            </a:r>
            <a:r>
              <a:rPr lang="en-US" dirty="0" err="1">
                <a:latin typeface="Times New Roman" panose="02020603050405020304" pitchFamily="18" charset="0"/>
                <a:cs typeface="Times New Roman" panose="02020603050405020304" pitchFamily="18" charset="0"/>
              </a:rPr>
              <a:t>hóa</a:t>
            </a:r>
            <a:r>
              <a:rPr lang="en-US" altLang="en-US" b="1" dirty="0" smtClean="0">
                <a:solidFill>
                  <a:srgbClr val="000000"/>
                </a:solidFill>
                <a:latin typeface="Times New Roman" panose="02020603050405020304" pitchFamily="18" charset="0"/>
                <a:cs typeface="Times New Roman" panose="02020603050405020304" pitchFamily="18" charset="0"/>
              </a:rPr>
              <a:t>  </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22802" y="3328059"/>
            <a:ext cx="8968798"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FF0000"/>
                </a:solidFill>
                <a:latin typeface="VNI-Times" pitchFamily="2" charset="0"/>
              </a:rPr>
              <a:t>B.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oxy-</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khử</a:t>
            </a:r>
            <a:r>
              <a:rPr lang="en-US" altLang="en-US" b="1" dirty="0" smtClean="0">
                <a:solidFill>
                  <a:srgbClr val="FF0000"/>
                </a:solidFill>
                <a:latin typeface="VNI-Times" pitchFamily="2" charset="0"/>
              </a:rPr>
              <a:t> </a:t>
            </a:r>
            <a:r>
              <a:rPr lang="en-US" altLang="en-US" b="1" dirty="0" smtClean="0">
                <a:solidFill>
                  <a:srgbClr val="FF0000"/>
                </a:solidFill>
                <a:latin typeface="Times New Roman" panose="02020603050405020304" pitchFamily="18" charset="0"/>
                <a:cs typeface="Times New Roman" panose="02020603050405020304" pitchFamily="18" charset="0"/>
              </a:rPr>
              <a:t>  </a:t>
            </a:r>
            <a:endParaRPr lang="en-US" altLang="en-US" b="1" dirty="0" smtClean="0">
              <a:solidFill>
                <a:srgbClr val="FF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47048" y="4515883"/>
            <a:ext cx="8944552"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C.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tỏa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199448" y="5791200"/>
            <a:ext cx="8792152"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a:solidFill>
                  <a:srgbClr val="000000"/>
                </a:solidFill>
                <a:latin typeface="VNI-Times" pitchFamily="2" charset="0"/>
              </a:rPr>
              <a:t>D</a:t>
            </a:r>
            <a:r>
              <a:rPr lang="en-US" altLang="en-US" b="1" dirty="0" smtClean="0">
                <a:solidFill>
                  <a:srgbClr val="000000"/>
                </a:solidFill>
                <a:latin typeface="VNI-Times" pitchFamily="2"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7045"/>
                                        </p:tgtEl>
                                        <p:attrNameLst>
                                          <p:attrName>style.visibility</p:attrName>
                                        </p:attrNameLst>
                                      </p:cBhvr>
                                      <p:to>
                                        <p:strVal val="visible"/>
                                      </p:to>
                                    </p:set>
                                    <p:anim calcmode="lin" valueType="num">
                                      <p:cBhvr>
                                        <p:cTn id="7" dur="500" fill="hold"/>
                                        <p:tgtEl>
                                          <p:spTgt spid="87045"/>
                                        </p:tgtEl>
                                        <p:attrNameLst>
                                          <p:attrName>ppt_w</p:attrName>
                                        </p:attrNameLst>
                                      </p:cBhvr>
                                      <p:tavLst>
                                        <p:tav tm="0">
                                          <p:val>
                                            <p:fltVal val="0"/>
                                          </p:val>
                                        </p:tav>
                                        <p:tav tm="100000">
                                          <p:val>
                                            <p:strVal val="#ppt_w"/>
                                          </p:val>
                                        </p:tav>
                                      </p:tavLst>
                                    </p:anim>
                                    <p:anim calcmode="lin" valueType="num">
                                      <p:cBhvr>
                                        <p:cTn id="8" dur="500" fill="hold"/>
                                        <p:tgtEl>
                                          <p:spTgt spid="87045"/>
                                        </p:tgtEl>
                                        <p:attrNameLst>
                                          <p:attrName>ppt_h</p:attrName>
                                        </p:attrNameLst>
                                      </p:cBhvr>
                                      <p:tavLst>
                                        <p:tav tm="0">
                                          <p:val>
                                            <p:fltVal val="0"/>
                                          </p:val>
                                        </p:tav>
                                        <p:tav tm="100000">
                                          <p:val>
                                            <p:strVal val="#ppt_h"/>
                                          </p:val>
                                        </p:tav>
                                      </p:tavLst>
                                    </p:anim>
                                    <p:animEffect transition="in" filter="fade">
                                      <p:cBhvr>
                                        <p:cTn id="9" dur="500"/>
                                        <p:tgtEl>
                                          <p:spTgt spid="8704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5" grpId="0" animBg="1"/>
      <p:bldP spid="11" grpId="0" animBg="1"/>
      <p:bldP spid="12"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Điều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kiện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để</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sự</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xảy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ra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phải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có</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đủ</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yếu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tố</a:t>
            </a:r>
            <a:r>
              <a:rPr lang="en-US" dirty="0">
                <a:solidFill>
                  <a:schemeClr val="bg1"/>
                </a:solidFill>
                <a:latin typeface="Times New Roman" panose="02020603050405020304" pitchFamily="18" charset="0"/>
                <a:cs typeface="Times New Roman" panose="02020603050405020304" pitchFamily="18" charset="0"/>
              </a:rPr>
              <a:t>:</a:t>
            </a:r>
            <a:endParaRPr lang="en-US" altLang="en-US" dirty="0" smtClean="0">
              <a:solidFill>
                <a:schemeClr val="bg1"/>
              </a:solidFill>
              <a:latin typeface="Times New Roman" panose="02020603050405020304" pitchFamily="18" charset="0"/>
              <a:cs typeface="Times New Roman" panose="02020603050405020304" pitchFamily="18" charset="0"/>
            </a:endParaRPr>
          </a:p>
        </p:txBody>
      </p:sp>
      <p:pic>
        <p:nvPicPr>
          <p:cNvPr id="89092"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29730" y="2177028"/>
            <a:ext cx="911427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solidFill>
                  <a:srgbClr val="000000"/>
                </a:solidFill>
                <a:latin typeface="VNI-Times" pitchFamily="2" charset="0"/>
              </a:rPr>
              <a:t>A</a:t>
            </a:r>
            <a:r>
              <a:rPr lang="en-US" altLang="en-US" b="1" dirty="0" smtClean="0">
                <a:solidFill>
                  <a:srgbClr val="000000"/>
                </a:solidFill>
                <a:latin typeface="VNI-Times" pitchFamily="2"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oxi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xúc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tác</a:t>
            </a:r>
            <a:r>
              <a:rPr lang="en-US" altLang="en-US" b="1" dirty="0" smtClean="0">
                <a:solidFill>
                  <a:srgbClr val="000000"/>
                </a:solidFill>
                <a:latin typeface="VNI-Times" pitchFamily="2" charset="0"/>
              </a:rPr>
              <a:t> </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15874" y="3439656"/>
            <a:ext cx="9051925"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B.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oxi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mồi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bắt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29729" y="4658856"/>
            <a:ext cx="9038069"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C. </a:t>
            </a:r>
            <a:r>
              <a:rPr lang="en-US" dirty="0" err="1">
                <a:latin typeface="Times New Roman" panose="02020603050405020304" pitchFamily="18" charset="0"/>
                <a:cs typeface="Times New Roman" panose="02020603050405020304" pitchFamily="18" charset="0"/>
              </a:rPr>
              <a:t>Mồi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bắt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dung </a:t>
            </a:r>
            <a:r>
              <a:rPr lang="en-US" dirty="0" err="1">
                <a:latin typeface="Times New Roman" panose="02020603050405020304" pitchFamily="18" charset="0"/>
                <a:cs typeface="Times New Roman" panose="02020603050405020304" pitchFamily="18" charset="0"/>
              </a:rPr>
              <a:t>môi</a:t>
            </a: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76200" y="5867400"/>
            <a:ext cx="8839200"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a:solidFill>
                  <a:srgbClr val="000000"/>
                </a:solidFill>
                <a:latin typeface="VNI-Times" pitchFamily="2" charset="0"/>
              </a:rPr>
              <a:t>D</a:t>
            </a:r>
            <a:r>
              <a:rPr lang="en-US" altLang="en-US" b="1" dirty="0" smtClean="0">
                <a:solidFill>
                  <a:srgbClr val="000000"/>
                </a:solidFill>
                <a:latin typeface="VNI-Times" pitchFamily="2" charset="0"/>
              </a:rPr>
              <a:t>. </a:t>
            </a:r>
            <a:r>
              <a:rPr lang="en-US" dirty="0" err="1">
                <a:latin typeface="Times New Roman" panose="02020603050405020304" pitchFamily="18" charset="0"/>
                <a:cs typeface="Times New Roman" panose="02020603050405020304" pitchFamily="18" charset="0"/>
              </a:rPr>
              <a:t>Tất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câu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sai</a:t>
            </a:r>
            <a:r>
              <a:rPr lang="en-US"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algn="ctr" eaLnBrk="1" hangingPunct="1">
              <a:spcBef>
                <a:spcPct val="0"/>
              </a:spcBef>
              <a:buClrTx/>
              <a:buFont typeface="Wingdings" panose="05000000000000000000" pitchFamily="2" charset="2"/>
              <a:buNone/>
              <a:defRPr/>
            </a:pP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Định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nghĩa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về</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nổ</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dirty="0">
                <a:solidFill>
                  <a:schemeClr val="bg1"/>
                </a:solidFill>
                <a:latin typeface="Times New Roman" panose="02020603050405020304" pitchFamily="18" charset="0"/>
                <a:cs typeface="Times New Roman" panose="02020603050405020304" pitchFamily="18" charset="0"/>
              </a:rPr>
              <a:t>:</a:t>
            </a:r>
            <a:endParaRPr lang="en-US" altLang="en-US" dirty="0" smtClean="0">
              <a:solidFill>
                <a:schemeClr val="bg1"/>
              </a:solidFill>
              <a:latin typeface="Times New Roman" panose="02020603050405020304" pitchFamily="18" charset="0"/>
              <a:cs typeface="Times New Roman" panose="02020603050405020304" pitchFamily="18" charset="0"/>
            </a:endParaRPr>
          </a:p>
        </p:txBody>
      </p:sp>
      <p:pic>
        <p:nvPicPr>
          <p:cNvPr id="91140"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Rounded Rectangle 7"/>
          <p:cNvSpPr>
            <a:spLocks noChangeArrowheads="1"/>
          </p:cNvSpPr>
          <p:nvPr/>
        </p:nvSpPr>
        <p:spPr bwMode="auto">
          <a:xfrm>
            <a:off x="152400" y="2133600"/>
            <a:ext cx="86868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solidFill>
                  <a:srgbClr val="000000"/>
                </a:solidFill>
                <a:latin typeface="VNI-Times" pitchFamily="2" charset="0"/>
              </a:rPr>
              <a:t>A.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nhanh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152400" y="3352800"/>
            <a:ext cx="8686800"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B.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tỏa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166254" y="4578927"/>
            <a:ext cx="8672945"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FF0000"/>
                </a:solidFill>
                <a:latin typeface="VNI-Times" pitchFamily="2" charset="0"/>
              </a:rPr>
              <a:t>C.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endParaRPr lang="en-US" altLang="en-US" b="1" dirty="0" smtClean="0">
              <a:solidFill>
                <a:srgbClr val="FF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152399" y="5791200"/>
            <a:ext cx="8686799"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endParaRPr lang="en-US" altLang="en-US" b="1" dirty="0" smtClean="0">
              <a:solidFill>
                <a:srgbClr val="FF0000"/>
              </a:solidFill>
              <a:latin typeface="VNI-Times" pitchFamily="2" charset="0"/>
            </a:endParaRPr>
          </a:p>
          <a:p>
            <a:pPr algn="ctr" eaLnBrk="1" hangingPunct="1">
              <a:spcBef>
                <a:spcPct val="0"/>
              </a:spcBef>
              <a:buClrTx/>
              <a:buNone/>
              <a:defRPr/>
            </a:pPr>
            <a:r>
              <a:rPr lang="en-US" altLang="en-US" b="1" dirty="0" smtClean="0">
                <a:solidFill>
                  <a:srgbClr val="FF0000"/>
                </a:solidFill>
                <a:latin typeface="VNI-Times" pitchFamily="2" charset="0"/>
              </a:rPr>
              <a:t>D.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algn="ctr" eaLnBrk="1" hangingPunct="1">
              <a:spcBef>
                <a:spcPct val="0"/>
              </a:spcBef>
              <a:buClrTx/>
              <a:buNone/>
              <a:defRPr/>
            </a:pPr>
            <a:r>
              <a:rPr lang="en-US" altLang="en-US" b="1" dirty="0" smtClean="0">
                <a:solidFill>
                  <a:srgbClr val="FF0000"/>
                </a:solidFill>
                <a:latin typeface="VNI-Times" pitchFamily="2" charset="0"/>
              </a:rPr>
              <a:t> </a:t>
            </a:r>
            <a:r>
              <a:rPr lang="en-US" dirty="0" smtClean="0">
                <a:latin typeface="Times New Roman" panose="02020603050405020304" pitchFamily="18" charset="0"/>
                <a:cs typeface="Times New Roman" panose="02020603050405020304" pitchFamily="18" charset="0"/>
              </a:rPr>
              <a:t> </a:t>
            </a:r>
            <a:endParaRPr lang="en-US" altLang="en-US" b="1" dirty="0"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1141"/>
                                        </p:tgtEl>
                                        <p:attrNameLst>
                                          <p:attrName>style.visibility</p:attrName>
                                        </p:attrNameLst>
                                      </p:cBhvr>
                                      <p:to>
                                        <p:strVal val="visible"/>
                                      </p:to>
                                    </p:set>
                                    <p:anim calcmode="lin" valueType="num">
                                      <p:cBhvr>
                                        <p:cTn id="7" dur="500" fill="hold"/>
                                        <p:tgtEl>
                                          <p:spTgt spid="91141"/>
                                        </p:tgtEl>
                                        <p:attrNameLst>
                                          <p:attrName>ppt_w</p:attrName>
                                        </p:attrNameLst>
                                      </p:cBhvr>
                                      <p:tavLst>
                                        <p:tav tm="0">
                                          <p:val>
                                            <p:fltVal val="0"/>
                                          </p:val>
                                        </p:tav>
                                        <p:tav tm="100000">
                                          <p:val>
                                            <p:strVal val="#ppt_w"/>
                                          </p:val>
                                        </p:tav>
                                      </p:tavLst>
                                    </p:anim>
                                    <p:anim calcmode="lin" valueType="num">
                                      <p:cBhvr>
                                        <p:cTn id="8" dur="500" fill="hold"/>
                                        <p:tgtEl>
                                          <p:spTgt spid="91141"/>
                                        </p:tgtEl>
                                        <p:attrNameLst>
                                          <p:attrName>ppt_h</p:attrName>
                                        </p:attrNameLst>
                                      </p:cBhvr>
                                      <p:tavLst>
                                        <p:tav tm="0">
                                          <p:val>
                                            <p:fltVal val="0"/>
                                          </p:val>
                                        </p:tav>
                                        <p:tav tm="100000">
                                          <p:val>
                                            <p:strVal val="#ppt_h"/>
                                          </p:val>
                                        </p:tav>
                                      </p:tavLst>
                                    </p:anim>
                                    <p:animEffect transition="in" filter="fade">
                                      <p:cBhvr>
                                        <p:cTn id="9" dur="500"/>
                                        <p:tgtEl>
                                          <p:spTgt spid="9114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heel(1)">
                                      <p:cBhvr>
                                        <p:cTn id="21" dur="20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80">
                                          <p:stCondLst>
                                            <p:cond delay="0"/>
                                          </p:stCondLst>
                                        </p:cTn>
                                        <p:tgtEl>
                                          <p:spTgt spid="9"/>
                                        </p:tgtEl>
                                      </p:cBhvr>
                                    </p:animEffect>
                                    <p:anim calcmode="lin" valueType="num">
                                      <p:cBhvr>
                                        <p:cTn id="2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2" dur="26">
                                          <p:stCondLst>
                                            <p:cond delay="650"/>
                                          </p:stCondLst>
                                        </p:cTn>
                                        <p:tgtEl>
                                          <p:spTgt spid="9"/>
                                        </p:tgtEl>
                                      </p:cBhvr>
                                      <p:to x="100000" y="60000"/>
                                    </p:animScale>
                                    <p:animScale>
                                      <p:cBhvr>
                                        <p:cTn id="33" dur="166" decel="50000">
                                          <p:stCondLst>
                                            <p:cond delay="676"/>
                                          </p:stCondLst>
                                        </p:cTn>
                                        <p:tgtEl>
                                          <p:spTgt spid="9"/>
                                        </p:tgtEl>
                                      </p:cBhvr>
                                      <p:to x="100000" y="100000"/>
                                    </p:animScale>
                                    <p:animScale>
                                      <p:cBhvr>
                                        <p:cTn id="34" dur="26">
                                          <p:stCondLst>
                                            <p:cond delay="1312"/>
                                          </p:stCondLst>
                                        </p:cTn>
                                        <p:tgtEl>
                                          <p:spTgt spid="9"/>
                                        </p:tgtEl>
                                      </p:cBhvr>
                                      <p:to x="100000" y="80000"/>
                                    </p:animScale>
                                    <p:animScale>
                                      <p:cBhvr>
                                        <p:cTn id="35" dur="166" decel="50000">
                                          <p:stCondLst>
                                            <p:cond delay="1338"/>
                                          </p:stCondLst>
                                        </p:cTn>
                                        <p:tgtEl>
                                          <p:spTgt spid="9"/>
                                        </p:tgtEl>
                                      </p:cBhvr>
                                      <p:to x="100000" y="100000"/>
                                    </p:animScale>
                                    <p:animScale>
                                      <p:cBhvr>
                                        <p:cTn id="36" dur="26">
                                          <p:stCondLst>
                                            <p:cond delay="1642"/>
                                          </p:stCondLst>
                                        </p:cTn>
                                        <p:tgtEl>
                                          <p:spTgt spid="9"/>
                                        </p:tgtEl>
                                      </p:cBhvr>
                                      <p:to x="100000" y="90000"/>
                                    </p:animScale>
                                    <p:animScale>
                                      <p:cBhvr>
                                        <p:cTn id="37" dur="166" decel="50000">
                                          <p:stCondLst>
                                            <p:cond delay="1668"/>
                                          </p:stCondLst>
                                        </p:cTn>
                                        <p:tgtEl>
                                          <p:spTgt spid="9"/>
                                        </p:tgtEl>
                                      </p:cBhvr>
                                      <p:to x="100000" y="100000"/>
                                    </p:animScale>
                                    <p:animScale>
                                      <p:cBhvr>
                                        <p:cTn id="38" dur="26">
                                          <p:stCondLst>
                                            <p:cond delay="1808"/>
                                          </p:stCondLst>
                                        </p:cTn>
                                        <p:tgtEl>
                                          <p:spTgt spid="9"/>
                                        </p:tgtEl>
                                      </p:cBhvr>
                                      <p:to x="100000" y="95000"/>
                                    </p:animScale>
                                    <p:animScale>
                                      <p:cBhvr>
                                        <p:cTn id="39"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1" grpId="0" animBg="1"/>
      <p:bldP spid="11" grpId="0" animBg="1"/>
      <p:bldP spid="12"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1602"/>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FFFFFF"/>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phương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pháp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chữa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bao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gồm</a:t>
            </a:r>
            <a:r>
              <a:rPr lang="en-US" altLang="en-US" b="1" dirty="0" smtClean="0">
                <a:solidFill>
                  <a:srgbClr val="FFFFFF"/>
                </a:solidFill>
                <a:latin typeface="Times New Roman" panose="02020603050405020304" pitchFamily="18" charset="0"/>
                <a:cs typeface="Times New Roman" panose="02020603050405020304" pitchFamily="18" charset="0"/>
              </a:rPr>
              <a:t>... ... ...</a:t>
            </a:r>
            <a:endParaRPr lang="en-US" altLang="en-US" dirty="0" smtClean="0">
              <a:solidFill>
                <a:srgbClr val="FFFFFF"/>
              </a:solidFill>
              <a:latin typeface="Times New Roman" panose="02020603050405020304" pitchFamily="18" charset="0"/>
              <a:cs typeface="Times New Roman" panose="02020603050405020304" pitchFamily="18" charset="0"/>
            </a:endParaRPr>
          </a:p>
        </p:txBody>
      </p:sp>
      <p:pic>
        <p:nvPicPr>
          <p:cNvPr id="93188"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152400" y="1870770"/>
            <a:ext cx="84582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solidFill>
                  <a:srgbClr val="000000"/>
                </a:solidFill>
                <a:latin typeface="VNI-Times" pitchFamily="2" charset="0"/>
              </a:rPr>
              <a:t>A</a:t>
            </a:r>
            <a:r>
              <a:rPr lang="en-US" altLang="en-US" b="1" dirty="0" smtClean="0">
                <a:solidFill>
                  <a:srgbClr val="000000"/>
                </a:solidFill>
                <a:latin typeface="VNI-Times" pitchFamily="2" charset="0"/>
              </a:rPr>
              <a:t>. </a:t>
            </a:r>
            <a:r>
              <a:rPr lang="en-US" dirty="0" err="1">
                <a:latin typeface="Times New Roman" panose="02020603050405020304" pitchFamily="18" charset="0"/>
                <a:cs typeface="Times New Roman" panose="02020603050405020304" pitchFamily="18" charset="0"/>
              </a:rPr>
              <a:t>Ngăn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cách</a:t>
            </a:r>
            <a:r>
              <a:rPr lang="en-US" dirty="0">
                <a:latin typeface="Times New Roman" panose="02020603050405020304" pitchFamily="18" charset="0"/>
                <a:cs typeface="Times New Roman" panose="02020603050405020304" pitchFamily="18" charset="0"/>
              </a:rPr>
              <a:t> oxy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ly</a:t>
            </a:r>
            <a:r>
              <a:rPr lang="en-US" dirty="0">
                <a:latin typeface="Times New Roman" panose="02020603050405020304" pitchFamily="18" charset="0"/>
                <a:cs typeface="Times New Roman" panose="02020603050405020304" pitchFamily="18" charset="0"/>
              </a:rPr>
              <a:t>)</a:t>
            </a:r>
            <a:r>
              <a:rPr lang="en-US" altLang="en-US" b="1" dirty="0" smtClean="0">
                <a:solidFill>
                  <a:srgbClr val="000000"/>
                </a:solidFill>
                <a:latin typeface="VNI-Times" pitchFamily="2" charset="0"/>
              </a:rPr>
              <a:t> </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159326" y="3107085"/>
            <a:ext cx="8451273"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B.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nồng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oxy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hỗn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ngạt</a:t>
            </a:r>
            <a:r>
              <a:rPr lang="en-US" dirty="0">
                <a:latin typeface="Times New Roman" panose="02020603050405020304" pitchFamily="18" charset="0"/>
                <a:cs typeface="Times New Roman" panose="02020603050405020304" pitchFamily="18"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152399" y="4281055"/>
            <a:ext cx="8458199"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C.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lạnh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a:t>
            </a: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152400" y="5638800"/>
            <a:ext cx="8458198"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endParaRPr lang="en-US" altLang="en-US" b="1" dirty="0" smtClean="0">
              <a:solidFill>
                <a:srgbClr val="000000"/>
              </a:solidFill>
              <a:latin typeface="VNI-Times" pitchFamily="2" charset="0"/>
            </a:endParaRPr>
          </a:p>
          <a:p>
            <a:pPr algn="ctr" eaLnBrk="1" hangingPunct="1">
              <a:spcBef>
                <a:spcPct val="0"/>
              </a:spcBef>
              <a:buClrTx/>
              <a:buNone/>
              <a:defRPr/>
            </a:pPr>
            <a:r>
              <a:rPr lang="en-US" altLang="en-US" b="1" dirty="0" smtClean="0">
                <a:solidFill>
                  <a:srgbClr val="000000"/>
                </a:solidFill>
                <a:latin typeface="VNI-Times" pitchFamily="2" charset="0"/>
              </a:rPr>
              <a:t>D. </a:t>
            </a:r>
            <a:r>
              <a:rPr lang="en-US" dirty="0" err="1">
                <a:latin typeface="Times New Roman" panose="02020603050405020304" pitchFamily="18" charset="0"/>
                <a:cs typeface="Times New Roman" panose="02020603050405020304" pitchFamily="18" charset="0"/>
              </a:rPr>
              <a:t>Cả</a:t>
            </a:r>
            <a:r>
              <a:rPr lang="en-US" dirty="0">
                <a:latin typeface="Times New Roman" panose="02020603050405020304" pitchFamily="18" charset="0"/>
                <a:cs typeface="Times New Roman" panose="02020603050405020304" pitchFamily="18" charset="0"/>
              </a:rPr>
              <a:t> 3 </a:t>
            </a:r>
            <a:r>
              <a:rPr lang="en-US" dirty="0" err="1">
                <a:latin typeface="Times New Roman" panose="02020603050405020304" pitchFamily="18" charset="0"/>
                <a:cs typeface="Times New Roman" panose="02020603050405020304" pitchFamily="18" charset="0"/>
              </a:rPr>
              <a:t>câu</a:t>
            </a:r>
            <a:r>
              <a:rPr lang="en-US" dirty="0">
                <a:latin typeface="Times New Roman" panose="02020603050405020304" pitchFamily="18" charset="0"/>
                <a:cs typeface="Times New Roman" panose="02020603050405020304" pitchFamily="18" charset="0"/>
              </a:rPr>
              <a:t> A, B, C </a:t>
            </a:r>
            <a:r>
              <a:rPr lang="en-US" dirty="0" err="1">
                <a:latin typeface="Times New Roman" panose="02020603050405020304" pitchFamily="18" charset="0"/>
                <a:cs typeface="Times New Roman" panose="02020603050405020304" pitchFamily="18" charset="0"/>
              </a:rPr>
              <a:t>đều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đúng</a:t>
            </a:r>
            <a:r>
              <a:rPr lang="en-US"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algn="ctr" eaLnBrk="1" hangingPunct="1">
              <a:spcBef>
                <a:spcPct val="0"/>
              </a:spcBef>
              <a:buClrTx/>
              <a:buFont typeface="Wingdings" panose="05000000000000000000" pitchFamily="2" charset="2"/>
              <a:buNone/>
              <a:defRPr/>
            </a:pP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ircle(in)">
                                      <p:cBhvr>
                                        <p:cTn id="2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Đường may cuốn sử dụng cho</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May lai</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29000"/>
            <a:ext cx="8839200"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a:t>
            </a:r>
            <a:r>
              <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Mổ trụ</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648200"/>
            <a:ext cx="8832273"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May sườn</a:t>
            </a: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04569" y="6019918"/>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May túi</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bldLvl="0" animBg="1"/>
      <p:bldP spid="8"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FFFFFF"/>
                </a:solidFill>
                <a:latin typeface="Times New Roman" panose="02020603050405020304" pitchFamily="18" charset="0"/>
                <a:cs typeface="Times New Roman" panose="02020603050405020304" pitchFamily="18" charset="0"/>
              </a:rPr>
              <a:t> </a:t>
            </a:r>
            <a:r>
              <a:rPr lang="en-US" altLang="en-US" dirty="0" err="1" smtClean="0">
                <a:solidFill>
                  <a:schemeClr val="bg1"/>
                </a:solidFill>
                <a:latin typeface="Times New Roman" panose="02020603050405020304" pitchFamily="18" charset="0"/>
                <a:cs typeface="Times New Roman" panose="02020603050405020304" pitchFamily="18" charset="0"/>
              </a:rPr>
              <a:t>P</a:t>
            </a:r>
            <a:r>
              <a:rPr lang="en-US" dirty="0" err="1" smtClean="0">
                <a:solidFill>
                  <a:schemeClr val="bg1"/>
                </a:solidFill>
                <a:latin typeface="Times New Roman" panose="02020603050405020304" pitchFamily="18" charset="0"/>
                <a:cs typeface="Times New Roman" panose="02020603050405020304" pitchFamily="18" charset="0"/>
              </a:rPr>
              <a:t>hương</a:t>
            </a:r>
            <a:r>
              <a:rPr lang="en-US" dirty="0" smtClean="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pháp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ngăn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cách</a:t>
            </a:r>
            <a:r>
              <a:rPr lang="en-US" dirty="0">
                <a:solidFill>
                  <a:schemeClr val="bg1"/>
                </a:solidFill>
                <a:latin typeface="Times New Roman" panose="02020603050405020304" pitchFamily="18" charset="0"/>
                <a:cs typeface="Times New Roman" panose="02020603050405020304" pitchFamily="18" charset="0"/>
              </a:rPr>
              <a:t> oxy </a:t>
            </a:r>
            <a:r>
              <a:rPr lang="en-US" dirty="0" err="1">
                <a:solidFill>
                  <a:schemeClr val="bg1"/>
                </a:solidFill>
                <a:latin typeface="Times New Roman" panose="02020603050405020304" pitchFamily="18" charset="0"/>
                <a:cs typeface="Times New Roman" panose="02020603050405020304" pitchFamily="18" charset="0"/>
              </a:rPr>
              <a:t>với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chất</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altLang="en-US" b="1" dirty="0" smtClean="0">
                <a:solidFill>
                  <a:srgbClr val="FFFFFF"/>
                </a:solidFill>
                <a:latin typeface="Times New Roman" panose="02020603050405020304" pitchFamily="18" charset="0"/>
                <a:cs typeface="Times New Roman" panose="02020603050405020304" pitchFamily="18" charset="0"/>
              </a:rPr>
              <a:t>... ... ...</a:t>
            </a:r>
            <a:endParaRPr lang="en-US" altLang="en-US" dirty="0" smtClean="0">
              <a:solidFill>
                <a:srgbClr val="FFFFFF"/>
              </a:solidFill>
              <a:latin typeface="Times New Roman" panose="02020603050405020304" pitchFamily="18" charset="0"/>
              <a:cs typeface="Times New Roman" panose="02020603050405020304" pitchFamily="18" charset="0"/>
            </a:endParaRPr>
          </a:p>
        </p:txBody>
      </p:sp>
      <p:pic>
        <p:nvPicPr>
          <p:cNvPr id="9523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7" name="Rounded Rectangle 7"/>
          <p:cNvSpPr>
            <a:spLocks noChangeArrowheads="1"/>
          </p:cNvSpPr>
          <p:nvPr/>
        </p:nvSpPr>
        <p:spPr bwMode="auto">
          <a:xfrm>
            <a:off x="152400" y="2095500"/>
            <a:ext cx="87630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pPr>
            <a:r>
              <a:rPr lang="en-US" altLang="en-US" b="1" dirty="0">
                <a:solidFill>
                  <a:srgbClr val="000000"/>
                </a:solidFill>
                <a:latin typeface="VNI-Times" pitchFamily="2" charset="0"/>
              </a:rPr>
              <a:t>A.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ôxy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khỏi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endParaRPr lang="en-US" altLang="en-US" sz="2800"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152400" y="3260725"/>
            <a:ext cx="8763000"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r>
              <a:rPr lang="en-US" altLang="en-US" b="1" dirty="0" smtClean="0">
                <a:solidFill>
                  <a:srgbClr val="FF0000"/>
                </a:solidFill>
                <a:latin typeface="VNI-Times" pitchFamily="2" charset="0"/>
              </a:rPr>
              <a:t>B.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nhỏ</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tắt</a:t>
            </a:r>
            <a:r>
              <a:rPr lang="en-US" altLang="en-US" sz="2800" b="1" dirty="0" smtClean="0">
                <a:solidFill>
                  <a:srgbClr val="FF0000"/>
                </a:solidFill>
                <a:latin typeface="VNI-Times" pitchFamily="2" charset="0"/>
              </a:rPr>
              <a:t> </a:t>
            </a:r>
            <a:endParaRPr lang="en-US" altLang="en-US" sz="2800" b="1" dirty="0" smtClean="0">
              <a:solidFill>
                <a:srgbClr val="FF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152400" y="4425950"/>
            <a:ext cx="8763000"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r>
              <a:rPr lang="en-US" altLang="en-US" b="1" dirty="0" smtClean="0">
                <a:solidFill>
                  <a:srgbClr val="000000"/>
                </a:solidFill>
                <a:latin typeface="VNI-Times" pitchFamily="2" charset="0"/>
              </a:rPr>
              <a:t>C</a:t>
            </a:r>
            <a:r>
              <a:rPr lang="en-US" altLang="en-US" sz="2800" b="1" dirty="0" smtClean="0">
                <a:solidFill>
                  <a:srgbClr val="000000"/>
                </a:solidFill>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ôxy</a:t>
            </a:r>
            <a:r>
              <a:rPr lang="en-US" altLang="en-US" sz="2800" b="1" dirty="0" smtClean="0">
                <a:solidFill>
                  <a:srgbClr val="000000"/>
                </a:solidFill>
                <a:latin typeface="Times New Roman" panose="02020603050405020304" pitchFamily="18" charset="0"/>
                <a:cs typeface="Times New Roman" panose="02020603050405020304" pitchFamily="18" charset="0"/>
              </a:rPr>
              <a:t> </a:t>
            </a:r>
            <a:endParaRPr lang="en-US" altLang="en-US" sz="2800"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152400" y="5562600"/>
            <a:ext cx="8763000" cy="12192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endParaRPr lang="en-US" altLang="en-US" b="1" dirty="0" smtClean="0">
              <a:solidFill>
                <a:srgbClr val="000000"/>
              </a:solidFill>
              <a:latin typeface="VNI-Times" pitchFamily="2" charset="0"/>
            </a:endParaRPr>
          </a:p>
          <a:p>
            <a:pPr algn="just" eaLnBrk="1" hangingPunct="1">
              <a:spcBef>
                <a:spcPct val="0"/>
              </a:spcBef>
              <a:buClrTx/>
              <a:buNone/>
              <a:defRPr/>
            </a:pPr>
            <a:r>
              <a:rPr lang="en-US" altLang="en-US" b="1" dirty="0" smtClean="0">
                <a:solidFill>
                  <a:srgbClr val="000000"/>
                </a:solidFill>
                <a:latin typeface="VNI-Times" pitchFamily="2" charset="0"/>
              </a:rPr>
              <a:t>D.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ôxy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hỗn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ctr" eaLnBrk="1" hangingPunct="1">
              <a:spcBef>
                <a:spcPct val="0"/>
              </a:spcBef>
              <a:buClrTx/>
              <a:buFont typeface="Wingdings" panose="05000000000000000000" pitchFamily="2" charset="2"/>
              <a:buNone/>
              <a:defRPr/>
            </a:pP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5237"/>
                                        </p:tgtEl>
                                        <p:attrNameLst>
                                          <p:attrName>style.visibility</p:attrName>
                                        </p:attrNameLst>
                                      </p:cBhvr>
                                      <p:to>
                                        <p:strVal val="visible"/>
                                      </p:to>
                                    </p:set>
                                    <p:animEffect transition="in" filter="wheel(1)">
                                      <p:cBhvr>
                                        <p:cTn id="7" dur="2000"/>
                                        <p:tgtEl>
                                          <p:spTgt spid="95237"/>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anim calcmode="lin" valueType="num">
                                      <p:cBhvr>
                                        <p:cTn id="13" dur="2000" fill="hold"/>
                                        <p:tgtEl>
                                          <p:spTgt spid="11"/>
                                        </p:tgtEl>
                                        <p:attrNameLst>
                                          <p:attrName>ppt_w</p:attrName>
                                        </p:attrNameLst>
                                      </p:cBhvr>
                                      <p:tavLst>
                                        <p:tav tm="0" fmla="#ppt_w*sin(2.5*pi*$)">
                                          <p:val>
                                            <p:fltVal val="0"/>
                                          </p:val>
                                        </p:tav>
                                        <p:tav tm="100000">
                                          <p:val>
                                            <p:fltVal val="1"/>
                                          </p:val>
                                        </p:tav>
                                      </p:tavLst>
                                    </p:anim>
                                    <p:anim calcmode="lin" valueType="num">
                                      <p:cBhvr>
                                        <p:cTn id="14"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7" grpId="0" animBg="1"/>
      <p:bldP spid="11" grpId="0" animBg="1"/>
      <p:bldP spid="12"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biện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pháp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quản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lý</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và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phòng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nổ</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tại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doanh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nghiệp</a:t>
            </a:r>
            <a:endParaRPr lang="en-US" altLang="en-US" dirty="0" smtClean="0">
              <a:solidFill>
                <a:schemeClr val="bg1"/>
              </a:solidFill>
              <a:latin typeface="Times New Roman" panose="02020603050405020304" pitchFamily="18" charset="0"/>
              <a:cs typeface="Times New Roman" panose="02020603050405020304" pitchFamily="18" charset="0"/>
            </a:endParaRPr>
          </a:p>
        </p:txBody>
      </p:sp>
      <p:pic>
        <p:nvPicPr>
          <p:cNvPr id="97284"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20782" y="2133600"/>
            <a:ext cx="9164782" cy="1447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pPr>
            <a:r>
              <a:rPr lang="en-US" altLang="en-US" b="1" dirty="0">
                <a:solidFill>
                  <a:srgbClr val="000000"/>
                </a:solidFill>
                <a:latin typeface="VNI-Times" pitchFamily="2" charset="0"/>
              </a:rPr>
              <a:t>A</a:t>
            </a:r>
            <a:r>
              <a:rPr lang="en-US" altLang="en-US" b="1" dirty="0" smtClean="0">
                <a:solidFill>
                  <a:srgbClr val="000000"/>
                </a:solidFill>
                <a:latin typeface="VNI-Times" pitchFamily="2" charset="0"/>
              </a:rPr>
              <a:t>. </a:t>
            </a:r>
            <a:r>
              <a:rPr lang="en-US" sz="2800" dirty="0" err="1">
                <a:latin typeface="Times New Roman" panose="02020603050405020304" pitchFamily="18" charset="0"/>
                <a:cs typeface="Times New Roman" panose="02020603050405020304" pitchFamily="18" charset="0"/>
              </a:rPr>
              <a:t>Tổ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vụ</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a:t>
            </a:r>
            <a:r>
              <a:rPr lang="en-US" altLang="en-US" sz="2800" b="1" dirty="0" smtClean="0">
                <a:solidFill>
                  <a:srgbClr val="000000"/>
                </a:solidFill>
                <a:latin typeface="VNI-Times" pitchFamily="2" charset="0"/>
              </a:rPr>
              <a:t> </a:t>
            </a:r>
            <a:endParaRPr lang="en-US" altLang="en-US" sz="2800"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0" y="4046359"/>
            <a:ext cx="9144000" cy="678041"/>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buNone/>
            </a:pPr>
            <a:r>
              <a:rPr lang="en-US" altLang="en-US" b="1" dirty="0" smtClean="0">
                <a:solidFill>
                  <a:srgbClr val="000000"/>
                </a:solidFill>
                <a:latin typeface="VNI-Times" pitchFamily="2" charset="0"/>
              </a:rPr>
              <a:t>B. </a:t>
            </a:r>
            <a:r>
              <a:rPr lang="en-US" sz="2800" dirty="0" err="1">
                <a:latin typeface="Times New Roman" panose="02020603050405020304" pitchFamily="18" charset="0"/>
                <a:cs typeface="Times New Roman" panose="02020603050405020304" pitchFamily="18" charset="0"/>
              </a:rPr>
              <a:t>Xây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ctr" eaLnBrk="1" hangingPunct="1">
              <a:spcBef>
                <a:spcPct val="0"/>
              </a:spcBef>
              <a:buClrTx/>
              <a:buFont typeface="Wingdings" panose="05000000000000000000" pitchFamily="2" charset="2"/>
              <a:buNone/>
              <a:defRPr/>
            </a:pPr>
            <a:endParaRPr lang="en-US" altLang="en-US" sz="2800" b="1" dirty="0" smtClean="0">
              <a:solidFill>
                <a:srgbClr val="00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13854" y="4953000"/>
            <a:ext cx="9130145" cy="844082"/>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r>
              <a:rPr lang="en-US" altLang="en-US" b="1" dirty="0" smtClean="0">
                <a:solidFill>
                  <a:srgbClr val="000000"/>
                </a:solidFill>
                <a:latin typeface="VNI-Times" pitchFamily="2" charset="0"/>
              </a:rPr>
              <a:t>C.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a:t>
            </a:r>
            <a:r>
              <a:rPr lang="en-US" sz="2800" dirty="0">
                <a:latin typeface="Times New Roman" panose="02020603050405020304" pitchFamily="18" charset="0"/>
                <a:cs typeface="Times New Roman" panose="02020603050405020304" pitchFamily="18" charset="0"/>
              </a:rPr>
              <a:t> </a:t>
            </a:r>
            <a:endParaRPr lang="en-US" altLang="en-US" sz="2800"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76199" y="6096000"/>
            <a:ext cx="9067799"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lang="en-US" altLang="en-US" b="1" smtClean="0">
              <a:solidFill>
                <a:srgbClr val="000000"/>
              </a:solidFill>
              <a:latin typeface="VNI-Times" pitchFamily="2" charset="0"/>
            </a:endParaRPr>
          </a:p>
          <a:p>
            <a:pPr algn="just" eaLnBrk="1" hangingPunct="1">
              <a:spcBef>
                <a:spcPct val="0"/>
              </a:spcBef>
              <a:buClrTx/>
              <a:buNone/>
              <a:defRPr/>
            </a:pPr>
            <a:r>
              <a:rPr lang="en-US" altLang="en-US" b="1" smtClean="0">
                <a:solidFill>
                  <a:srgbClr val="000000"/>
                </a:solidFill>
                <a:latin typeface="VNI-Times" pitchFamily="2" charset="0"/>
              </a:rPr>
              <a:t>D</a:t>
            </a:r>
            <a:r>
              <a:rPr lang="en-US" altLang="en-US" b="1" dirty="0" smtClean="0">
                <a:solidFill>
                  <a:srgbClr val="000000"/>
                </a:solidFill>
                <a:latin typeface="VNI-Times" pitchFamily="2"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 B, C </a:t>
            </a:r>
            <a:r>
              <a:rPr lang="en-US" sz="2800" dirty="0" err="1">
                <a:latin typeface="Times New Roman" panose="02020603050405020304" pitchFamily="18" charset="0"/>
                <a:cs typeface="Times New Roman" panose="02020603050405020304" pitchFamily="18" charset="0"/>
              </a:rPr>
              <a:t>đều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Font typeface="Wingdings" panose="05000000000000000000" pitchFamily="2" charset="2"/>
              <a:buNone/>
              <a:defRPr/>
            </a:pP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ircle(in)">
                                      <p:cBhvr>
                                        <p:cTn id="2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4"/>
          <p:cNvSpPr>
            <a:spLocks noGrp="1"/>
          </p:cNvSpPr>
          <p:nvPr>
            <p:ph type="ftr" sz="quarter" idx="11"/>
          </p:nvPr>
        </p:nvSpPr>
        <p:spPr/>
        <p:txBody>
          <a:bodyPr/>
          <a:lstStyle/>
          <a:p>
            <a:pPr>
              <a:defRPr/>
            </a:pPr>
            <a:r>
              <a:rPr lang="en-US" altLang="en-US"/>
              <a:t>GVHD : Lâm Thị Phương Thùy</a:t>
            </a:r>
            <a:endParaRPr lang="en-US" altLang="en-US"/>
          </a:p>
        </p:txBody>
      </p:sp>
      <p:pic>
        <p:nvPicPr>
          <p:cNvPr id="107523" name="Picture 2" descr="386383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90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89" name="Picture 5" descr="C:\Users\VoTanDung\Pictures\Microsoft Clip Organizer\j0320366.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0800" y="4038600"/>
            <a:ext cx="939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0" name="Picture 6" descr="C:\Users\VoTanDung\Pictures\Microsoft Clip Organizer\j0320384.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267200"/>
            <a:ext cx="841375"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1" name="Picture 7" descr="C:\Users\VoTanDung\Pictures\Microsoft Clip Organizer\j0320364.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1513" y="3352800"/>
            <a:ext cx="954087"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2" name="Picture 8" descr="C:\Users\VoTanDung\Pictures\Microsoft Clip Organizer\j0320396.wm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1219200"/>
            <a:ext cx="1074738"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3" name="Picture 9" descr="C:\Users\VoTanDung\Pictures\Microsoft Clip Organizer\j0320372.wm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6200" y="1676400"/>
            <a:ext cx="8858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4" name="Picture 10" descr="C:\Users\VoTanDung\Pictures\Microsoft Clip Organizer\j0320366.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2438400"/>
            <a:ext cx="939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912392"/>
                                        </p:tgtEl>
                                        <p:attrNameLst>
                                          <p:attrName>style.visibility</p:attrName>
                                        </p:attrNameLst>
                                      </p:cBhvr>
                                      <p:to>
                                        <p:strVal val="visible"/>
                                      </p:to>
                                    </p:set>
                                    <p:animEffect transition="in" filter="fade">
                                      <p:cBhvr>
                                        <p:cTn id="7" dur="800" decel="100000"/>
                                        <p:tgtEl>
                                          <p:spTgt spid="912392"/>
                                        </p:tgtEl>
                                      </p:cBhvr>
                                    </p:animEffect>
                                    <p:anim calcmode="lin" valueType="num">
                                      <p:cBhvr>
                                        <p:cTn id="8" dur="800" decel="100000" fill="hold"/>
                                        <p:tgtEl>
                                          <p:spTgt spid="912392"/>
                                        </p:tgtEl>
                                        <p:attrNameLst>
                                          <p:attrName>style.rotation</p:attrName>
                                        </p:attrNameLst>
                                      </p:cBhvr>
                                      <p:tavLst>
                                        <p:tav tm="0">
                                          <p:val>
                                            <p:fltVal val="-90"/>
                                          </p:val>
                                        </p:tav>
                                        <p:tav tm="100000">
                                          <p:val>
                                            <p:fltVal val="0"/>
                                          </p:val>
                                        </p:tav>
                                      </p:tavLst>
                                    </p:anim>
                                    <p:anim calcmode="lin" valueType="num">
                                      <p:cBhvr>
                                        <p:cTn id="9" dur="800" decel="100000" fill="hold"/>
                                        <p:tgtEl>
                                          <p:spTgt spid="912392"/>
                                        </p:tgtEl>
                                        <p:attrNameLst>
                                          <p:attrName>ppt_x</p:attrName>
                                        </p:attrNameLst>
                                      </p:cBhvr>
                                      <p:tavLst>
                                        <p:tav tm="0">
                                          <p:val>
                                            <p:strVal val="#ppt_x+0.4"/>
                                          </p:val>
                                        </p:tav>
                                        <p:tav tm="100000">
                                          <p:val>
                                            <p:strVal val="#ppt_x-0.05"/>
                                          </p:val>
                                        </p:tav>
                                      </p:tavLst>
                                    </p:anim>
                                    <p:anim calcmode="lin" valueType="num">
                                      <p:cBhvr>
                                        <p:cTn id="10" dur="800" decel="100000" fill="hold"/>
                                        <p:tgtEl>
                                          <p:spTgt spid="91239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1239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1239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5" presetClass="entr" presetSubtype="0" fill="hold" nodeType="afterEffect">
                                  <p:stCondLst>
                                    <p:cond delay="0"/>
                                  </p:stCondLst>
                                  <p:childTnLst>
                                    <p:set>
                                      <p:cBhvr>
                                        <p:cTn id="15" dur="1" fill="hold">
                                          <p:stCondLst>
                                            <p:cond delay="0"/>
                                          </p:stCondLst>
                                        </p:cTn>
                                        <p:tgtEl>
                                          <p:spTgt spid="912393"/>
                                        </p:tgtEl>
                                        <p:attrNameLst>
                                          <p:attrName>style.visibility</p:attrName>
                                        </p:attrNameLst>
                                      </p:cBhvr>
                                      <p:to>
                                        <p:strVal val="visible"/>
                                      </p:to>
                                    </p:set>
                                    <p:animEffect transition="in" filter="fade">
                                      <p:cBhvr>
                                        <p:cTn id="16" dur="2000"/>
                                        <p:tgtEl>
                                          <p:spTgt spid="912393"/>
                                        </p:tgtEl>
                                      </p:cBhvr>
                                    </p:animEffect>
                                    <p:anim calcmode="lin" valueType="num">
                                      <p:cBhvr>
                                        <p:cTn id="17" dur="2000" fill="hold"/>
                                        <p:tgtEl>
                                          <p:spTgt spid="912393"/>
                                        </p:tgtEl>
                                        <p:attrNameLst>
                                          <p:attrName>style.rotation</p:attrName>
                                        </p:attrNameLst>
                                      </p:cBhvr>
                                      <p:tavLst>
                                        <p:tav tm="0">
                                          <p:val>
                                            <p:fltVal val="720"/>
                                          </p:val>
                                        </p:tav>
                                        <p:tav tm="100000">
                                          <p:val>
                                            <p:fltVal val="0"/>
                                          </p:val>
                                        </p:tav>
                                      </p:tavLst>
                                    </p:anim>
                                    <p:anim calcmode="lin" valueType="num">
                                      <p:cBhvr>
                                        <p:cTn id="18" dur="2000" fill="hold"/>
                                        <p:tgtEl>
                                          <p:spTgt spid="912393"/>
                                        </p:tgtEl>
                                        <p:attrNameLst>
                                          <p:attrName>ppt_h</p:attrName>
                                        </p:attrNameLst>
                                      </p:cBhvr>
                                      <p:tavLst>
                                        <p:tav tm="0">
                                          <p:val>
                                            <p:fltVal val="0"/>
                                          </p:val>
                                        </p:tav>
                                        <p:tav tm="100000">
                                          <p:val>
                                            <p:strVal val="#ppt_h"/>
                                          </p:val>
                                        </p:tav>
                                      </p:tavLst>
                                    </p:anim>
                                    <p:anim calcmode="lin" valueType="num">
                                      <p:cBhvr>
                                        <p:cTn id="19" dur="2000" fill="hold"/>
                                        <p:tgtEl>
                                          <p:spTgt spid="912393"/>
                                        </p:tgtEl>
                                        <p:attrNameLst>
                                          <p:attrName>ppt_w</p:attrName>
                                        </p:attrNameLst>
                                      </p:cBhvr>
                                      <p:tavLst>
                                        <p:tav tm="0">
                                          <p:val>
                                            <p:fltVal val="0"/>
                                          </p:val>
                                        </p:tav>
                                        <p:tav tm="100000">
                                          <p:val>
                                            <p:strVal val="#ppt_w"/>
                                          </p:val>
                                        </p:tav>
                                      </p:tavLst>
                                    </p:anim>
                                  </p:childTnLst>
                                </p:cTn>
                              </p:par>
                            </p:childTnLst>
                          </p:cTn>
                        </p:par>
                        <p:par>
                          <p:cTn id="20" fill="hold">
                            <p:stCondLst>
                              <p:cond delay="3000"/>
                            </p:stCondLst>
                            <p:childTnLst>
                              <p:par>
                                <p:cTn id="21" presetID="15" presetClass="entr" presetSubtype="0" fill="hold" nodeType="afterEffect">
                                  <p:stCondLst>
                                    <p:cond delay="0"/>
                                  </p:stCondLst>
                                  <p:childTnLst>
                                    <p:set>
                                      <p:cBhvr>
                                        <p:cTn id="22" dur="1" fill="hold">
                                          <p:stCondLst>
                                            <p:cond delay="0"/>
                                          </p:stCondLst>
                                        </p:cTn>
                                        <p:tgtEl>
                                          <p:spTgt spid="912394"/>
                                        </p:tgtEl>
                                        <p:attrNameLst>
                                          <p:attrName>style.visibility</p:attrName>
                                        </p:attrNameLst>
                                      </p:cBhvr>
                                      <p:to>
                                        <p:strVal val="visible"/>
                                      </p:to>
                                    </p:set>
                                    <p:anim calcmode="lin" valueType="num">
                                      <p:cBhvr>
                                        <p:cTn id="23" dur="1000" fill="hold"/>
                                        <p:tgtEl>
                                          <p:spTgt spid="912394"/>
                                        </p:tgtEl>
                                        <p:attrNameLst>
                                          <p:attrName>ppt_w</p:attrName>
                                        </p:attrNameLst>
                                      </p:cBhvr>
                                      <p:tavLst>
                                        <p:tav tm="0">
                                          <p:val>
                                            <p:fltVal val="0"/>
                                          </p:val>
                                        </p:tav>
                                        <p:tav tm="100000">
                                          <p:val>
                                            <p:strVal val="#ppt_w"/>
                                          </p:val>
                                        </p:tav>
                                      </p:tavLst>
                                    </p:anim>
                                    <p:anim calcmode="lin" valueType="num">
                                      <p:cBhvr>
                                        <p:cTn id="24" dur="1000" fill="hold"/>
                                        <p:tgtEl>
                                          <p:spTgt spid="912394"/>
                                        </p:tgtEl>
                                        <p:attrNameLst>
                                          <p:attrName>ppt_h</p:attrName>
                                        </p:attrNameLst>
                                      </p:cBhvr>
                                      <p:tavLst>
                                        <p:tav tm="0">
                                          <p:val>
                                            <p:fltVal val="0"/>
                                          </p:val>
                                        </p:tav>
                                        <p:tav tm="100000">
                                          <p:val>
                                            <p:strVal val="#ppt_h"/>
                                          </p:val>
                                        </p:tav>
                                      </p:tavLst>
                                    </p:anim>
                                    <p:anim calcmode="lin" valueType="num">
                                      <p:cBhvr>
                                        <p:cTn id="25" dur="1000" fill="hold"/>
                                        <p:tgtEl>
                                          <p:spTgt spid="91239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12394"/>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4000"/>
                            </p:stCondLst>
                            <p:childTnLst>
                              <p:par>
                                <p:cTn id="28" presetID="35" presetClass="entr" presetSubtype="0" fill="hold" nodeType="afterEffect">
                                  <p:stCondLst>
                                    <p:cond delay="0"/>
                                  </p:stCondLst>
                                  <p:childTnLst>
                                    <p:set>
                                      <p:cBhvr>
                                        <p:cTn id="29" dur="1" fill="hold">
                                          <p:stCondLst>
                                            <p:cond delay="0"/>
                                          </p:stCondLst>
                                        </p:cTn>
                                        <p:tgtEl>
                                          <p:spTgt spid="912389"/>
                                        </p:tgtEl>
                                        <p:attrNameLst>
                                          <p:attrName>style.visibility</p:attrName>
                                        </p:attrNameLst>
                                      </p:cBhvr>
                                      <p:to>
                                        <p:strVal val="visible"/>
                                      </p:to>
                                    </p:set>
                                    <p:animEffect transition="in" filter="fade">
                                      <p:cBhvr>
                                        <p:cTn id="30" dur="2000"/>
                                        <p:tgtEl>
                                          <p:spTgt spid="912389"/>
                                        </p:tgtEl>
                                      </p:cBhvr>
                                    </p:animEffect>
                                    <p:anim calcmode="lin" valueType="num">
                                      <p:cBhvr>
                                        <p:cTn id="31" dur="2000" fill="hold"/>
                                        <p:tgtEl>
                                          <p:spTgt spid="912389"/>
                                        </p:tgtEl>
                                        <p:attrNameLst>
                                          <p:attrName>style.rotation</p:attrName>
                                        </p:attrNameLst>
                                      </p:cBhvr>
                                      <p:tavLst>
                                        <p:tav tm="0">
                                          <p:val>
                                            <p:fltVal val="720"/>
                                          </p:val>
                                        </p:tav>
                                        <p:tav tm="100000">
                                          <p:val>
                                            <p:fltVal val="0"/>
                                          </p:val>
                                        </p:tav>
                                      </p:tavLst>
                                    </p:anim>
                                    <p:anim calcmode="lin" valueType="num">
                                      <p:cBhvr>
                                        <p:cTn id="32" dur="2000" fill="hold"/>
                                        <p:tgtEl>
                                          <p:spTgt spid="912389"/>
                                        </p:tgtEl>
                                        <p:attrNameLst>
                                          <p:attrName>ppt_h</p:attrName>
                                        </p:attrNameLst>
                                      </p:cBhvr>
                                      <p:tavLst>
                                        <p:tav tm="0">
                                          <p:val>
                                            <p:fltVal val="0"/>
                                          </p:val>
                                        </p:tav>
                                        <p:tav tm="100000">
                                          <p:val>
                                            <p:strVal val="#ppt_h"/>
                                          </p:val>
                                        </p:tav>
                                      </p:tavLst>
                                    </p:anim>
                                    <p:anim calcmode="lin" valueType="num">
                                      <p:cBhvr>
                                        <p:cTn id="33" dur="2000" fill="hold"/>
                                        <p:tgtEl>
                                          <p:spTgt spid="912389"/>
                                        </p:tgtEl>
                                        <p:attrNameLst>
                                          <p:attrName>ppt_w</p:attrName>
                                        </p:attrNameLst>
                                      </p:cBhvr>
                                      <p:tavLst>
                                        <p:tav tm="0">
                                          <p:val>
                                            <p:fltVal val="0"/>
                                          </p:val>
                                        </p:tav>
                                        <p:tav tm="100000">
                                          <p:val>
                                            <p:strVal val="#ppt_w"/>
                                          </p:val>
                                        </p:tav>
                                      </p:tavLst>
                                    </p:anim>
                                  </p:childTnLst>
                                </p:cTn>
                              </p:par>
                            </p:childTnLst>
                          </p:cTn>
                        </p:par>
                        <p:par>
                          <p:cTn id="34" fill="hold">
                            <p:stCondLst>
                              <p:cond delay="6000"/>
                            </p:stCondLst>
                            <p:childTnLst>
                              <p:par>
                                <p:cTn id="35" presetID="15" presetClass="entr" presetSubtype="0" fill="hold" nodeType="afterEffect">
                                  <p:stCondLst>
                                    <p:cond delay="0"/>
                                  </p:stCondLst>
                                  <p:childTnLst>
                                    <p:set>
                                      <p:cBhvr>
                                        <p:cTn id="36" dur="1" fill="hold">
                                          <p:stCondLst>
                                            <p:cond delay="0"/>
                                          </p:stCondLst>
                                        </p:cTn>
                                        <p:tgtEl>
                                          <p:spTgt spid="912390"/>
                                        </p:tgtEl>
                                        <p:attrNameLst>
                                          <p:attrName>style.visibility</p:attrName>
                                        </p:attrNameLst>
                                      </p:cBhvr>
                                      <p:to>
                                        <p:strVal val="visible"/>
                                      </p:to>
                                    </p:set>
                                    <p:anim calcmode="lin" valueType="num">
                                      <p:cBhvr>
                                        <p:cTn id="37" dur="1000" fill="hold"/>
                                        <p:tgtEl>
                                          <p:spTgt spid="912390"/>
                                        </p:tgtEl>
                                        <p:attrNameLst>
                                          <p:attrName>ppt_w</p:attrName>
                                        </p:attrNameLst>
                                      </p:cBhvr>
                                      <p:tavLst>
                                        <p:tav tm="0">
                                          <p:val>
                                            <p:fltVal val="0"/>
                                          </p:val>
                                        </p:tav>
                                        <p:tav tm="100000">
                                          <p:val>
                                            <p:strVal val="#ppt_w"/>
                                          </p:val>
                                        </p:tav>
                                      </p:tavLst>
                                    </p:anim>
                                    <p:anim calcmode="lin" valueType="num">
                                      <p:cBhvr>
                                        <p:cTn id="38" dur="1000" fill="hold"/>
                                        <p:tgtEl>
                                          <p:spTgt spid="912390"/>
                                        </p:tgtEl>
                                        <p:attrNameLst>
                                          <p:attrName>ppt_h</p:attrName>
                                        </p:attrNameLst>
                                      </p:cBhvr>
                                      <p:tavLst>
                                        <p:tav tm="0">
                                          <p:val>
                                            <p:fltVal val="0"/>
                                          </p:val>
                                        </p:tav>
                                        <p:tav tm="100000">
                                          <p:val>
                                            <p:strVal val="#ppt_h"/>
                                          </p:val>
                                        </p:tav>
                                      </p:tavLst>
                                    </p:anim>
                                    <p:anim calcmode="lin" valueType="num">
                                      <p:cBhvr>
                                        <p:cTn id="39" dur="1000" fill="hold"/>
                                        <p:tgtEl>
                                          <p:spTgt spid="912390"/>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912390"/>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7000"/>
                            </p:stCondLst>
                            <p:childTnLst>
                              <p:par>
                                <p:cTn id="42" presetID="30" presetClass="entr" presetSubtype="0" fill="hold" nodeType="afterEffect">
                                  <p:stCondLst>
                                    <p:cond delay="0"/>
                                  </p:stCondLst>
                                  <p:childTnLst>
                                    <p:set>
                                      <p:cBhvr>
                                        <p:cTn id="43" dur="1" fill="hold">
                                          <p:stCondLst>
                                            <p:cond delay="0"/>
                                          </p:stCondLst>
                                        </p:cTn>
                                        <p:tgtEl>
                                          <p:spTgt spid="912391"/>
                                        </p:tgtEl>
                                        <p:attrNameLst>
                                          <p:attrName>style.visibility</p:attrName>
                                        </p:attrNameLst>
                                      </p:cBhvr>
                                      <p:to>
                                        <p:strVal val="visible"/>
                                      </p:to>
                                    </p:set>
                                    <p:animEffect transition="in" filter="fade">
                                      <p:cBhvr>
                                        <p:cTn id="44" dur="800" decel="100000"/>
                                        <p:tgtEl>
                                          <p:spTgt spid="912391"/>
                                        </p:tgtEl>
                                      </p:cBhvr>
                                    </p:animEffect>
                                    <p:anim calcmode="lin" valueType="num">
                                      <p:cBhvr>
                                        <p:cTn id="45" dur="800" decel="100000" fill="hold"/>
                                        <p:tgtEl>
                                          <p:spTgt spid="912391"/>
                                        </p:tgtEl>
                                        <p:attrNameLst>
                                          <p:attrName>style.rotation</p:attrName>
                                        </p:attrNameLst>
                                      </p:cBhvr>
                                      <p:tavLst>
                                        <p:tav tm="0">
                                          <p:val>
                                            <p:fltVal val="-90"/>
                                          </p:val>
                                        </p:tav>
                                        <p:tav tm="100000">
                                          <p:val>
                                            <p:fltVal val="0"/>
                                          </p:val>
                                        </p:tav>
                                      </p:tavLst>
                                    </p:anim>
                                    <p:anim calcmode="lin" valueType="num">
                                      <p:cBhvr>
                                        <p:cTn id="46" dur="800" decel="100000" fill="hold"/>
                                        <p:tgtEl>
                                          <p:spTgt spid="912391"/>
                                        </p:tgtEl>
                                        <p:attrNameLst>
                                          <p:attrName>ppt_x</p:attrName>
                                        </p:attrNameLst>
                                      </p:cBhvr>
                                      <p:tavLst>
                                        <p:tav tm="0">
                                          <p:val>
                                            <p:strVal val="#ppt_x+0.4"/>
                                          </p:val>
                                        </p:tav>
                                        <p:tav tm="100000">
                                          <p:val>
                                            <p:strVal val="#ppt_x-0.05"/>
                                          </p:val>
                                        </p:tav>
                                      </p:tavLst>
                                    </p:anim>
                                    <p:anim calcmode="lin" valueType="num">
                                      <p:cBhvr>
                                        <p:cTn id="47" dur="800" decel="100000" fill="hold"/>
                                        <p:tgtEl>
                                          <p:spTgt spid="912391"/>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912391"/>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91239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1981200" y="-317"/>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Đường may sử dụng cho</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May sườn</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259573"/>
            <a:ext cx="8839200" cy="12362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B. May cổ áo</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May lai</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32509" y="6002773"/>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Tra dây kéo</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1"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1"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1"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1"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fltVal val="0"/>
                                          </p:val>
                                        </p:tav>
                                        <p:tav tm="100000">
                                          <p:val>
                                            <p:strVal val="#ppt_h"/>
                                          </p:val>
                                        </p:tav>
                                      </p:tavLst>
                                    </p:anim>
                                    <p:animEffect transition="in" filter="fade">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animBg="1"/>
      <p:bldP spid="10" grpId="0" animBg="1"/>
      <p:bldP spid="10" grpId="1" animBg="1"/>
      <p:bldP spid="11" grpId="0" animBg="1"/>
      <p:bldP spid="11" grpId="1" animBg="1"/>
      <p:bldP spid="12" grpId="0" animBg="1"/>
      <p:bldP spid="12" grpId="1" animBg="1"/>
      <p:bldP spid="8" grpId="0" animBg="1"/>
      <p:bldP spid="8"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Bệnh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nào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sau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đây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được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xem</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bệnh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nghề</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nghiệp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của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ngành</a:t>
            </a:r>
            <a:r>
              <a:rPr lang="en-US" dirty="0">
                <a:solidFill>
                  <a:schemeClr val="bg1"/>
                </a:solidFill>
                <a:latin typeface="Times New Roman" panose="02020603050405020304" pitchFamily="18" charset="0"/>
                <a:cs typeface="Times New Roman" panose="02020603050405020304" pitchFamily="18" charset="0"/>
              </a:rPr>
              <a:t> may</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dày</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dirty="0" err="1">
                <a:latin typeface="Times New Roman" panose="02020603050405020304" pitchFamily="18" charset="0"/>
                <a:cs typeface="Times New Roman" panose="02020603050405020304" pitchFamily="18" charset="0"/>
              </a:rPr>
              <a:t>Đau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giảm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lực</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18655" y="60198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dirty="0" err="1">
                <a:latin typeface="Times New Roman" panose="02020603050405020304" pitchFamily="18" charset="0"/>
                <a:cs typeface="Times New Roman" panose="02020603050405020304" pitchFamily="18" charset="0"/>
              </a:rPr>
              <a:t>Bệnh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Công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nhân</a:t>
            </a:r>
            <a:r>
              <a:rPr lang="en-US" dirty="0">
                <a:solidFill>
                  <a:schemeClr val="bg1"/>
                </a:solidFill>
                <a:latin typeface="Times New Roman" panose="02020603050405020304" pitchFamily="18" charset="0"/>
                <a:cs typeface="Times New Roman" panose="02020603050405020304" pitchFamily="18" charset="0"/>
              </a:rPr>
              <a:t> may </a:t>
            </a:r>
            <a:r>
              <a:rPr lang="en-US" dirty="0" err="1">
                <a:solidFill>
                  <a:schemeClr val="bg1"/>
                </a:solidFill>
                <a:latin typeface="Times New Roman" panose="02020603050405020304" pitchFamily="18" charset="0"/>
                <a:cs typeface="Times New Roman" panose="02020603050405020304" pitchFamily="18" charset="0"/>
              </a:rPr>
              <a:t>phải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tiếp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xúc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hít</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nhiều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loại</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dirty="0" err="1">
                <a:latin typeface="Times New Roman" panose="02020603050405020304" pitchFamily="18" charset="0"/>
                <a:cs typeface="Times New Roman" panose="02020603050405020304" pitchFamily="18" charset="0"/>
              </a:rPr>
              <a:t>Sợi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đay</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dirty="0" err="1">
                <a:latin typeface="Times New Roman" panose="02020603050405020304" pitchFamily="18" charset="0"/>
                <a:cs typeface="Times New Roman" panose="02020603050405020304" pitchFamily="18" charset="0"/>
              </a:rPr>
              <a:t>Sợi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gai</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dirty="0" err="1">
                <a:latin typeface="Times New Roman" panose="02020603050405020304" pitchFamily="18" charset="0"/>
                <a:cs typeface="Times New Roman" panose="02020603050405020304" pitchFamily="18" charset="0"/>
              </a:rPr>
              <a:t>Sợi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bông</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18655" y="60198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 B, C </a:t>
            </a:r>
            <a:r>
              <a:rPr lang="en-US" sz="2800" dirty="0" err="1">
                <a:latin typeface="Times New Roman" panose="02020603050405020304" pitchFamily="18" charset="0"/>
                <a:cs typeface="Times New Roman" panose="02020603050405020304" pitchFamily="18" charset="0"/>
              </a:rPr>
              <a:t>đều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altLang="en-US"/>
              <a:t>GVHD : Lâm Thị Phương Thùy</a:t>
            </a:r>
            <a:endParaRPr lang="en-US" altLang="en-US"/>
          </a:p>
        </p:txBody>
      </p:sp>
      <p:pic>
        <p:nvPicPr>
          <p:cNvPr id="24579" name="Picture 4" descr="386383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90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4770" name="Rectangle 2"/>
          <p:cNvSpPr>
            <a:spLocks noGrp="1" noChangeArrowheads="1"/>
          </p:cNvSpPr>
          <p:nvPr>
            <p:ph type="body" idx="1"/>
          </p:nvPr>
        </p:nvSpPr>
        <p:spPr>
          <a:xfrm>
            <a:off x="457200" y="762000"/>
            <a:ext cx="8229600" cy="4037013"/>
          </a:xfrm>
        </p:spPr>
        <p:txBody>
          <a:bodyPr anchor="ctr" anchorCtr="1"/>
          <a:lstStyle/>
          <a:p>
            <a:pPr algn="ctr" eaLnBrk="1" hangingPunct="1">
              <a:buFont typeface="Wingdings" panose="05000000000000000000" pitchFamily="2" charset="2"/>
              <a:buNone/>
              <a:defRPr/>
            </a:pPr>
            <a:r>
              <a:rPr lang="en-US" altLang="en-US" sz="4800" b="1" dirty="0" smtClean="0">
                <a:solidFill>
                  <a:schemeClr val="accent5">
                    <a:lumMod val="75000"/>
                  </a:schemeClr>
                </a:solidFill>
                <a:latin typeface="+mj-lt"/>
              </a:rPr>
              <a:t>CHƯƠNG 6 </a:t>
            </a:r>
            <a:endParaRPr lang="en-US" altLang="en-US" sz="4800" b="1" dirty="0" smtClean="0">
              <a:solidFill>
                <a:schemeClr val="accent5">
                  <a:lumMod val="75000"/>
                </a:schemeClr>
              </a:solidFill>
              <a:latin typeface="+mj-lt"/>
            </a:endParaRPr>
          </a:p>
          <a:p>
            <a:pPr algn="ctr" eaLnBrk="1" hangingPunct="1">
              <a:defRPr/>
            </a:pPr>
            <a:r>
              <a:rPr lang="en-US" sz="4800" b="1" dirty="0" smtClean="0">
                <a:solidFill>
                  <a:schemeClr val="accent5">
                    <a:lumMod val="75000"/>
                  </a:schemeClr>
                </a:solidFill>
                <a:effectLst/>
              </a:rPr>
              <a:t>PHÒNG CHỐNG CHÁY NỔ TRONG CÔNG NGHIỆP</a:t>
            </a:r>
            <a:endParaRPr lang="en-US" sz="4800" b="1" dirty="0" smtClean="0">
              <a:solidFill>
                <a:schemeClr val="accent5">
                  <a:lumMod val="75000"/>
                </a:schemeClr>
              </a:solidFill>
              <a:effectLst/>
            </a:endParaRPr>
          </a:p>
        </p:txBody>
      </p:sp>
    </p:spTree>
  </p:cSld>
  <p:clrMapOvr>
    <a:masterClrMapping/>
  </p:clrMapOvr>
  <p:transition>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AutoShape 50"/>
          <p:cNvSpPr>
            <a:spLocks noChangeArrowheads="1"/>
          </p:cNvSpPr>
          <p:nvPr/>
        </p:nvSpPr>
        <p:spPr bwMode="gray">
          <a:xfrm>
            <a:off x="0" y="1600200"/>
            <a:ext cx="6908800" cy="5173663"/>
          </a:xfrm>
          <a:prstGeom prst="rightArrow">
            <a:avLst>
              <a:gd name="adj1" fmla="val 86065"/>
              <a:gd name="adj2" fmla="val 28433"/>
            </a:avLst>
          </a:prstGeom>
          <a:gradFill rotWithShape="1">
            <a:gsLst>
              <a:gs pos="0">
                <a:srgbClr val="FFCC66">
                  <a:gamma/>
                  <a:tint val="0"/>
                  <a:invGamma/>
                  <a:alpha val="52000"/>
                </a:srgbClr>
              </a:gs>
              <a:gs pos="100000">
                <a:srgbClr val="FFCC66"/>
              </a:gs>
            </a:gsLst>
            <a:lin ang="0" scaled="1"/>
          </a:gra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25603" name="Group 135"/>
          <p:cNvGrpSpPr/>
          <p:nvPr/>
        </p:nvGrpSpPr>
        <p:grpSpPr bwMode="auto">
          <a:xfrm>
            <a:off x="6943725" y="3124200"/>
            <a:ext cx="2266950" cy="2274888"/>
            <a:chOff x="6580215" y="2615762"/>
            <a:chExt cx="2514600" cy="2590800"/>
          </a:xfrm>
        </p:grpSpPr>
        <p:grpSp>
          <p:nvGrpSpPr>
            <p:cNvPr id="25629" name="Group 87"/>
            <p:cNvGrpSpPr/>
            <p:nvPr/>
          </p:nvGrpSpPr>
          <p:grpSpPr bwMode="auto">
            <a:xfrm>
              <a:off x="6580215" y="2615762"/>
              <a:ext cx="2514600" cy="2590800"/>
              <a:chOff x="839" y="1224"/>
              <a:chExt cx="862" cy="862"/>
            </a:xfrm>
          </p:grpSpPr>
          <p:sp>
            <p:nvSpPr>
              <p:cNvPr id="125" name="Oval 88"/>
              <p:cNvSpPr>
                <a:spLocks noChangeArrowheads="1"/>
              </p:cNvSpPr>
              <p:nvPr/>
            </p:nvSpPr>
            <p:spPr bwMode="gray">
              <a:xfrm>
                <a:off x="839" y="1224"/>
                <a:ext cx="862" cy="862"/>
              </a:xfrm>
              <a:prstGeom prst="ellipse">
                <a:avLst/>
              </a:prstGeom>
              <a:gradFill rotWithShape="1">
                <a:gsLst>
                  <a:gs pos="0">
                    <a:srgbClr val="FFFFFF"/>
                  </a:gs>
                  <a:gs pos="50000">
                    <a:srgbClr val="00CC66"/>
                  </a:gs>
                  <a:gs pos="100000">
                    <a:srgbClr val="FFFFFF"/>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26" name="Oval 89"/>
              <p:cNvSpPr>
                <a:spLocks noChangeArrowheads="1"/>
              </p:cNvSpPr>
              <p:nvPr/>
            </p:nvSpPr>
            <p:spPr bwMode="gray">
              <a:xfrm>
                <a:off x="839" y="1224"/>
                <a:ext cx="862" cy="862"/>
              </a:xfrm>
              <a:prstGeom prst="ellipse">
                <a:avLst/>
              </a:prstGeom>
              <a:gradFill rotWithShape="1">
                <a:gsLst>
                  <a:gs pos="0">
                    <a:srgbClr val="00CC66">
                      <a:alpha val="32001"/>
                    </a:srgbClr>
                  </a:gs>
                  <a:gs pos="100000">
                    <a:srgbClr val="000000">
                      <a:alpha val="89998"/>
                    </a:srgb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27" name="Oval 90"/>
              <p:cNvSpPr>
                <a:spLocks noChangeArrowheads="1"/>
              </p:cNvSpPr>
              <p:nvPr/>
            </p:nvSpPr>
            <p:spPr bwMode="gray">
              <a:xfrm>
                <a:off x="895" y="1280"/>
                <a:ext cx="750" cy="750"/>
              </a:xfrm>
              <a:prstGeom prst="ellipse">
                <a:avLst/>
              </a:prstGeom>
              <a:gradFill rotWithShape="1">
                <a:gsLst>
                  <a:gs pos="0">
                    <a:srgbClr val="006E37"/>
                  </a:gs>
                  <a:gs pos="50000">
                    <a:srgbClr val="00CC66"/>
                  </a:gs>
                  <a:gs pos="100000">
                    <a:srgbClr val="006E37"/>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28" name="Oval 91"/>
              <p:cNvSpPr>
                <a:spLocks noChangeArrowheads="1"/>
              </p:cNvSpPr>
              <p:nvPr/>
            </p:nvSpPr>
            <p:spPr bwMode="gray">
              <a:xfrm>
                <a:off x="896" y="1280"/>
                <a:ext cx="749" cy="750"/>
              </a:xfrm>
              <a:prstGeom prst="ellipse">
                <a:avLst/>
              </a:prstGeom>
              <a:gradFill rotWithShape="1">
                <a:gsLst>
                  <a:gs pos="0">
                    <a:srgbClr val="008241"/>
                  </a:gs>
                  <a:gs pos="100000">
                    <a:srgbClr val="00CC66">
                      <a:alpha val="0"/>
                    </a:srgb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29" name="Oval 92"/>
              <p:cNvSpPr>
                <a:spLocks noChangeArrowheads="1"/>
              </p:cNvSpPr>
              <p:nvPr/>
            </p:nvSpPr>
            <p:spPr bwMode="gray">
              <a:xfrm>
                <a:off x="936" y="1318"/>
                <a:ext cx="674" cy="674"/>
              </a:xfrm>
              <a:prstGeom prst="ellipse">
                <a:avLst/>
              </a:prstGeom>
              <a:solidFill>
                <a:srgbClr val="333333"/>
              </a:soli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30" name="Oval 93"/>
              <p:cNvSpPr>
                <a:spLocks noChangeArrowheads="1"/>
              </p:cNvSpPr>
              <p:nvPr/>
            </p:nvSpPr>
            <p:spPr bwMode="gray">
              <a:xfrm>
                <a:off x="947" y="1329"/>
                <a:ext cx="653" cy="653"/>
              </a:xfrm>
              <a:prstGeom prst="ellipse">
                <a:avLst/>
              </a:prstGeom>
              <a:gradFill rotWithShape="1">
                <a:gsLst>
                  <a:gs pos="0">
                    <a:srgbClr val="595959"/>
                  </a:gs>
                  <a:gs pos="100000">
                    <a:srgbClr val="C0C0C0"/>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31" name="Oval 94"/>
              <p:cNvSpPr>
                <a:spLocks noChangeArrowheads="1"/>
              </p:cNvSpPr>
              <p:nvPr/>
            </p:nvSpPr>
            <p:spPr bwMode="gray">
              <a:xfrm>
                <a:off x="955" y="1333"/>
                <a:ext cx="637" cy="636"/>
              </a:xfrm>
              <a:prstGeom prst="ellipse">
                <a:avLst/>
              </a:prstGeom>
              <a:gradFill rotWithShape="1">
                <a:gsLst>
                  <a:gs pos="0">
                    <a:srgbClr val="C0C0C0">
                      <a:alpha val="0"/>
                    </a:srgbClr>
                  </a:gs>
                  <a:gs pos="100000">
                    <a:srgbClr val="E9E9E9"/>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32" name="Oval 95"/>
              <p:cNvSpPr>
                <a:spLocks noChangeArrowheads="1"/>
              </p:cNvSpPr>
              <p:nvPr/>
            </p:nvSpPr>
            <p:spPr bwMode="gray">
              <a:xfrm>
                <a:off x="962" y="1339"/>
                <a:ext cx="606" cy="595"/>
              </a:xfrm>
              <a:prstGeom prst="ellipse">
                <a:avLst/>
              </a:prstGeom>
              <a:gradFill rotWithShape="1">
                <a:gsLst>
                  <a:gs pos="0">
                    <a:srgbClr val="989898"/>
                  </a:gs>
                  <a:gs pos="100000">
                    <a:srgbClr val="C0C0C0">
                      <a:alpha val="48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33" name="Oval 96"/>
              <p:cNvSpPr>
                <a:spLocks noChangeArrowheads="1"/>
              </p:cNvSpPr>
              <p:nvPr/>
            </p:nvSpPr>
            <p:spPr bwMode="gray">
              <a:xfrm>
                <a:off x="997" y="1356"/>
                <a:ext cx="539" cy="483"/>
              </a:xfrm>
              <a:prstGeom prst="ellipse">
                <a:avLst/>
              </a:prstGeom>
              <a:gradFill rotWithShape="1">
                <a:gsLst>
                  <a:gs pos="0">
                    <a:srgbClr val="FFFFFF"/>
                  </a:gs>
                  <a:gs pos="100000">
                    <a:srgbClr val="C0C0C0">
                      <a:alpha val="37999"/>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grpSp>
        <p:sp>
          <p:nvSpPr>
            <p:cNvPr id="135" name="Content Placeholder 2"/>
            <p:cNvSpPr/>
            <p:nvPr/>
          </p:nvSpPr>
          <p:spPr bwMode="gray">
            <a:xfrm>
              <a:off x="7041577" y="3286514"/>
              <a:ext cx="1572506" cy="1366814"/>
            </a:xfrm>
            <a:prstGeom prst="rect">
              <a:avLst/>
            </a:prstGeom>
            <a:noFill/>
            <a:ln w="9525">
              <a:noFill/>
              <a:miter lim="800000"/>
            </a:ln>
          </p:spPr>
          <p:txBody>
            <a:bodyPr lIns="0" rIns="0">
              <a:spAutoFit/>
            </a:bodyPr>
            <a:lstStyle/>
            <a:p>
              <a:pPr marL="57150" algn="ctr" eaLnBrk="1" hangingPunct="1">
                <a:spcBef>
                  <a:spcPct val="20000"/>
                </a:spcBef>
                <a:buClr>
                  <a:srgbClr val="3399FF"/>
                </a:buClr>
                <a:buFont typeface="Wingdings" panose="05000000000000000000" pitchFamily="2" charset="2"/>
                <a:buNone/>
                <a:defRPr/>
              </a:pPr>
              <a:r>
                <a:rPr lang="en-US" sz="36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MỤC TIÊU</a:t>
              </a:r>
              <a:endParaRPr lang="en-US" sz="3600" dirty="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sp>
        <p:nvSpPr>
          <p:cNvPr id="40" name="AutoShape 37"/>
          <p:cNvSpPr>
            <a:spLocks noChangeArrowheads="1"/>
          </p:cNvSpPr>
          <p:nvPr/>
        </p:nvSpPr>
        <p:spPr bwMode="auto">
          <a:xfrm>
            <a:off x="19050" y="3667125"/>
            <a:ext cx="4486275" cy="1444625"/>
          </a:xfrm>
          <a:prstGeom prst="roundRect">
            <a:avLst>
              <a:gd name="adj" fmla="val 16667"/>
            </a:avLst>
          </a:prstGeom>
          <a:solidFill>
            <a:srgbClr val="00B050"/>
          </a:solidFill>
          <a:ln w="9525">
            <a:noFill/>
            <a:round/>
          </a:ln>
          <a:effectLst/>
        </p:spPr>
        <p:txBody>
          <a:bodyPr wrap="none" anchor="ctr"/>
          <a:lstStyle/>
          <a:p>
            <a:pPr algn="ctr" eaLnBrk="1" hangingPunct="1">
              <a:spcBef>
                <a:spcPct val="20000"/>
              </a:spcBef>
              <a:buClr>
                <a:srgbClr val="000000"/>
              </a:buClr>
              <a:buSzPct val="75000"/>
              <a:buFont typeface="Arial" panose="020B0604020202020204" pitchFamily="34" charset="0"/>
              <a:buNone/>
              <a:defRPr/>
            </a:pPr>
            <a:endParaRPr lang="en-US" sz="26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41" name="Content Placeholder 2"/>
          <p:cNvSpPr/>
          <p:nvPr/>
        </p:nvSpPr>
        <p:spPr bwMode="gray">
          <a:xfrm>
            <a:off x="55563" y="3598863"/>
            <a:ext cx="4481512" cy="1552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pPr>
            <a:r>
              <a:rPr lang="en-US" altLang="en-US" sz="2400" dirty="0" err="1">
                <a:latin typeface="Times New Roman" panose="02020603050405020304" pitchFamily="18" charset="0"/>
                <a:cs typeface="Times New Roman" panose="02020603050405020304" pitchFamily="18" charset="0"/>
              </a:rPr>
              <a:t>Trình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bày</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được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các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vấn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đề</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cơ</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bản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về</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cháy</a:t>
            </a:r>
            <a:r>
              <a:rPr lang="en-US" altLang="en-US" sz="2400" dirty="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nổ</a:t>
            </a:r>
            <a:endParaRPr lang="en-US" altLang="en-US" sz="2400" dirty="0" smtClean="0">
              <a:latin typeface="Times New Roman" panose="02020603050405020304" pitchFamily="18" charset="0"/>
              <a:cs typeface="Times New Roman" panose="02020603050405020304" pitchFamily="18" charset="0"/>
            </a:endParaRPr>
          </a:p>
          <a:p>
            <a:pPr algn="just" eaLnBrk="1" hangingPunct="1">
              <a:spcBef>
                <a:spcPct val="0"/>
              </a:spcBef>
              <a:buClrTx/>
              <a:buNone/>
            </a:pPr>
            <a:r>
              <a:rPr lang="en-US" altLang="en-GB" sz="2400" dirty="0" err="1" smtClean="0">
                <a:latin typeface="Times New Roman" panose="02020603050405020304" pitchFamily="18" charset="0"/>
                <a:cs typeface="Times New Roman" panose="02020603050405020304" pitchFamily="18" charset="0"/>
              </a:rPr>
              <a:t>Liệt</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kê</a:t>
            </a:r>
            <a:r>
              <a:rPr lang="en-US" altLang="en-GB" sz="2400" dirty="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được</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các</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phương</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pháp</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chữa</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cháy</a:t>
            </a:r>
            <a:endParaRPr lang="en-US" altLang="en-GB" sz="2400" dirty="0" smtClean="0">
              <a:latin typeface="Times New Roman" panose="02020603050405020304" pitchFamily="18" charset="0"/>
              <a:cs typeface="Times New Roman" panose="02020603050405020304" pitchFamily="18" charset="0"/>
            </a:endParaRPr>
          </a:p>
          <a:p>
            <a:pPr algn="just" eaLnBrk="1" hangingPunct="1">
              <a:spcBef>
                <a:spcPct val="0"/>
              </a:spcBef>
              <a:buClrTx/>
              <a:buFontTx/>
              <a:buNone/>
            </a:pPr>
            <a:endParaRPr lang="en-US" altLang="en-US" sz="2200" dirty="0">
              <a:latin typeface="Times New Roman" panose="02020603050405020304" pitchFamily="18" charset="0"/>
              <a:cs typeface="Times New Roman" panose="02020603050405020304" pitchFamily="18" charset="0"/>
            </a:endParaRPr>
          </a:p>
        </p:txBody>
      </p:sp>
      <p:grpSp>
        <p:nvGrpSpPr>
          <p:cNvPr id="25606" name="Group 118"/>
          <p:cNvGrpSpPr/>
          <p:nvPr/>
        </p:nvGrpSpPr>
        <p:grpSpPr bwMode="auto">
          <a:xfrm>
            <a:off x="5557838" y="3106738"/>
            <a:ext cx="1484312" cy="1212850"/>
            <a:chOff x="2117829" y="2497396"/>
            <a:chExt cx="1372144" cy="1150682"/>
          </a:xfrm>
        </p:grpSpPr>
        <p:grpSp>
          <p:nvGrpSpPr>
            <p:cNvPr id="25624" name="Group 30"/>
            <p:cNvGrpSpPr/>
            <p:nvPr/>
          </p:nvGrpSpPr>
          <p:grpSpPr bwMode="auto">
            <a:xfrm>
              <a:off x="2117829" y="2497396"/>
              <a:ext cx="1372144" cy="1150682"/>
              <a:chOff x="2057" y="862"/>
              <a:chExt cx="1549" cy="1351"/>
            </a:xfrm>
          </p:grpSpPr>
          <p:sp>
            <p:nvSpPr>
              <p:cNvPr id="100" name="AutoShape 31"/>
              <p:cNvSpPr>
                <a:spLocks noChangeArrowheads="1"/>
              </p:cNvSpPr>
              <p:nvPr/>
            </p:nvSpPr>
            <p:spPr bwMode="gray">
              <a:xfrm>
                <a:off x="2070" y="885"/>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01" name="AutoShape 32"/>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02" name="AutoShape 33"/>
              <p:cNvSpPr>
                <a:spLocks noChangeArrowheads="1"/>
              </p:cNvSpPr>
              <p:nvPr/>
            </p:nvSpPr>
            <p:spPr bwMode="gray">
              <a:xfrm>
                <a:off x="2146" y="942"/>
                <a:ext cx="1350" cy="1169"/>
              </a:xfrm>
              <a:prstGeom prst="hexagon">
                <a:avLst>
                  <a:gd name="adj" fmla="val 28896"/>
                  <a:gd name="vf" fmla="val 115470"/>
                </a:avLst>
              </a:prstGeom>
              <a:gradFill rotWithShape="1">
                <a:gsLst>
                  <a:gs pos="0">
                    <a:srgbClr val="006699"/>
                  </a:gs>
                  <a:gs pos="100000">
                    <a:srgbClr val="0099FF"/>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17" name="Text Box 53"/>
            <p:cNvSpPr txBox="1">
              <a:spLocks noChangeArrowheads="1"/>
            </p:cNvSpPr>
            <p:nvPr/>
          </p:nvSpPr>
          <p:spPr bwMode="gray">
            <a:xfrm>
              <a:off x="2299803" y="2648009"/>
              <a:ext cx="1050754" cy="787705"/>
            </a:xfrm>
            <a:prstGeom prst="rect">
              <a:avLst/>
            </a:prstGeom>
            <a:noFill/>
            <a:ln w="9525" algn="ctr">
              <a:noFill/>
              <a:miter lim="800000"/>
            </a:ln>
            <a:effectLst/>
          </p:spPr>
          <p:txBody>
            <a:bodyPr>
              <a:spAutoFit/>
            </a:bodyPr>
            <a:lstStyle/>
            <a:p>
              <a:pPr algn="ctr">
                <a:spcBef>
                  <a:spcPct val="20000"/>
                </a:spcBef>
                <a:buClr>
                  <a:srgbClr val="3399FF"/>
                </a:buClr>
                <a:buFont typeface="Wingdings" panose="05000000000000000000" pitchFamily="2" charset="2"/>
                <a:buNone/>
                <a:defRPr/>
              </a:pPr>
              <a:r>
                <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KỸ NĂNG</a:t>
              </a:r>
              <a:endPar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p:txBody>
        </p:sp>
      </p:grpSp>
      <p:sp>
        <p:nvSpPr>
          <p:cNvPr id="45" name="AutoShape 37"/>
          <p:cNvSpPr>
            <a:spLocks noChangeArrowheads="1"/>
          </p:cNvSpPr>
          <p:nvPr/>
        </p:nvSpPr>
        <p:spPr bwMode="auto">
          <a:xfrm>
            <a:off x="0" y="2047875"/>
            <a:ext cx="5707063" cy="1503363"/>
          </a:xfrm>
          <a:prstGeom prst="roundRect">
            <a:avLst>
              <a:gd name="adj" fmla="val 16667"/>
            </a:avLst>
          </a:prstGeom>
          <a:solidFill>
            <a:srgbClr val="00B0F0"/>
          </a:solidFill>
          <a:ln w="9525">
            <a:solidFill>
              <a:schemeClr val="tx1"/>
            </a:solidFill>
            <a:round/>
          </a:ln>
          <a:effectLst/>
        </p:spPr>
        <p:txBody>
          <a:bodyPr wrap="none" anchor="ctr"/>
          <a:lstStyle/>
          <a:p>
            <a:pPr algn="ctr" eaLnBrk="1" hangingPunct="1">
              <a:spcBef>
                <a:spcPct val="20000"/>
              </a:spcBef>
              <a:buClr>
                <a:srgbClr val="000000"/>
              </a:buClr>
              <a:buSzPct val="75000"/>
              <a:buFont typeface="Arial" panose="020B0604020202020204" pitchFamily="34" charset="0"/>
              <a:buNone/>
              <a:defRPr/>
            </a:pPr>
            <a:endParaRPr lang="en-US" sz="26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46" name="Content Placeholder 2"/>
          <p:cNvSpPr/>
          <p:nvPr/>
        </p:nvSpPr>
        <p:spPr bwMode="gray">
          <a:xfrm>
            <a:off x="26988" y="2030413"/>
            <a:ext cx="5745162"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pPr>
            <a:r>
              <a:rPr lang="en-US" altLang="en-GB" sz="2400" dirty="0" err="1" smtClean="0">
                <a:latin typeface="Times New Roman" panose="02020603050405020304" pitchFamily="18" charset="0"/>
                <a:cs typeface="Times New Roman" panose="02020603050405020304" pitchFamily="18" charset="0"/>
              </a:rPr>
              <a:t>Xác</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định</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được</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các</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nguyên</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nhân</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gây</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ra</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cháy</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nổ</a:t>
            </a:r>
            <a:r>
              <a:rPr lang="en-US" altLang="en-GB" sz="2400" dirty="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trong</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công</a:t>
            </a:r>
            <a:r>
              <a:rPr lang="en-US" altLang="en-GB" sz="2400" dirty="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nghiệp</a:t>
            </a:r>
            <a:endParaRPr lang="en-US" altLang="en-GB" sz="2400" dirty="0" smtClean="0">
              <a:latin typeface="Times New Roman" panose="02020603050405020304" pitchFamily="18" charset="0"/>
              <a:cs typeface="Times New Roman" panose="02020603050405020304" pitchFamily="18" charset="0"/>
            </a:endParaRPr>
          </a:p>
          <a:p>
            <a:pPr algn="just" eaLnBrk="1" hangingPunct="1">
              <a:spcBef>
                <a:spcPct val="0"/>
              </a:spcBef>
              <a:buClrTx/>
              <a:buNone/>
            </a:pPr>
            <a:r>
              <a:rPr lang="en-US" altLang="en-US" sz="2400" dirty="0" err="1" smtClean="0">
                <a:latin typeface="Times New Roman" panose="02020603050405020304" pitchFamily="18" charset="0"/>
                <a:cs typeface="Times New Roman" panose="02020603050405020304" pitchFamily="18" charset="0"/>
              </a:rPr>
              <a:t>Phòng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và</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chống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cháy</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trong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doanh</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nghiệp</a:t>
            </a:r>
            <a:endParaRPr lang="en-GB" altLang="en-US" sz="2400" dirty="0">
              <a:latin typeface="Times New Roman" panose="02020603050405020304" pitchFamily="18" charset="0"/>
              <a:cs typeface="Times New Roman" panose="02020603050405020304" pitchFamily="18" charset="0"/>
            </a:endParaRPr>
          </a:p>
          <a:p>
            <a:pPr algn="just" eaLnBrk="1" hangingPunct="1">
              <a:spcBef>
                <a:spcPct val="0"/>
              </a:spcBef>
              <a:buClrTx/>
              <a:buFontTx/>
              <a:buNone/>
            </a:pPr>
            <a:endParaRPr lang="en-US" altLang="en-US" sz="2400" dirty="0">
              <a:latin typeface="Times New Roman" panose="02020603050405020304" pitchFamily="18" charset="0"/>
              <a:cs typeface="Times New Roman" panose="02020603050405020304" pitchFamily="18" charset="0"/>
            </a:endParaRPr>
          </a:p>
        </p:txBody>
      </p:sp>
      <p:grpSp>
        <p:nvGrpSpPr>
          <p:cNvPr id="25609" name="Group 119"/>
          <p:cNvGrpSpPr/>
          <p:nvPr/>
        </p:nvGrpSpPr>
        <p:grpSpPr bwMode="auto">
          <a:xfrm>
            <a:off x="5521325" y="4233863"/>
            <a:ext cx="1565275" cy="1277937"/>
            <a:chOff x="2080343" y="3628488"/>
            <a:chExt cx="1446818" cy="1212488"/>
          </a:xfrm>
        </p:grpSpPr>
        <p:grpSp>
          <p:nvGrpSpPr>
            <p:cNvPr id="25619" name="Group 45"/>
            <p:cNvGrpSpPr/>
            <p:nvPr/>
          </p:nvGrpSpPr>
          <p:grpSpPr bwMode="auto">
            <a:xfrm>
              <a:off x="2080343" y="3628488"/>
              <a:ext cx="1446818" cy="1212488"/>
              <a:chOff x="3174" y="2656"/>
              <a:chExt cx="1549" cy="1351"/>
            </a:xfrm>
          </p:grpSpPr>
          <p:sp>
            <p:nvSpPr>
              <p:cNvPr id="113" name="AutoShape 46"/>
              <p:cNvSpPr>
                <a:spLocks noChangeArrowheads="1"/>
              </p:cNvSpPr>
              <p:nvPr/>
            </p:nvSpPr>
            <p:spPr bwMode="gray">
              <a:xfrm>
                <a:off x="3187"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14" name="AutoShape 47"/>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15" name="AutoShape 48"/>
              <p:cNvSpPr>
                <a:spLocks noChangeArrowheads="1"/>
              </p:cNvSpPr>
              <p:nvPr/>
            </p:nvSpPr>
            <p:spPr bwMode="gray">
              <a:xfrm>
                <a:off x="3264" y="2737"/>
                <a:ext cx="1351" cy="1168"/>
              </a:xfrm>
              <a:prstGeom prst="hexagon">
                <a:avLst>
                  <a:gd name="adj" fmla="val 28896"/>
                  <a:gd name="vf" fmla="val 115470"/>
                </a:avLst>
              </a:prstGeom>
              <a:gradFill rotWithShape="1">
                <a:gsLst>
                  <a:gs pos="0">
                    <a:srgbClr val="0066CC"/>
                  </a:gs>
                  <a:gs pos="100000">
                    <a:srgbClr val="0066CC">
                      <a:gamma/>
                      <a:shade val="46275"/>
                      <a:invGamma/>
                    </a:srgbClr>
                  </a:gs>
                </a:gsLst>
                <a:lin ang="54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18" name="Text Box 53"/>
            <p:cNvSpPr txBox="1">
              <a:spLocks noChangeArrowheads="1"/>
            </p:cNvSpPr>
            <p:nvPr/>
          </p:nvSpPr>
          <p:spPr bwMode="gray">
            <a:xfrm>
              <a:off x="2169852" y="3902616"/>
              <a:ext cx="1232583" cy="787740"/>
            </a:xfrm>
            <a:prstGeom prst="rect">
              <a:avLst/>
            </a:prstGeom>
            <a:noFill/>
            <a:ln w="9525" algn="ctr">
              <a:noFill/>
              <a:miter lim="800000"/>
            </a:ln>
            <a:effectLst/>
          </p:spPr>
          <p:txBody>
            <a:bodyPr>
              <a:spAutoFit/>
            </a:bodyPr>
            <a:lstStyle/>
            <a:p>
              <a:pPr algn="ctr">
                <a:spcBef>
                  <a:spcPct val="20000"/>
                </a:spcBef>
                <a:buClr>
                  <a:srgbClr val="3399FF"/>
                </a:buClr>
                <a:buFont typeface="Wingdings" panose="05000000000000000000" pitchFamily="2" charset="2"/>
                <a:buNone/>
                <a:defRPr/>
              </a:pPr>
              <a:r>
                <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THÁI ĐỘ</a:t>
              </a:r>
              <a:endPar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p:txBody>
        </p:sp>
      </p:grpSp>
      <p:sp>
        <p:nvSpPr>
          <p:cNvPr id="58" name="AutoShape 37"/>
          <p:cNvSpPr>
            <a:spLocks noChangeArrowheads="1"/>
          </p:cNvSpPr>
          <p:nvPr/>
        </p:nvSpPr>
        <p:spPr bwMode="auto">
          <a:xfrm>
            <a:off x="1046163" y="5165725"/>
            <a:ext cx="4710112" cy="1477963"/>
          </a:xfrm>
          <a:prstGeom prst="roundRect">
            <a:avLst>
              <a:gd name="adj" fmla="val 16667"/>
            </a:avLst>
          </a:prstGeom>
          <a:solidFill>
            <a:srgbClr val="0070C0"/>
          </a:solidFill>
          <a:ln w="9525">
            <a:solidFill>
              <a:schemeClr val="tx1"/>
            </a:solidFill>
            <a:round/>
          </a:ln>
          <a:effectLst/>
        </p:spPr>
        <p:txBody>
          <a:bodyPr wrap="none" anchor="ctr"/>
          <a:lstStyle/>
          <a:p>
            <a:pPr algn="ctr" eaLnBrk="1" hangingPunct="1">
              <a:spcBef>
                <a:spcPct val="20000"/>
              </a:spcBef>
              <a:buClr>
                <a:srgbClr val="000000"/>
              </a:buClr>
              <a:buSzPct val="75000"/>
              <a:buFont typeface="Arial" panose="020B0604020202020204" pitchFamily="34" charset="0"/>
              <a:buNone/>
              <a:defRPr/>
            </a:pPr>
            <a:endParaRPr lang="en-US" sz="26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3323" name="Content Placeholder 2"/>
          <p:cNvSpPr/>
          <p:nvPr/>
        </p:nvSpPr>
        <p:spPr bwMode="gray">
          <a:xfrm>
            <a:off x="946150" y="5111750"/>
            <a:ext cx="4765675"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11125">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buClr>
                <a:srgbClr val="3399FF"/>
              </a:buClr>
              <a:buFont typeface="Wingdings" panose="05000000000000000000" pitchFamily="2" charset="2"/>
              <a:buNone/>
            </a:pPr>
            <a:r>
              <a:rPr lang="en-US" altLang="en-US" sz="2400">
                <a:latin typeface="Times New Roman" panose="02020603050405020304" pitchFamily="18" charset="0"/>
                <a:cs typeface="Times New Roman" panose="02020603050405020304" pitchFamily="18" charset="0"/>
              </a:rPr>
              <a:t>Sinh viên nhận thức được tầm quan trọng của môn học, có ý thức về an toàn lao động và phòng chống cháy, nổ</a:t>
            </a:r>
            <a:endParaRPr lang="fr-FR" altLang="en-US" sz="2400">
              <a:latin typeface="Times New Roman" panose="02020603050405020304" pitchFamily="18" charset="0"/>
              <a:cs typeface="Times New Roman" panose="02020603050405020304" pitchFamily="18" charset="0"/>
            </a:endParaRPr>
          </a:p>
        </p:txBody>
      </p:sp>
      <p:grpSp>
        <p:nvGrpSpPr>
          <p:cNvPr id="25612" name="Group 43"/>
          <p:cNvGrpSpPr/>
          <p:nvPr/>
        </p:nvGrpSpPr>
        <p:grpSpPr bwMode="auto">
          <a:xfrm>
            <a:off x="4368800" y="3652838"/>
            <a:ext cx="1484313" cy="1212850"/>
            <a:chOff x="2117829" y="2497396"/>
            <a:chExt cx="1372144" cy="1150682"/>
          </a:xfrm>
        </p:grpSpPr>
        <p:grpSp>
          <p:nvGrpSpPr>
            <p:cNvPr id="25614" name="Group 30"/>
            <p:cNvGrpSpPr/>
            <p:nvPr/>
          </p:nvGrpSpPr>
          <p:grpSpPr bwMode="auto">
            <a:xfrm>
              <a:off x="2117829" y="2497396"/>
              <a:ext cx="1372144" cy="1150682"/>
              <a:chOff x="2057" y="862"/>
              <a:chExt cx="1549" cy="1351"/>
            </a:xfrm>
          </p:grpSpPr>
          <p:sp>
            <p:nvSpPr>
              <p:cNvPr id="50" name="AutoShape 31"/>
              <p:cNvSpPr>
                <a:spLocks noChangeArrowheads="1"/>
              </p:cNvSpPr>
              <p:nvPr/>
            </p:nvSpPr>
            <p:spPr bwMode="gray">
              <a:xfrm>
                <a:off x="2070" y="885"/>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51" name="AutoShape 32"/>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52" name="AutoShape 33"/>
              <p:cNvSpPr>
                <a:spLocks noChangeArrowheads="1"/>
              </p:cNvSpPr>
              <p:nvPr/>
            </p:nvSpPr>
            <p:spPr bwMode="gray">
              <a:xfrm>
                <a:off x="2146" y="942"/>
                <a:ext cx="1350" cy="1169"/>
              </a:xfrm>
              <a:prstGeom prst="hexagon">
                <a:avLst>
                  <a:gd name="adj" fmla="val 28896"/>
                  <a:gd name="vf" fmla="val 115470"/>
                </a:avLst>
              </a:prstGeom>
              <a:solidFill>
                <a:srgbClr val="00B050"/>
              </a:soli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49" name="Text Box 53"/>
            <p:cNvSpPr txBox="1">
              <a:spLocks noChangeArrowheads="1"/>
            </p:cNvSpPr>
            <p:nvPr/>
          </p:nvSpPr>
          <p:spPr bwMode="gray">
            <a:xfrm>
              <a:off x="2304206" y="2644997"/>
              <a:ext cx="1049286" cy="787705"/>
            </a:xfrm>
            <a:prstGeom prst="rect">
              <a:avLst/>
            </a:prstGeom>
            <a:noFill/>
            <a:ln w="9525" algn="ctr">
              <a:noFill/>
              <a:miter lim="800000"/>
            </a:ln>
            <a:effectLst/>
          </p:spPr>
          <p:txBody>
            <a:bodyPr>
              <a:spAutoFit/>
            </a:bodyPr>
            <a:lstStyle/>
            <a:p>
              <a:pPr algn="ctr">
                <a:spcBef>
                  <a:spcPct val="20000"/>
                </a:spcBef>
                <a:buClr>
                  <a:srgbClr val="3399FF"/>
                </a:buClr>
                <a:buFont typeface="Wingdings" panose="05000000000000000000" pitchFamily="2" charset="2"/>
                <a:buNone/>
                <a:defRPr/>
              </a:pPr>
              <a:r>
                <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KIẾN THỨC</a:t>
              </a:r>
              <a:endPar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p:txBody>
        </p:sp>
      </p:grpSp>
      <p:sp>
        <p:nvSpPr>
          <p:cNvPr id="42" name="Rounded Rectangle 41"/>
          <p:cNvSpPr>
            <a:spLocks noChangeArrowheads="1"/>
          </p:cNvSpPr>
          <p:nvPr/>
        </p:nvSpPr>
        <p:spPr bwMode="auto">
          <a:xfrm>
            <a:off x="-28575" y="61913"/>
            <a:ext cx="9172575" cy="1447800"/>
          </a:xfrm>
          <a:prstGeom prst="roundRect">
            <a:avLst>
              <a:gd name="adj" fmla="val 16667"/>
            </a:avLst>
          </a:prstGeom>
          <a:solidFill>
            <a:srgbClr val="002060"/>
          </a:solidFill>
          <a:ln w="25400" algn="ctr">
            <a:solidFill>
              <a:srgbClr val="479FCC"/>
            </a:solidFill>
            <a:round/>
          </a:ln>
        </p:spPr>
        <p:txBody>
          <a:bodyPr anchor="ctr"/>
          <a:lstStyle/>
          <a:p>
            <a:pPr algn="ctr" eaLnBrk="1" hangingPunct="1">
              <a:spcBef>
                <a:spcPct val="20000"/>
              </a:spcBef>
              <a:spcAft>
                <a:spcPts val="600"/>
              </a:spcAft>
              <a:buClr>
                <a:schemeClr val="hlink"/>
              </a:buClr>
              <a:buFont typeface="Wingdings" panose="05000000000000000000" pitchFamily="2" charset="2"/>
              <a:buNone/>
              <a:defRPr/>
            </a:pPr>
            <a:r>
              <a:rPr lang="en-US" sz="4000" b="1">
                <a:solidFill>
                  <a:srgbClr val="FFFF00"/>
                </a:solidFill>
                <a:effectLst>
                  <a:outerShdw blurRad="38100" dist="38100" dir="2700000" algn="tl">
                    <a:srgbClr val="000000">
                      <a:alpha val="43137"/>
                    </a:srgbClr>
                  </a:outerShdw>
                </a:effectLst>
                <a:latin typeface="Arial" panose="020B0604020202020204" pitchFamily="34" charset="0"/>
              </a:rPr>
              <a:t>MỤC TIÊU BÀI </a:t>
            </a:r>
            <a:r>
              <a:rPr lang="en-US" sz="4000" b="1" dirty="0">
                <a:solidFill>
                  <a:srgbClr val="FFFF00"/>
                </a:solidFill>
                <a:effectLst>
                  <a:outerShdw blurRad="38100" dist="38100" dir="2700000" algn="tl">
                    <a:srgbClr val="000000">
                      <a:alpha val="43137"/>
                    </a:srgbClr>
                  </a:outerShdw>
                </a:effectLst>
                <a:latin typeface="Arial" panose="020B0604020202020204" pitchFamily="34" charset="0"/>
              </a:rPr>
              <a:t>HỌC</a:t>
            </a:r>
            <a:endParaRPr lang="en-US" sz="4000" b="1" dirty="0">
              <a:solidFill>
                <a:srgbClr val="FFFF00"/>
              </a:solidFill>
              <a:effectLst>
                <a:outerShdw blurRad="38100" dist="38100" dir="2700000" algn="tl">
                  <a:srgbClr val="000000">
                    <a:alpha val="43137"/>
                  </a:srgbClr>
                </a:outerShdw>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circle(in)">
                                      <p:cBhvr>
                                        <p:cTn id="7" dur="2000"/>
                                        <p:tgtEl>
                                          <p:spTgt spid="4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circle(in)">
                                      <p:cBhvr>
                                        <p:cTn id="10" dur="20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circle(in)">
                                      <p:cBhvr>
                                        <p:cTn id="15" dur="2000"/>
                                        <p:tgtEl>
                                          <p:spTgt spid="45"/>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circle(in)">
                                      <p:cBhvr>
                                        <p:cTn id="18" dur="2000"/>
                                        <p:tgtEl>
                                          <p:spTgt spid="46"/>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circle(in)">
                                      <p:cBhvr>
                                        <p:cTn id="23" dur="2000"/>
                                        <p:tgtEl>
                                          <p:spTgt spid="58"/>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13323"/>
                                        </p:tgtEl>
                                        <p:attrNameLst>
                                          <p:attrName>style.visibility</p:attrName>
                                        </p:attrNameLst>
                                      </p:cBhvr>
                                      <p:to>
                                        <p:strVal val="visible"/>
                                      </p:to>
                                    </p:set>
                                    <p:animEffect transition="in" filter="circle(in)">
                                      <p:cBhvr>
                                        <p:cTn id="26" dur="2000"/>
                                        <p:tgtEl>
                                          <p:spTgt spid="13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5" grpId="0" animBg="1"/>
      <p:bldP spid="46" grpId="0"/>
      <p:bldP spid="58" grpId="0" animBg="1"/>
      <p:bldP spid="133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8" name="Rounded Rectangle 7"/>
          <p:cNvSpPr>
            <a:spLocks noChangeArrowheads="1"/>
          </p:cNvSpPr>
          <p:nvPr/>
        </p:nvSpPr>
        <p:spPr bwMode="auto">
          <a:xfrm>
            <a:off x="-28575" y="0"/>
            <a:ext cx="9172575" cy="1447800"/>
          </a:xfrm>
          <a:prstGeom prst="roundRect">
            <a:avLst>
              <a:gd name="adj" fmla="val 16667"/>
            </a:avLst>
          </a:prstGeom>
          <a:solidFill>
            <a:srgbClr val="002060"/>
          </a:solidFill>
          <a:ln w="25400" algn="ctr">
            <a:solidFill>
              <a:srgbClr val="479FCC"/>
            </a:solidFill>
            <a:round/>
          </a:ln>
        </p:spPr>
        <p:txBody>
          <a:bodyPr anchor="ctr"/>
          <a:lstStyle/>
          <a:p>
            <a:pPr algn="ctr" eaLnBrk="1" hangingPunct="1">
              <a:spcBef>
                <a:spcPct val="20000"/>
              </a:spcBef>
              <a:spcAft>
                <a:spcPts val="600"/>
              </a:spcAft>
              <a:buClr>
                <a:schemeClr val="hlink"/>
              </a:buClr>
              <a:buFont typeface="Wingdings" panose="05000000000000000000" pitchFamily="2" charset="2"/>
              <a:buNone/>
              <a:defRPr/>
            </a:pPr>
            <a:r>
              <a:rPr lang="en-US" sz="4000" b="1" dirty="0">
                <a:solidFill>
                  <a:srgbClr val="FFFF00"/>
                </a:solidFill>
                <a:effectLst>
                  <a:outerShdw blurRad="38100" dist="38100" dir="2700000" algn="tl">
                    <a:srgbClr val="000000">
                      <a:alpha val="43137"/>
                    </a:srgbClr>
                  </a:outerShdw>
                </a:effectLst>
                <a:latin typeface="Arial" panose="020B0604020202020204" pitchFamily="34" charset="0"/>
              </a:rPr>
              <a:t>NỘI DUNG BÀI HỌC</a:t>
            </a:r>
            <a:endParaRPr lang="en-US" sz="4000" b="1" dirty="0">
              <a:solidFill>
                <a:srgbClr val="FFFF00"/>
              </a:solidFill>
              <a:effectLst>
                <a:outerShdw blurRad="38100" dist="38100" dir="2700000" algn="tl">
                  <a:srgbClr val="000000">
                    <a:alpha val="43137"/>
                  </a:srgbClr>
                </a:outerShdw>
              </a:effectLst>
              <a:latin typeface="Arial" panose="020B0604020202020204" pitchFamily="34" charset="0"/>
            </a:endParaRPr>
          </a:p>
        </p:txBody>
      </p:sp>
      <p:grpSp>
        <p:nvGrpSpPr>
          <p:cNvPr id="3" name="Group 8"/>
          <p:cNvGrpSpPr/>
          <p:nvPr/>
        </p:nvGrpSpPr>
        <p:grpSpPr bwMode="auto">
          <a:xfrm>
            <a:off x="7938" y="2001838"/>
            <a:ext cx="762000" cy="665162"/>
            <a:chOff x="130" y="2077"/>
            <a:chExt cx="480" cy="419"/>
          </a:xfrm>
        </p:grpSpPr>
        <p:grpSp>
          <p:nvGrpSpPr>
            <p:cNvPr id="26647"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53" y="2113"/>
              <a:ext cx="438"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2.1</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480" y="1990725"/>
            <a:ext cx="4300855" cy="6762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Định nghĩa về cháy, nổ</a:t>
            </a:r>
            <a:endParaRPr lang="en-US" altLang="en-US" sz="3200"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49" name="AutoShape 37"/>
          <p:cNvSpPr>
            <a:spLocks noChangeArrowheads="1"/>
          </p:cNvSpPr>
          <p:nvPr/>
        </p:nvSpPr>
        <p:spPr bwMode="auto">
          <a:xfrm>
            <a:off x="783590" y="2514600"/>
            <a:ext cx="7265670"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endPar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Điều kiện cần thiết cho quá trình cháy</a:t>
            </a:r>
            <a:endPar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3" name="Line 7"/>
          <p:cNvSpPr>
            <a:spLocks noChangeShapeType="1"/>
          </p:cNvSpPr>
          <p:nvPr/>
        </p:nvSpPr>
        <p:spPr bwMode="auto">
          <a:xfrm flipV="1">
            <a:off x="625158" y="3415983"/>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57" name="Line 7"/>
          <p:cNvSpPr>
            <a:spLocks noChangeShapeType="1"/>
          </p:cNvSpPr>
          <p:nvPr/>
        </p:nvSpPr>
        <p:spPr bwMode="auto">
          <a:xfrm>
            <a:off x="792480" y="2593975"/>
            <a:ext cx="8343265" cy="63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30" name="Group 8"/>
          <p:cNvGrpSpPr/>
          <p:nvPr/>
        </p:nvGrpSpPr>
        <p:grpSpPr bwMode="auto">
          <a:xfrm>
            <a:off x="39688" y="2838450"/>
            <a:ext cx="762000" cy="665163"/>
            <a:chOff x="130" y="2077"/>
            <a:chExt cx="480" cy="419"/>
          </a:xfrm>
        </p:grpSpPr>
        <p:grpSp>
          <p:nvGrpSpPr>
            <p:cNvPr id="26642" name="Group 9"/>
            <p:cNvGrpSpPr/>
            <p:nvPr/>
          </p:nvGrpSpPr>
          <p:grpSpPr bwMode="auto">
            <a:xfrm>
              <a:off x="130" y="2077"/>
              <a:ext cx="480" cy="419"/>
              <a:chOff x="1110" y="2656"/>
              <a:chExt cx="1549" cy="1351"/>
            </a:xfrm>
          </p:grpSpPr>
          <p:sp>
            <p:nvSpPr>
              <p:cNvPr id="3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3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3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32" name="Text Box 13"/>
            <p:cNvSpPr txBox="1">
              <a:spLocks noChangeArrowheads="1"/>
            </p:cNvSpPr>
            <p:nvPr/>
          </p:nvSpPr>
          <p:spPr bwMode="gray">
            <a:xfrm>
              <a:off x="153" y="2113"/>
              <a:ext cx="438"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2.2</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20" name="AutoShape 37"/>
          <p:cNvSpPr>
            <a:spLocks noChangeArrowheads="1"/>
          </p:cNvSpPr>
          <p:nvPr/>
        </p:nvSpPr>
        <p:spPr bwMode="auto">
          <a:xfrm>
            <a:off x="751840" y="3607435"/>
            <a:ext cx="4923155"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Nguyên nhân gây cháy nổ</a:t>
            </a:r>
            <a:endPar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1" name="Line 7"/>
          <p:cNvSpPr>
            <a:spLocks noChangeShapeType="1"/>
          </p:cNvSpPr>
          <p:nvPr/>
        </p:nvSpPr>
        <p:spPr bwMode="auto">
          <a:xfrm flipV="1">
            <a:off x="617538" y="4179888"/>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r>
              <a:rPr lang="en-US">
                <a:effectLst>
                  <a:outerShdw blurRad="38100" dist="38100" dir="2700000" algn="tl">
                    <a:srgbClr val="000000">
                      <a:alpha val="43137"/>
                    </a:srgbClr>
                  </a:outerShdw>
                </a:effectLst>
              </a:rPr>
              <a:t>v</a:t>
            </a:r>
            <a:endParaRPr lang="en-US">
              <a:effectLst>
                <a:outerShdw blurRad="38100" dist="38100" dir="2700000" algn="tl">
                  <a:srgbClr val="000000">
                    <a:alpha val="43137"/>
                  </a:srgbClr>
                </a:outerShdw>
              </a:effectLst>
            </a:endParaRPr>
          </a:p>
        </p:txBody>
      </p:sp>
      <p:grpSp>
        <p:nvGrpSpPr>
          <p:cNvPr id="22" name="Group 8"/>
          <p:cNvGrpSpPr/>
          <p:nvPr/>
        </p:nvGrpSpPr>
        <p:grpSpPr bwMode="auto">
          <a:xfrm>
            <a:off x="4763" y="3667125"/>
            <a:ext cx="762000" cy="665163"/>
            <a:chOff x="130" y="2077"/>
            <a:chExt cx="480" cy="419"/>
          </a:xfrm>
        </p:grpSpPr>
        <p:grpSp>
          <p:nvGrpSpPr>
            <p:cNvPr id="26637" name="Group 9"/>
            <p:cNvGrpSpPr/>
            <p:nvPr/>
          </p:nvGrpSpPr>
          <p:grpSpPr bwMode="auto">
            <a:xfrm>
              <a:off x="130" y="2077"/>
              <a:ext cx="480" cy="419"/>
              <a:chOff x="1110" y="2656"/>
              <a:chExt cx="1549" cy="1351"/>
            </a:xfrm>
          </p:grpSpPr>
          <p:sp>
            <p:nvSpPr>
              <p:cNvPr id="25"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26"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27"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24" name="Text Box 13"/>
            <p:cNvSpPr txBox="1">
              <a:spLocks noChangeArrowheads="1"/>
            </p:cNvSpPr>
            <p:nvPr/>
          </p:nvSpPr>
          <p:spPr bwMode="gray">
            <a:xfrm>
              <a:off x="153" y="2113"/>
              <a:ext cx="438"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2.3</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grpSp>
        <p:nvGrpSpPr>
          <p:cNvPr id="2" name="Group 8"/>
          <p:cNvGrpSpPr/>
          <p:nvPr/>
        </p:nvGrpSpPr>
        <p:grpSpPr bwMode="auto">
          <a:xfrm>
            <a:off x="44133" y="4495800"/>
            <a:ext cx="762000" cy="665163"/>
            <a:chOff x="130" y="2077"/>
            <a:chExt cx="480" cy="419"/>
          </a:xfrm>
        </p:grpSpPr>
        <p:grpSp>
          <p:nvGrpSpPr>
            <p:cNvPr id="4" name="Group 9"/>
            <p:cNvGrpSpPr/>
            <p:nvPr/>
          </p:nvGrpSpPr>
          <p:grpSpPr bwMode="auto">
            <a:xfrm>
              <a:off x="130" y="2077"/>
              <a:ext cx="480" cy="419"/>
              <a:chOff x="1110" y="2656"/>
              <a:chExt cx="1549" cy="1351"/>
            </a:xfrm>
          </p:grpSpPr>
          <p:sp>
            <p:nvSpPr>
              <p:cNvPr id="5"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6"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7"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9" name="Text Box 13"/>
            <p:cNvSpPr txBox="1">
              <a:spLocks noChangeArrowheads="1"/>
            </p:cNvSpPr>
            <p:nvPr/>
          </p:nvSpPr>
          <p:spPr bwMode="gray">
            <a:xfrm>
              <a:off x="154" y="2113"/>
              <a:ext cx="436"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2.4</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grpSp>
        <p:nvGrpSpPr>
          <p:cNvPr id="10" name="Group 8"/>
          <p:cNvGrpSpPr/>
          <p:nvPr/>
        </p:nvGrpSpPr>
        <p:grpSpPr bwMode="auto">
          <a:xfrm>
            <a:off x="75883" y="5334000"/>
            <a:ext cx="762000" cy="665163"/>
            <a:chOff x="130" y="2077"/>
            <a:chExt cx="480" cy="419"/>
          </a:xfrm>
        </p:grpSpPr>
        <p:grpSp>
          <p:nvGrpSpPr>
            <p:cNvPr id="11" name="Group 9"/>
            <p:cNvGrpSpPr/>
            <p:nvPr/>
          </p:nvGrpSpPr>
          <p:grpSpPr bwMode="auto">
            <a:xfrm>
              <a:off x="130" y="2077"/>
              <a:ext cx="480" cy="419"/>
              <a:chOff x="1110" y="2656"/>
              <a:chExt cx="1549" cy="1351"/>
            </a:xfrm>
          </p:grpSpPr>
          <p:sp>
            <p:nvSpPr>
              <p:cNvPr id="16"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17"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18"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19" name="Text Box 13"/>
            <p:cNvSpPr txBox="1">
              <a:spLocks noChangeArrowheads="1"/>
            </p:cNvSpPr>
            <p:nvPr/>
          </p:nvSpPr>
          <p:spPr bwMode="gray">
            <a:xfrm>
              <a:off x="154" y="2113"/>
              <a:ext cx="436"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2.5</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grpSp>
        <p:nvGrpSpPr>
          <p:cNvPr id="23" name="Group 8"/>
          <p:cNvGrpSpPr/>
          <p:nvPr/>
        </p:nvGrpSpPr>
        <p:grpSpPr bwMode="auto">
          <a:xfrm>
            <a:off x="51753" y="6096000"/>
            <a:ext cx="762000" cy="665163"/>
            <a:chOff x="130" y="2077"/>
            <a:chExt cx="480" cy="419"/>
          </a:xfrm>
        </p:grpSpPr>
        <p:grpSp>
          <p:nvGrpSpPr>
            <p:cNvPr id="28" name="Group 9"/>
            <p:cNvGrpSpPr/>
            <p:nvPr/>
          </p:nvGrpSpPr>
          <p:grpSpPr bwMode="auto">
            <a:xfrm>
              <a:off x="130" y="2077"/>
              <a:ext cx="480" cy="419"/>
              <a:chOff x="1110" y="2656"/>
              <a:chExt cx="1549" cy="1351"/>
            </a:xfrm>
          </p:grpSpPr>
          <p:sp>
            <p:nvSpPr>
              <p:cNvPr id="29"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31"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36"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37" name="Text Box 13"/>
            <p:cNvSpPr txBox="1">
              <a:spLocks noChangeArrowheads="1"/>
            </p:cNvSpPr>
            <p:nvPr/>
          </p:nvSpPr>
          <p:spPr bwMode="gray">
            <a:xfrm>
              <a:off x="154" y="2113"/>
              <a:ext cx="436"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2.6</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4" name="AutoShape 37"/>
          <p:cNvSpPr>
            <a:spLocks noChangeArrowheads="1"/>
          </p:cNvSpPr>
          <p:nvPr/>
        </p:nvSpPr>
        <p:spPr bwMode="auto">
          <a:xfrm>
            <a:off x="776605" y="6020435"/>
            <a:ext cx="5025390"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 và chống cháy đối vơi nhà máy dệt may</a:t>
            </a:r>
            <a:endPar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45" name="AutoShape 37"/>
          <p:cNvSpPr>
            <a:spLocks noChangeArrowheads="1"/>
          </p:cNvSpPr>
          <p:nvPr/>
        </p:nvSpPr>
        <p:spPr bwMode="auto">
          <a:xfrm>
            <a:off x="735965" y="5258435"/>
            <a:ext cx="5066030"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Các phương pháp chữa cháy</a:t>
            </a:r>
            <a:endPar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46" name="AutoShape 37"/>
          <p:cNvSpPr>
            <a:spLocks noChangeArrowheads="1"/>
          </p:cNvSpPr>
          <p:nvPr/>
        </p:nvSpPr>
        <p:spPr bwMode="auto">
          <a:xfrm>
            <a:off x="752475" y="4496435"/>
            <a:ext cx="5049520"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Biện pháp quản lý và PCCN tại DN</a:t>
            </a:r>
            <a:endPar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47" name="Line 7"/>
          <p:cNvSpPr>
            <a:spLocks noChangeShapeType="1"/>
          </p:cNvSpPr>
          <p:nvPr/>
        </p:nvSpPr>
        <p:spPr bwMode="auto">
          <a:xfrm flipV="1">
            <a:off x="744539" y="5054917"/>
            <a:ext cx="8399462" cy="1714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r>
              <a:rPr lang="en-US" dirty="0">
                <a:effectLst>
                  <a:outerShdw blurRad="38100" dist="38100" dir="2700000" algn="tl">
                    <a:srgbClr val="000000">
                      <a:alpha val="43137"/>
                    </a:srgbClr>
                  </a:outerShdw>
                </a:effectLst>
              </a:rPr>
              <a:t>v</a:t>
            </a:r>
            <a:endParaRPr lang="en-US" dirty="0">
              <a:effectLst>
                <a:outerShdw blurRad="38100" dist="38100" dir="2700000" algn="tl">
                  <a:srgbClr val="000000">
                    <a:alpha val="43137"/>
                  </a:srgbClr>
                </a:outerShdw>
              </a:effectLst>
            </a:endParaRPr>
          </a:p>
        </p:txBody>
      </p:sp>
      <p:sp>
        <p:nvSpPr>
          <p:cNvPr id="50" name="Line 7"/>
          <p:cNvSpPr>
            <a:spLocks noChangeShapeType="1"/>
          </p:cNvSpPr>
          <p:nvPr/>
        </p:nvSpPr>
        <p:spPr bwMode="auto">
          <a:xfrm flipV="1">
            <a:off x="744539" y="5829405"/>
            <a:ext cx="8399462" cy="4657"/>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r>
              <a:rPr lang="en-US">
                <a:effectLst>
                  <a:outerShdw blurRad="38100" dist="38100" dir="2700000" algn="tl">
                    <a:srgbClr val="000000">
                      <a:alpha val="43137"/>
                    </a:srgbClr>
                  </a:outerShdw>
                </a:effectLst>
              </a:rPr>
              <a:t>v</a:t>
            </a:r>
            <a:endParaRPr lang="en-US">
              <a:effectLst>
                <a:outerShdw blurRad="38100" dist="38100" dir="2700000" algn="tl">
                  <a:srgbClr val="000000">
                    <a:alpha val="43137"/>
                  </a:srgbClr>
                </a:outerShdw>
              </a:effectLst>
            </a:endParaRPr>
          </a:p>
        </p:txBody>
      </p:sp>
      <p:sp>
        <p:nvSpPr>
          <p:cNvPr id="51" name="Line 7"/>
          <p:cNvSpPr>
            <a:spLocks noChangeShapeType="1"/>
          </p:cNvSpPr>
          <p:nvPr/>
        </p:nvSpPr>
        <p:spPr bwMode="auto">
          <a:xfrm>
            <a:off x="744539" y="6596062"/>
            <a:ext cx="8399462" cy="37887"/>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r>
              <a:rPr lang="en-US">
                <a:effectLst>
                  <a:outerShdw blurRad="38100" dist="38100" dir="2700000" algn="tl">
                    <a:srgbClr val="000000">
                      <a:alpha val="43137"/>
                    </a:srgbClr>
                  </a:outerShdw>
                </a:effectLst>
              </a:rPr>
              <a:t>v</a:t>
            </a:r>
            <a:endParaRPr lang="en-US">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1000"/>
                                        <p:tgtEl>
                                          <p:spTgt spid="8"/>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1000"/>
                                        <p:tgtEl>
                                          <p:spTgt spid="5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left)">
                                      <p:cBhvr>
                                        <p:cTn id="19" dur="1000"/>
                                        <p:tgtEl>
                                          <p:spTgt spid="48"/>
                                        </p:tgtEl>
                                      </p:cBhvr>
                                    </p:animEffect>
                                  </p:childTnLst>
                                </p:cTn>
                              </p:par>
                            </p:childTnLst>
                          </p:cTn>
                        </p:par>
                        <p:par>
                          <p:cTn id="20" fill="hold">
                            <p:stCondLst>
                              <p:cond delay="2500"/>
                            </p:stCondLst>
                            <p:childTnLst>
                              <p:par>
                                <p:cTn id="21" presetID="2" presetClass="entr" presetSubtype="4"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left)">
                                      <p:cBhvr>
                                        <p:cTn id="28" dur="1000"/>
                                        <p:tgtEl>
                                          <p:spTgt spid="5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left)">
                                      <p:cBhvr>
                                        <p:cTn id="31" dur="1000"/>
                                        <p:tgtEl>
                                          <p:spTgt spid="49"/>
                                        </p:tgtEl>
                                      </p:cBhvr>
                                    </p:animEffect>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par>
                          <p:cTn id="37" fill="hold">
                            <p:stCondLst>
                              <p:cond delay="4500"/>
                            </p:stCondLst>
                            <p:childTnLst>
                              <p:par>
                                <p:cTn id="38" presetID="22" presetClass="entr" presetSubtype="8"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1000"/>
                                        <p:tgtEl>
                                          <p:spTgt spid="2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1000"/>
                                        <p:tgtEl>
                                          <p:spTgt spid="20"/>
                                        </p:tgtEl>
                                      </p:cBhvr>
                                    </p:animEffect>
                                  </p:childTnLst>
                                </p:cTn>
                              </p:par>
                            </p:childTnLst>
                          </p:cTn>
                        </p:par>
                        <p:par>
                          <p:cTn id="44" fill="hold">
                            <p:stCondLst>
                              <p:cond delay="5500"/>
                            </p:stCondLst>
                            <p:childTnLst>
                              <p:par>
                                <p:cTn id="45" presetID="2" presetClass="entr" presetSubtype="4"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1+#ppt_h/2"/>
                                          </p:val>
                                        </p:tav>
                                        <p:tav tm="100000">
                                          <p:val>
                                            <p:strVal val="#ppt_y"/>
                                          </p:val>
                                        </p:tav>
                                      </p:tavLst>
                                    </p:anim>
                                  </p:childTnLst>
                                </p:cTn>
                              </p:par>
                            </p:childTnLst>
                          </p:cTn>
                        </p:par>
                        <p:par>
                          <p:cTn id="49" fill="hold">
                            <p:stCondLst>
                              <p:cond delay="6000"/>
                            </p:stCondLst>
                            <p:childTnLst>
                              <p:par>
                                <p:cTn id="50" presetID="2" presetClass="entr" presetSubtype="4"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ppt_x"/>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6500"/>
                            </p:stCondLst>
                            <p:childTnLst>
                              <p:par>
                                <p:cTn id="55" presetID="2" presetClass="entr" presetSubtype="4"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ppt_x"/>
                                          </p:val>
                                        </p:tav>
                                        <p:tav tm="100000">
                                          <p:val>
                                            <p:strVal val="#ppt_x"/>
                                          </p:val>
                                        </p:tav>
                                      </p:tavLst>
                                    </p:anim>
                                    <p:anim calcmode="lin" valueType="num">
                                      <p:cBhvr additive="base">
                                        <p:cTn id="58" dur="500" fill="hold"/>
                                        <p:tgtEl>
                                          <p:spTgt spid="23"/>
                                        </p:tgtEl>
                                        <p:attrNameLst>
                                          <p:attrName>ppt_y</p:attrName>
                                        </p:attrNameLst>
                                      </p:cBhvr>
                                      <p:tavLst>
                                        <p:tav tm="0">
                                          <p:val>
                                            <p:strVal val="1+#ppt_h/2"/>
                                          </p:val>
                                        </p:tav>
                                        <p:tav tm="100000">
                                          <p:val>
                                            <p:strVal val="#ppt_y"/>
                                          </p:val>
                                        </p:tav>
                                      </p:tavLst>
                                    </p:anim>
                                  </p:childTnLst>
                                </p:cTn>
                              </p:par>
                              <p:par>
                                <p:cTn id="59" presetID="22" presetClass="entr" presetSubtype="8"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1000"/>
                                        <p:tgtEl>
                                          <p:spTgt spid="4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left)">
                                      <p:cBhvr>
                                        <p:cTn id="64" dur="1000"/>
                                        <p:tgtEl>
                                          <p:spTgt spid="4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left)">
                                      <p:cBhvr>
                                        <p:cTn id="67" dur="1000"/>
                                        <p:tgtEl>
                                          <p:spTgt spid="46"/>
                                        </p:tgtEl>
                                      </p:cBhvr>
                                    </p:animEffect>
                                  </p:childTnLst>
                                </p:cTn>
                              </p:par>
                            </p:childTnLst>
                          </p:cTn>
                        </p:par>
                        <p:par>
                          <p:cTn id="68" fill="hold">
                            <p:stCondLst>
                              <p:cond delay="7000"/>
                            </p:stCondLst>
                            <p:childTnLst>
                              <p:par>
                                <p:cTn id="69" presetID="22" presetClass="entr" presetSubtype="8" fill="hold"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left)">
                                      <p:cBhvr>
                                        <p:cTn id="71" dur="1000"/>
                                        <p:tgtEl>
                                          <p:spTgt spid="47"/>
                                        </p:tgtEl>
                                      </p:cBhvr>
                                    </p:animEffect>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1000"/>
                                        <p:tgtEl>
                                          <p:spTgt spid="50"/>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wipe(left)">
                                      <p:cBhvr>
                                        <p:cTn id="79"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 grpId="0" bldLvl="0" animBg="1"/>
      <p:bldP spid="49" grpId="0" bldLvl="0" animBg="1"/>
      <p:bldP spid="20" grpId="0" bldLvl="0" animBg="1"/>
      <p:bldP spid="44" grpId="0" bldLvl="0" animBg="1"/>
      <p:bldP spid="45" grpId="0" bldLvl="0" animBg="1"/>
      <p:bldP spid="46" grpId="0" bldLvl="0" animBg="1"/>
    </p:bldLst>
  </p:timing>
</p:sld>
</file>

<file path=ppt/theme/theme1.xml><?xml version="1.0" encoding="utf-8"?>
<a:theme xmlns:a="http://schemas.openxmlformats.org/drawingml/2006/main" name="Ocean">
  <a:themeElements>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lnDef>
  </a:objectDefaults>
  <a:extraClrSchemeLst>
    <a:extraClrScheme>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ln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Globe">
  <a:themeElements>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
        <a:cs typeface="Arial"/>
      </a:majorFont>
      <a:minorFont>
        <a:latin typeface="Verdan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ln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Maple">
  <a:themeElements>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fontScheme name="Maple">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lnDef>
  </a:objectDefaults>
  <a:extraClrSchemeLst>
    <a:extraClrScheme>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Maple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Maple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Maple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Maple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Maple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Maple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Maple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019emeraldsatin">
  <a:themeElements>
    <a:clrScheme name="1_019emeraldsatin 4">
      <a:dk1>
        <a:srgbClr val="000000"/>
      </a:dk1>
      <a:lt1>
        <a:srgbClr val="9ACD32"/>
      </a:lt1>
      <a:dk2>
        <a:srgbClr val="000000"/>
      </a:dk2>
      <a:lt2>
        <a:srgbClr val="919191"/>
      </a:lt2>
      <a:accent1>
        <a:srgbClr val="7DA627"/>
      </a:accent1>
      <a:accent2>
        <a:srgbClr val="DEAA22"/>
      </a:accent2>
      <a:accent3>
        <a:srgbClr val="CAE3AD"/>
      </a:accent3>
      <a:accent4>
        <a:srgbClr val="000000"/>
      </a:accent4>
      <a:accent5>
        <a:srgbClr val="BFD0AC"/>
      </a:accent5>
      <a:accent6>
        <a:srgbClr val="C99A1E"/>
      </a:accent6>
      <a:hlink>
        <a:srgbClr val="2734A4"/>
      </a:hlink>
      <a:folHlink>
        <a:srgbClr val="A42648"/>
      </a:folHlink>
    </a:clrScheme>
    <a:fontScheme name="1_019emeraldsati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019emeraldsatin 1">
        <a:dk1>
          <a:srgbClr val="000000"/>
        </a:dk1>
        <a:lt1>
          <a:srgbClr val="9ACD32"/>
        </a:lt1>
        <a:dk2>
          <a:srgbClr val="000000"/>
        </a:dk2>
        <a:lt2>
          <a:srgbClr val="919191"/>
        </a:lt2>
        <a:accent1>
          <a:srgbClr val="CEE79C"/>
        </a:accent1>
        <a:accent2>
          <a:srgbClr val="C4DC23"/>
        </a:accent2>
        <a:accent3>
          <a:srgbClr val="CAE3AD"/>
        </a:accent3>
        <a:accent4>
          <a:srgbClr val="000000"/>
        </a:accent4>
        <a:accent5>
          <a:srgbClr val="E3F1CB"/>
        </a:accent5>
        <a:accent6>
          <a:srgbClr val="B1C71F"/>
        </a:accent6>
        <a:hlink>
          <a:srgbClr val="719824"/>
        </a:hlink>
        <a:folHlink>
          <a:srgbClr val="526929"/>
        </a:folHlink>
      </a:clrScheme>
      <a:clrMap bg1="lt1" tx1="dk1" bg2="lt2" tx2="dk2" accent1="accent1" accent2="accent2" accent3="accent3" accent4="accent4" accent5="accent5" accent6="accent6" hlink="hlink" folHlink="folHlink"/>
    </a:extraClrScheme>
    <a:extraClrScheme>
      <a:clrScheme name="1_019emeraldsatin 2">
        <a:dk1>
          <a:srgbClr val="000000"/>
        </a:dk1>
        <a:lt1>
          <a:srgbClr val="9ACD32"/>
        </a:lt1>
        <a:dk2>
          <a:srgbClr val="000000"/>
        </a:dk2>
        <a:lt2>
          <a:srgbClr val="919191"/>
        </a:lt2>
        <a:accent1>
          <a:srgbClr val="5BCBD8"/>
        </a:accent1>
        <a:accent2>
          <a:srgbClr val="D2E54D"/>
        </a:accent2>
        <a:accent3>
          <a:srgbClr val="CAE3AD"/>
        </a:accent3>
        <a:accent4>
          <a:srgbClr val="000000"/>
        </a:accent4>
        <a:accent5>
          <a:srgbClr val="B5E2E9"/>
        </a:accent5>
        <a:accent6>
          <a:srgbClr val="BECF45"/>
        </a:accent6>
        <a:hlink>
          <a:srgbClr val="6C9023"/>
        </a:hlink>
        <a:folHlink>
          <a:srgbClr val="1D727A"/>
        </a:folHlink>
      </a:clrScheme>
      <a:clrMap bg1="lt1" tx1="dk1" bg2="lt2" tx2="dk2" accent1="accent1" accent2="accent2" accent3="accent3" accent4="accent4" accent5="accent5" accent6="accent6" hlink="hlink" folHlink="folHlink"/>
    </a:extraClrScheme>
    <a:extraClrScheme>
      <a:clrScheme name="1_019emeraldsatin 3">
        <a:dk1>
          <a:srgbClr val="000000"/>
        </a:dk1>
        <a:lt1>
          <a:srgbClr val="9ACD32"/>
        </a:lt1>
        <a:dk2>
          <a:srgbClr val="000000"/>
        </a:dk2>
        <a:lt2>
          <a:srgbClr val="919191"/>
        </a:lt2>
        <a:accent1>
          <a:srgbClr val="E4774D"/>
        </a:accent1>
        <a:accent2>
          <a:srgbClr val="CB59D8"/>
        </a:accent2>
        <a:accent3>
          <a:srgbClr val="CAE3AD"/>
        </a:accent3>
        <a:accent4>
          <a:srgbClr val="000000"/>
        </a:accent4>
        <a:accent5>
          <a:srgbClr val="EFBDB2"/>
        </a:accent5>
        <a:accent6>
          <a:srgbClr val="B850C4"/>
        </a:accent6>
        <a:hlink>
          <a:srgbClr val="5D7C1D"/>
        </a:hlink>
        <a:folHlink>
          <a:srgbClr val="238590"/>
        </a:folHlink>
      </a:clrScheme>
      <a:clrMap bg1="lt1" tx1="dk1" bg2="lt2" tx2="dk2" accent1="accent1" accent2="accent2" accent3="accent3" accent4="accent4" accent5="accent5" accent6="accent6" hlink="hlink" folHlink="folHlink"/>
    </a:extraClrScheme>
    <a:extraClrScheme>
      <a:clrScheme name="1_019emeraldsatin 4">
        <a:dk1>
          <a:srgbClr val="000000"/>
        </a:dk1>
        <a:lt1>
          <a:srgbClr val="9ACD32"/>
        </a:lt1>
        <a:dk2>
          <a:srgbClr val="000000"/>
        </a:dk2>
        <a:lt2>
          <a:srgbClr val="919191"/>
        </a:lt2>
        <a:accent1>
          <a:srgbClr val="7DA627"/>
        </a:accent1>
        <a:accent2>
          <a:srgbClr val="DEAA22"/>
        </a:accent2>
        <a:accent3>
          <a:srgbClr val="CAE3AD"/>
        </a:accent3>
        <a:accent4>
          <a:srgbClr val="000000"/>
        </a:accent4>
        <a:accent5>
          <a:srgbClr val="BFD0AC"/>
        </a:accent5>
        <a:accent6>
          <a:srgbClr val="C99A1E"/>
        </a:accent6>
        <a:hlink>
          <a:srgbClr val="2734A4"/>
        </a:hlink>
        <a:folHlink>
          <a:srgbClr val="A426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9930</Words>
  <Application>WPS Presentation</Application>
  <PresentationFormat>On-screen Show (4:3)</PresentationFormat>
  <Paragraphs>340</Paragraphs>
  <Slides>32</Slides>
  <Notes>16</Notes>
  <HiddenSlides>0</HiddenSlides>
  <MMClips>0</MMClips>
  <ScaleCrop>false</ScaleCrop>
  <HeadingPairs>
    <vt:vector size="6" baseType="variant">
      <vt:variant>
        <vt:lpstr>已用的字体</vt:lpstr>
      </vt:variant>
      <vt:variant>
        <vt:i4>14</vt:i4>
      </vt:variant>
      <vt:variant>
        <vt:lpstr>主题</vt:lpstr>
      </vt:variant>
      <vt:variant>
        <vt:i4>5</vt:i4>
      </vt:variant>
      <vt:variant>
        <vt:lpstr>幻灯片标题</vt:lpstr>
      </vt:variant>
      <vt:variant>
        <vt:i4>32</vt:i4>
      </vt:variant>
    </vt:vector>
  </HeadingPairs>
  <TitlesOfParts>
    <vt:vector size="51" baseType="lpstr">
      <vt:lpstr>Arial</vt:lpstr>
      <vt:lpstr>SimSun</vt:lpstr>
      <vt:lpstr>Wingdings</vt:lpstr>
      <vt:lpstr>VNI-Avo</vt:lpstr>
      <vt:lpstr>Tahoma</vt:lpstr>
      <vt:lpstr>Times New Roman</vt:lpstr>
      <vt:lpstr>VNI-Ariston</vt:lpstr>
      <vt:lpstr>VNI-Times</vt:lpstr>
      <vt:lpstr>Microsoft YaHei</vt:lpstr>
      <vt:lpstr>Arial Unicode MS</vt:lpstr>
      <vt:lpstr>Symbol</vt:lpstr>
      <vt:lpstr>Verdana</vt:lpstr>
      <vt:lpstr>ti</vt:lpstr>
      <vt:lpstr>Segoe Print</vt:lpstr>
      <vt:lpstr>Ocean</vt:lpstr>
      <vt:lpstr>Watermark</vt:lpstr>
      <vt:lpstr>Globe</vt:lpstr>
      <vt:lpstr>Maple</vt:lpstr>
      <vt:lpstr>1_019emeraldsatin</vt:lpstr>
      <vt:lpstr>Môn: AN TOÀN LAO ĐỘNG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&lt;egyptian hak&gt;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egyptian hak</dc:creator>
  <cp:lastModifiedBy>admin</cp:lastModifiedBy>
  <cp:revision>681</cp:revision>
  <dcterms:created xsi:type="dcterms:W3CDTF">2006-11-05T16:52:00Z</dcterms:created>
  <dcterms:modified xsi:type="dcterms:W3CDTF">2021-02-24T02:29:09Z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1033-11.2.0.9967</vt:lpwstr>
  </property>
</Properties>
</file>