
<file path=[Content_Types].xml><?xml version="1.0" encoding="utf-8"?>
<Types xmlns="http://schemas.openxmlformats.org/package/2006/content-types">
  <Default Extension="jpeg" ContentType="image/jpeg"/>
  <Default Extension="JPG" ContentType="image/.jpg"/>
  <Default Extension="wmf" ContentType="image/x-wmf"/>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16.fntdata" ContentType="application/x-fontdata"/>
  <Override PartName="/ppt/fonts/font17.fntdata" ContentType="application/x-fontdata"/>
  <Override PartName="/ppt/fonts/font18.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3"/>
    <p:sldMasterId id="2147483673" r:id="rId4"/>
    <p:sldMasterId id="2147483686" r:id="rId5"/>
    <p:sldMasterId id="2147483698" r:id="rId6"/>
  </p:sldMasterIdLst>
  <p:notesMasterIdLst>
    <p:notesMasterId r:id="rId9"/>
  </p:notesMasterIdLst>
  <p:sldIdLst>
    <p:sldId id="379" r:id="rId7"/>
    <p:sldId id="695" r:id="rId8"/>
    <p:sldId id="746" r:id="rId10"/>
    <p:sldId id="747" r:id="rId11"/>
    <p:sldId id="748" r:id="rId12"/>
    <p:sldId id="749" r:id="rId13"/>
    <p:sldId id="776" r:id="rId14"/>
    <p:sldId id="777" r:id="rId15"/>
    <p:sldId id="778" r:id="rId16"/>
    <p:sldId id="779" r:id="rId17"/>
    <p:sldId id="780" r:id="rId18"/>
    <p:sldId id="781" r:id="rId19"/>
    <p:sldId id="783" r:id="rId20"/>
    <p:sldId id="784" r:id="rId21"/>
    <p:sldId id="785" r:id="rId22"/>
    <p:sldId id="786" r:id="rId23"/>
    <p:sldId id="787" r:id="rId24"/>
    <p:sldId id="519" r:id="rId25"/>
    <p:sldId id="684" r:id="rId26"/>
    <p:sldId id="685" r:id="rId27"/>
    <p:sldId id="686" r:id="rId28"/>
    <p:sldId id="724" r:id="rId29"/>
    <p:sldId id="687" r:id="rId30"/>
    <p:sldId id="689" r:id="rId31"/>
    <p:sldId id="750" r:id="rId32"/>
    <p:sldId id="727" r:id="rId33"/>
    <p:sldId id="700" r:id="rId34"/>
    <p:sldId id="701" r:id="rId35"/>
    <p:sldId id="702" r:id="rId36"/>
    <p:sldId id="741" r:id="rId37"/>
    <p:sldId id="742" r:id="rId38"/>
    <p:sldId id="743" r:id="rId39"/>
    <p:sldId id="744" r:id="rId40"/>
    <p:sldId id="745" r:id="rId41"/>
    <p:sldId id="740" r:id="rId42"/>
    <p:sldId id="730" r:id="rId43"/>
    <p:sldId id="731" r:id="rId44"/>
    <p:sldId id="732" r:id="rId45"/>
    <p:sldId id="733" r:id="rId46"/>
    <p:sldId id="734" r:id="rId47"/>
    <p:sldId id="735" r:id="rId48"/>
    <p:sldId id="736" r:id="rId49"/>
    <p:sldId id="683" r:id="rId50"/>
  </p:sldIdLst>
  <p:sldSz cx="9144000" cy="6858000" type="screen4x3"/>
  <p:notesSz cx="6858000" cy="9144000"/>
  <p:embeddedFontLst>
    <p:embeddedFont>
      <p:font typeface="SimSun" panose="02010600030101010101" pitchFamily="2" charset="-122"/>
      <p:regular r:id="rId54"/>
    </p:embeddedFont>
    <p:embeddedFont>
      <p:font typeface="VNI-Avo" pitchFamily="2" charset="0"/>
      <p:regular r:id="rId55"/>
      <p:bold r:id="rId56"/>
      <p:italic r:id="rId57"/>
    </p:embeddedFont>
    <p:embeddedFont>
      <p:font typeface="Tahoma" panose="020B0604030504040204" pitchFamily="34" charset="0"/>
      <p:regular r:id="rId58"/>
      <p:bold r:id="rId59"/>
    </p:embeddedFont>
    <p:embeddedFont>
      <p:font typeface="VNI-Ariston" pitchFamily="2" charset="0"/>
      <p:boldItalic r:id="rId60"/>
    </p:embeddedFont>
    <p:embeddedFont>
      <p:font typeface="VNI-Times" pitchFamily="2" charset="0"/>
      <p:regular r:id="rId61"/>
      <p:bold r:id="rId62"/>
      <p:italic r:id="rId63"/>
    </p:embeddedFont>
    <p:embeddedFont>
      <p:font typeface="Verdana" panose="020B0604030504040204" charset="0"/>
      <p:regular r:id="rId64"/>
      <p:bold r:id="rId65"/>
      <p:italic r:id="rId66"/>
      <p:boldItalic r:id="rId67"/>
    </p:embeddedFont>
    <p:embeddedFont>
      <p:font typeface="Calibri" panose="020F0502020204030204" charset="0"/>
      <p:regular r:id="rId68"/>
      <p:bold r:id="rId69"/>
      <p:italic r:id="rId70"/>
      <p:boldItalic r:id="rId71"/>
    </p:embeddedFont>
  </p:embeddedFontLst>
  <p:defaultTextStyle>
    <a:defPPr>
      <a:defRPr lang="en-US"/>
    </a:defPPr>
    <a:lvl1pPr algn="l" rtl="0" eaLnBrk="0" fontAlgn="base" hangingPunct="0">
      <a:spcBef>
        <a:spcPct val="0"/>
      </a:spcBef>
      <a:spcAft>
        <a:spcPct val="0"/>
      </a:spcAft>
      <a:defRPr sz="2800" kern="1200">
        <a:solidFill>
          <a:schemeClr val="tx1"/>
        </a:solidFill>
        <a:latin typeface="VNI-Avo" pitchFamily="2" charset="0"/>
        <a:ea typeface="+mn-ea"/>
        <a:cs typeface="Arial" panose="020B0604020202020204" pitchFamily="34" charset="0"/>
      </a:defRPr>
    </a:lvl1pPr>
    <a:lvl2pPr marL="457200" algn="l" rtl="0" eaLnBrk="0" fontAlgn="base" hangingPunct="0">
      <a:spcBef>
        <a:spcPct val="0"/>
      </a:spcBef>
      <a:spcAft>
        <a:spcPct val="0"/>
      </a:spcAft>
      <a:defRPr sz="2800" kern="1200">
        <a:solidFill>
          <a:schemeClr val="tx1"/>
        </a:solidFill>
        <a:latin typeface="VNI-Avo" pitchFamily="2" charset="0"/>
        <a:ea typeface="+mn-ea"/>
        <a:cs typeface="Arial" panose="020B0604020202020204" pitchFamily="34" charset="0"/>
      </a:defRPr>
    </a:lvl2pPr>
    <a:lvl3pPr marL="914400" algn="l" rtl="0" eaLnBrk="0" fontAlgn="base" hangingPunct="0">
      <a:spcBef>
        <a:spcPct val="0"/>
      </a:spcBef>
      <a:spcAft>
        <a:spcPct val="0"/>
      </a:spcAft>
      <a:defRPr sz="2800" kern="1200">
        <a:solidFill>
          <a:schemeClr val="tx1"/>
        </a:solidFill>
        <a:latin typeface="VNI-Avo" pitchFamily="2" charset="0"/>
        <a:ea typeface="+mn-ea"/>
        <a:cs typeface="Arial" panose="020B0604020202020204" pitchFamily="34" charset="0"/>
      </a:defRPr>
    </a:lvl3pPr>
    <a:lvl4pPr marL="1371600" algn="l" rtl="0" eaLnBrk="0" fontAlgn="base" hangingPunct="0">
      <a:spcBef>
        <a:spcPct val="0"/>
      </a:spcBef>
      <a:spcAft>
        <a:spcPct val="0"/>
      </a:spcAft>
      <a:defRPr sz="2800" kern="1200">
        <a:solidFill>
          <a:schemeClr val="tx1"/>
        </a:solidFill>
        <a:latin typeface="VNI-Avo" pitchFamily="2" charset="0"/>
        <a:ea typeface="+mn-ea"/>
        <a:cs typeface="Arial" panose="020B0604020202020204" pitchFamily="34" charset="0"/>
      </a:defRPr>
    </a:lvl4pPr>
    <a:lvl5pPr marL="1828800" algn="l" rtl="0" eaLnBrk="0" fontAlgn="base" hangingPunct="0">
      <a:spcBef>
        <a:spcPct val="0"/>
      </a:spcBef>
      <a:spcAft>
        <a:spcPct val="0"/>
      </a:spcAft>
      <a:defRPr sz="2800" kern="1200">
        <a:solidFill>
          <a:schemeClr val="tx1"/>
        </a:solidFill>
        <a:latin typeface="VNI-Avo" pitchFamily="2" charset="0"/>
        <a:ea typeface="+mn-ea"/>
        <a:cs typeface="Arial" panose="020B0604020202020204" pitchFamily="34" charset="0"/>
      </a:defRPr>
    </a:lvl5pPr>
    <a:lvl6pPr marL="2286000" algn="l" defTabSz="914400" rtl="0" eaLnBrk="1" latinLnBrk="0" hangingPunct="1">
      <a:defRPr sz="2800" kern="1200">
        <a:solidFill>
          <a:schemeClr val="tx1"/>
        </a:solidFill>
        <a:latin typeface="VNI-Avo" pitchFamily="2" charset="0"/>
        <a:ea typeface="+mn-ea"/>
        <a:cs typeface="Arial" panose="020B0604020202020204" pitchFamily="34" charset="0"/>
      </a:defRPr>
    </a:lvl6pPr>
    <a:lvl7pPr marL="2743200" algn="l" defTabSz="914400" rtl="0" eaLnBrk="1" latinLnBrk="0" hangingPunct="1">
      <a:defRPr sz="2800" kern="1200">
        <a:solidFill>
          <a:schemeClr val="tx1"/>
        </a:solidFill>
        <a:latin typeface="VNI-Avo" pitchFamily="2" charset="0"/>
        <a:ea typeface="+mn-ea"/>
        <a:cs typeface="Arial" panose="020B0604020202020204" pitchFamily="34" charset="0"/>
      </a:defRPr>
    </a:lvl7pPr>
    <a:lvl8pPr marL="3200400" algn="l" defTabSz="914400" rtl="0" eaLnBrk="1" latinLnBrk="0" hangingPunct="1">
      <a:defRPr sz="2800" kern="1200">
        <a:solidFill>
          <a:schemeClr val="tx1"/>
        </a:solidFill>
        <a:latin typeface="VNI-Avo" pitchFamily="2" charset="0"/>
        <a:ea typeface="+mn-ea"/>
        <a:cs typeface="Arial" panose="020B0604020202020204" pitchFamily="34" charset="0"/>
      </a:defRPr>
    </a:lvl8pPr>
    <a:lvl9pPr marL="3657600" algn="l" defTabSz="914400" rtl="0" eaLnBrk="1" latinLnBrk="0" hangingPunct="1">
      <a:defRPr sz="2800" kern="1200">
        <a:solidFill>
          <a:schemeClr val="tx1"/>
        </a:solidFill>
        <a:latin typeface="VNI-Avo" pitchFamily="2" charset="0"/>
        <a:ea typeface="+mn-ea"/>
        <a:cs typeface="Arial" panose="020B0604020202020204"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6CB4A6"/>
    <a:srgbClr val="6600CC"/>
    <a:srgbClr val="FFFF00"/>
    <a:srgbClr val="66FFCC"/>
    <a:srgbClr val="6666FF"/>
    <a:srgbClr val="00FFFF"/>
    <a:srgbClr val="CC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79" autoAdjust="0"/>
    <p:restoredTop sz="96906" autoAdjust="0"/>
  </p:normalViewPr>
  <p:slideViewPr>
    <p:cSldViewPr>
      <p:cViewPr varScale="1">
        <p:scale>
          <a:sx n="69" d="100"/>
          <a:sy n="69" d="100"/>
        </p:scale>
        <p:origin x="648" y="72"/>
      </p:cViewPr>
      <p:guideLst>
        <p:guide orient="horz" pos="2154"/>
        <p:guide pos="287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2.xml"/><Relationship Id="rId71" Type="http://schemas.openxmlformats.org/officeDocument/2006/relationships/font" Target="fonts/font18.fntdata"/><Relationship Id="rId70" Type="http://schemas.openxmlformats.org/officeDocument/2006/relationships/font" Target="fonts/font17.fntdata"/><Relationship Id="rId7" Type="http://schemas.openxmlformats.org/officeDocument/2006/relationships/slide" Target="slides/slide1.xml"/><Relationship Id="rId69" Type="http://schemas.openxmlformats.org/officeDocument/2006/relationships/font" Target="fonts/font16.fntdata"/><Relationship Id="rId68" Type="http://schemas.openxmlformats.org/officeDocument/2006/relationships/font" Target="fonts/font15.fntdata"/><Relationship Id="rId67" Type="http://schemas.openxmlformats.org/officeDocument/2006/relationships/font" Target="fonts/font14.fntdata"/><Relationship Id="rId66" Type="http://schemas.openxmlformats.org/officeDocument/2006/relationships/font" Target="fonts/font13.fntdata"/><Relationship Id="rId65" Type="http://schemas.openxmlformats.org/officeDocument/2006/relationships/font" Target="fonts/font12.fntdata"/><Relationship Id="rId64" Type="http://schemas.openxmlformats.org/officeDocument/2006/relationships/font" Target="fonts/font11.fntdata"/><Relationship Id="rId63" Type="http://schemas.openxmlformats.org/officeDocument/2006/relationships/font" Target="fonts/font10.fntdata"/><Relationship Id="rId62" Type="http://schemas.openxmlformats.org/officeDocument/2006/relationships/font" Target="fonts/font9.fntdata"/><Relationship Id="rId61" Type="http://schemas.openxmlformats.org/officeDocument/2006/relationships/font" Target="fonts/font8.fntdata"/><Relationship Id="rId60" Type="http://schemas.openxmlformats.org/officeDocument/2006/relationships/font" Target="fonts/font7.fntdata"/><Relationship Id="rId6" Type="http://schemas.openxmlformats.org/officeDocument/2006/relationships/slideMaster" Target="slideMasters/slideMaster5.xml"/><Relationship Id="rId59" Type="http://schemas.openxmlformats.org/officeDocument/2006/relationships/font" Target="fonts/font6.fntdata"/><Relationship Id="rId58" Type="http://schemas.openxmlformats.org/officeDocument/2006/relationships/font" Target="fonts/font5.fntdata"/><Relationship Id="rId57" Type="http://schemas.openxmlformats.org/officeDocument/2006/relationships/font" Target="fonts/font4.fntdata"/><Relationship Id="rId56" Type="http://schemas.openxmlformats.org/officeDocument/2006/relationships/font" Target="fonts/font3.fntdata"/><Relationship Id="rId55" Type="http://schemas.openxmlformats.org/officeDocument/2006/relationships/font" Target="fonts/font2.fntdata"/><Relationship Id="rId54" Type="http://schemas.openxmlformats.org/officeDocument/2006/relationships/font" Target="fonts/font1.fntdata"/><Relationship Id="rId53" Type="http://schemas.openxmlformats.org/officeDocument/2006/relationships/tableStyles" Target="tableStyles.xml"/><Relationship Id="rId52" Type="http://schemas.openxmlformats.org/officeDocument/2006/relationships/viewProps" Target="viewProps.xml"/><Relationship Id="rId51" Type="http://schemas.openxmlformats.org/officeDocument/2006/relationships/presProps" Target="presProps.xml"/><Relationship Id="rId50" Type="http://schemas.openxmlformats.org/officeDocument/2006/relationships/slide" Target="slides/slide43.xml"/><Relationship Id="rId5" Type="http://schemas.openxmlformats.org/officeDocument/2006/relationships/slideMaster" Target="slideMasters/slideMaster4.xml"/><Relationship Id="rId49" Type="http://schemas.openxmlformats.org/officeDocument/2006/relationships/slide" Target="slides/slide42.xml"/><Relationship Id="rId48" Type="http://schemas.openxmlformats.org/officeDocument/2006/relationships/slide" Target="slides/slide41.xml"/><Relationship Id="rId47" Type="http://schemas.openxmlformats.org/officeDocument/2006/relationships/slide" Target="slides/slide40.xml"/><Relationship Id="rId46" Type="http://schemas.openxmlformats.org/officeDocument/2006/relationships/slide" Target="slides/slide39.xml"/><Relationship Id="rId45" Type="http://schemas.openxmlformats.org/officeDocument/2006/relationships/slide" Target="slides/slide38.xml"/><Relationship Id="rId44" Type="http://schemas.openxmlformats.org/officeDocument/2006/relationships/slide" Target="slides/slide37.xml"/><Relationship Id="rId43" Type="http://schemas.openxmlformats.org/officeDocument/2006/relationships/slide" Target="slides/slide36.xml"/><Relationship Id="rId42" Type="http://schemas.openxmlformats.org/officeDocument/2006/relationships/slide" Target="slides/slide35.xml"/><Relationship Id="rId41" Type="http://schemas.openxmlformats.org/officeDocument/2006/relationships/slide" Target="slides/slide34.xml"/><Relationship Id="rId40" Type="http://schemas.openxmlformats.org/officeDocument/2006/relationships/slide" Target="slides/slide33.xml"/><Relationship Id="rId4" Type="http://schemas.openxmlformats.org/officeDocument/2006/relationships/slideMaster" Target="slideMasters/slideMaster3.xml"/><Relationship Id="rId39" Type="http://schemas.openxmlformats.org/officeDocument/2006/relationships/slide" Target="slides/slide32.xml"/><Relationship Id="rId38" Type="http://schemas.openxmlformats.org/officeDocument/2006/relationships/slide" Target="slides/slide31.xml"/><Relationship Id="rId37" Type="http://schemas.openxmlformats.org/officeDocument/2006/relationships/slide" Target="slides/slide30.xml"/><Relationship Id="rId36" Type="http://schemas.openxmlformats.org/officeDocument/2006/relationships/slide" Target="slides/slide29.xml"/><Relationship Id="rId35" Type="http://schemas.openxmlformats.org/officeDocument/2006/relationships/slide" Target="slides/slide28.xml"/><Relationship Id="rId34" Type="http://schemas.openxmlformats.org/officeDocument/2006/relationships/slide" Target="slides/slide27.xml"/><Relationship Id="rId33" Type="http://schemas.openxmlformats.org/officeDocument/2006/relationships/slide" Target="slides/slide26.xml"/><Relationship Id="rId32" Type="http://schemas.openxmlformats.org/officeDocument/2006/relationships/slide" Target="slides/slide25.xml"/><Relationship Id="rId31" Type="http://schemas.openxmlformats.org/officeDocument/2006/relationships/slide" Target="slides/slide24.xml"/><Relationship Id="rId30" Type="http://schemas.openxmlformats.org/officeDocument/2006/relationships/slide" Target="slides/slide23.xml"/><Relationship Id="rId3" Type="http://schemas.openxmlformats.org/officeDocument/2006/relationships/slideMaster" Target="slideMasters/slideMaster2.xml"/><Relationship Id="rId29" Type="http://schemas.openxmlformats.org/officeDocument/2006/relationships/slide" Target="slides/slide22.xml"/><Relationship Id="rId28" Type="http://schemas.openxmlformats.org/officeDocument/2006/relationships/slide" Target="slides/slide21.xml"/><Relationship Id="rId27" Type="http://schemas.openxmlformats.org/officeDocument/2006/relationships/slide" Target="slides/slide20.xml"/><Relationship Id="rId26" Type="http://schemas.openxmlformats.org/officeDocument/2006/relationships/slide" Target="slides/slide19.xml"/><Relationship Id="rId25" Type="http://schemas.openxmlformats.org/officeDocument/2006/relationships/slide" Target="slides/slide18.xml"/><Relationship Id="rId24" Type="http://schemas.openxmlformats.org/officeDocument/2006/relationships/slide" Target="slides/slide17.xml"/><Relationship Id="rId23" Type="http://schemas.openxmlformats.org/officeDocument/2006/relationships/slide" Target="slides/slide16.xml"/><Relationship Id="rId22" Type="http://schemas.openxmlformats.org/officeDocument/2006/relationships/slide" Target="slides/slide15.xml"/><Relationship Id="rId21" Type="http://schemas.openxmlformats.org/officeDocument/2006/relationships/slide" Target="slides/slide14.xml"/><Relationship Id="rId20" Type="http://schemas.openxmlformats.org/officeDocument/2006/relationships/slide" Target="slides/slide13.xml"/><Relationship Id="rId2" Type="http://schemas.openxmlformats.org/officeDocument/2006/relationships/theme" Target="theme/theme1.xml"/><Relationship Id="rId19" Type="http://schemas.openxmlformats.org/officeDocument/2006/relationships/slide" Target="slides/slide12.xml"/><Relationship Id="rId18" Type="http://schemas.openxmlformats.org/officeDocument/2006/relationships/slide" Target="slides/slide11.xml"/><Relationship Id="rId17" Type="http://schemas.openxmlformats.org/officeDocument/2006/relationships/slide" Target="slides/slide10.xml"/><Relationship Id="rId16" Type="http://schemas.openxmlformats.org/officeDocument/2006/relationships/slide" Target="slides/slide9.xml"/><Relationship Id="rId15" Type="http://schemas.openxmlformats.org/officeDocument/2006/relationships/slide" Target="slides/slide8.xml"/><Relationship Id="rId14" Type="http://schemas.openxmlformats.org/officeDocument/2006/relationships/slide" Target="slides/slide7.xml"/><Relationship Id="rId13" Type="http://schemas.openxmlformats.org/officeDocument/2006/relationships/slide" Target="slides/slide6.xml"/><Relationship Id="rId12" Type="http://schemas.openxmlformats.org/officeDocument/2006/relationships/slide" Target="slides/slide5.xml"/><Relationship Id="rId11" Type="http://schemas.openxmlformats.org/officeDocument/2006/relationships/slide" Target="slides/slide4.xml"/><Relationship Id="rId10" Type="http://schemas.openxmlformats.org/officeDocument/2006/relationships/slide" Target="slides/slide3.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137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l" eaLnBrk="1" hangingPunct="1">
              <a:spcBef>
                <a:spcPct val="0"/>
              </a:spcBef>
              <a:buClrTx/>
              <a:buFontTx/>
              <a:buNone/>
              <a:defRPr sz="1200">
                <a:effectLst/>
                <a:latin typeface="Arial" panose="020B0604020202020204" pitchFamily="34" charset="0"/>
              </a:defRPr>
            </a:lvl1pPr>
          </a:lstStyle>
          <a:p>
            <a:pPr>
              <a:defRPr/>
            </a:pPr>
            <a:endParaRPr lang="en-US" altLang="en-US"/>
          </a:p>
        </p:txBody>
      </p:sp>
      <p:sp>
        <p:nvSpPr>
          <p:cNvPr id="10137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spcBef>
                <a:spcPct val="0"/>
              </a:spcBef>
              <a:buClrTx/>
              <a:buFontTx/>
              <a:buNone/>
              <a:defRPr sz="1200">
                <a:effectLst/>
                <a:latin typeface="Arial" panose="020B0604020202020204" pitchFamily="34" charset="0"/>
              </a:defRPr>
            </a:lvl1pPr>
          </a:lstStyle>
          <a:p>
            <a:pPr>
              <a:defRPr/>
            </a:pPr>
            <a:endParaRPr lang="en-US" altLang="en-US"/>
          </a:p>
        </p:txBody>
      </p:sp>
      <p:sp>
        <p:nvSpPr>
          <p:cNvPr id="1536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0138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en-US" altLang="en-US" noProof="0" smtClean="0"/>
              <a:t>Click to edit Master text styles</a:t>
            </a:r>
            <a:endParaRPr lang="en-US" altLang="en-US" noProof="0" smtClean="0"/>
          </a:p>
          <a:p>
            <a:pPr lvl="1"/>
            <a:r>
              <a:rPr lang="en-US" altLang="en-US" noProof="0" smtClean="0"/>
              <a:t>Second level</a:t>
            </a:r>
            <a:endParaRPr lang="en-US" altLang="en-US" noProof="0" smtClean="0"/>
          </a:p>
          <a:p>
            <a:pPr lvl="2"/>
            <a:r>
              <a:rPr lang="en-US" altLang="en-US" noProof="0" smtClean="0"/>
              <a:t>Third level</a:t>
            </a:r>
            <a:endParaRPr lang="en-US" altLang="en-US" noProof="0" smtClean="0"/>
          </a:p>
          <a:p>
            <a:pPr lvl="3"/>
            <a:r>
              <a:rPr lang="en-US" altLang="en-US" noProof="0" smtClean="0"/>
              <a:t>Fourth level</a:t>
            </a:r>
            <a:endParaRPr lang="en-US" altLang="en-US" noProof="0" smtClean="0"/>
          </a:p>
          <a:p>
            <a:pPr lvl="4"/>
            <a:r>
              <a:rPr lang="en-US" altLang="en-US" noProof="0" smtClean="0"/>
              <a:t>Fifth level</a:t>
            </a:r>
            <a:endParaRPr lang="en-US" altLang="en-US" noProof="0" smtClean="0"/>
          </a:p>
        </p:txBody>
      </p:sp>
      <p:sp>
        <p:nvSpPr>
          <p:cNvPr id="10138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l" eaLnBrk="1" hangingPunct="1">
              <a:spcBef>
                <a:spcPct val="0"/>
              </a:spcBef>
              <a:buClrTx/>
              <a:buFontTx/>
              <a:buNone/>
              <a:defRPr sz="1200">
                <a:effectLst/>
                <a:latin typeface="Arial" panose="020B0604020202020204" pitchFamily="34" charset="0"/>
              </a:defRPr>
            </a:lvl1pPr>
          </a:lstStyle>
          <a:p>
            <a:pPr>
              <a:defRPr/>
            </a:pPr>
            <a:endParaRPr lang="en-US" altLang="en-US"/>
          </a:p>
        </p:txBody>
      </p:sp>
      <p:sp>
        <p:nvSpPr>
          <p:cNvPr id="10138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1" hangingPunct="1">
              <a:spcBef>
                <a:spcPct val="0"/>
              </a:spcBef>
              <a:buClrTx/>
              <a:buFontTx/>
              <a:buNone/>
              <a:defRPr sz="1200">
                <a:effectLst/>
                <a:latin typeface="Arial" panose="020B0604020202020204" pitchFamily="34" charset="0"/>
              </a:defRPr>
            </a:lvl1pPr>
          </a:lstStyle>
          <a:p>
            <a:pPr>
              <a:defRPr/>
            </a:pPr>
            <a:fld id="{3BCDEEBC-B7F6-44B7-9DFE-BB722161386A}" type="slidenum">
              <a:rPr lang="en-US" altLang="en-US"/>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pPr algn="r" eaLnBrk="1" hangingPunct="1"/>
            <a:fld id="{2CF2B4AB-561E-4D17-99FF-2B1A41569F1A}" type="slidenum">
              <a:rPr lang="en-US" altLang="en-US" sz="1200">
                <a:solidFill>
                  <a:srgbClr val="000000"/>
                </a:solidFill>
                <a:latin typeface="Arial" panose="020B0604020202020204" pitchFamily="34" charset="0"/>
              </a:rPr>
            </a:fld>
            <a:endParaRPr lang="en-US" altLang="en-US" sz="1200">
              <a:solidFill>
                <a:srgbClr val="000000"/>
              </a:solidFill>
              <a:latin typeface="Arial" panose="020B0604020202020204" pitchFamily="34" charset="0"/>
            </a:endParaRPr>
          </a:p>
        </p:txBody>
      </p:sp>
      <p:sp>
        <p:nvSpPr>
          <p:cNvPr id="18435" name="Rectangle 2"/>
          <p:cNvSpPr>
            <a:spLocks noGrp="1" noRot="1" noChangeAspect="1" noChangeArrowheads="1" noTextEdit="1"/>
          </p:cNvSpPr>
          <p:nvPr>
            <p:ph type="sldImg"/>
          </p:nvPr>
        </p:nvSpPr>
        <p:spPr/>
      </p:sp>
      <p:sp>
        <p:nvSpPr>
          <p:cNvPr id="18436" name="Rectangle 3"/>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p:sp>
      <p:sp>
        <p:nvSpPr>
          <p:cNvPr id="86019" name="Notes Placeholder 2"/>
          <p:cNvSpPr>
            <a:spLocks noGrp="1"/>
          </p:cNvSpPr>
          <p:nvPr>
            <p:ph type="body" idx="1"/>
          </p:nvPr>
        </p:nvSpPr>
        <p:spPr>
          <a:noFill/>
        </p:spPr>
        <p:txBody>
          <a:bodyPr/>
          <a:lstStyle/>
          <a:p>
            <a:endParaRPr lang="en-US" altLang="en-US" smtClean="0"/>
          </a:p>
        </p:txBody>
      </p:sp>
      <p:sp>
        <p:nvSpPr>
          <p:cNvPr id="86020" name="Slide Number Placeholder 3"/>
          <p:cNvSpPr>
            <a:spLocks noGrp="1"/>
          </p:cNvSpPr>
          <p:nvPr>
            <p:ph type="sldNum" sz="quarter" idx="5"/>
          </p:nvPr>
        </p:nvSpPr>
        <p:spPr>
          <a:noFill/>
        </p:spPr>
        <p:txBody>
          <a:bodyP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fld id="{B03BFE43-4A33-49D0-B66B-C68C45EB83C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p:sp>
      <p:sp>
        <p:nvSpPr>
          <p:cNvPr id="86019" name="Notes Placeholder 2"/>
          <p:cNvSpPr>
            <a:spLocks noGrp="1"/>
          </p:cNvSpPr>
          <p:nvPr>
            <p:ph type="body" idx="1"/>
          </p:nvPr>
        </p:nvSpPr>
        <p:spPr>
          <a:noFill/>
        </p:spPr>
        <p:txBody>
          <a:bodyPr/>
          <a:lstStyle/>
          <a:p>
            <a:endParaRPr lang="en-US" altLang="en-US" smtClean="0"/>
          </a:p>
        </p:txBody>
      </p:sp>
      <p:sp>
        <p:nvSpPr>
          <p:cNvPr id="86020" name="Slide Number Placeholder 3"/>
          <p:cNvSpPr>
            <a:spLocks noGrp="1"/>
          </p:cNvSpPr>
          <p:nvPr>
            <p:ph type="sldNum" sz="quarter" idx="5"/>
          </p:nvPr>
        </p:nvSpPr>
        <p:spPr>
          <a:noFill/>
        </p:spPr>
        <p:txBody>
          <a:bodyP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fld id="{B03BFE43-4A33-49D0-B66B-C68C45EB83C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p:sp>
      <p:sp>
        <p:nvSpPr>
          <p:cNvPr id="86019" name="Notes Placeholder 2"/>
          <p:cNvSpPr>
            <a:spLocks noGrp="1"/>
          </p:cNvSpPr>
          <p:nvPr>
            <p:ph type="body" idx="1"/>
          </p:nvPr>
        </p:nvSpPr>
        <p:spPr>
          <a:noFill/>
        </p:spPr>
        <p:txBody>
          <a:bodyPr/>
          <a:lstStyle/>
          <a:p>
            <a:endParaRPr lang="en-US" altLang="en-US" smtClean="0"/>
          </a:p>
        </p:txBody>
      </p:sp>
      <p:sp>
        <p:nvSpPr>
          <p:cNvPr id="86020" name="Slide Number Placeholder 3"/>
          <p:cNvSpPr>
            <a:spLocks noGrp="1"/>
          </p:cNvSpPr>
          <p:nvPr>
            <p:ph type="sldNum" sz="quarter" idx="5"/>
          </p:nvPr>
        </p:nvSpPr>
        <p:spPr>
          <a:noFill/>
        </p:spPr>
        <p:txBody>
          <a:bodyP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fld id="{B03BFE43-4A33-49D0-B66B-C68C45EB83C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p:sp>
      <p:sp>
        <p:nvSpPr>
          <p:cNvPr id="86019" name="Notes Placeholder 2"/>
          <p:cNvSpPr>
            <a:spLocks noGrp="1"/>
          </p:cNvSpPr>
          <p:nvPr>
            <p:ph type="body" idx="1"/>
          </p:nvPr>
        </p:nvSpPr>
        <p:spPr>
          <a:noFill/>
        </p:spPr>
        <p:txBody>
          <a:bodyPr/>
          <a:lstStyle/>
          <a:p>
            <a:endParaRPr lang="en-US" altLang="en-US" smtClean="0"/>
          </a:p>
        </p:txBody>
      </p:sp>
      <p:sp>
        <p:nvSpPr>
          <p:cNvPr id="86020" name="Slide Number Placeholder 3"/>
          <p:cNvSpPr>
            <a:spLocks noGrp="1"/>
          </p:cNvSpPr>
          <p:nvPr>
            <p:ph type="sldNum" sz="quarter" idx="5"/>
          </p:nvPr>
        </p:nvSpPr>
        <p:spPr>
          <a:noFill/>
        </p:spPr>
        <p:txBody>
          <a:bodyP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fld id="{B03BFE43-4A33-49D0-B66B-C68C45EB83C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p:sp>
      <p:sp>
        <p:nvSpPr>
          <p:cNvPr id="86019" name="Notes Placeholder 2"/>
          <p:cNvSpPr>
            <a:spLocks noGrp="1"/>
          </p:cNvSpPr>
          <p:nvPr>
            <p:ph type="body" idx="1"/>
          </p:nvPr>
        </p:nvSpPr>
        <p:spPr>
          <a:noFill/>
        </p:spPr>
        <p:txBody>
          <a:bodyPr/>
          <a:lstStyle/>
          <a:p>
            <a:endParaRPr lang="en-US" altLang="en-US" smtClean="0"/>
          </a:p>
        </p:txBody>
      </p:sp>
      <p:sp>
        <p:nvSpPr>
          <p:cNvPr id="86020" name="Slide Number Placeholder 3"/>
          <p:cNvSpPr>
            <a:spLocks noGrp="1"/>
          </p:cNvSpPr>
          <p:nvPr>
            <p:ph type="sldNum" sz="quarter" idx="5"/>
          </p:nvPr>
        </p:nvSpPr>
        <p:spPr>
          <a:noFill/>
        </p:spPr>
        <p:txBody>
          <a:bodyP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fld id="{B03BFE43-4A33-49D0-B66B-C68C45EB83C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p:sp>
      <p:sp>
        <p:nvSpPr>
          <p:cNvPr id="86019" name="Notes Placeholder 2"/>
          <p:cNvSpPr>
            <a:spLocks noGrp="1"/>
          </p:cNvSpPr>
          <p:nvPr>
            <p:ph type="body" idx="1"/>
          </p:nvPr>
        </p:nvSpPr>
        <p:spPr>
          <a:noFill/>
        </p:spPr>
        <p:txBody>
          <a:bodyPr/>
          <a:lstStyle/>
          <a:p>
            <a:endParaRPr lang="en-US" altLang="en-US" smtClean="0"/>
          </a:p>
        </p:txBody>
      </p:sp>
      <p:sp>
        <p:nvSpPr>
          <p:cNvPr id="86020" name="Slide Number Placeholder 3"/>
          <p:cNvSpPr>
            <a:spLocks noGrp="1"/>
          </p:cNvSpPr>
          <p:nvPr>
            <p:ph type="sldNum" sz="quarter" idx="5"/>
          </p:nvPr>
        </p:nvSpPr>
        <p:spPr>
          <a:noFill/>
        </p:spPr>
        <p:txBody>
          <a:bodyP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fld id="{B03BFE43-4A33-49D0-B66B-C68C45EB83C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p:sp>
      <p:sp>
        <p:nvSpPr>
          <p:cNvPr id="86019" name="Notes Placeholder 2"/>
          <p:cNvSpPr>
            <a:spLocks noGrp="1"/>
          </p:cNvSpPr>
          <p:nvPr>
            <p:ph type="body" idx="1"/>
          </p:nvPr>
        </p:nvSpPr>
        <p:spPr>
          <a:noFill/>
        </p:spPr>
        <p:txBody>
          <a:bodyPr/>
          <a:lstStyle/>
          <a:p>
            <a:endParaRPr lang="en-US" altLang="en-US" smtClean="0"/>
          </a:p>
        </p:txBody>
      </p:sp>
      <p:sp>
        <p:nvSpPr>
          <p:cNvPr id="86020" name="Slide Number Placeholder 3"/>
          <p:cNvSpPr>
            <a:spLocks noGrp="1"/>
          </p:cNvSpPr>
          <p:nvPr>
            <p:ph type="sldNum" sz="quarter" idx="5"/>
          </p:nvPr>
        </p:nvSpPr>
        <p:spPr>
          <a:noFill/>
        </p:spPr>
        <p:txBody>
          <a:bodyP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fld id="{B03BFE43-4A33-49D0-B66B-C68C45EB83C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p:sp>
      <p:sp>
        <p:nvSpPr>
          <p:cNvPr id="32771" name="Notes Placeholder 2"/>
          <p:cNvSpPr>
            <a:spLocks noGrp="1"/>
          </p:cNvSpPr>
          <p:nvPr>
            <p:ph type="body" idx="1"/>
          </p:nvPr>
        </p:nvSpPr>
        <p:spPr>
          <a:noFill/>
        </p:spPr>
        <p:txBody>
          <a:bodyPr/>
          <a:lstStyle/>
          <a:p>
            <a:endParaRPr lang="en-US" altLang="en-US" smtClean="0"/>
          </a:p>
        </p:txBody>
      </p:sp>
      <p:sp>
        <p:nvSpPr>
          <p:cNvPr id="32772" name="Slide Number Placeholder 3"/>
          <p:cNvSpPr>
            <a:spLocks noGrp="1"/>
          </p:cNvSpPr>
          <p:nvPr>
            <p:ph type="sldNum" sz="quarter" idx="5"/>
          </p:nvPr>
        </p:nvSpPr>
        <p:spPr>
          <a:noFill/>
        </p:spPr>
        <p:txBody>
          <a:bodyP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fld id="{12E80F6B-A815-4292-8024-59A564F9B9E3}" type="slidenum">
              <a:rPr lang="en-US" altLang="en-US" sz="1200" smtClean="0">
                <a:latin typeface="Arial" panose="020B0604020202020204" pitchFamily="34" charset="0"/>
              </a:rPr>
            </a:fld>
            <a:endParaRPr lang="en-US" altLang="en-US" sz="1200" smtClean="0">
              <a:latin typeface="Arial" panose="020B060402020202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p:sp>
      <p:sp>
        <p:nvSpPr>
          <p:cNvPr id="32771" name="Notes Placeholder 2"/>
          <p:cNvSpPr>
            <a:spLocks noGrp="1"/>
          </p:cNvSpPr>
          <p:nvPr>
            <p:ph type="body" idx="1"/>
          </p:nvPr>
        </p:nvSpPr>
        <p:spPr>
          <a:noFill/>
        </p:spPr>
        <p:txBody>
          <a:bodyPr/>
          <a:lstStyle/>
          <a:p>
            <a:endParaRPr lang="en-US" altLang="en-US" smtClean="0"/>
          </a:p>
        </p:txBody>
      </p:sp>
      <p:sp>
        <p:nvSpPr>
          <p:cNvPr id="32772" name="Slide Number Placeholder 3"/>
          <p:cNvSpPr>
            <a:spLocks noGrp="1"/>
          </p:cNvSpPr>
          <p:nvPr>
            <p:ph type="sldNum" sz="quarter" idx="5"/>
          </p:nvPr>
        </p:nvSpPr>
        <p:spPr>
          <a:noFill/>
        </p:spPr>
        <p:txBody>
          <a:bodyP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fld id="{12E80F6B-A815-4292-8024-59A564F9B9E3}" type="slidenum">
              <a:rPr lang="en-US" altLang="en-US" sz="1200" smtClean="0">
                <a:latin typeface="Arial" panose="020B0604020202020204" pitchFamily="34" charset="0"/>
              </a:rPr>
            </a:fld>
            <a:endParaRPr lang="en-US" altLang="en-US" sz="1200" smtClean="0">
              <a:latin typeface="Arial" panose="020B060402020202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p:sp>
      <p:sp>
        <p:nvSpPr>
          <p:cNvPr id="34819" name="Notes Placeholder 2"/>
          <p:cNvSpPr>
            <a:spLocks noGrp="1"/>
          </p:cNvSpPr>
          <p:nvPr>
            <p:ph type="body" idx="1"/>
          </p:nvPr>
        </p:nvSpPr>
        <p:spPr>
          <a:noFill/>
        </p:spPr>
        <p:txBody>
          <a:bodyPr/>
          <a:lstStyle/>
          <a:p>
            <a:endParaRPr lang="en-US" altLang="en-US" smtClean="0"/>
          </a:p>
        </p:txBody>
      </p:sp>
      <p:sp>
        <p:nvSpPr>
          <p:cNvPr id="34820" name="Slide Number Placeholder 3"/>
          <p:cNvSpPr>
            <a:spLocks noGrp="1"/>
          </p:cNvSpPr>
          <p:nvPr>
            <p:ph type="sldNum" sz="quarter" idx="5"/>
          </p:nvPr>
        </p:nvSpPr>
        <p:spPr>
          <a:noFill/>
        </p:spPr>
        <p:txBody>
          <a:bodyP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fld id="{62DF5B53-402E-48EB-B28D-5F98E70B7D30}" type="slidenum">
              <a:rPr lang="en-US" altLang="en-US" sz="1200" smtClean="0">
                <a:solidFill>
                  <a:srgbClr val="000000"/>
                </a:solidFill>
                <a:latin typeface="Arial" panose="020B0604020202020204" pitchFamily="34" charset="0"/>
              </a:rPr>
            </a:fld>
            <a:endParaRPr lang="en-US" altLang="en-US" sz="1200" smtClean="0">
              <a:solidFill>
                <a:srgbClr val="000000"/>
              </a:solidFill>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p:sp>
      <p:sp>
        <p:nvSpPr>
          <p:cNvPr id="86019" name="Notes Placeholder 2"/>
          <p:cNvSpPr>
            <a:spLocks noGrp="1"/>
          </p:cNvSpPr>
          <p:nvPr>
            <p:ph type="body" idx="1"/>
          </p:nvPr>
        </p:nvSpPr>
        <p:spPr>
          <a:noFill/>
        </p:spPr>
        <p:txBody>
          <a:bodyPr/>
          <a:lstStyle/>
          <a:p>
            <a:endParaRPr lang="en-US" altLang="en-US" smtClean="0"/>
          </a:p>
        </p:txBody>
      </p:sp>
      <p:sp>
        <p:nvSpPr>
          <p:cNvPr id="86020" name="Slide Number Placeholder 3"/>
          <p:cNvSpPr>
            <a:spLocks noGrp="1"/>
          </p:cNvSpPr>
          <p:nvPr>
            <p:ph type="sldNum" sz="quarter" idx="5"/>
          </p:nvPr>
        </p:nvSpPr>
        <p:spPr>
          <a:noFill/>
        </p:spPr>
        <p:txBody>
          <a:bodyP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fld id="{B03BFE43-4A33-49D0-B66B-C68C45EB83C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p:sp>
      <p:sp>
        <p:nvSpPr>
          <p:cNvPr id="83971" name="Notes Placeholder 2"/>
          <p:cNvSpPr>
            <a:spLocks noGrp="1"/>
          </p:cNvSpPr>
          <p:nvPr>
            <p:ph type="body" idx="1"/>
          </p:nvPr>
        </p:nvSpPr>
        <p:spPr>
          <a:noFill/>
        </p:spPr>
        <p:txBody>
          <a:bodyPr/>
          <a:lstStyle/>
          <a:p>
            <a:endParaRPr lang="en-US" altLang="en-US" smtClean="0"/>
          </a:p>
        </p:txBody>
      </p:sp>
      <p:sp>
        <p:nvSpPr>
          <p:cNvPr id="83972" name="Slide Number Placeholder 3"/>
          <p:cNvSpPr>
            <a:spLocks noGrp="1"/>
          </p:cNvSpPr>
          <p:nvPr>
            <p:ph type="sldNum" sz="quarter" idx="5"/>
          </p:nvPr>
        </p:nvSpPr>
        <p:spPr>
          <a:noFill/>
        </p:spPr>
        <p:txBody>
          <a:bodyP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fld id="{64232DFA-E853-4A37-8895-76D80BF18646}" type="slidenum">
              <a:rPr lang="en-US" altLang="en-US" sz="1200" smtClean="0">
                <a:solidFill>
                  <a:srgbClr val="000000"/>
                </a:solidFill>
                <a:latin typeface="Arial" panose="020B0604020202020204" pitchFamily="34" charset="0"/>
              </a:rPr>
            </a:fld>
            <a:endParaRPr lang="en-US" altLang="en-US" sz="1200" smtClean="0">
              <a:solidFill>
                <a:srgbClr val="000000"/>
              </a:solidFill>
              <a:latin typeface="Arial" panose="020B060402020202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p:sp>
      <p:sp>
        <p:nvSpPr>
          <p:cNvPr id="86019" name="Notes Placeholder 2"/>
          <p:cNvSpPr>
            <a:spLocks noGrp="1"/>
          </p:cNvSpPr>
          <p:nvPr>
            <p:ph type="body" idx="1"/>
          </p:nvPr>
        </p:nvSpPr>
        <p:spPr>
          <a:noFill/>
        </p:spPr>
        <p:txBody>
          <a:bodyPr/>
          <a:lstStyle/>
          <a:p>
            <a:endParaRPr lang="en-US" altLang="en-US" smtClean="0"/>
          </a:p>
        </p:txBody>
      </p:sp>
      <p:sp>
        <p:nvSpPr>
          <p:cNvPr id="86020" name="Slide Number Placeholder 3"/>
          <p:cNvSpPr>
            <a:spLocks noGrp="1"/>
          </p:cNvSpPr>
          <p:nvPr>
            <p:ph type="sldNum" sz="quarter" idx="5"/>
          </p:nvPr>
        </p:nvSpPr>
        <p:spPr>
          <a:noFill/>
        </p:spPr>
        <p:txBody>
          <a:bodyP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fld id="{B03BFE43-4A33-49D0-B66B-C68C45EB83CC}" type="slidenum">
              <a:rPr lang="en-US" altLang="en-US" sz="1200" smtClean="0">
                <a:solidFill>
                  <a:srgbClr val="000000"/>
                </a:solidFill>
                <a:latin typeface="Arial" panose="020B0604020202020204" pitchFamily="34" charset="0"/>
              </a:rPr>
            </a:fld>
            <a:endParaRPr lang="en-US" altLang="en-US" sz="1200" smtClean="0">
              <a:solidFill>
                <a:srgbClr val="000000"/>
              </a:solidFill>
              <a:latin typeface="Arial" panose="020B060402020202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p:sp>
      <p:sp>
        <p:nvSpPr>
          <p:cNvPr id="88067" name="Notes Placeholder 2"/>
          <p:cNvSpPr>
            <a:spLocks noGrp="1"/>
          </p:cNvSpPr>
          <p:nvPr>
            <p:ph type="body" idx="1"/>
          </p:nvPr>
        </p:nvSpPr>
        <p:spPr>
          <a:noFill/>
        </p:spPr>
        <p:txBody>
          <a:bodyPr/>
          <a:lstStyle/>
          <a:p>
            <a:endParaRPr lang="en-US" altLang="en-US" smtClean="0"/>
          </a:p>
        </p:txBody>
      </p:sp>
      <p:sp>
        <p:nvSpPr>
          <p:cNvPr id="88068" name="Slide Number Placeholder 3"/>
          <p:cNvSpPr>
            <a:spLocks noGrp="1"/>
          </p:cNvSpPr>
          <p:nvPr>
            <p:ph type="sldNum" sz="quarter" idx="5"/>
          </p:nvPr>
        </p:nvSpPr>
        <p:spPr>
          <a:noFill/>
        </p:spPr>
        <p:txBody>
          <a:bodyP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fld id="{61625EC6-49CD-43B6-ABF6-B2E716D96F52}" type="slidenum">
              <a:rPr lang="en-US" altLang="en-US" sz="1200" smtClean="0">
                <a:solidFill>
                  <a:srgbClr val="000000"/>
                </a:solidFill>
                <a:latin typeface="Arial" panose="020B0604020202020204" pitchFamily="34" charset="0"/>
              </a:rPr>
            </a:fld>
            <a:endParaRPr lang="en-US" altLang="en-US" sz="1200" smtClean="0">
              <a:solidFill>
                <a:srgbClr val="000000"/>
              </a:solidFill>
              <a:latin typeface="Arial" panose="020B060402020202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p:sp>
      <p:sp>
        <p:nvSpPr>
          <p:cNvPr id="90115" name="Notes Placeholder 2"/>
          <p:cNvSpPr>
            <a:spLocks noGrp="1"/>
          </p:cNvSpPr>
          <p:nvPr>
            <p:ph type="body" idx="1"/>
          </p:nvPr>
        </p:nvSpPr>
        <p:spPr>
          <a:noFill/>
        </p:spPr>
        <p:txBody>
          <a:bodyPr/>
          <a:lstStyle/>
          <a:p>
            <a:endParaRPr lang="en-US" altLang="en-US" smtClean="0"/>
          </a:p>
        </p:txBody>
      </p:sp>
      <p:sp>
        <p:nvSpPr>
          <p:cNvPr id="90116" name="Slide Number Placeholder 3"/>
          <p:cNvSpPr>
            <a:spLocks noGrp="1"/>
          </p:cNvSpPr>
          <p:nvPr>
            <p:ph type="sldNum" sz="quarter" idx="5"/>
          </p:nvPr>
        </p:nvSpPr>
        <p:spPr>
          <a:noFill/>
        </p:spPr>
        <p:txBody>
          <a:bodyP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fld id="{BA0CFC34-B80D-4E4F-9587-21CDF79E4CAD}" type="slidenum">
              <a:rPr lang="en-US" altLang="en-US" sz="1200" smtClean="0">
                <a:solidFill>
                  <a:srgbClr val="000000"/>
                </a:solidFill>
                <a:latin typeface="Arial" panose="020B0604020202020204" pitchFamily="34" charset="0"/>
              </a:rPr>
            </a:fld>
            <a:endParaRPr lang="en-US" altLang="en-US" sz="1200" smtClean="0">
              <a:solidFill>
                <a:srgbClr val="000000"/>
              </a:solidFill>
              <a:latin typeface="Arial" panose="020B060402020202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p:sp>
      <p:sp>
        <p:nvSpPr>
          <p:cNvPr id="92163" name="Notes Placeholder 2"/>
          <p:cNvSpPr>
            <a:spLocks noGrp="1"/>
          </p:cNvSpPr>
          <p:nvPr>
            <p:ph type="body" idx="1"/>
          </p:nvPr>
        </p:nvSpPr>
        <p:spPr>
          <a:noFill/>
        </p:spPr>
        <p:txBody>
          <a:bodyPr/>
          <a:lstStyle/>
          <a:p>
            <a:endParaRPr lang="en-US" altLang="en-US" smtClean="0"/>
          </a:p>
        </p:txBody>
      </p:sp>
      <p:sp>
        <p:nvSpPr>
          <p:cNvPr id="92164" name="Slide Number Placeholder 3"/>
          <p:cNvSpPr>
            <a:spLocks noGrp="1"/>
          </p:cNvSpPr>
          <p:nvPr>
            <p:ph type="sldNum" sz="quarter" idx="5"/>
          </p:nvPr>
        </p:nvSpPr>
        <p:spPr>
          <a:noFill/>
        </p:spPr>
        <p:txBody>
          <a:bodyP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fld id="{747E410D-C4BA-4E41-87DE-668B8C78E91D}" type="slidenum">
              <a:rPr lang="en-US" altLang="en-US" sz="1200" smtClean="0">
                <a:solidFill>
                  <a:srgbClr val="000000"/>
                </a:solidFill>
                <a:latin typeface="Arial" panose="020B0604020202020204" pitchFamily="34" charset="0"/>
              </a:rPr>
            </a:fld>
            <a:endParaRPr lang="en-US" altLang="en-US" sz="1200" smtClean="0">
              <a:solidFill>
                <a:srgbClr val="000000"/>
              </a:solidFill>
              <a:latin typeface="Arial" panose="020B0604020202020204"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p:sp>
      <p:sp>
        <p:nvSpPr>
          <p:cNvPr id="94211" name="Notes Placeholder 2"/>
          <p:cNvSpPr>
            <a:spLocks noGrp="1"/>
          </p:cNvSpPr>
          <p:nvPr>
            <p:ph type="body" idx="1"/>
          </p:nvPr>
        </p:nvSpPr>
        <p:spPr>
          <a:noFill/>
        </p:spPr>
        <p:txBody>
          <a:bodyPr/>
          <a:lstStyle/>
          <a:p>
            <a:endParaRPr lang="en-US" altLang="en-US" smtClean="0"/>
          </a:p>
        </p:txBody>
      </p:sp>
      <p:sp>
        <p:nvSpPr>
          <p:cNvPr id="94212" name="Slide Number Placeholder 3"/>
          <p:cNvSpPr>
            <a:spLocks noGrp="1"/>
          </p:cNvSpPr>
          <p:nvPr>
            <p:ph type="sldNum" sz="quarter" idx="5"/>
          </p:nvPr>
        </p:nvSpPr>
        <p:spPr>
          <a:noFill/>
        </p:spPr>
        <p:txBody>
          <a:bodyP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fld id="{3C23110C-2C05-4A7B-B850-1EF9087E7892}" type="slidenum">
              <a:rPr lang="en-US" altLang="en-US" sz="1200" smtClean="0">
                <a:solidFill>
                  <a:srgbClr val="000000"/>
                </a:solidFill>
                <a:latin typeface="Arial" panose="020B0604020202020204" pitchFamily="34" charset="0"/>
              </a:rPr>
            </a:fld>
            <a:endParaRPr lang="en-US" altLang="en-US" sz="1200" smtClean="0">
              <a:solidFill>
                <a:srgbClr val="000000"/>
              </a:solidFill>
              <a:latin typeface="Arial" panose="020B0604020202020204"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p:sp>
      <p:sp>
        <p:nvSpPr>
          <p:cNvPr id="96259" name="Notes Placeholder 2"/>
          <p:cNvSpPr>
            <a:spLocks noGrp="1"/>
          </p:cNvSpPr>
          <p:nvPr>
            <p:ph type="body" idx="1"/>
          </p:nvPr>
        </p:nvSpPr>
        <p:spPr>
          <a:noFill/>
        </p:spPr>
        <p:txBody>
          <a:bodyPr/>
          <a:lstStyle/>
          <a:p>
            <a:endParaRPr lang="en-US" altLang="en-US" smtClean="0"/>
          </a:p>
        </p:txBody>
      </p:sp>
      <p:sp>
        <p:nvSpPr>
          <p:cNvPr id="96260" name="Slide Number Placeholder 3"/>
          <p:cNvSpPr>
            <a:spLocks noGrp="1"/>
          </p:cNvSpPr>
          <p:nvPr>
            <p:ph type="sldNum" sz="quarter" idx="5"/>
          </p:nvPr>
        </p:nvSpPr>
        <p:spPr>
          <a:noFill/>
        </p:spPr>
        <p:txBody>
          <a:bodyP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fld id="{B1E85AE0-072C-4821-90EB-69FAE1FCAE8D}" type="slidenum">
              <a:rPr lang="en-US" altLang="en-US" sz="1200" smtClean="0">
                <a:solidFill>
                  <a:srgbClr val="000000"/>
                </a:solidFill>
                <a:latin typeface="Arial" panose="020B0604020202020204" pitchFamily="34" charset="0"/>
              </a:rPr>
            </a:fld>
            <a:endParaRPr lang="en-US" altLang="en-US" sz="1200" smtClean="0">
              <a:solidFill>
                <a:srgbClr val="000000"/>
              </a:solidFill>
              <a:latin typeface="Arial" panose="020B0604020202020204"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p:sp>
      <p:sp>
        <p:nvSpPr>
          <p:cNvPr id="98307" name="Notes Placeholder 2"/>
          <p:cNvSpPr>
            <a:spLocks noGrp="1"/>
          </p:cNvSpPr>
          <p:nvPr>
            <p:ph type="body" idx="1"/>
          </p:nvPr>
        </p:nvSpPr>
        <p:spPr>
          <a:noFill/>
        </p:spPr>
        <p:txBody>
          <a:bodyPr/>
          <a:lstStyle/>
          <a:p>
            <a:endParaRPr lang="en-US" altLang="en-US" smtClean="0"/>
          </a:p>
        </p:txBody>
      </p:sp>
      <p:sp>
        <p:nvSpPr>
          <p:cNvPr id="98308" name="Slide Number Placeholder 3"/>
          <p:cNvSpPr>
            <a:spLocks noGrp="1"/>
          </p:cNvSpPr>
          <p:nvPr>
            <p:ph type="sldNum" sz="quarter" idx="5"/>
          </p:nvPr>
        </p:nvSpPr>
        <p:spPr>
          <a:noFill/>
        </p:spPr>
        <p:txBody>
          <a:bodyP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fld id="{6589989B-4B8F-4DE2-A215-13CE79492F7F}" type="slidenum">
              <a:rPr lang="en-US" altLang="en-US" sz="1200" smtClean="0">
                <a:solidFill>
                  <a:srgbClr val="000000"/>
                </a:solidFill>
                <a:latin typeface="Arial" panose="020B0604020202020204" pitchFamily="34" charset="0"/>
              </a:rPr>
            </a:fld>
            <a:endParaRPr lang="en-US" altLang="en-US" sz="1200" smtClean="0">
              <a:solidFill>
                <a:srgbClr val="000000"/>
              </a:solidFill>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p:sp>
      <p:sp>
        <p:nvSpPr>
          <p:cNvPr id="86019" name="Notes Placeholder 2"/>
          <p:cNvSpPr>
            <a:spLocks noGrp="1"/>
          </p:cNvSpPr>
          <p:nvPr>
            <p:ph type="body" idx="1"/>
          </p:nvPr>
        </p:nvSpPr>
        <p:spPr>
          <a:noFill/>
        </p:spPr>
        <p:txBody>
          <a:bodyPr/>
          <a:lstStyle/>
          <a:p>
            <a:endParaRPr lang="en-US" altLang="en-US" smtClean="0"/>
          </a:p>
        </p:txBody>
      </p:sp>
      <p:sp>
        <p:nvSpPr>
          <p:cNvPr id="86020" name="Slide Number Placeholder 3"/>
          <p:cNvSpPr>
            <a:spLocks noGrp="1"/>
          </p:cNvSpPr>
          <p:nvPr>
            <p:ph type="sldNum" sz="quarter" idx="5"/>
          </p:nvPr>
        </p:nvSpPr>
        <p:spPr>
          <a:noFill/>
        </p:spPr>
        <p:txBody>
          <a:bodyP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fld id="{B03BFE43-4A33-49D0-B66B-C68C45EB83C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p:sp>
      <p:sp>
        <p:nvSpPr>
          <p:cNvPr id="86019" name="Notes Placeholder 2"/>
          <p:cNvSpPr>
            <a:spLocks noGrp="1"/>
          </p:cNvSpPr>
          <p:nvPr>
            <p:ph type="body" idx="1"/>
          </p:nvPr>
        </p:nvSpPr>
        <p:spPr>
          <a:noFill/>
        </p:spPr>
        <p:txBody>
          <a:bodyPr/>
          <a:lstStyle/>
          <a:p>
            <a:endParaRPr lang="en-US" altLang="en-US" smtClean="0"/>
          </a:p>
        </p:txBody>
      </p:sp>
      <p:sp>
        <p:nvSpPr>
          <p:cNvPr id="86020" name="Slide Number Placeholder 3"/>
          <p:cNvSpPr>
            <a:spLocks noGrp="1"/>
          </p:cNvSpPr>
          <p:nvPr>
            <p:ph type="sldNum" sz="quarter" idx="5"/>
          </p:nvPr>
        </p:nvSpPr>
        <p:spPr>
          <a:noFill/>
        </p:spPr>
        <p:txBody>
          <a:bodyP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fld id="{B03BFE43-4A33-49D0-B66B-C68C45EB83C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p:sp>
      <p:sp>
        <p:nvSpPr>
          <p:cNvPr id="86019" name="Notes Placeholder 2"/>
          <p:cNvSpPr>
            <a:spLocks noGrp="1"/>
          </p:cNvSpPr>
          <p:nvPr>
            <p:ph type="body" idx="1"/>
          </p:nvPr>
        </p:nvSpPr>
        <p:spPr>
          <a:noFill/>
        </p:spPr>
        <p:txBody>
          <a:bodyPr/>
          <a:lstStyle/>
          <a:p>
            <a:endParaRPr lang="en-US" altLang="en-US" smtClean="0"/>
          </a:p>
        </p:txBody>
      </p:sp>
      <p:sp>
        <p:nvSpPr>
          <p:cNvPr id="86020" name="Slide Number Placeholder 3"/>
          <p:cNvSpPr>
            <a:spLocks noGrp="1"/>
          </p:cNvSpPr>
          <p:nvPr>
            <p:ph type="sldNum" sz="quarter" idx="5"/>
          </p:nvPr>
        </p:nvSpPr>
        <p:spPr>
          <a:noFill/>
        </p:spPr>
        <p:txBody>
          <a:bodyP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fld id="{B03BFE43-4A33-49D0-B66B-C68C45EB83C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p:sp>
      <p:sp>
        <p:nvSpPr>
          <p:cNvPr id="86019" name="Notes Placeholder 2"/>
          <p:cNvSpPr>
            <a:spLocks noGrp="1"/>
          </p:cNvSpPr>
          <p:nvPr>
            <p:ph type="body" idx="1"/>
          </p:nvPr>
        </p:nvSpPr>
        <p:spPr>
          <a:noFill/>
        </p:spPr>
        <p:txBody>
          <a:bodyPr/>
          <a:lstStyle/>
          <a:p>
            <a:endParaRPr lang="en-US" altLang="en-US" smtClean="0"/>
          </a:p>
        </p:txBody>
      </p:sp>
      <p:sp>
        <p:nvSpPr>
          <p:cNvPr id="86020" name="Slide Number Placeholder 3"/>
          <p:cNvSpPr>
            <a:spLocks noGrp="1"/>
          </p:cNvSpPr>
          <p:nvPr>
            <p:ph type="sldNum" sz="quarter" idx="5"/>
          </p:nvPr>
        </p:nvSpPr>
        <p:spPr>
          <a:noFill/>
        </p:spPr>
        <p:txBody>
          <a:bodyP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fld id="{B03BFE43-4A33-49D0-B66B-C68C45EB83C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p:sp>
      <p:sp>
        <p:nvSpPr>
          <p:cNvPr id="86019" name="Notes Placeholder 2"/>
          <p:cNvSpPr>
            <a:spLocks noGrp="1"/>
          </p:cNvSpPr>
          <p:nvPr>
            <p:ph type="body" idx="1"/>
          </p:nvPr>
        </p:nvSpPr>
        <p:spPr>
          <a:noFill/>
        </p:spPr>
        <p:txBody>
          <a:bodyPr/>
          <a:lstStyle/>
          <a:p>
            <a:endParaRPr lang="en-US" altLang="en-US" smtClean="0"/>
          </a:p>
        </p:txBody>
      </p:sp>
      <p:sp>
        <p:nvSpPr>
          <p:cNvPr id="86020" name="Slide Number Placeholder 3"/>
          <p:cNvSpPr>
            <a:spLocks noGrp="1"/>
          </p:cNvSpPr>
          <p:nvPr>
            <p:ph type="sldNum" sz="quarter" idx="5"/>
          </p:nvPr>
        </p:nvSpPr>
        <p:spPr>
          <a:noFill/>
        </p:spPr>
        <p:txBody>
          <a:bodyP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fld id="{B03BFE43-4A33-49D0-B66B-C68C45EB83C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p:sp>
      <p:sp>
        <p:nvSpPr>
          <p:cNvPr id="86019" name="Notes Placeholder 2"/>
          <p:cNvSpPr>
            <a:spLocks noGrp="1"/>
          </p:cNvSpPr>
          <p:nvPr>
            <p:ph type="body" idx="1"/>
          </p:nvPr>
        </p:nvSpPr>
        <p:spPr>
          <a:noFill/>
        </p:spPr>
        <p:txBody>
          <a:bodyPr/>
          <a:lstStyle/>
          <a:p>
            <a:endParaRPr lang="en-US" altLang="en-US" smtClean="0"/>
          </a:p>
        </p:txBody>
      </p:sp>
      <p:sp>
        <p:nvSpPr>
          <p:cNvPr id="86020" name="Slide Number Placeholder 3"/>
          <p:cNvSpPr>
            <a:spLocks noGrp="1"/>
          </p:cNvSpPr>
          <p:nvPr>
            <p:ph type="sldNum" sz="quarter" idx="5"/>
          </p:nvPr>
        </p:nvSpPr>
        <p:spPr>
          <a:noFill/>
        </p:spPr>
        <p:txBody>
          <a:bodyP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fld id="{B03BFE43-4A33-49D0-B66B-C68C45EB83C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p:sp>
      <p:sp>
        <p:nvSpPr>
          <p:cNvPr id="86019" name="Notes Placeholder 2"/>
          <p:cNvSpPr>
            <a:spLocks noGrp="1"/>
          </p:cNvSpPr>
          <p:nvPr>
            <p:ph type="body" idx="1"/>
          </p:nvPr>
        </p:nvSpPr>
        <p:spPr>
          <a:noFill/>
        </p:spPr>
        <p:txBody>
          <a:bodyPr/>
          <a:lstStyle/>
          <a:p>
            <a:endParaRPr lang="en-US" altLang="en-US" smtClean="0"/>
          </a:p>
        </p:txBody>
      </p:sp>
      <p:sp>
        <p:nvSpPr>
          <p:cNvPr id="86020" name="Slide Number Placeholder 3"/>
          <p:cNvSpPr>
            <a:spLocks noGrp="1"/>
          </p:cNvSpPr>
          <p:nvPr>
            <p:ph type="sldNum" sz="quarter" idx="5"/>
          </p:nvPr>
        </p:nvSpPr>
        <p:spPr>
          <a:noFill/>
        </p:spPr>
        <p:txBody>
          <a:bodyP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fld id="{B03BFE43-4A33-49D0-B66B-C68C45EB83C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Freeform 4"/>
          <p:cNvSpPr/>
          <p:nvPr/>
        </p:nvSpPr>
        <p:spPr bwMode="auto">
          <a:xfrm>
            <a:off x="285750" y="2803525"/>
            <a:ext cx="1588" cy="3035300"/>
          </a:xfrm>
          <a:custGeom>
            <a:avLst/>
            <a:gdLst>
              <a:gd name="T0" fmla="*/ 0 h 1912"/>
              <a:gd name="T1" fmla="*/ 6 h 1912"/>
              <a:gd name="T2" fmla="*/ 6 h 1912"/>
              <a:gd name="T3" fmla="*/ 60 h 1912"/>
              <a:gd name="T4" fmla="*/ 1912 h 1912"/>
              <a:gd name="T5" fmla="*/ 1912 h 1912"/>
              <a:gd name="T6" fmla="*/ 0 h 1912"/>
              <a:gd name="T7" fmla="*/ 0 h 1912"/>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912">
                <a:moveTo>
                  <a:pt x="0" y="0"/>
                </a:moveTo>
                <a:lnTo>
                  <a:pt x="0" y="6"/>
                </a:lnTo>
                <a:lnTo>
                  <a:pt x="0" y="6"/>
                </a:lnTo>
                <a:lnTo>
                  <a:pt x="0" y="60"/>
                </a:lnTo>
                <a:lnTo>
                  <a:pt x="0" y="1912"/>
                </a:lnTo>
                <a:lnTo>
                  <a:pt x="0" y="1912"/>
                </a:lnTo>
                <a:lnTo>
                  <a:pt x="0" y="0"/>
                </a:lnTo>
                <a:lnTo>
                  <a:pt x="0" y="0"/>
                </a:lnTo>
                <a:close/>
              </a:path>
            </a:pathLst>
          </a:custGeom>
          <a:solidFill>
            <a:srgbClr val="6BBA27"/>
          </a:soli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318466" name="Rectangle 2"/>
          <p:cNvSpPr>
            <a:spLocks noGrp="1" noChangeArrowheads="1"/>
          </p:cNvSpPr>
          <p:nvPr>
            <p:ph type="ctrTitle" sz="quarter"/>
          </p:nvPr>
        </p:nvSpPr>
        <p:spPr>
          <a:xfrm>
            <a:off x="685800" y="1997075"/>
            <a:ext cx="7772400" cy="1431925"/>
          </a:xfrm>
        </p:spPr>
        <p:txBody>
          <a:bodyPr anchor="b" anchorCtr="1"/>
          <a:lstStyle>
            <a:lvl1pPr algn="ctr">
              <a:defRPr/>
            </a:lvl1pPr>
          </a:lstStyle>
          <a:p>
            <a:pPr lvl="0"/>
            <a:r>
              <a:rPr lang="en-US" altLang="en-US" noProof="0" smtClean="0"/>
              <a:t>Click to edit Master title style</a:t>
            </a:r>
            <a:endParaRPr lang="en-US" altLang="en-US" noProof="0" smtClean="0"/>
          </a:p>
        </p:txBody>
      </p:sp>
      <p:sp>
        <p:nvSpPr>
          <p:cNvPr id="318467" name="Rectangle 3"/>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pPr lvl="0"/>
            <a:r>
              <a:rPr lang="en-US" altLang="en-US" noProof="0" smtClean="0"/>
              <a:t>Click to edit Master subtitle style</a:t>
            </a:r>
            <a:endParaRPr lang="en-US" altLang="en-US" noProof="0" smtClean="0"/>
          </a:p>
        </p:txBody>
      </p:sp>
      <p:sp>
        <p:nvSpPr>
          <p:cNvPr id="5" name="Rectangle 5"/>
          <p:cNvSpPr>
            <a:spLocks noGrp="1" noChangeArrowheads="1"/>
          </p:cNvSpPr>
          <p:nvPr>
            <p:ph type="ftr" sz="quarter" idx="10"/>
          </p:nvPr>
        </p:nvSpPr>
        <p:spPr/>
        <p:txBody>
          <a:bodyPr/>
          <a:lstStyle>
            <a:lvl1pPr>
              <a:defRPr/>
            </a:lvl1pPr>
          </a:lstStyle>
          <a:p>
            <a:pPr>
              <a:defRPr/>
            </a:pPr>
            <a:r>
              <a:rPr lang="en-US" altLang="en-US"/>
              <a:t>GVHD : Lâm Thị Phương Thùy</a:t>
            </a:r>
            <a:endParaRPr lang="en-US" altLang="en-US"/>
          </a:p>
        </p:txBody>
      </p:sp>
      <p:sp>
        <p:nvSpPr>
          <p:cNvPr id="6" name="Rectangle 6"/>
          <p:cNvSpPr>
            <a:spLocks noGrp="1" noChangeArrowheads="1"/>
          </p:cNvSpPr>
          <p:nvPr>
            <p:ph type="sldNum" sz="quarter" idx="11"/>
          </p:nvPr>
        </p:nvSpPr>
        <p:spPr/>
        <p:txBody>
          <a:bodyPr/>
          <a:lstStyle>
            <a:lvl1pPr>
              <a:defRPr/>
            </a:lvl1pPr>
          </a:lstStyle>
          <a:p>
            <a:pPr>
              <a:defRPr/>
            </a:pPr>
            <a:fld id="{794AF703-9841-4636-8AFA-38CDB58FE002}" type="slidenum">
              <a:rPr lang="en-US" altLang="en-US"/>
            </a:fld>
            <a:endParaRPr lang="en-US" altLang="en-US"/>
          </a:p>
        </p:txBody>
      </p:sp>
      <p:sp>
        <p:nvSpPr>
          <p:cNvPr id="7" name="Rectangle 7"/>
          <p:cNvSpPr>
            <a:spLocks noGrp="1" noChangeArrowheads="1"/>
          </p:cNvSpPr>
          <p:nvPr>
            <p:ph type="dt" sz="quarter" idx="12"/>
          </p:nvPr>
        </p:nvSpPr>
        <p:spPr/>
        <p:txBody>
          <a:bodyPr/>
          <a:lstStyle>
            <a:lvl1pPr>
              <a:defRPr/>
            </a:lvl1pPr>
          </a:lstStyle>
          <a:p>
            <a:pPr>
              <a:defRPr/>
            </a:pPr>
            <a:endParaRPr lang="en-US" altLang="en-US"/>
          </a:p>
        </p:txBody>
      </p:sp>
    </p:spTree>
  </p:cSld>
  <p:clrMapOvr>
    <a:masterClrMapping/>
  </p:clrMapOvr>
  <p:transition>
    <p:split orient="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6" name="Rectangle 6"/>
          <p:cNvSpPr>
            <a:spLocks noGrp="1" noChangeArrowheads="1"/>
          </p:cNvSpPr>
          <p:nvPr>
            <p:ph type="sldNum" sz="quarter" idx="12"/>
          </p:nvPr>
        </p:nvSpPr>
        <p:spPr/>
        <p:txBody>
          <a:bodyPr/>
          <a:lstStyle>
            <a:lvl1pPr>
              <a:defRPr/>
            </a:lvl1pPr>
          </a:lstStyle>
          <a:p>
            <a:pPr>
              <a:defRPr/>
            </a:pPr>
            <a:fld id="{18404304-C98E-4E22-9F63-8D2EE546B2AD}" type="slidenum">
              <a:rPr lang="en-US" altLang="en-US"/>
            </a:fld>
            <a:endParaRPr lang="en-US" altLang="en-US"/>
          </a:p>
        </p:txBody>
      </p:sp>
    </p:spTree>
  </p:cSld>
  <p:clrMapOvr>
    <a:masterClrMapping/>
  </p:clrMapOvr>
  <p:transition>
    <p:split orient="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92100"/>
            <a:ext cx="2057400" cy="57277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92100"/>
            <a:ext cx="6019800" cy="5727700"/>
          </a:xfrm>
        </p:spPr>
        <p:txBody>
          <a:bodyPr vert="eaVert"/>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6" name="Rectangle 6"/>
          <p:cNvSpPr>
            <a:spLocks noGrp="1" noChangeArrowheads="1"/>
          </p:cNvSpPr>
          <p:nvPr>
            <p:ph type="sldNum" sz="quarter" idx="12"/>
          </p:nvPr>
        </p:nvSpPr>
        <p:spPr/>
        <p:txBody>
          <a:bodyPr/>
          <a:lstStyle>
            <a:lvl1pPr>
              <a:defRPr/>
            </a:lvl1pPr>
          </a:lstStyle>
          <a:p>
            <a:pPr>
              <a:defRPr/>
            </a:pPr>
            <a:fld id="{C2772A03-D99C-4410-B379-F31F721F0CEE}" type="slidenum">
              <a:rPr lang="en-US" altLang="en-US"/>
            </a:fld>
            <a:endParaRPr lang="en-US" altLang="en-US"/>
          </a:p>
        </p:txBody>
      </p:sp>
    </p:spTree>
  </p:cSld>
  <p:clrMapOvr>
    <a:masterClrMapping/>
  </p:clrMapOvr>
  <p:transition>
    <p:split orient="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showMasterSp="0">
  <p:cSld name="Title Slide">
    <p:spTree>
      <p:nvGrpSpPr>
        <p:cNvPr id="1" name=""/>
        <p:cNvGrpSpPr/>
        <p:nvPr/>
      </p:nvGrpSpPr>
      <p:grpSpPr>
        <a:xfrm>
          <a:off x="0" y="0"/>
          <a:ext cx="0" cy="0"/>
          <a:chOff x="0" y="0"/>
          <a:chExt cx="0" cy="0"/>
        </a:xfrm>
      </p:grpSpPr>
      <p:grpSp>
        <p:nvGrpSpPr>
          <p:cNvPr id="4" name="Group 2"/>
          <p:cNvGrpSpPr/>
          <p:nvPr/>
        </p:nvGrpSpPr>
        <p:grpSpPr bwMode="auto">
          <a:xfrm>
            <a:off x="1658938" y="1600200"/>
            <a:ext cx="6837362" cy="3200400"/>
            <a:chOff x="1045" y="1008"/>
            <a:chExt cx="4307" cy="2016"/>
          </a:xfrm>
        </p:grpSpPr>
        <p:sp>
          <p:nvSpPr>
            <p:cNvPr id="5" name="Oval 3"/>
            <p:cNvSpPr>
              <a:spLocks noChangeArrowheads="1"/>
            </p:cNvSpPr>
            <p:nvPr/>
          </p:nvSpPr>
          <p:spPr bwMode="hidden">
            <a:xfrm flipH="1">
              <a:off x="4392" y="1008"/>
              <a:ext cx="960" cy="960"/>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eaLnBrk="1" hangingPunct="1">
                <a:spcBef>
                  <a:spcPct val="0"/>
                </a:spcBef>
                <a:buClrTx/>
                <a:buFontTx/>
                <a:buNone/>
                <a:defRPr/>
              </a:pPr>
              <a:endParaRPr lang="en-US" altLang="en-US" sz="2400" smtClean="0">
                <a:latin typeface="Times New Roman" panose="02020603050405020304" pitchFamily="18" charset="0"/>
              </a:endParaRPr>
            </a:p>
          </p:txBody>
        </p:sp>
        <p:sp>
          <p:nvSpPr>
            <p:cNvPr id="6" name="Oval 4"/>
            <p:cNvSpPr>
              <a:spLocks noChangeArrowheads="1"/>
            </p:cNvSpPr>
            <p:nvPr/>
          </p:nvSpPr>
          <p:spPr bwMode="hidden">
            <a:xfrm flipH="1">
              <a:off x="3264" y="1008"/>
              <a:ext cx="960" cy="960"/>
            </a:xfrm>
            <a:prstGeom prst="ellipse">
              <a:avLst/>
            </a:prstGeom>
            <a:solidFill>
              <a:schemeClr val="accent2"/>
            </a:solidFill>
            <a:ln>
              <a:noFill/>
            </a:ln>
            <a:effectLst/>
            <a:extLst>
              <a:ext uri="{91240B29-F687-4F45-9708-019B960494DF}">
                <a14:hiddenLine xmlns:a14="http://schemas.microsoft.com/office/drawing/2010/main" w="9525">
                  <a:solidFill>
                    <a:schemeClr val="accent2"/>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eaLnBrk="1" hangingPunct="1">
                <a:spcBef>
                  <a:spcPct val="0"/>
                </a:spcBef>
                <a:buClrTx/>
                <a:buFontTx/>
                <a:buNone/>
                <a:defRPr/>
              </a:pPr>
              <a:endParaRPr lang="en-US" altLang="en-US" sz="2400" smtClean="0">
                <a:latin typeface="Times New Roman" panose="02020603050405020304" pitchFamily="18" charset="0"/>
              </a:endParaRPr>
            </a:p>
          </p:txBody>
        </p:sp>
        <p:sp>
          <p:nvSpPr>
            <p:cNvPr id="7" name="Oval 5"/>
            <p:cNvSpPr>
              <a:spLocks noChangeArrowheads="1"/>
            </p:cNvSpPr>
            <p:nvPr/>
          </p:nvSpPr>
          <p:spPr bwMode="hidden">
            <a:xfrm flipH="1">
              <a:off x="2136" y="1008"/>
              <a:ext cx="960" cy="960"/>
            </a:xfrm>
            <a:prstGeom prst="ellipse">
              <a:avLst/>
            </a:prstGeom>
            <a:noFill/>
            <a:ln w="28575">
              <a:solidFill>
                <a:schemeClr val="accent2"/>
              </a:solidFill>
              <a:round/>
            </a:ln>
            <a:effectLst/>
            <a:extLst>
              <a:ext uri="{909E8E84-426E-40DD-AFC4-6F175D3DCCD1}">
                <a14:hiddenFill xmlns:a14="http://schemas.microsoft.com/office/drawing/2010/main">
                  <a:solidFill>
                    <a:srgbClr val="E0E0F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eaLnBrk="1" hangingPunct="1">
                <a:spcBef>
                  <a:spcPct val="0"/>
                </a:spcBef>
                <a:buClrTx/>
                <a:buFontTx/>
                <a:buNone/>
                <a:defRPr/>
              </a:pPr>
              <a:endParaRPr lang="en-US" altLang="en-US" sz="2400" smtClean="0">
                <a:latin typeface="Times New Roman" panose="02020603050405020304" pitchFamily="18" charset="0"/>
              </a:endParaRPr>
            </a:p>
          </p:txBody>
        </p:sp>
        <p:sp>
          <p:nvSpPr>
            <p:cNvPr id="8" name="Oval 6"/>
            <p:cNvSpPr>
              <a:spLocks noChangeArrowheads="1"/>
            </p:cNvSpPr>
            <p:nvPr/>
          </p:nvSpPr>
          <p:spPr bwMode="hidden">
            <a:xfrm flipH="1">
              <a:off x="2136" y="2064"/>
              <a:ext cx="960" cy="960"/>
            </a:xfrm>
            <a:prstGeom prst="ellipse">
              <a:avLst/>
            </a:prstGeom>
            <a:solidFill>
              <a:schemeClr val="accent2"/>
            </a:solidFill>
            <a:ln>
              <a:noFill/>
            </a:ln>
            <a:effectLst/>
            <a:extLst>
              <a:ext uri="{91240B29-F687-4F45-9708-019B960494DF}">
                <a14:hiddenLine xmlns:a14="http://schemas.microsoft.com/office/drawing/2010/main" w="28575">
                  <a:solidFill>
                    <a:schemeClr val="accent2"/>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eaLnBrk="1" hangingPunct="1">
                <a:spcBef>
                  <a:spcPct val="0"/>
                </a:spcBef>
                <a:buClrTx/>
                <a:buFontTx/>
                <a:buNone/>
                <a:defRPr/>
              </a:pPr>
              <a:endParaRPr lang="en-US" altLang="en-US" sz="2400" smtClean="0">
                <a:latin typeface="Times New Roman" panose="02020603050405020304" pitchFamily="18" charset="0"/>
              </a:endParaRPr>
            </a:p>
          </p:txBody>
        </p:sp>
        <p:sp>
          <p:nvSpPr>
            <p:cNvPr id="9" name="Oval 7"/>
            <p:cNvSpPr>
              <a:spLocks noChangeArrowheads="1"/>
            </p:cNvSpPr>
            <p:nvPr/>
          </p:nvSpPr>
          <p:spPr bwMode="hidden">
            <a:xfrm flipH="1">
              <a:off x="1045" y="2064"/>
              <a:ext cx="960" cy="960"/>
            </a:xfrm>
            <a:prstGeom prst="ellipse">
              <a:avLst/>
            </a:prstGeom>
            <a:solidFill>
              <a:schemeClr val="accent2"/>
            </a:solidFill>
            <a:ln>
              <a:noFill/>
            </a:ln>
            <a:effectLst/>
            <a:extLst>
              <a:ext uri="{91240B29-F687-4F45-9708-019B960494DF}">
                <a14:hiddenLine xmlns:a14="http://schemas.microsoft.com/office/drawing/2010/main" w="9525">
                  <a:solidFill>
                    <a:schemeClr val="accent2"/>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eaLnBrk="1" hangingPunct="1">
                <a:spcBef>
                  <a:spcPct val="0"/>
                </a:spcBef>
                <a:buClrTx/>
                <a:buFontTx/>
                <a:buNone/>
                <a:defRPr/>
              </a:pPr>
              <a:endParaRPr lang="en-US" altLang="en-US" sz="2400" smtClean="0">
                <a:latin typeface="Times New Roman" panose="02020603050405020304" pitchFamily="18" charset="0"/>
              </a:endParaRPr>
            </a:p>
          </p:txBody>
        </p:sp>
        <p:sp>
          <p:nvSpPr>
            <p:cNvPr id="10" name="Oval 8"/>
            <p:cNvSpPr>
              <a:spLocks noChangeArrowheads="1"/>
            </p:cNvSpPr>
            <p:nvPr/>
          </p:nvSpPr>
          <p:spPr bwMode="hidden">
            <a:xfrm flipH="1">
              <a:off x="4392" y="2064"/>
              <a:ext cx="960" cy="960"/>
            </a:xfrm>
            <a:prstGeom prst="ellipse">
              <a:avLst/>
            </a:prstGeom>
            <a:noFill/>
            <a:ln w="28575">
              <a:solidFill>
                <a:schemeClr val="accent2"/>
              </a:solidFill>
              <a:round/>
            </a:ln>
            <a:effectLst/>
            <a:extLst>
              <a:ext uri="{909E8E84-426E-40DD-AFC4-6F175D3DCCD1}">
                <a14:hiddenFill xmlns:a14="http://schemas.microsoft.com/office/drawing/2010/main">
                  <a:solidFill>
                    <a:srgbClr val="E0E0F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eaLnBrk="1" hangingPunct="1">
                <a:spcBef>
                  <a:spcPct val="0"/>
                </a:spcBef>
                <a:buClrTx/>
                <a:buFontTx/>
                <a:buNone/>
                <a:defRPr/>
              </a:pPr>
              <a:endParaRPr lang="en-US" altLang="en-US" sz="2400" smtClean="0">
                <a:latin typeface="Times New Roman" panose="02020603050405020304" pitchFamily="18" charset="0"/>
              </a:endParaRPr>
            </a:p>
          </p:txBody>
        </p:sp>
      </p:grpSp>
      <p:sp>
        <p:nvSpPr>
          <p:cNvPr id="440332" name="Rectangle 12"/>
          <p:cNvSpPr>
            <a:spLocks noGrp="1" noChangeArrowheads="1"/>
          </p:cNvSpPr>
          <p:nvPr>
            <p:ph type="ctrTitle"/>
          </p:nvPr>
        </p:nvSpPr>
        <p:spPr>
          <a:xfrm>
            <a:off x="685800" y="1219200"/>
            <a:ext cx="7772400" cy="1933575"/>
          </a:xfrm>
        </p:spPr>
        <p:txBody>
          <a:bodyPr anchor="b"/>
          <a:lstStyle>
            <a:lvl1pPr algn="r">
              <a:defRPr sz="4400"/>
            </a:lvl1pPr>
          </a:lstStyle>
          <a:p>
            <a:pPr lvl="0"/>
            <a:r>
              <a:rPr lang="en-US" altLang="en-US" noProof="0" smtClean="0"/>
              <a:t>Click to edit Master title style</a:t>
            </a:r>
            <a:endParaRPr lang="en-US" altLang="en-US" noProof="0" smtClean="0"/>
          </a:p>
        </p:txBody>
      </p:sp>
      <p:sp>
        <p:nvSpPr>
          <p:cNvPr id="440333" name="Rectangle 13"/>
          <p:cNvSpPr>
            <a:spLocks noGrp="1" noChangeArrowheads="1"/>
          </p:cNvSpPr>
          <p:nvPr>
            <p:ph type="subTitle" idx="1"/>
          </p:nvPr>
        </p:nvSpPr>
        <p:spPr>
          <a:xfrm>
            <a:off x="2057400" y="3505200"/>
            <a:ext cx="6400800" cy="1752600"/>
          </a:xfrm>
        </p:spPr>
        <p:txBody>
          <a:bodyPr/>
          <a:lstStyle>
            <a:lvl1pPr marL="0" indent="0" algn="r">
              <a:buFont typeface="Wingdings" panose="05000000000000000000" pitchFamily="2" charset="2"/>
              <a:buNone/>
              <a:defRPr/>
            </a:lvl1pPr>
          </a:lstStyle>
          <a:p>
            <a:pPr lvl="0"/>
            <a:r>
              <a:rPr lang="en-US" altLang="en-US" noProof="0" smtClean="0"/>
              <a:t>Click to edit Master subtitle style</a:t>
            </a:r>
            <a:endParaRPr lang="en-US" altLang="en-US" noProof="0" smtClean="0"/>
          </a:p>
        </p:txBody>
      </p:sp>
      <p:sp>
        <p:nvSpPr>
          <p:cNvPr id="11" name="Rectangle 9"/>
          <p:cNvSpPr>
            <a:spLocks noGrp="1" noChangeArrowheads="1"/>
          </p:cNvSpPr>
          <p:nvPr>
            <p:ph type="dt" sz="half" idx="10"/>
          </p:nvPr>
        </p:nvSpPr>
        <p:spPr/>
        <p:txBody>
          <a:bodyPr/>
          <a:lstStyle>
            <a:lvl1pPr>
              <a:defRPr/>
            </a:lvl1pPr>
          </a:lstStyle>
          <a:p>
            <a:pPr>
              <a:defRPr/>
            </a:pPr>
            <a:endParaRPr lang="en-US" altLang="en-US"/>
          </a:p>
        </p:txBody>
      </p:sp>
      <p:sp>
        <p:nvSpPr>
          <p:cNvPr id="12" name="Rectangle 10"/>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13" name="Rectangle 11"/>
          <p:cNvSpPr>
            <a:spLocks noGrp="1" noChangeArrowheads="1"/>
          </p:cNvSpPr>
          <p:nvPr>
            <p:ph type="sldNum" sz="quarter" idx="12"/>
          </p:nvPr>
        </p:nvSpPr>
        <p:spPr/>
        <p:txBody>
          <a:bodyPr/>
          <a:lstStyle>
            <a:lvl1pPr>
              <a:defRPr/>
            </a:lvl1pPr>
          </a:lstStyle>
          <a:p>
            <a:pPr>
              <a:defRPr/>
            </a:pPr>
            <a:fld id="{8FF85C60-08B8-4D51-98EF-FA422BEF72CE}" type="slidenum">
              <a:rPr lang="en-US" altLang="en-US"/>
            </a:fld>
            <a:endParaRPr lang="en-US" altLang="en-US"/>
          </a:p>
        </p:txBody>
      </p:sp>
    </p:spTree>
  </p:cSld>
  <p:clrMapOvr>
    <a:masterClrMapping/>
  </p:clrMapOvr>
  <p:transition>
    <p:split orient="ver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Rectangle 9"/>
          <p:cNvSpPr>
            <a:spLocks noGrp="1" noChangeArrowheads="1"/>
          </p:cNvSpPr>
          <p:nvPr>
            <p:ph type="dt" sz="half" idx="10"/>
          </p:nvPr>
        </p:nvSpPr>
        <p:spPr/>
        <p:txBody>
          <a:bodyPr/>
          <a:lstStyle>
            <a:lvl1pPr>
              <a:defRPr/>
            </a:lvl1pPr>
          </a:lstStyle>
          <a:p>
            <a:pPr>
              <a:defRPr/>
            </a:pPr>
            <a:endParaRPr lang="en-US" altLang="en-US"/>
          </a:p>
        </p:txBody>
      </p:sp>
      <p:sp>
        <p:nvSpPr>
          <p:cNvPr id="5" name="Rectangle 10"/>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6" name="Rectangle 11"/>
          <p:cNvSpPr>
            <a:spLocks noGrp="1" noChangeArrowheads="1"/>
          </p:cNvSpPr>
          <p:nvPr>
            <p:ph type="sldNum" sz="quarter" idx="12"/>
          </p:nvPr>
        </p:nvSpPr>
        <p:spPr/>
        <p:txBody>
          <a:bodyPr/>
          <a:lstStyle>
            <a:lvl1pPr>
              <a:defRPr/>
            </a:lvl1pPr>
          </a:lstStyle>
          <a:p>
            <a:pPr>
              <a:defRPr/>
            </a:pPr>
            <a:fld id="{EB233F7E-C655-4AF7-B337-425194288713}" type="slidenum">
              <a:rPr lang="en-US" altLang="en-US"/>
            </a:fld>
            <a:endParaRPr lang="en-US"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Edit Master text styles</a:t>
            </a:r>
            <a:endParaRPr lang="en-US" smtClean="0"/>
          </a:p>
        </p:txBody>
      </p:sp>
      <p:sp>
        <p:nvSpPr>
          <p:cNvPr id="4" name="Rectangle 9"/>
          <p:cNvSpPr>
            <a:spLocks noGrp="1" noChangeArrowheads="1"/>
          </p:cNvSpPr>
          <p:nvPr>
            <p:ph type="dt" sz="half" idx="10"/>
          </p:nvPr>
        </p:nvSpPr>
        <p:spPr/>
        <p:txBody>
          <a:bodyPr/>
          <a:lstStyle>
            <a:lvl1pPr>
              <a:defRPr/>
            </a:lvl1pPr>
          </a:lstStyle>
          <a:p>
            <a:pPr>
              <a:defRPr/>
            </a:pPr>
            <a:endParaRPr lang="en-US" altLang="en-US"/>
          </a:p>
        </p:txBody>
      </p:sp>
      <p:sp>
        <p:nvSpPr>
          <p:cNvPr id="5" name="Rectangle 10"/>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6" name="Rectangle 11"/>
          <p:cNvSpPr>
            <a:spLocks noGrp="1" noChangeArrowheads="1"/>
          </p:cNvSpPr>
          <p:nvPr>
            <p:ph type="sldNum" sz="quarter" idx="12"/>
          </p:nvPr>
        </p:nvSpPr>
        <p:spPr/>
        <p:txBody>
          <a:bodyPr/>
          <a:lstStyle>
            <a:lvl1pPr>
              <a:defRPr/>
            </a:lvl1pPr>
          </a:lstStyle>
          <a:p>
            <a:pPr>
              <a:defRPr/>
            </a:pPr>
            <a:fld id="{AD4D6ACC-0F28-46B1-862D-0B8094310213}" type="slidenum">
              <a:rPr lang="en-US" altLang="en-US"/>
            </a:fld>
            <a:endParaRPr lang="en-US"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Rectangle 9"/>
          <p:cNvSpPr>
            <a:spLocks noGrp="1" noChangeArrowheads="1"/>
          </p:cNvSpPr>
          <p:nvPr>
            <p:ph type="dt" sz="half" idx="10"/>
          </p:nvPr>
        </p:nvSpPr>
        <p:spPr/>
        <p:txBody>
          <a:bodyPr/>
          <a:lstStyle>
            <a:lvl1pPr>
              <a:defRPr/>
            </a:lvl1pPr>
          </a:lstStyle>
          <a:p>
            <a:pPr>
              <a:defRPr/>
            </a:pPr>
            <a:endParaRPr lang="en-US" altLang="en-US"/>
          </a:p>
        </p:txBody>
      </p:sp>
      <p:sp>
        <p:nvSpPr>
          <p:cNvPr id="6" name="Rectangle 10"/>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7" name="Rectangle 11"/>
          <p:cNvSpPr>
            <a:spLocks noGrp="1" noChangeArrowheads="1"/>
          </p:cNvSpPr>
          <p:nvPr>
            <p:ph type="sldNum" sz="quarter" idx="12"/>
          </p:nvPr>
        </p:nvSpPr>
        <p:spPr/>
        <p:txBody>
          <a:bodyPr/>
          <a:lstStyle>
            <a:lvl1pPr>
              <a:defRPr/>
            </a:lvl1pPr>
          </a:lstStyle>
          <a:p>
            <a:pPr>
              <a:defRPr/>
            </a:pPr>
            <a:fld id="{3726752B-BA09-46F7-B809-09CF2D5C0F43}" type="slidenum">
              <a:rPr lang="en-US" altLang="en-US"/>
            </a:fld>
            <a:endParaRPr lang="en-US"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endParaRPr lang="en-US" smtClean="0"/>
          </a:p>
        </p:txBody>
      </p:sp>
      <p:sp>
        <p:nvSpPr>
          <p:cNvPr id="4" name="Content Placeholder 3"/>
          <p:cNvSpPr>
            <a:spLocks noGrp="1"/>
          </p:cNvSpPr>
          <p:nvPr>
            <p:ph sz="half" idx="2"/>
          </p:nvPr>
        </p:nvSpPr>
        <p:spPr>
          <a:xfrm>
            <a:off x="630238" y="2505075"/>
            <a:ext cx="3868737" cy="3684588"/>
          </a:xfrm>
        </p:spPr>
        <p:txBody>
          <a:body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endParaRPr lang="en-US" smtClean="0"/>
          </a:p>
        </p:txBody>
      </p:sp>
      <p:sp>
        <p:nvSpPr>
          <p:cNvPr id="6" name="Content Placeholder 5"/>
          <p:cNvSpPr>
            <a:spLocks noGrp="1"/>
          </p:cNvSpPr>
          <p:nvPr>
            <p:ph sz="quarter" idx="4"/>
          </p:nvPr>
        </p:nvSpPr>
        <p:spPr>
          <a:xfrm>
            <a:off x="4629150" y="2505075"/>
            <a:ext cx="3887788" cy="3684588"/>
          </a:xfrm>
        </p:spPr>
        <p:txBody>
          <a:body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Rectangle 9"/>
          <p:cNvSpPr>
            <a:spLocks noGrp="1" noChangeArrowheads="1"/>
          </p:cNvSpPr>
          <p:nvPr>
            <p:ph type="dt" sz="half" idx="10"/>
          </p:nvPr>
        </p:nvSpPr>
        <p:spPr/>
        <p:txBody>
          <a:bodyPr/>
          <a:lstStyle>
            <a:lvl1pPr>
              <a:defRPr/>
            </a:lvl1pPr>
          </a:lstStyle>
          <a:p>
            <a:pPr>
              <a:defRPr/>
            </a:pPr>
            <a:endParaRPr lang="en-US" altLang="en-US"/>
          </a:p>
        </p:txBody>
      </p:sp>
      <p:sp>
        <p:nvSpPr>
          <p:cNvPr id="8" name="Rectangle 10"/>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9" name="Rectangle 11"/>
          <p:cNvSpPr>
            <a:spLocks noGrp="1" noChangeArrowheads="1"/>
          </p:cNvSpPr>
          <p:nvPr>
            <p:ph type="sldNum" sz="quarter" idx="12"/>
          </p:nvPr>
        </p:nvSpPr>
        <p:spPr/>
        <p:txBody>
          <a:bodyPr/>
          <a:lstStyle>
            <a:lvl1pPr>
              <a:defRPr/>
            </a:lvl1pPr>
          </a:lstStyle>
          <a:p>
            <a:pPr>
              <a:defRPr/>
            </a:pPr>
            <a:fld id="{08563E27-680C-46AA-9A5C-99CAD62F2AFB}" type="slidenum">
              <a:rPr lang="en-US" altLang="en-US"/>
            </a:fld>
            <a:endParaRPr lang="en-US"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9"/>
          <p:cNvSpPr>
            <a:spLocks noGrp="1" noChangeArrowheads="1"/>
          </p:cNvSpPr>
          <p:nvPr>
            <p:ph type="dt" sz="half" idx="10"/>
          </p:nvPr>
        </p:nvSpPr>
        <p:spPr/>
        <p:txBody>
          <a:bodyPr/>
          <a:lstStyle>
            <a:lvl1pPr>
              <a:defRPr/>
            </a:lvl1pPr>
          </a:lstStyle>
          <a:p>
            <a:pPr>
              <a:defRPr/>
            </a:pPr>
            <a:endParaRPr lang="en-US" altLang="en-US"/>
          </a:p>
        </p:txBody>
      </p:sp>
      <p:sp>
        <p:nvSpPr>
          <p:cNvPr id="4" name="Rectangle 10"/>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5" name="Rectangle 11"/>
          <p:cNvSpPr>
            <a:spLocks noGrp="1" noChangeArrowheads="1"/>
          </p:cNvSpPr>
          <p:nvPr>
            <p:ph type="sldNum" sz="quarter" idx="12"/>
          </p:nvPr>
        </p:nvSpPr>
        <p:spPr/>
        <p:txBody>
          <a:bodyPr/>
          <a:lstStyle>
            <a:lvl1pPr>
              <a:defRPr/>
            </a:lvl1pPr>
          </a:lstStyle>
          <a:p>
            <a:pPr>
              <a:defRPr/>
            </a:pPr>
            <a:fld id="{3FB042B3-7388-40A7-AE9C-F5088A301EDF}" type="slidenum">
              <a:rPr lang="en-US" altLang="en-US"/>
            </a:fld>
            <a:endParaRPr lang="en-US"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9"/>
          <p:cNvSpPr>
            <a:spLocks noGrp="1" noChangeArrowheads="1"/>
          </p:cNvSpPr>
          <p:nvPr>
            <p:ph type="dt" sz="half" idx="10"/>
          </p:nvPr>
        </p:nvSpPr>
        <p:spPr/>
        <p:txBody>
          <a:bodyPr/>
          <a:lstStyle>
            <a:lvl1pPr>
              <a:defRPr/>
            </a:lvl1pPr>
          </a:lstStyle>
          <a:p>
            <a:pPr>
              <a:defRPr/>
            </a:pPr>
            <a:endParaRPr lang="en-US" altLang="en-US"/>
          </a:p>
        </p:txBody>
      </p:sp>
      <p:sp>
        <p:nvSpPr>
          <p:cNvPr id="3" name="Rectangle 10"/>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4" name="Rectangle 11"/>
          <p:cNvSpPr>
            <a:spLocks noGrp="1" noChangeArrowheads="1"/>
          </p:cNvSpPr>
          <p:nvPr>
            <p:ph type="sldNum" sz="quarter" idx="12"/>
          </p:nvPr>
        </p:nvSpPr>
        <p:spPr/>
        <p:txBody>
          <a:bodyPr/>
          <a:lstStyle>
            <a:lvl1pPr>
              <a:defRPr/>
            </a:lvl1pPr>
          </a:lstStyle>
          <a:p>
            <a:pPr>
              <a:defRPr/>
            </a:pPr>
            <a:fld id="{D4A3F963-9A6C-44DA-85BA-A33843EABC0E}" type="slidenum">
              <a:rPr lang="en-US" altLang="en-US"/>
            </a:fld>
            <a:endParaRPr lang="en-US"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endParaRPr lang="en-US" smtClean="0"/>
          </a:p>
        </p:txBody>
      </p:sp>
      <p:sp>
        <p:nvSpPr>
          <p:cNvPr id="5" name="Rectangle 9"/>
          <p:cNvSpPr>
            <a:spLocks noGrp="1" noChangeArrowheads="1"/>
          </p:cNvSpPr>
          <p:nvPr>
            <p:ph type="dt" sz="half" idx="10"/>
          </p:nvPr>
        </p:nvSpPr>
        <p:spPr/>
        <p:txBody>
          <a:bodyPr/>
          <a:lstStyle>
            <a:lvl1pPr>
              <a:defRPr/>
            </a:lvl1pPr>
          </a:lstStyle>
          <a:p>
            <a:pPr>
              <a:defRPr/>
            </a:pPr>
            <a:endParaRPr lang="en-US" altLang="en-US"/>
          </a:p>
        </p:txBody>
      </p:sp>
      <p:sp>
        <p:nvSpPr>
          <p:cNvPr id="6" name="Rectangle 10"/>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7" name="Rectangle 11"/>
          <p:cNvSpPr>
            <a:spLocks noGrp="1" noChangeArrowheads="1"/>
          </p:cNvSpPr>
          <p:nvPr>
            <p:ph type="sldNum" sz="quarter" idx="12"/>
          </p:nvPr>
        </p:nvSpPr>
        <p:spPr/>
        <p:txBody>
          <a:bodyPr/>
          <a:lstStyle>
            <a:lvl1pPr>
              <a:defRPr/>
            </a:lvl1pPr>
          </a:lstStyle>
          <a:p>
            <a:pPr>
              <a:defRPr/>
            </a:pPr>
            <a:fld id="{E926A934-94AA-4EE7-9E23-13E305B8944F}" type="slidenum">
              <a:rPr lang="en-US" altLang="en-US"/>
            </a:fld>
            <a:endParaRPr lang="en-US"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6" name="Rectangle 6"/>
          <p:cNvSpPr>
            <a:spLocks noGrp="1" noChangeArrowheads="1"/>
          </p:cNvSpPr>
          <p:nvPr>
            <p:ph type="sldNum" sz="quarter" idx="12"/>
          </p:nvPr>
        </p:nvSpPr>
        <p:spPr/>
        <p:txBody>
          <a:bodyPr/>
          <a:lstStyle>
            <a:lvl1pPr>
              <a:defRPr/>
            </a:lvl1pPr>
          </a:lstStyle>
          <a:p>
            <a:pPr>
              <a:defRPr/>
            </a:pPr>
            <a:fld id="{8CA03ED5-90CB-43D8-96A8-50991B9AED0E}" type="slidenum">
              <a:rPr lang="en-US" altLang="en-US"/>
            </a:fld>
            <a:endParaRPr lang="en-US" altLang="en-US"/>
          </a:p>
        </p:txBody>
      </p:sp>
    </p:spTree>
  </p:cSld>
  <p:clrMapOvr>
    <a:masterClrMapping/>
  </p:clrMapOvr>
  <p:transition>
    <p:split orient="vert"/>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endParaRPr lang="en-US" smtClean="0"/>
          </a:p>
        </p:txBody>
      </p:sp>
      <p:sp>
        <p:nvSpPr>
          <p:cNvPr id="5" name="Rectangle 9"/>
          <p:cNvSpPr>
            <a:spLocks noGrp="1" noChangeArrowheads="1"/>
          </p:cNvSpPr>
          <p:nvPr>
            <p:ph type="dt" sz="half" idx="10"/>
          </p:nvPr>
        </p:nvSpPr>
        <p:spPr/>
        <p:txBody>
          <a:bodyPr/>
          <a:lstStyle>
            <a:lvl1pPr>
              <a:defRPr/>
            </a:lvl1pPr>
          </a:lstStyle>
          <a:p>
            <a:pPr>
              <a:defRPr/>
            </a:pPr>
            <a:endParaRPr lang="en-US" altLang="en-US"/>
          </a:p>
        </p:txBody>
      </p:sp>
      <p:sp>
        <p:nvSpPr>
          <p:cNvPr id="6" name="Rectangle 10"/>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7" name="Rectangle 11"/>
          <p:cNvSpPr>
            <a:spLocks noGrp="1" noChangeArrowheads="1"/>
          </p:cNvSpPr>
          <p:nvPr>
            <p:ph type="sldNum" sz="quarter" idx="12"/>
          </p:nvPr>
        </p:nvSpPr>
        <p:spPr/>
        <p:txBody>
          <a:bodyPr/>
          <a:lstStyle>
            <a:lvl1pPr>
              <a:defRPr/>
            </a:lvl1pPr>
          </a:lstStyle>
          <a:p>
            <a:pPr>
              <a:defRPr/>
            </a:pPr>
            <a:fld id="{B2082351-B260-4203-ACDE-AD4CF444F33D}" type="slidenum">
              <a:rPr lang="en-US" altLang="en-US"/>
            </a:fld>
            <a:endParaRPr lang="en-US"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Rectangle 9"/>
          <p:cNvSpPr>
            <a:spLocks noGrp="1" noChangeArrowheads="1"/>
          </p:cNvSpPr>
          <p:nvPr>
            <p:ph type="dt" sz="half" idx="10"/>
          </p:nvPr>
        </p:nvSpPr>
        <p:spPr/>
        <p:txBody>
          <a:bodyPr/>
          <a:lstStyle>
            <a:lvl1pPr>
              <a:defRPr/>
            </a:lvl1pPr>
          </a:lstStyle>
          <a:p>
            <a:pPr>
              <a:defRPr/>
            </a:pPr>
            <a:endParaRPr lang="en-US" altLang="en-US"/>
          </a:p>
        </p:txBody>
      </p:sp>
      <p:sp>
        <p:nvSpPr>
          <p:cNvPr id="5" name="Rectangle 10"/>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6" name="Rectangle 11"/>
          <p:cNvSpPr>
            <a:spLocks noGrp="1" noChangeArrowheads="1"/>
          </p:cNvSpPr>
          <p:nvPr>
            <p:ph type="sldNum" sz="quarter" idx="12"/>
          </p:nvPr>
        </p:nvSpPr>
        <p:spPr/>
        <p:txBody>
          <a:bodyPr/>
          <a:lstStyle>
            <a:lvl1pPr>
              <a:defRPr/>
            </a:lvl1pPr>
          </a:lstStyle>
          <a:p>
            <a:pPr>
              <a:defRPr/>
            </a:pPr>
            <a:fld id="{31563A7B-1D6E-46AF-AD57-D6A376C14CCC}" type="slidenum">
              <a:rPr lang="en-US" altLang="en-US"/>
            </a:fld>
            <a:endParaRPr lang="en-US"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62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6287"/>
          </a:xfrm>
        </p:spPr>
        <p:txBody>
          <a:bodyPr vert="eaVert"/>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Rectangle 9"/>
          <p:cNvSpPr>
            <a:spLocks noGrp="1" noChangeArrowheads="1"/>
          </p:cNvSpPr>
          <p:nvPr>
            <p:ph type="dt" sz="half" idx="10"/>
          </p:nvPr>
        </p:nvSpPr>
        <p:spPr/>
        <p:txBody>
          <a:bodyPr/>
          <a:lstStyle>
            <a:lvl1pPr>
              <a:defRPr/>
            </a:lvl1pPr>
          </a:lstStyle>
          <a:p>
            <a:pPr>
              <a:defRPr/>
            </a:pPr>
            <a:endParaRPr lang="en-US" altLang="en-US"/>
          </a:p>
        </p:txBody>
      </p:sp>
      <p:sp>
        <p:nvSpPr>
          <p:cNvPr id="5" name="Rectangle 10"/>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6" name="Rectangle 11"/>
          <p:cNvSpPr>
            <a:spLocks noGrp="1" noChangeArrowheads="1"/>
          </p:cNvSpPr>
          <p:nvPr>
            <p:ph type="sldNum" sz="quarter" idx="12"/>
          </p:nvPr>
        </p:nvSpPr>
        <p:spPr/>
        <p:txBody>
          <a:bodyPr/>
          <a:lstStyle>
            <a:lvl1pPr>
              <a:defRPr/>
            </a:lvl1pPr>
          </a:lstStyle>
          <a:p>
            <a:pPr>
              <a:defRPr/>
            </a:pPr>
            <a:fld id="{EF342F0D-A255-4C09-BC2C-BF66DFAD6150}" type="slidenum">
              <a:rPr lang="en-US" altLang="en-US"/>
            </a:fld>
            <a:endParaRPr lang="en-US" alt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30725"/>
          </a:xfrm>
        </p:spPr>
        <p:txBody>
          <a:body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Rectangle 9"/>
          <p:cNvSpPr>
            <a:spLocks noGrp="1" noChangeArrowheads="1"/>
          </p:cNvSpPr>
          <p:nvPr>
            <p:ph type="dt" sz="half" idx="10"/>
          </p:nvPr>
        </p:nvSpPr>
        <p:spPr/>
        <p:txBody>
          <a:bodyPr/>
          <a:lstStyle>
            <a:lvl1pPr>
              <a:defRPr/>
            </a:lvl1pPr>
          </a:lstStyle>
          <a:p>
            <a:pPr>
              <a:defRPr/>
            </a:pPr>
            <a:endParaRPr lang="en-US" altLang="en-US"/>
          </a:p>
        </p:txBody>
      </p:sp>
      <p:sp>
        <p:nvSpPr>
          <p:cNvPr id="6" name="Rectangle 10"/>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7" name="Rectangle 11"/>
          <p:cNvSpPr>
            <a:spLocks noGrp="1" noChangeArrowheads="1"/>
          </p:cNvSpPr>
          <p:nvPr>
            <p:ph type="sldNum" sz="quarter" idx="12"/>
          </p:nvPr>
        </p:nvSpPr>
        <p:spPr/>
        <p:txBody>
          <a:bodyPr/>
          <a:lstStyle>
            <a:lvl1pPr>
              <a:defRPr/>
            </a:lvl1pPr>
          </a:lstStyle>
          <a:p>
            <a:pPr>
              <a:defRPr/>
            </a:pPr>
            <a:fld id="{D559CE46-09B3-412C-867A-C1A5CDFCCBBF}" type="slidenum">
              <a:rPr lang="en-US" altLang="en-US"/>
            </a:fld>
            <a:endParaRPr lang="en-US" alt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showMasterSp="0">
  <p:cSld name="Title Slide">
    <p:spTree>
      <p:nvGrpSpPr>
        <p:cNvPr id="1" name=""/>
        <p:cNvGrpSpPr/>
        <p:nvPr/>
      </p:nvGrpSpPr>
      <p:grpSpPr>
        <a:xfrm>
          <a:off x="0" y="0"/>
          <a:ext cx="0" cy="0"/>
          <a:chOff x="0" y="0"/>
          <a:chExt cx="0" cy="0"/>
        </a:xfrm>
      </p:grpSpPr>
      <p:grpSp>
        <p:nvGrpSpPr>
          <p:cNvPr id="4" name="Group 2"/>
          <p:cNvGrpSpPr/>
          <p:nvPr/>
        </p:nvGrpSpPr>
        <p:grpSpPr bwMode="auto">
          <a:xfrm>
            <a:off x="0" y="0"/>
            <a:ext cx="9148763" cy="6851650"/>
            <a:chOff x="1" y="0"/>
            <a:chExt cx="5763" cy="4316"/>
          </a:xfrm>
        </p:grpSpPr>
        <p:sp>
          <p:nvSpPr>
            <p:cNvPr id="5" name="Freeform 3"/>
            <p:cNvSpPr/>
            <p:nvPr/>
          </p:nvSpPr>
          <p:spPr bwMode="hidden">
            <a:xfrm>
              <a:off x="5045" y="2626"/>
              <a:ext cx="719" cy="1690"/>
            </a:xfrm>
            <a:custGeom>
              <a:avLst/>
              <a:gdLst>
                <a:gd name="T0" fmla="*/ 717 w 717"/>
                <a:gd name="T1" fmla="*/ 72 h 1690"/>
                <a:gd name="T2" fmla="*/ 717 w 717"/>
                <a:gd name="T3" fmla="*/ 0 h 1690"/>
                <a:gd name="T4" fmla="*/ 699 w 717"/>
                <a:gd name="T5" fmla="*/ 101 h 1690"/>
                <a:gd name="T6" fmla="*/ 675 w 717"/>
                <a:gd name="T7" fmla="*/ 209 h 1690"/>
                <a:gd name="T8" fmla="*/ 627 w 717"/>
                <a:gd name="T9" fmla="*/ 389 h 1690"/>
                <a:gd name="T10" fmla="*/ 574 w 717"/>
                <a:gd name="T11" fmla="*/ 569 h 1690"/>
                <a:gd name="T12" fmla="*/ 502 w 717"/>
                <a:gd name="T13" fmla="*/ 749 h 1690"/>
                <a:gd name="T14" fmla="*/ 424 w 717"/>
                <a:gd name="T15" fmla="*/ 935 h 1690"/>
                <a:gd name="T16" fmla="*/ 334 w 717"/>
                <a:gd name="T17" fmla="*/ 1121 h 1690"/>
                <a:gd name="T18" fmla="*/ 233 w 717"/>
                <a:gd name="T19" fmla="*/ 1312 h 1690"/>
                <a:gd name="T20" fmla="*/ 125 w 717"/>
                <a:gd name="T21" fmla="*/ 1498 h 1690"/>
                <a:gd name="T22" fmla="*/ 0 w 717"/>
                <a:gd name="T23" fmla="*/ 1690 h 1690"/>
                <a:gd name="T24" fmla="*/ 11 w 717"/>
                <a:gd name="T25" fmla="*/ 1690 h 1690"/>
                <a:gd name="T26" fmla="*/ 137 w 717"/>
                <a:gd name="T27" fmla="*/ 1498 h 1690"/>
                <a:gd name="T28" fmla="*/ 245 w 717"/>
                <a:gd name="T29" fmla="*/ 1312 h 1690"/>
                <a:gd name="T30" fmla="*/ 346 w 717"/>
                <a:gd name="T31" fmla="*/ 1121 h 1690"/>
                <a:gd name="T32" fmla="*/ 436 w 717"/>
                <a:gd name="T33" fmla="*/ 935 h 1690"/>
                <a:gd name="T34" fmla="*/ 514 w 717"/>
                <a:gd name="T35" fmla="*/ 749 h 1690"/>
                <a:gd name="T36" fmla="*/ 585 w 717"/>
                <a:gd name="T37" fmla="*/ 569 h 1690"/>
                <a:gd name="T38" fmla="*/ 639 w 717"/>
                <a:gd name="T39" fmla="*/ 389 h 1690"/>
                <a:gd name="T40" fmla="*/ 687 w 717"/>
                <a:gd name="T41" fmla="*/ 209 h 1690"/>
                <a:gd name="T42" fmla="*/ 705 w 717"/>
                <a:gd name="T43" fmla="*/ 143 h 1690"/>
                <a:gd name="T44" fmla="*/ 717 w 717"/>
                <a:gd name="T45" fmla="*/ 72 h 1690"/>
                <a:gd name="T46" fmla="*/ 717 w 717"/>
                <a:gd name="T47" fmla="*/ 72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7" h="1690">
                  <a:moveTo>
                    <a:pt x="717" y="72"/>
                  </a:moveTo>
                  <a:lnTo>
                    <a:pt x="717" y="0"/>
                  </a:lnTo>
                  <a:lnTo>
                    <a:pt x="699" y="101"/>
                  </a:lnTo>
                  <a:lnTo>
                    <a:pt x="675" y="209"/>
                  </a:lnTo>
                  <a:lnTo>
                    <a:pt x="627" y="389"/>
                  </a:lnTo>
                  <a:lnTo>
                    <a:pt x="574" y="569"/>
                  </a:lnTo>
                  <a:lnTo>
                    <a:pt x="502" y="749"/>
                  </a:lnTo>
                  <a:lnTo>
                    <a:pt x="424" y="935"/>
                  </a:lnTo>
                  <a:lnTo>
                    <a:pt x="334" y="1121"/>
                  </a:lnTo>
                  <a:lnTo>
                    <a:pt x="233" y="1312"/>
                  </a:lnTo>
                  <a:lnTo>
                    <a:pt x="125" y="1498"/>
                  </a:lnTo>
                  <a:lnTo>
                    <a:pt x="0" y="1690"/>
                  </a:lnTo>
                  <a:lnTo>
                    <a:pt x="11" y="1690"/>
                  </a:lnTo>
                  <a:lnTo>
                    <a:pt x="137" y="1498"/>
                  </a:lnTo>
                  <a:lnTo>
                    <a:pt x="245" y="1312"/>
                  </a:lnTo>
                  <a:lnTo>
                    <a:pt x="346" y="1121"/>
                  </a:lnTo>
                  <a:lnTo>
                    <a:pt x="436" y="935"/>
                  </a:lnTo>
                  <a:lnTo>
                    <a:pt x="514" y="749"/>
                  </a:lnTo>
                  <a:lnTo>
                    <a:pt x="585" y="569"/>
                  </a:lnTo>
                  <a:lnTo>
                    <a:pt x="639" y="389"/>
                  </a:lnTo>
                  <a:lnTo>
                    <a:pt x="687" y="209"/>
                  </a:lnTo>
                  <a:lnTo>
                    <a:pt x="705" y="143"/>
                  </a:lnTo>
                  <a:lnTo>
                    <a:pt x="717" y="72"/>
                  </a:lnTo>
                  <a:lnTo>
                    <a:pt x="717" y="72"/>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 name="Freeform 4"/>
            <p:cNvSpPr/>
            <p:nvPr/>
          </p:nvSpPr>
          <p:spPr bwMode="hidden">
            <a:xfrm>
              <a:off x="5386" y="3794"/>
              <a:ext cx="378" cy="522"/>
            </a:xfrm>
            <a:custGeom>
              <a:avLst/>
              <a:gdLst>
                <a:gd name="T0" fmla="*/ 377 w 377"/>
                <a:gd name="T1" fmla="*/ 0 h 522"/>
                <a:gd name="T2" fmla="*/ 293 w 377"/>
                <a:gd name="T3" fmla="*/ 132 h 522"/>
                <a:gd name="T4" fmla="*/ 204 w 377"/>
                <a:gd name="T5" fmla="*/ 264 h 522"/>
                <a:gd name="T6" fmla="*/ 102 w 377"/>
                <a:gd name="T7" fmla="*/ 396 h 522"/>
                <a:gd name="T8" fmla="*/ 0 w 377"/>
                <a:gd name="T9" fmla="*/ 522 h 522"/>
                <a:gd name="T10" fmla="*/ 12 w 377"/>
                <a:gd name="T11" fmla="*/ 522 h 522"/>
                <a:gd name="T12" fmla="*/ 114 w 377"/>
                <a:gd name="T13" fmla="*/ 402 h 522"/>
                <a:gd name="T14" fmla="*/ 204 w 377"/>
                <a:gd name="T15" fmla="*/ 282 h 522"/>
                <a:gd name="T16" fmla="*/ 377 w 377"/>
                <a:gd name="T17" fmla="*/ 24 h 522"/>
                <a:gd name="T18" fmla="*/ 377 w 377"/>
                <a:gd name="T19" fmla="*/ 0 h 522"/>
                <a:gd name="T20" fmla="*/ 377 w 377"/>
                <a:gd name="T21"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522">
                  <a:moveTo>
                    <a:pt x="377" y="0"/>
                  </a:moveTo>
                  <a:lnTo>
                    <a:pt x="293" y="132"/>
                  </a:lnTo>
                  <a:lnTo>
                    <a:pt x="204" y="264"/>
                  </a:lnTo>
                  <a:lnTo>
                    <a:pt x="102" y="396"/>
                  </a:lnTo>
                  <a:lnTo>
                    <a:pt x="0" y="522"/>
                  </a:lnTo>
                  <a:lnTo>
                    <a:pt x="12" y="522"/>
                  </a:lnTo>
                  <a:lnTo>
                    <a:pt x="114" y="402"/>
                  </a:lnTo>
                  <a:lnTo>
                    <a:pt x="204" y="282"/>
                  </a:lnTo>
                  <a:lnTo>
                    <a:pt x="377" y="24"/>
                  </a:lnTo>
                  <a:lnTo>
                    <a:pt x="377" y="0"/>
                  </a:lnTo>
                  <a:lnTo>
                    <a:pt x="377" y="0"/>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7" name="Freeform 5"/>
            <p:cNvSpPr/>
            <p:nvPr/>
          </p:nvSpPr>
          <p:spPr bwMode="hidden">
            <a:xfrm>
              <a:off x="5680" y="4214"/>
              <a:ext cx="84" cy="102"/>
            </a:xfrm>
            <a:custGeom>
              <a:avLst/>
              <a:gdLst>
                <a:gd name="T0" fmla="*/ 0 w 84"/>
                <a:gd name="T1" fmla="*/ 102 h 102"/>
                <a:gd name="T2" fmla="*/ 18 w 84"/>
                <a:gd name="T3" fmla="*/ 102 h 102"/>
                <a:gd name="T4" fmla="*/ 48 w 84"/>
                <a:gd name="T5" fmla="*/ 60 h 102"/>
                <a:gd name="T6" fmla="*/ 84 w 84"/>
                <a:gd name="T7" fmla="*/ 24 h 102"/>
                <a:gd name="T8" fmla="*/ 84 w 84"/>
                <a:gd name="T9" fmla="*/ 0 h 102"/>
                <a:gd name="T10" fmla="*/ 42 w 84"/>
                <a:gd name="T11" fmla="*/ 54 h 102"/>
                <a:gd name="T12" fmla="*/ 0 w 84"/>
                <a:gd name="T13" fmla="*/ 102 h 102"/>
                <a:gd name="T14" fmla="*/ 0 w 84"/>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102">
                  <a:moveTo>
                    <a:pt x="0" y="102"/>
                  </a:moveTo>
                  <a:lnTo>
                    <a:pt x="18" y="102"/>
                  </a:lnTo>
                  <a:lnTo>
                    <a:pt x="48" y="60"/>
                  </a:lnTo>
                  <a:lnTo>
                    <a:pt x="84" y="24"/>
                  </a:lnTo>
                  <a:lnTo>
                    <a:pt x="84" y="0"/>
                  </a:lnTo>
                  <a:lnTo>
                    <a:pt x="42" y="54"/>
                  </a:lnTo>
                  <a:lnTo>
                    <a:pt x="0" y="102"/>
                  </a:lnTo>
                  <a:lnTo>
                    <a:pt x="0" y="102"/>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nvGrpSpPr>
            <p:cNvPr id="8" name="Group 6"/>
            <p:cNvGrpSpPr/>
            <p:nvPr/>
          </p:nvGrpSpPr>
          <p:grpSpPr bwMode="auto">
            <a:xfrm>
              <a:off x="288" y="0"/>
              <a:ext cx="5098" cy="4316"/>
              <a:chOff x="288" y="0"/>
              <a:chExt cx="5098" cy="4316"/>
            </a:xfrm>
          </p:grpSpPr>
          <p:sp>
            <p:nvSpPr>
              <p:cNvPr id="28" name="Freeform 7"/>
              <p:cNvSpPr/>
              <p:nvPr userDrawn="1"/>
            </p:nvSpPr>
            <p:spPr bwMode="hidden">
              <a:xfrm>
                <a:off x="2789" y="0"/>
                <a:ext cx="72" cy="4316"/>
              </a:xfrm>
              <a:custGeom>
                <a:avLst/>
                <a:gdLst>
                  <a:gd name="T0" fmla="*/ 0 w 72"/>
                  <a:gd name="T1" fmla="*/ 0 h 4316"/>
                  <a:gd name="T2" fmla="*/ 60 w 72"/>
                  <a:gd name="T3" fmla="*/ 4316 h 4316"/>
                  <a:gd name="T4" fmla="*/ 72 w 72"/>
                  <a:gd name="T5" fmla="*/ 4316 h 4316"/>
                  <a:gd name="T6" fmla="*/ 12 w 72"/>
                  <a:gd name="T7" fmla="*/ 0 h 4316"/>
                  <a:gd name="T8" fmla="*/ 0 w 72"/>
                  <a:gd name="T9" fmla="*/ 0 h 4316"/>
                  <a:gd name="T10" fmla="*/ 0 w 72"/>
                  <a:gd name="T11" fmla="*/ 0 h 4316"/>
                </a:gdLst>
                <a:ahLst/>
                <a:cxnLst>
                  <a:cxn ang="0">
                    <a:pos x="T0" y="T1"/>
                  </a:cxn>
                  <a:cxn ang="0">
                    <a:pos x="T2" y="T3"/>
                  </a:cxn>
                  <a:cxn ang="0">
                    <a:pos x="T4" y="T5"/>
                  </a:cxn>
                  <a:cxn ang="0">
                    <a:pos x="T6" y="T7"/>
                  </a:cxn>
                  <a:cxn ang="0">
                    <a:pos x="T8" y="T9"/>
                  </a:cxn>
                  <a:cxn ang="0">
                    <a:pos x="T10" y="T11"/>
                  </a:cxn>
                </a:cxnLst>
                <a:rect l="0" t="0" r="r" b="b"/>
                <a:pathLst>
                  <a:path w="72" h="4316">
                    <a:moveTo>
                      <a:pt x="0" y="0"/>
                    </a:moveTo>
                    <a:lnTo>
                      <a:pt x="60" y="4316"/>
                    </a:lnTo>
                    <a:lnTo>
                      <a:pt x="72" y="4316"/>
                    </a:lnTo>
                    <a:lnTo>
                      <a:pt x="12" y="0"/>
                    </a:lnTo>
                    <a:lnTo>
                      <a:pt x="0" y="0"/>
                    </a:lnTo>
                    <a:lnTo>
                      <a:pt x="0"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29" name="Freeform 8"/>
              <p:cNvSpPr/>
              <p:nvPr userDrawn="1"/>
            </p:nvSpPr>
            <p:spPr bwMode="hidden">
              <a:xfrm>
                <a:off x="3089" y="0"/>
                <a:ext cx="174" cy="4316"/>
              </a:xfrm>
              <a:custGeom>
                <a:avLst/>
                <a:gdLst>
                  <a:gd name="T0" fmla="*/ 24 w 174"/>
                  <a:gd name="T1" fmla="*/ 0 h 4316"/>
                  <a:gd name="T2" fmla="*/ 12 w 174"/>
                  <a:gd name="T3" fmla="*/ 0 h 4316"/>
                  <a:gd name="T4" fmla="*/ 42 w 174"/>
                  <a:gd name="T5" fmla="*/ 216 h 4316"/>
                  <a:gd name="T6" fmla="*/ 72 w 174"/>
                  <a:gd name="T7" fmla="*/ 444 h 4316"/>
                  <a:gd name="T8" fmla="*/ 96 w 174"/>
                  <a:gd name="T9" fmla="*/ 689 h 4316"/>
                  <a:gd name="T10" fmla="*/ 120 w 174"/>
                  <a:gd name="T11" fmla="*/ 947 h 4316"/>
                  <a:gd name="T12" fmla="*/ 132 w 174"/>
                  <a:gd name="T13" fmla="*/ 1211 h 4316"/>
                  <a:gd name="T14" fmla="*/ 150 w 174"/>
                  <a:gd name="T15" fmla="*/ 1487 h 4316"/>
                  <a:gd name="T16" fmla="*/ 156 w 174"/>
                  <a:gd name="T17" fmla="*/ 1768 h 4316"/>
                  <a:gd name="T18" fmla="*/ 162 w 174"/>
                  <a:gd name="T19" fmla="*/ 2062 h 4316"/>
                  <a:gd name="T20" fmla="*/ 156 w 174"/>
                  <a:gd name="T21" fmla="*/ 2644 h 4316"/>
                  <a:gd name="T22" fmla="*/ 126 w 174"/>
                  <a:gd name="T23" fmla="*/ 3225 h 4316"/>
                  <a:gd name="T24" fmla="*/ 108 w 174"/>
                  <a:gd name="T25" fmla="*/ 3507 h 4316"/>
                  <a:gd name="T26" fmla="*/ 78 w 174"/>
                  <a:gd name="T27" fmla="*/ 3788 h 4316"/>
                  <a:gd name="T28" fmla="*/ 42 w 174"/>
                  <a:gd name="T29" fmla="*/ 4058 h 4316"/>
                  <a:gd name="T30" fmla="*/ 0 w 174"/>
                  <a:gd name="T31" fmla="*/ 4316 h 4316"/>
                  <a:gd name="T32" fmla="*/ 12 w 174"/>
                  <a:gd name="T33" fmla="*/ 4316 h 4316"/>
                  <a:gd name="T34" fmla="*/ 54 w 174"/>
                  <a:gd name="T35" fmla="*/ 4058 h 4316"/>
                  <a:gd name="T36" fmla="*/ 90 w 174"/>
                  <a:gd name="T37" fmla="*/ 3782 h 4316"/>
                  <a:gd name="T38" fmla="*/ 120 w 174"/>
                  <a:gd name="T39" fmla="*/ 3507 h 4316"/>
                  <a:gd name="T40" fmla="*/ 138 w 174"/>
                  <a:gd name="T41" fmla="*/ 3219 h 4316"/>
                  <a:gd name="T42" fmla="*/ 168 w 174"/>
                  <a:gd name="T43" fmla="*/ 2638 h 4316"/>
                  <a:gd name="T44" fmla="*/ 174 w 174"/>
                  <a:gd name="T45" fmla="*/ 2056 h 4316"/>
                  <a:gd name="T46" fmla="*/ 168 w 174"/>
                  <a:gd name="T47" fmla="*/ 1768 h 4316"/>
                  <a:gd name="T48" fmla="*/ 162 w 174"/>
                  <a:gd name="T49" fmla="*/ 1487 h 4316"/>
                  <a:gd name="T50" fmla="*/ 144 w 174"/>
                  <a:gd name="T51" fmla="*/ 1211 h 4316"/>
                  <a:gd name="T52" fmla="*/ 132 w 174"/>
                  <a:gd name="T53" fmla="*/ 941 h 4316"/>
                  <a:gd name="T54" fmla="*/ 108 w 174"/>
                  <a:gd name="T55" fmla="*/ 689 h 4316"/>
                  <a:gd name="T56" fmla="*/ 84 w 174"/>
                  <a:gd name="T57" fmla="*/ 444 h 4316"/>
                  <a:gd name="T58" fmla="*/ 54 w 174"/>
                  <a:gd name="T59" fmla="*/ 216 h 4316"/>
                  <a:gd name="T60" fmla="*/ 24 w 174"/>
                  <a:gd name="T61" fmla="*/ 0 h 4316"/>
                  <a:gd name="T62" fmla="*/ 24 w 174"/>
                  <a:gd name="T63"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4" h="4316">
                    <a:moveTo>
                      <a:pt x="24" y="0"/>
                    </a:moveTo>
                    <a:lnTo>
                      <a:pt x="12" y="0"/>
                    </a:lnTo>
                    <a:lnTo>
                      <a:pt x="42" y="216"/>
                    </a:lnTo>
                    <a:lnTo>
                      <a:pt x="72" y="444"/>
                    </a:lnTo>
                    <a:lnTo>
                      <a:pt x="96" y="689"/>
                    </a:lnTo>
                    <a:lnTo>
                      <a:pt x="120" y="947"/>
                    </a:lnTo>
                    <a:lnTo>
                      <a:pt x="132" y="1211"/>
                    </a:lnTo>
                    <a:lnTo>
                      <a:pt x="150" y="1487"/>
                    </a:lnTo>
                    <a:lnTo>
                      <a:pt x="156" y="1768"/>
                    </a:lnTo>
                    <a:lnTo>
                      <a:pt x="162" y="2062"/>
                    </a:lnTo>
                    <a:lnTo>
                      <a:pt x="156" y="2644"/>
                    </a:lnTo>
                    <a:lnTo>
                      <a:pt x="126" y="3225"/>
                    </a:lnTo>
                    <a:lnTo>
                      <a:pt x="108" y="3507"/>
                    </a:lnTo>
                    <a:lnTo>
                      <a:pt x="78" y="3788"/>
                    </a:lnTo>
                    <a:lnTo>
                      <a:pt x="42" y="4058"/>
                    </a:lnTo>
                    <a:lnTo>
                      <a:pt x="0" y="4316"/>
                    </a:lnTo>
                    <a:lnTo>
                      <a:pt x="12" y="4316"/>
                    </a:lnTo>
                    <a:lnTo>
                      <a:pt x="54" y="4058"/>
                    </a:lnTo>
                    <a:lnTo>
                      <a:pt x="90" y="3782"/>
                    </a:lnTo>
                    <a:lnTo>
                      <a:pt x="120" y="3507"/>
                    </a:lnTo>
                    <a:lnTo>
                      <a:pt x="138" y="3219"/>
                    </a:lnTo>
                    <a:lnTo>
                      <a:pt x="168" y="2638"/>
                    </a:lnTo>
                    <a:lnTo>
                      <a:pt x="174" y="2056"/>
                    </a:lnTo>
                    <a:lnTo>
                      <a:pt x="168" y="1768"/>
                    </a:lnTo>
                    <a:lnTo>
                      <a:pt x="162" y="1487"/>
                    </a:lnTo>
                    <a:lnTo>
                      <a:pt x="144" y="1211"/>
                    </a:lnTo>
                    <a:lnTo>
                      <a:pt x="132" y="941"/>
                    </a:lnTo>
                    <a:lnTo>
                      <a:pt x="108" y="689"/>
                    </a:lnTo>
                    <a:lnTo>
                      <a:pt x="84" y="444"/>
                    </a:lnTo>
                    <a:lnTo>
                      <a:pt x="54" y="216"/>
                    </a:lnTo>
                    <a:lnTo>
                      <a:pt x="24" y="0"/>
                    </a:lnTo>
                    <a:lnTo>
                      <a:pt x="24"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30" name="Freeform 9"/>
              <p:cNvSpPr/>
              <p:nvPr userDrawn="1"/>
            </p:nvSpPr>
            <p:spPr bwMode="hidden">
              <a:xfrm>
                <a:off x="3358" y="0"/>
                <a:ext cx="337" cy="4316"/>
              </a:xfrm>
              <a:custGeom>
                <a:avLst/>
                <a:gdLst>
                  <a:gd name="T0" fmla="*/ 329 w 335"/>
                  <a:gd name="T1" fmla="*/ 2014 h 4316"/>
                  <a:gd name="T2" fmla="*/ 317 w 335"/>
                  <a:gd name="T3" fmla="*/ 1726 h 4316"/>
                  <a:gd name="T4" fmla="*/ 293 w 335"/>
                  <a:gd name="T5" fmla="*/ 1445 h 4316"/>
                  <a:gd name="T6" fmla="*/ 263 w 335"/>
                  <a:gd name="T7" fmla="*/ 1175 h 4316"/>
                  <a:gd name="T8" fmla="*/ 228 w 335"/>
                  <a:gd name="T9" fmla="*/ 917 h 4316"/>
                  <a:gd name="T10" fmla="*/ 186 w 335"/>
                  <a:gd name="T11" fmla="*/ 665 h 4316"/>
                  <a:gd name="T12" fmla="*/ 132 w 335"/>
                  <a:gd name="T13" fmla="*/ 432 h 4316"/>
                  <a:gd name="T14" fmla="*/ 78 w 335"/>
                  <a:gd name="T15" fmla="*/ 204 h 4316"/>
                  <a:gd name="T16" fmla="*/ 12 w 335"/>
                  <a:gd name="T17" fmla="*/ 0 h 4316"/>
                  <a:gd name="T18" fmla="*/ 0 w 335"/>
                  <a:gd name="T19" fmla="*/ 0 h 4316"/>
                  <a:gd name="T20" fmla="*/ 66 w 335"/>
                  <a:gd name="T21" fmla="*/ 204 h 4316"/>
                  <a:gd name="T22" fmla="*/ 120 w 335"/>
                  <a:gd name="T23" fmla="*/ 432 h 4316"/>
                  <a:gd name="T24" fmla="*/ 174 w 335"/>
                  <a:gd name="T25" fmla="*/ 665 h 4316"/>
                  <a:gd name="T26" fmla="*/ 216 w 335"/>
                  <a:gd name="T27" fmla="*/ 917 h 4316"/>
                  <a:gd name="T28" fmla="*/ 251 w 335"/>
                  <a:gd name="T29" fmla="*/ 1175 h 4316"/>
                  <a:gd name="T30" fmla="*/ 281 w 335"/>
                  <a:gd name="T31" fmla="*/ 1445 h 4316"/>
                  <a:gd name="T32" fmla="*/ 305 w 335"/>
                  <a:gd name="T33" fmla="*/ 1726 h 4316"/>
                  <a:gd name="T34" fmla="*/ 317 w 335"/>
                  <a:gd name="T35" fmla="*/ 2014 h 4316"/>
                  <a:gd name="T36" fmla="*/ 323 w 335"/>
                  <a:gd name="T37" fmla="*/ 2314 h 4316"/>
                  <a:gd name="T38" fmla="*/ 317 w 335"/>
                  <a:gd name="T39" fmla="*/ 2608 h 4316"/>
                  <a:gd name="T40" fmla="*/ 305 w 335"/>
                  <a:gd name="T41" fmla="*/ 2907 h 4316"/>
                  <a:gd name="T42" fmla="*/ 281 w 335"/>
                  <a:gd name="T43" fmla="*/ 3201 h 4316"/>
                  <a:gd name="T44" fmla="*/ 257 w 335"/>
                  <a:gd name="T45" fmla="*/ 3489 h 4316"/>
                  <a:gd name="T46" fmla="*/ 216 w 335"/>
                  <a:gd name="T47" fmla="*/ 3777 h 4316"/>
                  <a:gd name="T48" fmla="*/ 174 w 335"/>
                  <a:gd name="T49" fmla="*/ 4052 h 4316"/>
                  <a:gd name="T50" fmla="*/ 120 w 335"/>
                  <a:gd name="T51" fmla="*/ 4316 h 4316"/>
                  <a:gd name="T52" fmla="*/ 132 w 335"/>
                  <a:gd name="T53" fmla="*/ 4316 h 4316"/>
                  <a:gd name="T54" fmla="*/ 186 w 335"/>
                  <a:gd name="T55" fmla="*/ 4052 h 4316"/>
                  <a:gd name="T56" fmla="*/ 228 w 335"/>
                  <a:gd name="T57" fmla="*/ 3777 h 4316"/>
                  <a:gd name="T58" fmla="*/ 269 w 335"/>
                  <a:gd name="T59" fmla="*/ 3489 h 4316"/>
                  <a:gd name="T60" fmla="*/ 293 w 335"/>
                  <a:gd name="T61" fmla="*/ 3201 h 4316"/>
                  <a:gd name="T62" fmla="*/ 317 w 335"/>
                  <a:gd name="T63" fmla="*/ 2907 h 4316"/>
                  <a:gd name="T64" fmla="*/ 329 w 335"/>
                  <a:gd name="T65" fmla="*/ 2608 h 4316"/>
                  <a:gd name="T66" fmla="*/ 335 w 335"/>
                  <a:gd name="T67" fmla="*/ 2314 h 4316"/>
                  <a:gd name="T68" fmla="*/ 329 w 335"/>
                  <a:gd name="T69" fmla="*/ 2014 h 4316"/>
                  <a:gd name="T70" fmla="*/ 329 w 335"/>
                  <a:gd name="T71" fmla="*/ 201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5" h="4316">
                    <a:moveTo>
                      <a:pt x="329" y="2014"/>
                    </a:moveTo>
                    <a:lnTo>
                      <a:pt x="317" y="1726"/>
                    </a:lnTo>
                    <a:lnTo>
                      <a:pt x="293" y="1445"/>
                    </a:lnTo>
                    <a:lnTo>
                      <a:pt x="263" y="1175"/>
                    </a:lnTo>
                    <a:lnTo>
                      <a:pt x="228" y="917"/>
                    </a:lnTo>
                    <a:lnTo>
                      <a:pt x="186" y="665"/>
                    </a:lnTo>
                    <a:lnTo>
                      <a:pt x="132" y="432"/>
                    </a:lnTo>
                    <a:lnTo>
                      <a:pt x="78" y="204"/>
                    </a:lnTo>
                    <a:lnTo>
                      <a:pt x="12" y="0"/>
                    </a:lnTo>
                    <a:lnTo>
                      <a:pt x="0" y="0"/>
                    </a:lnTo>
                    <a:lnTo>
                      <a:pt x="66" y="204"/>
                    </a:lnTo>
                    <a:lnTo>
                      <a:pt x="120" y="432"/>
                    </a:lnTo>
                    <a:lnTo>
                      <a:pt x="174" y="665"/>
                    </a:lnTo>
                    <a:lnTo>
                      <a:pt x="216" y="917"/>
                    </a:lnTo>
                    <a:lnTo>
                      <a:pt x="251" y="1175"/>
                    </a:lnTo>
                    <a:lnTo>
                      <a:pt x="281" y="1445"/>
                    </a:lnTo>
                    <a:lnTo>
                      <a:pt x="305" y="1726"/>
                    </a:lnTo>
                    <a:lnTo>
                      <a:pt x="317" y="2014"/>
                    </a:lnTo>
                    <a:lnTo>
                      <a:pt x="323" y="2314"/>
                    </a:lnTo>
                    <a:lnTo>
                      <a:pt x="317" y="2608"/>
                    </a:lnTo>
                    <a:lnTo>
                      <a:pt x="305" y="2907"/>
                    </a:lnTo>
                    <a:lnTo>
                      <a:pt x="281" y="3201"/>
                    </a:lnTo>
                    <a:lnTo>
                      <a:pt x="257" y="3489"/>
                    </a:lnTo>
                    <a:lnTo>
                      <a:pt x="216" y="3777"/>
                    </a:lnTo>
                    <a:lnTo>
                      <a:pt x="174" y="4052"/>
                    </a:lnTo>
                    <a:lnTo>
                      <a:pt x="120" y="4316"/>
                    </a:lnTo>
                    <a:lnTo>
                      <a:pt x="132" y="4316"/>
                    </a:lnTo>
                    <a:lnTo>
                      <a:pt x="186" y="4052"/>
                    </a:lnTo>
                    <a:lnTo>
                      <a:pt x="228" y="3777"/>
                    </a:lnTo>
                    <a:lnTo>
                      <a:pt x="269" y="3489"/>
                    </a:lnTo>
                    <a:lnTo>
                      <a:pt x="293" y="3201"/>
                    </a:lnTo>
                    <a:lnTo>
                      <a:pt x="317" y="2907"/>
                    </a:lnTo>
                    <a:lnTo>
                      <a:pt x="329" y="2608"/>
                    </a:lnTo>
                    <a:lnTo>
                      <a:pt x="335" y="2314"/>
                    </a:lnTo>
                    <a:lnTo>
                      <a:pt x="329" y="2014"/>
                    </a:lnTo>
                    <a:lnTo>
                      <a:pt x="329" y="2014"/>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31" name="Freeform 10"/>
              <p:cNvSpPr/>
              <p:nvPr userDrawn="1"/>
            </p:nvSpPr>
            <p:spPr bwMode="hidden">
              <a:xfrm>
                <a:off x="3676" y="0"/>
                <a:ext cx="427" cy="4316"/>
              </a:xfrm>
              <a:custGeom>
                <a:avLst/>
                <a:gdLst>
                  <a:gd name="T0" fmla="*/ 413 w 425"/>
                  <a:gd name="T1" fmla="*/ 1924 h 4316"/>
                  <a:gd name="T2" fmla="*/ 395 w 425"/>
                  <a:gd name="T3" fmla="*/ 1690 h 4316"/>
                  <a:gd name="T4" fmla="*/ 365 w 425"/>
                  <a:gd name="T5" fmla="*/ 1457 h 4316"/>
                  <a:gd name="T6" fmla="*/ 329 w 425"/>
                  <a:gd name="T7" fmla="*/ 1229 h 4316"/>
                  <a:gd name="T8" fmla="*/ 281 w 425"/>
                  <a:gd name="T9" fmla="*/ 1001 h 4316"/>
                  <a:gd name="T10" fmla="*/ 227 w 425"/>
                  <a:gd name="T11" fmla="*/ 761 h 4316"/>
                  <a:gd name="T12" fmla="*/ 162 w 425"/>
                  <a:gd name="T13" fmla="*/ 522 h 4316"/>
                  <a:gd name="T14" fmla="*/ 90 w 425"/>
                  <a:gd name="T15" fmla="*/ 270 h 4316"/>
                  <a:gd name="T16" fmla="*/ 12 w 425"/>
                  <a:gd name="T17" fmla="*/ 0 h 4316"/>
                  <a:gd name="T18" fmla="*/ 0 w 425"/>
                  <a:gd name="T19" fmla="*/ 0 h 4316"/>
                  <a:gd name="T20" fmla="*/ 84 w 425"/>
                  <a:gd name="T21" fmla="*/ 270 h 4316"/>
                  <a:gd name="T22" fmla="*/ 156 w 425"/>
                  <a:gd name="T23" fmla="*/ 522 h 4316"/>
                  <a:gd name="T24" fmla="*/ 216 w 425"/>
                  <a:gd name="T25" fmla="*/ 767 h 4316"/>
                  <a:gd name="T26" fmla="*/ 275 w 425"/>
                  <a:gd name="T27" fmla="*/ 1001 h 4316"/>
                  <a:gd name="T28" fmla="*/ 317 w 425"/>
                  <a:gd name="T29" fmla="*/ 1235 h 4316"/>
                  <a:gd name="T30" fmla="*/ 353 w 425"/>
                  <a:gd name="T31" fmla="*/ 1463 h 4316"/>
                  <a:gd name="T32" fmla="*/ 383 w 425"/>
                  <a:gd name="T33" fmla="*/ 1690 h 4316"/>
                  <a:gd name="T34" fmla="*/ 401 w 425"/>
                  <a:gd name="T35" fmla="*/ 1924 h 4316"/>
                  <a:gd name="T36" fmla="*/ 413 w 425"/>
                  <a:gd name="T37" fmla="*/ 2188 h 4316"/>
                  <a:gd name="T38" fmla="*/ 407 w 425"/>
                  <a:gd name="T39" fmla="*/ 2458 h 4316"/>
                  <a:gd name="T40" fmla="*/ 395 w 425"/>
                  <a:gd name="T41" fmla="*/ 2733 h 4316"/>
                  <a:gd name="T42" fmla="*/ 365 w 425"/>
                  <a:gd name="T43" fmla="*/ 3021 h 4316"/>
                  <a:gd name="T44" fmla="*/ 329 w 425"/>
                  <a:gd name="T45" fmla="*/ 3321 h 4316"/>
                  <a:gd name="T46" fmla="*/ 275 w 425"/>
                  <a:gd name="T47" fmla="*/ 3639 h 4316"/>
                  <a:gd name="T48" fmla="*/ 204 w 425"/>
                  <a:gd name="T49" fmla="*/ 3968 h 4316"/>
                  <a:gd name="T50" fmla="*/ 126 w 425"/>
                  <a:gd name="T51" fmla="*/ 4316 h 4316"/>
                  <a:gd name="T52" fmla="*/ 138 w 425"/>
                  <a:gd name="T53" fmla="*/ 4316 h 4316"/>
                  <a:gd name="T54" fmla="*/ 216 w 425"/>
                  <a:gd name="T55" fmla="*/ 3968 h 4316"/>
                  <a:gd name="T56" fmla="*/ 287 w 425"/>
                  <a:gd name="T57" fmla="*/ 3639 h 4316"/>
                  <a:gd name="T58" fmla="*/ 341 w 425"/>
                  <a:gd name="T59" fmla="*/ 3321 h 4316"/>
                  <a:gd name="T60" fmla="*/ 377 w 425"/>
                  <a:gd name="T61" fmla="*/ 3021 h 4316"/>
                  <a:gd name="T62" fmla="*/ 407 w 425"/>
                  <a:gd name="T63" fmla="*/ 2733 h 4316"/>
                  <a:gd name="T64" fmla="*/ 419 w 425"/>
                  <a:gd name="T65" fmla="*/ 2458 h 4316"/>
                  <a:gd name="T66" fmla="*/ 425 w 425"/>
                  <a:gd name="T67" fmla="*/ 2188 h 4316"/>
                  <a:gd name="T68" fmla="*/ 413 w 425"/>
                  <a:gd name="T69" fmla="*/ 1924 h 4316"/>
                  <a:gd name="T70" fmla="*/ 413 w 425"/>
                  <a:gd name="T71" fmla="*/ 192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5" h="4316">
                    <a:moveTo>
                      <a:pt x="413" y="1924"/>
                    </a:moveTo>
                    <a:lnTo>
                      <a:pt x="395" y="1690"/>
                    </a:lnTo>
                    <a:lnTo>
                      <a:pt x="365" y="1457"/>
                    </a:lnTo>
                    <a:lnTo>
                      <a:pt x="329" y="1229"/>
                    </a:lnTo>
                    <a:lnTo>
                      <a:pt x="281" y="1001"/>
                    </a:lnTo>
                    <a:lnTo>
                      <a:pt x="227" y="761"/>
                    </a:lnTo>
                    <a:lnTo>
                      <a:pt x="162" y="522"/>
                    </a:lnTo>
                    <a:lnTo>
                      <a:pt x="90" y="270"/>
                    </a:lnTo>
                    <a:lnTo>
                      <a:pt x="12" y="0"/>
                    </a:lnTo>
                    <a:lnTo>
                      <a:pt x="0" y="0"/>
                    </a:lnTo>
                    <a:lnTo>
                      <a:pt x="84" y="270"/>
                    </a:lnTo>
                    <a:lnTo>
                      <a:pt x="156" y="522"/>
                    </a:lnTo>
                    <a:lnTo>
                      <a:pt x="216" y="767"/>
                    </a:lnTo>
                    <a:lnTo>
                      <a:pt x="275" y="1001"/>
                    </a:lnTo>
                    <a:lnTo>
                      <a:pt x="317" y="1235"/>
                    </a:lnTo>
                    <a:lnTo>
                      <a:pt x="353" y="1463"/>
                    </a:lnTo>
                    <a:lnTo>
                      <a:pt x="383" y="1690"/>
                    </a:lnTo>
                    <a:lnTo>
                      <a:pt x="401" y="1924"/>
                    </a:lnTo>
                    <a:lnTo>
                      <a:pt x="413" y="2188"/>
                    </a:lnTo>
                    <a:lnTo>
                      <a:pt x="407" y="2458"/>
                    </a:lnTo>
                    <a:lnTo>
                      <a:pt x="395" y="2733"/>
                    </a:lnTo>
                    <a:lnTo>
                      <a:pt x="365" y="3021"/>
                    </a:lnTo>
                    <a:lnTo>
                      <a:pt x="329" y="3321"/>
                    </a:lnTo>
                    <a:lnTo>
                      <a:pt x="275" y="3639"/>
                    </a:lnTo>
                    <a:lnTo>
                      <a:pt x="204" y="3968"/>
                    </a:lnTo>
                    <a:lnTo>
                      <a:pt x="126" y="4316"/>
                    </a:lnTo>
                    <a:lnTo>
                      <a:pt x="138" y="4316"/>
                    </a:lnTo>
                    <a:lnTo>
                      <a:pt x="216" y="3968"/>
                    </a:lnTo>
                    <a:lnTo>
                      <a:pt x="287" y="3639"/>
                    </a:lnTo>
                    <a:lnTo>
                      <a:pt x="341" y="3321"/>
                    </a:lnTo>
                    <a:lnTo>
                      <a:pt x="377" y="3021"/>
                    </a:lnTo>
                    <a:lnTo>
                      <a:pt x="407" y="2733"/>
                    </a:lnTo>
                    <a:lnTo>
                      <a:pt x="419" y="2458"/>
                    </a:lnTo>
                    <a:lnTo>
                      <a:pt x="425" y="2188"/>
                    </a:lnTo>
                    <a:lnTo>
                      <a:pt x="413" y="1924"/>
                    </a:lnTo>
                    <a:lnTo>
                      <a:pt x="413" y="1924"/>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32" name="Freeform 11"/>
              <p:cNvSpPr/>
              <p:nvPr userDrawn="1"/>
            </p:nvSpPr>
            <p:spPr bwMode="hidden">
              <a:xfrm>
                <a:off x="3946" y="0"/>
                <a:ext cx="558" cy="4316"/>
              </a:xfrm>
              <a:custGeom>
                <a:avLst/>
                <a:gdLst>
                  <a:gd name="T0" fmla="*/ 556 w 556"/>
                  <a:gd name="T1" fmla="*/ 2020 h 4316"/>
                  <a:gd name="T2" fmla="*/ 538 w 556"/>
                  <a:gd name="T3" fmla="*/ 1732 h 4316"/>
                  <a:gd name="T4" fmla="*/ 503 w 556"/>
                  <a:gd name="T5" fmla="*/ 1445 h 4316"/>
                  <a:gd name="T6" fmla="*/ 455 w 556"/>
                  <a:gd name="T7" fmla="*/ 1175 h 4316"/>
                  <a:gd name="T8" fmla="*/ 395 w 556"/>
                  <a:gd name="T9" fmla="*/ 911 h 4316"/>
                  <a:gd name="T10" fmla="*/ 317 w 556"/>
                  <a:gd name="T11" fmla="*/ 659 h 4316"/>
                  <a:gd name="T12" fmla="*/ 228 w 556"/>
                  <a:gd name="T13" fmla="*/ 426 h 4316"/>
                  <a:gd name="T14" fmla="*/ 126 w 556"/>
                  <a:gd name="T15" fmla="*/ 204 h 4316"/>
                  <a:gd name="T16" fmla="*/ 12 w 556"/>
                  <a:gd name="T17" fmla="*/ 0 h 4316"/>
                  <a:gd name="T18" fmla="*/ 0 w 556"/>
                  <a:gd name="T19" fmla="*/ 0 h 4316"/>
                  <a:gd name="T20" fmla="*/ 114 w 556"/>
                  <a:gd name="T21" fmla="*/ 204 h 4316"/>
                  <a:gd name="T22" fmla="*/ 216 w 556"/>
                  <a:gd name="T23" fmla="*/ 426 h 4316"/>
                  <a:gd name="T24" fmla="*/ 305 w 556"/>
                  <a:gd name="T25" fmla="*/ 659 h 4316"/>
                  <a:gd name="T26" fmla="*/ 383 w 556"/>
                  <a:gd name="T27" fmla="*/ 911 h 4316"/>
                  <a:gd name="T28" fmla="*/ 443 w 556"/>
                  <a:gd name="T29" fmla="*/ 1175 h 4316"/>
                  <a:gd name="T30" fmla="*/ 491 w 556"/>
                  <a:gd name="T31" fmla="*/ 1445 h 4316"/>
                  <a:gd name="T32" fmla="*/ 526 w 556"/>
                  <a:gd name="T33" fmla="*/ 1732 h 4316"/>
                  <a:gd name="T34" fmla="*/ 544 w 556"/>
                  <a:gd name="T35" fmla="*/ 2020 h 4316"/>
                  <a:gd name="T36" fmla="*/ 544 w 556"/>
                  <a:gd name="T37" fmla="*/ 2326 h 4316"/>
                  <a:gd name="T38" fmla="*/ 532 w 556"/>
                  <a:gd name="T39" fmla="*/ 2632 h 4316"/>
                  <a:gd name="T40" fmla="*/ 503 w 556"/>
                  <a:gd name="T41" fmla="*/ 2931 h 4316"/>
                  <a:gd name="T42" fmla="*/ 455 w 556"/>
                  <a:gd name="T43" fmla="*/ 3225 h 4316"/>
                  <a:gd name="T44" fmla="*/ 389 w 556"/>
                  <a:gd name="T45" fmla="*/ 3513 h 4316"/>
                  <a:gd name="T46" fmla="*/ 311 w 556"/>
                  <a:gd name="T47" fmla="*/ 3788 h 4316"/>
                  <a:gd name="T48" fmla="*/ 216 w 556"/>
                  <a:gd name="T49" fmla="*/ 4058 h 4316"/>
                  <a:gd name="T50" fmla="*/ 102 w 556"/>
                  <a:gd name="T51" fmla="*/ 4316 h 4316"/>
                  <a:gd name="T52" fmla="*/ 114 w 556"/>
                  <a:gd name="T53" fmla="*/ 4316 h 4316"/>
                  <a:gd name="T54" fmla="*/ 228 w 556"/>
                  <a:gd name="T55" fmla="*/ 4058 h 4316"/>
                  <a:gd name="T56" fmla="*/ 323 w 556"/>
                  <a:gd name="T57" fmla="*/ 3788 h 4316"/>
                  <a:gd name="T58" fmla="*/ 401 w 556"/>
                  <a:gd name="T59" fmla="*/ 3513 h 4316"/>
                  <a:gd name="T60" fmla="*/ 467 w 556"/>
                  <a:gd name="T61" fmla="*/ 3225 h 4316"/>
                  <a:gd name="T62" fmla="*/ 515 w 556"/>
                  <a:gd name="T63" fmla="*/ 2931 h 4316"/>
                  <a:gd name="T64" fmla="*/ 544 w 556"/>
                  <a:gd name="T65" fmla="*/ 2632 h 4316"/>
                  <a:gd name="T66" fmla="*/ 556 w 556"/>
                  <a:gd name="T67" fmla="*/ 2326 h 4316"/>
                  <a:gd name="T68" fmla="*/ 556 w 556"/>
                  <a:gd name="T69" fmla="*/ 2020 h 4316"/>
                  <a:gd name="T70" fmla="*/ 556 w 556"/>
                  <a:gd name="T71" fmla="*/ 202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6" h="4316">
                    <a:moveTo>
                      <a:pt x="556" y="2020"/>
                    </a:moveTo>
                    <a:lnTo>
                      <a:pt x="538" y="1732"/>
                    </a:lnTo>
                    <a:lnTo>
                      <a:pt x="503" y="1445"/>
                    </a:lnTo>
                    <a:lnTo>
                      <a:pt x="455" y="1175"/>
                    </a:lnTo>
                    <a:lnTo>
                      <a:pt x="395" y="911"/>
                    </a:lnTo>
                    <a:lnTo>
                      <a:pt x="317" y="659"/>
                    </a:lnTo>
                    <a:lnTo>
                      <a:pt x="228" y="426"/>
                    </a:lnTo>
                    <a:lnTo>
                      <a:pt x="126" y="204"/>
                    </a:lnTo>
                    <a:lnTo>
                      <a:pt x="12" y="0"/>
                    </a:lnTo>
                    <a:lnTo>
                      <a:pt x="0" y="0"/>
                    </a:lnTo>
                    <a:lnTo>
                      <a:pt x="114" y="204"/>
                    </a:lnTo>
                    <a:lnTo>
                      <a:pt x="216" y="426"/>
                    </a:lnTo>
                    <a:lnTo>
                      <a:pt x="305" y="659"/>
                    </a:lnTo>
                    <a:lnTo>
                      <a:pt x="383" y="911"/>
                    </a:lnTo>
                    <a:lnTo>
                      <a:pt x="443" y="1175"/>
                    </a:lnTo>
                    <a:lnTo>
                      <a:pt x="491" y="1445"/>
                    </a:lnTo>
                    <a:lnTo>
                      <a:pt x="526" y="1732"/>
                    </a:lnTo>
                    <a:lnTo>
                      <a:pt x="544" y="2020"/>
                    </a:lnTo>
                    <a:lnTo>
                      <a:pt x="544" y="2326"/>
                    </a:lnTo>
                    <a:lnTo>
                      <a:pt x="532" y="2632"/>
                    </a:lnTo>
                    <a:lnTo>
                      <a:pt x="503" y="2931"/>
                    </a:lnTo>
                    <a:lnTo>
                      <a:pt x="455" y="3225"/>
                    </a:lnTo>
                    <a:lnTo>
                      <a:pt x="389" y="3513"/>
                    </a:lnTo>
                    <a:lnTo>
                      <a:pt x="311" y="3788"/>
                    </a:lnTo>
                    <a:lnTo>
                      <a:pt x="216" y="4058"/>
                    </a:lnTo>
                    <a:lnTo>
                      <a:pt x="102" y="4316"/>
                    </a:lnTo>
                    <a:lnTo>
                      <a:pt x="114" y="4316"/>
                    </a:lnTo>
                    <a:lnTo>
                      <a:pt x="228" y="4058"/>
                    </a:lnTo>
                    <a:lnTo>
                      <a:pt x="323" y="3788"/>
                    </a:lnTo>
                    <a:lnTo>
                      <a:pt x="401" y="3513"/>
                    </a:lnTo>
                    <a:lnTo>
                      <a:pt x="467" y="3225"/>
                    </a:lnTo>
                    <a:lnTo>
                      <a:pt x="515" y="2931"/>
                    </a:lnTo>
                    <a:lnTo>
                      <a:pt x="544" y="2632"/>
                    </a:lnTo>
                    <a:lnTo>
                      <a:pt x="556" y="2326"/>
                    </a:lnTo>
                    <a:lnTo>
                      <a:pt x="556" y="2020"/>
                    </a:lnTo>
                    <a:lnTo>
                      <a:pt x="556" y="202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33" name="Freeform 12"/>
              <p:cNvSpPr/>
              <p:nvPr userDrawn="1"/>
            </p:nvSpPr>
            <p:spPr bwMode="hidden">
              <a:xfrm>
                <a:off x="4246" y="0"/>
                <a:ext cx="690" cy="4316"/>
              </a:xfrm>
              <a:custGeom>
                <a:avLst/>
                <a:gdLst>
                  <a:gd name="T0" fmla="*/ 688 w 688"/>
                  <a:gd name="T1" fmla="*/ 2086 h 4316"/>
                  <a:gd name="T2" fmla="*/ 670 w 688"/>
                  <a:gd name="T3" fmla="*/ 1810 h 4316"/>
                  <a:gd name="T4" fmla="*/ 634 w 688"/>
                  <a:gd name="T5" fmla="*/ 1541 h 4316"/>
                  <a:gd name="T6" fmla="*/ 574 w 688"/>
                  <a:gd name="T7" fmla="*/ 1271 h 4316"/>
                  <a:gd name="T8" fmla="*/ 497 w 688"/>
                  <a:gd name="T9" fmla="*/ 1007 h 4316"/>
                  <a:gd name="T10" fmla="*/ 401 w 688"/>
                  <a:gd name="T11" fmla="*/ 749 h 4316"/>
                  <a:gd name="T12" fmla="*/ 293 w 688"/>
                  <a:gd name="T13" fmla="*/ 492 h 4316"/>
                  <a:gd name="T14" fmla="*/ 162 w 688"/>
                  <a:gd name="T15" fmla="*/ 240 h 4316"/>
                  <a:gd name="T16" fmla="*/ 12 w 688"/>
                  <a:gd name="T17" fmla="*/ 0 h 4316"/>
                  <a:gd name="T18" fmla="*/ 0 w 688"/>
                  <a:gd name="T19" fmla="*/ 0 h 4316"/>
                  <a:gd name="T20" fmla="*/ 150 w 688"/>
                  <a:gd name="T21" fmla="*/ 240 h 4316"/>
                  <a:gd name="T22" fmla="*/ 281 w 688"/>
                  <a:gd name="T23" fmla="*/ 492 h 4316"/>
                  <a:gd name="T24" fmla="*/ 389 w 688"/>
                  <a:gd name="T25" fmla="*/ 749 h 4316"/>
                  <a:gd name="T26" fmla="*/ 485 w 688"/>
                  <a:gd name="T27" fmla="*/ 1007 h 4316"/>
                  <a:gd name="T28" fmla="*/ 562 w 688"/>
                  <a:gd name="T29" fmla="*/ 1271 h 4316"/>
                  <a:gd name="T30" fmla="*/ 622 w 688"/>
                  <a:gd name="T31" fmla="*/ 1541 h 4316"/>
                  <a:gd name="T32" fmla="*/ 658 w 688"/>
                  <a:gd name="T33" fmla="*/ 1810 h 4316"/>
                  <a:gd name="T34" fmla="*/ 676 w 688"/>
                  <a:gd name="T35" fmla="*/ 2086 h 4316"/>
                  <a:gd name="T36" fmla="*/ 676 w 688"/>
                  <a:gd name="T37" fmla="*/ 2368 h 4316"/>
                  <a:gd name="T38" fmla="*/ 658 w 688"/>
                  <a:gd name="T39" fmla="*/ 2650 h 4316"/>
                  <a:gd name="T40" fmla="*/ 616 w 688"/>
                  <a:gd name="T41" fmla="*/ 2931 h 4316"/>
                  <a:gd name="T42" fmla="*/ 556 w 688"/>
                  <a:gd name="T43" fmla="*/ 3213 h 4316"/>
                  <a:gd name="T44" fmla="*/ 473 w 688"/>
                  <a:gd name="T45" fmla="*/ 3495 h 4316"/>
                  <a:gd name="T46" fmla="*/ 371 w 688"/>
                  <a:gd name="T47" fmla="*/ 3777 h 4316"/>
                  <a:gd name="T48" fmla="*/ 251 w 688"/>
                  <a:gd name="T49" fmla="*/ 4046 h 4316"/>
                  <a:gd name="T50" fmla="*/ 114 w 688"/>
                  <a:gd name="T51" fmla="*/ 4316 h 4316"/>
                  <a:gd name="T52" fmla="*/ 126 w 688"/>
                  <a:gd name="T53" fmla="*/ 4316 h 4316"/>
                  <a:gd name="T54" fmla="*/ 263 w 688"/>
                  <a:gd name="T55" fmla="*/ 4046 h 4316"/>
                  <a:gd name="T56" fmla="*/ 383 w 688"/>
                  <a:gd name="T57" fmla="*/ 3777 h 4316"/>
                  <a:gd name="T58" fmla="*/ 485 w 688"/>
                  <a:gd name="T59" fmla="*/ 3495 h 4316"/>
                  <a:gd name="T60" fmla="*/ 568 w 688"/>
                  <a:gd name="T61" fmla="*/ 3219 h 4316"/>
                  <a:gd name="T62" fmla="*/ 628 w 688"/>
                  <a:gd name="T63" fmla="*/ 2937 h 4316"/>
                  <a:gd name="T64" fmla="*/ 670 w 688"/>
                  <a:gd name="T65" fmla="*/ 2656 h 4316"/>
                  <a:gd name="T66" fmla="*/ 688 w 688"/>
                  <a:gd name="T67" fmla="*/ 2368 h 4316"/>
                  <a:gd name="T68" fmla="*/ 688 w 688"/>
                  <a:gd name="T69" fmla="*/ 2086 h 4316"/>
                  <a:gd name="T70" fmla="*/ 688 w 688"/>
                  <a:gd name="T71" fmla="*/ 208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88" h="4316">
                    <a:moveTo>
                      <a:pt x="688" y="2086"/>
                    </a:moveTo>
                    <a:lnTo>
                      <a:pt x="670" y="1810"/>
                    </a:lnTo>
                    <a:lnTo>
                      <a:pt x="634" y="1541"/>
                    </a:lnTo>
                    <a:lnTo>
                      <a:pt x="574" y="1271"/>
                    </a:lnTo>
                    <a:lnTo>
                      <a:pt x="497" y="1007"/>
                    </a:lnTo>
                    <a:lnTo>
                      <a:pt x="401" y="749"/>
                    </a:lnTo>
                    <a:lnTo>
                      <a:pt x="293" y="492"/>
                    </a:lnTo>
                    <a:lnTo>
                      <a:pt x="162" y="240"/>
                    </a:lnTo>
                    <a:lnTo>
                      <a:pt x="12" y="0"/>
                    </a:lnTo>
                    <a:lnTo>
                      <a:pt x="0" y="0"/>
                    </a:lnTo>
                    <a:lnTo>
                      <a:pt x="150" y="240"/>
                    </a:lnTo>
                    <a:lnTo>
                      <a:pt x="281" y="492"/>
                    </a:lnTo>
                    <a:lnTo>
                      <a:pt x="389" y="749"/>
                    </a:lnTo>
                    <a:lnTo>
                      <a:pt x="485" y="1007"/>
                    </a:lnTo>
                    <a:lnTo>
                      <a:pt x="562" y="1271"/>
                    </a:lnTo>
                    <a:lnTo>
                      <a:pt x="622" y="1541"/>
                    </a:lnTo>
                    <a:lnTo>
                      <a:pt x="658" y="1810"/>
                    </a:lnTo>
                    <a:lnTo>
                      <a:pt x="676" y="2086"/>
                    </a:lnTo>
                    <a:lnTo>
                      <a:pt x="676" y="2368"/>
                    </a:lnTo>
                    <a:lnTo>
                      <a:pt x="658" y="2650"/>
                    </a:lnTo>
                    <a:lnTo>
                      <a:pt x="616" y="2931"/>
                    </a:lnTo>
                    <a:lnTo>
                      <a:pt x="556" y="3213"/>
                    </a:lnTo>
                    <a:lnTo>
                      <a:pt x="473" y="3495"/>
                    </a:lnTo>
                    <a:lnTo>
                      <a:pt x="371" y="3777"/>
                    </a:lnTo>
                    <a:lnTo>
                      <a:pt x="251" y="4046"/>
                    </a:lnTo>
                    <a:lnTo>
                      <a:pt x="114" y="4316"/>
                    </a:lnTo>
                    <a:lnTo>
                      <a:pt x="126" y="4316"/>
                    </a:lnTo>
                    <a:lnTo>
                      <a:pt x="263" y="4046"/>
                    </a:lnTo>
                    <a:lnTo>
                      <a:pt x="383" y="3777"/>
                    </a:lnTo>
                    <a:lnTo>
                      <a:pt x="485" y="3495"/>
                    </a:lnTo>
                    <a:lnTo>
                      <a:pt x="568" y="3219"/>
                    </a:lnTo>
                    <a:lnTo>
                      <a:pt x="628" y="2937"/>
                    </a:lnTo>
                    <a:lnTo>
                      <a:pt x="670" y="2656"/>
                    </a:lnTo>
                    <a:lnTo>
                      <a:pt x="688" y="2368"/>
                    </a:lnTo>
                    <a:lnTo>
                      <a:pt x="688" y="2086"/>
                    </a:lnTo>
                    <a:lnTo>
                      <a:pt x="688" y="2086"/>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34" name="Freeform 13"/>
              <p:cNvSpPr/>
              <p:nvPr userDrawn="1"/>
            </p:nvSpPr>
            <p:spPr bwMode="hidden">
              <a:xfrm>
                <a:off x="4522" y="0"/>
                <a:ext cx="864" cy="4316"/>
              </a:xfrm>
              <a:custGeom>
                <a:avLst/>
                <a:gdLst>
                  <a:gd name="T0" fmla="*/ 855 w 861"/>
                  <a:gd name="T1" fmla="*/ 2128 h 4316"/>
                  <a:gd name="T2" fmla="*/ 831 w 861"/>
                  <a:gd name="T3" fmla="*/ 1834 h 4316"/>
                  <a:gd name="T4" fmla="*/ 808 w 861"/>
                  <a:gd name="T5" fmla="*/ 1684 h 4316"/>
                  <a:gd name="T6" fmla="*/ 784 w 861"/>
                  <a:gd name="T7" fmla="*/ 1541 h 4316"/>
                  <a:gd name="T8" fmla="*/ 748 w 861"/>
                  <a:gd name="T9" fmla="*/ 1397 h 4316"/>
                  <a:gd name="T10" fmla="*/ 712 w 861"/>
                  <a:gd name="T11" fmla="*/ 1253 h 4316"/>
                  <a:gd name="T12" fmla="*/ 664 w 861"/>
                  <a:gd name="T13" fmla="*/ 1115 h 4316"/>
                  <a:gd name="T14" fmla="*/ 610 w 861"/>
                  <a:gd name="T15" fmla="*/ 977 h 4316"/>
                  <a:gd name="T16" fmla="*/ 491 w 861"/>
                  <a:gd name="T17" fmla="*/ 719 h 4316"/>
                  <a:gd name="T18" fmla="*/ 353 w 861"/>
                  <a:gd name="T19" fmla="*/ 468 h 4316"/>
                  <a:gd name="T20" fmla="*/ 192 w 861"/>
                  <a:gd name="T21" fmla="*/ 228 h 4316"/>
                  <a:gd name="T22" fmla="*/ 12 w 861"/>
                  <a:gd name="T23" fmla="*/ 0 h 4316"/>
                  <a:gd name="T24" fmla="*/ 0 w 861"/>
                  <a:gd name="T25" fmla="*/ 0 h 4316"/>
                  <a:gd name="T26" fmla="*/ 180 w 861"/>
                  <a:gd name="T27" fmla="*/ 228 h 4316"/>
                  <a:gd name="T28" fmla="*/ 341 w 861"/>
                  <a:gd name="T29" fmla="*/ 468 h 4316"/>
                  <a:gd name="T30" fmla="*/ 479 w 861"/>
                  <a:gd name="T31" fmla="*/ 719 h 4316"/>
                  <a:gd name="T32" fmla="*/ 598 w 861"/>
                  <a:gd name="T33" fmla="*/ 983 h 4316"/>
                  <a:gd name="T34" fmla="*/ 652 w 861"/>
                  <a:gd name="T35" fmla="*/ 1121 h 4316"/>
                  <a:gd name="T36" fmla="*/ 700 w 861"/>
                  <a:gd name="T37" fmla="*/ 1259 h 4316"/>
                  <a:gd name="T38" fmla="*/ 736 w 861"/>
                  <a:gd name="T39" fmla="*/ 1403 h 4316"/>
                  <a:gd name="T40" fmla="*/ 772 w 861"/>
                  <a:gd name="T41" fmla="*/ 1547 h 4316"/>
                  <a:gd name="T42" fmla="*/ 802 w 861"/>
                  <a:gd name="T43" fmla="*/ 1690 h 4316"/>
                  <a:gd name="T44" fmla="*/ 819 w 861"/>
                  <a:gd name="T45" fmla="*/ 1834 h 4316"/>
                  <a:gd name="T46" fmla="*/ 837 w 861"/>
                  <a:gd name="T47" fmla="*/ 1984 h 4316"/>
                  <a:gd name="T48" fmla="*/ 843 w 861"/>
                  <a:gd name="T49" fmla="*/ 2128 h 4316"/>
                  <a:gd name="T50" fmla="*/ 849 w 861"/>
                  <a:gd name="T51" fmla="*/ 2278 h 4316"/>
                  <a:gd name="T52" fmla="*/ 843 w 861"/>
                  <a:gd name="T53" fmla="*/ 2428 h 4316"/>
                  <a:gd name="T54" fmla="*/ 831 w 861"/>
                  <a:gd name="T55" fmla="*/ 2572 h 4316"/>
                  <a:gd name="T56" fmla="*/ 819 w 861"/>
                  <a:gd name="T57" fmla="*/ 2721 h 4316"/>
                  <a:gd name="T58" fmla="*/ 796 w 861"/>
                  <a:gd name="T59" fmla="*/ 2865 h 4316"/>
                  <a:gd name="T60" fmla="*/ 766 w 861"/>
                  <a:gd name="T61" fmla="*/ 3015 h 4316"/>
                  <a:gd name="T62" fmla="*/ 724 w 861"/>
                  <a:gd name="T63" fmla="*/ 3159 h 4316"/>
                  <a:gd name="T64" fmla="*/ 682 w 861"/>
                  <a:gd name="T65" fmla="*/ 3303 h 4316"/>
                  <a:gd name="T66" fmla="*/ 586 w 861"/>
                  <a:gd name="T67" fmla="*/ 3567 h 4316"/>
                  <a:gd name="T68" fmla="*/ 473 w 861"/>
                  <a:gd name="T69" fmla="*/ 3824 h 4316"/>
                  <a:gd name="T70" fmla="*/ 335 w 861"/>
                  <a:gd name="T71" fmla="*/ 4076 h 4316"/>
                  <a:gd name="T72" fmla="*/ 180 w 861"/>
                  <a:gd name="T73" fmla="*/ 4316 h 4316"/>
                  <a:gd name="T74" fmla="*/ 192 w 861"/>
                  <a:gd name="T75" fmla="*/ 4316 h 4316"/>
                  <a:gd name="T76" fmla="*/ 347 w 861"/>
                  <a:gd name="T77" fmla="*/ 4076 h 4316"/>
                  <a:gd name="T78" fmla="*/ 485 w 861"/>
                  <a:gd name="T79" fmla="*/ 3824 h 4316"/>
                  <a:gd name="T80" fmla="*/ 598 w 861"/>
                  <a:gd name="T81" fmla="*/ 3573 h 4316"/>
                  <a:gd name="T82" fmla="*/ 694 w 861"/>
                  <a:gd name="T83" fmla="*/ 3309 h 4316"/>
                  <a:gd name="T84" fmla="*/ 736 w 861"/>
                  <a:gd name="T85" fmla="*/ 3165 h 4316"/>
                  <a:gd name="T86" fmla="*/ 778 w 861"/>
                  <a:gd name="T87" fmla="*/ 3021 h 4316"/>
                  <a:gd name="T88" fmla="*/ 808 w 861"/>
                  <a:gd name="T89" fmla="*/ 2871 h 4316"/>
                  <a:gd name="T90" fmla="*/ 831 w 861"/>
                  <a:gd name="T91" fmla="*/ 2727 h 4316"/>
                  <a:gd name="T92" fmla="*/ 843 w 861"/>
                  <a:gd name="T93" fmla="*/ 2578 h 4316"/>
                  <a:gd name="T94" fmla="*/ 855 w 861"/>
                  <a:gd name="T95" fmla="*/ 2428 h 4316"/>
                  <a:gd name="T96" fmla="*/ 861 w 861"/>
                  <a:gd name="T97" fmla="*/ 2278 h 4316"/>
                  <a:gd name="T98" fmla="*/ 855 w 861"/>
                  <a:gd name="T99" fmla="*/ 2128 h 4316"/>
                  <a:gd name="T100" fmla="*/ 855 w 861"/>
                  <a:gd name="T101" fmla="*/ 212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1" h="4316">
                    <a:moveTo>
                      <a:pt x="855" y="2128"/>
                    </a:moveTo>
                    <a:lnTo>
                      <a:pt x="831" y="1834"/>
                    </a:lnTo>
                    <a:lnTo>
                      <a:pt x="808" y="1684"/>
                    </a:lnTo>
                    <a:lnTo>
                      <a:pt x="784" y="1541"/>
                    </a:lnTo>
                    <a:lnTo>
                      <a:pt x="748" y="1397"/>
                    </a:lnTo>
                    <a:lnTo>
                      <a:pt x="712" y="1253"/>
                    </a:lnTo>
                    <a:lnTo>
                      <a:pt x="664" y="1115"/>
                    </a:lnTo>
                    <a:lnTo>
                      <a:pt x="610" y="977"/>
                    </a:lnTo>
                    <a:lnTo>
                      <a:pt x="491" y="719"/>
                    </a:lnTo>
                    <a:lnTo>
                      <a:pt x="353" y="468"/>
                    </a:lnTo>
                    <a:lnTo>
                      <a:pt x="192" y="228"/>
                    </a:lnTo>
                    <a:lnTo>
                      <a:pt x="12" y="0"/>
                    </a:lnTo>
                    <a:lnTo>
                      <a:pt x="0" y="0"/>
                    </a:lnTo>
                    <a:lnTo>
                      <a:pt x="180" y="228"/>
                    </a:lnTo>
                    <a:lnTo>
                      <a:pt x="341" y="468"/>
                    </a:lnTo>
                    <a:lnTo>
                      <a:pt x="479" y="719"/>
                    </a:lnTo>
                    <a:lnTo>
                      <a:pt x="598" y="983"/>
                    </a:lnTo>
                    <a:lnTo>
                      <a:pt x="652" y="1121"/>
                    </a:lnTo>
                    <a:lnTo>
                      <a:pt x="700" y="1259"/>
                    </a:lnTo>
                    <a:lnTo>
                      <a:pt x="736" y="1403"/>
                    </a:lnTo>
                    <a:lnTo>
                      <a:pt x="772" y="1547"/>
                    </a:lnTo>
                    <a:lnTo>
                      <a:pt x="802" y="1690"/>
                    </a:lnTo>
                    <a:lnTo>
                      <a:pt x="819" y="1834"/>
                    </a:lnTo>
                    <a:lnTo>
                      <a:pt x="837" y="1984"/>
                    </a:lnTo>
                    <a:lnTo>
                      <a:pt x="843" y="2128"/>
                    </a:lnTo>
                    <a:lnTo>
                      <a:pt x="849" y="2278"/>
                    </a:lnTo>
                    <a:lnTo>
                      <a:pt x="843" y="2428"/>
                    </a:lnTo>
                    <a:lnTo>
                      <a:pt x="831" y="2572"/>
                    </a:lnTo>
                    <a:lnTo>
                      <a:pt x="819" y="2721"/>
                    </a:lnTo>
                    <a:lnTo>
                      <a:pt x="796" y="2865"/>
                    </a:lnTo>
                    <a:lnTo>
                      <a:pt x="766" y="3015"/>
                    </a:lnTo>
                    <a:lnTo>
                      <a:pt x="724" y="3159"/>
                    </a:lnTo>
                    <a:lnTo>
                      <a:pt x="682" y="3303"/>
                    </a:lnTo>
                    <a:lnTo>
                      <a:pt x="586" y="3567"/>
                    </a:lnTo>
                    <a:lnTo>
                      <a:pt x="473" y="3824"/>
                    </a:lnTo>
                    <a:lnTo>
                      <a:pt x="335" y="4076"/>
                    </a:lnTo>
                    <a:lnTo>
                      <a:pt x="180" y="4316"/>
                    </a:lnTo>
                    <a:lnTo>
                      <a:pt x="192" y="4316"/>
                    </a:lnTo>
                    <a:lnTo>
                      <a:pt x="347" y="4076"/>
                    </a:lnTo>
                    <a:lnTo>
                      <a:pt x="485" y="3824"/>
                    </a:lnTo>
                    <a:lnTo>
                      <a:pt x="598" y="3573"/>
                    </a:lnTo>
                    <a:lnTo>
                      <a:pt x="694" y="3309"/>
                    </a:lnTo>
                    <a:lnTo>
                      <a:pt x="736" y="3165"/>
                    </a:lnTo>
                    <a:lnTo>
                      <a:pt x="778" y="3021"/>
                    </a:lnTo>
                    <a:lnTo>
                      <a:pt x="808" y="2871"/>
                    </a:lnTo>
                    <a:lnTo>
                      <a:pt x="831" y="2727"/>
                    </a:lnTo>
                    <a:lnTo>
                      <a:pt x="843" y="2578"/>
                    </a:lnTo>
                    <a:lnTo>
                      <a:pt x="855" y="2428"/>
                    </a:lnTo>
                    <a:lnTo>
                      <a:pt x="861" y="2278"/>
                    </a:lnTo>
                    <a:lnTo>
                      <a:pt x="855" y="2128"/>
                    </a:lnTo>
                    <a:lnTo>
                      <a:pt x="855" y="212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35" name="Freeform 14"/>
              <p:cNvSpPr/>
              <p:nvPr userDrawn="1"/>
            </p:nvSpPr>
            <p:spPr bwMode="hidden">
              <a:xfrm>
                <a:off x="2399" y="0"/>
                <a:ext cx="150" cy="4316"/>
              </a:xfrm>
              <a:custGeom>
                <a:avLst/>
                <a:gdLst>
                  <a:gd name="T0" fmla="*/ 18 w 149"/>
                  <a:gd name="T1" fmla="*/ 1942 h 4316"/>
                  <a:gd name="T2" fmla="*/ 30 w 149"/>
                  <a:gd name="T3" fmla="*/ 1630 h 4316"/>
                  <a:gd name="T4" fmla="*/ 42 w 149"/>
                  <a:gd name="T5" fmla="*/ 1331 h 4316"/>
                  <a:gd name="T6" fmla="*/ 59 w 149"/>
                  <a:gd name="T7" fmla="*/ 1055 h 4316"/>
                  <a:gd name="T8" fmla="*/ 77 w 149"/>
                  <a:gd name="T9" fmla="*/ 791 h 4316"/>
                  <a:gd name="T10" fmla="*/ 83 w 149"/>
                  <a:gd name="T11" fmla="*/ 671 h 4316"/>
                  <a:gd name="T12" fmla="*/ 95 w 149"/>
                  <a:gd name="T13" fmla="*/ 557 h 4316"/>
                  <a:gd name="T14" fmla="*/ 107 w 149"/>
                  <a:gd name="T15" fmla="*/ 444 h 4316"/>
                  <a:gd name="T16" fmla="*/ 113 w 149"/>
                  <a:gd name="T17" fmla="*/ 342 h 4316"/>
                  <a:gd name="T18" fmla="*/ 125 w 149"/>
                  <a:gd name="T19" fmla="*/ 246 h 4316"/>
                  <a:gd name="T20" fmla="*/ 131 w 149"/>
                  <a:gd name="T21" fmla="*/ 156 h 4316"/>
                  <a:gd name="T22" fmla="*/ 143 w 149"/>
                  <a:gd name="T23" fmla="*/ 72 h 4316"/>
                  <a:gd name="T24" fmla="*/ 149 w 149"/>
                  <a:gd name="T25" fmla="*/ 0 h 4316"/>
                  <a:gd name="T26" fmla="*/ 137 w 149"/>
                  <a:gd name="T27" fmla="*/ 0 h 4316"/>
                  <a:gd name="T28" fmla="*/ 131 w 149"/>
                  <a:gd name="T29" fmla="*/ 72 h 4316"/>
                  <a:gd name="T30" fmla="*/ 119 w 149"/>
                  <a:gd name="T31" fmla="*/ 156 h 4316"/>
                  <a:gd name="T32" fmla="*/ 113 w 149"/>
                  <a:gd name="T33" fmla="*/ 246 h 4316"/>
                  <a:gd name="T34" fmla="*/ 101 w 149"/>
                  <a:gd name="T35" fmla="*/ 342 h 4316"/>
                  <a:gd name="T36" fmla="*/ 95 w 149"/>
                  <a:gd name="T37" fmla="*/ 444 h 4316"/>
                  <a:gd name="T38" fmla="*/ 83 w 149"/>
                  <a:gd name="T39" fmla="*/ 557 h 4316"/>
                  <a:gd name="T40" fmla="*/ 71 w 149"/>
                  <a:gd name="T41" fmla="*/ 671 h 4316"/>
                  <a:gd name="T42" fmla="*/ 65 w 149"/>
                  <a:gd name="T43" fmla="*/ 791 h 4316"/>
                  <a:gd name="T44" fmla="*/ 48 w 149"/>
                  <a:gd name="T45" fmla="*/ 1055 h 4316"/>
                  <a:gd name="T46" fmla="*/ 30 w 149"/>
                  <a:gd name="T47" fmla="*/ 1331 h 4316"/>
                  <a:gd name="T48" fmla="*/ 18 w 149"/>
                  <a:gd name="T49" fmla="*/ 1630 h 4316"/>
                  <a:gd name="T50" fmla="*/ 6 w 149"/>
                  <a:gd name="T51" fmla="*/ 1942 h 4316"/>
                  <a:gd name="T52" fmla="*/ 0 w 149"/>
                  <a:gd name="T53" fmla="*/ 2278 h 4316"/>
                  <a:gd name="T54" fmla="*/ 6 w 149"/>
                  <a:gd name="T55" fmla="*/ 2602 h 4316"/>
                  <a:gd name="T56" fmla="*/ 12 w 149"/>
                  <a:gd name="T57" fmla="*/ 2919 h 4316"/>
                  <a:gd name="T58" fmla="*/ 24 w 149"/>
                  <a:gd name="T59" fmla="*/ 3219 h 4316"/>
                  <a:gd name="T60" fmla="*/ 36 w 149"/>
                  <a:gd name="T61" fmla="*/ 3513 h 4316"/>
                  <a:gd name="T62" fmla="*/ 59 w 149"/>
                  <a:gd name="T63" fmla="*/ 3794 h 4316"/>
                  <a:gd name="T64" fmla="*/ 89 w 149"/>
                  <a:gd name="T65" fmla="*/ 4058 h 4316"/>
                  <a:gd name="T66" fmla="*/ 125 w 149"/>
                  <a:gd name="T67" fmla="*/ 4316 h 4316"/>
                  <a:gd name="T68" fmla="*/ 137 w 149"/>
                  <a:gd name="T69" fmla="*/ 4316 h 4316"/>
                  <a:gd name="T70" fmla="*/ 101 w 149"/>
                  <a:gd name="T71" fmla="*/ 4058 h 4316"/>
                  <a:gd name="T72" fmla="*/ 71 w 149"/>
                  <a:gd name="T73" fmla="*/ 3794 h 4316"/>
                  <a:gd name="T74" fmla="*/ 48 w 149"/>
                  <a:gd name="T75" fmla="*/ 3513 h 4316"/>
                  <a:gd name="T76" fmla="*/ 36 w 149"/>
                  <a:gd name="T77" fmla="*/ 3225 h 4316"/>
                  <a:gd name="T78" fmla="*/ 24 w 149"/>
                  <a:gd name="T79" fmla="*/ 2919 h 4316"/>
                  <a:gd name="T80" fmla="*/ 18 w 149"/>
                  <a:gd name="T81" fmla="*/ 2608 h 4316"/>
                  <a:gd name="T82" fmla="*/ 12 w 149"/>
                  <a:gd name="T83" fmla="*/ 2278 h 4316"/>
                  <a:gd name="T84" fmla="*/ 18 w 149"/>
                  <a:gd name="T85" fmla="*/ 1942 h 4316"/>
                  <a:gd name="T86" fmla="*/ 18 w 149"/>
                  <a:gd name="T87" fmla="*/ 194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9" h="4316">
                    <a:moveTo>
                      <a:pt x="18" y="1942"/>
                    </a:moveTo>
                    <a:lnTo>
                      <a:pt x="30" y="1630"/>
                    </a:lnTo>
                    <a:lnTo>
                      <a:pt x="42" y="1331"/>
                    </a:lnTo>
                    <a:lnTo>
                      <a:pt x="59" y="1055"/>
                    </a:lnTo>
                    <a:lnTo>
                      <a:pt x="77" y="791"/>
                    </a:lnTo>
                    <a:lnTo>
                      <a:pt x="83" y="671"/>
                    </a:lnTo>
                    <a:lnTo>
                      <a:pt x="95" y="557"/>
                    </a:lnTo>
                    <a:lnTo>
                      <a:pt x="107" y="444"/>
                    </a:lnTo>
                    <a:lnTo>
                      <a:pt x="113" y="342"/>
                    </a:lnTo>
                    <a:lnTo>
                      <a:pt x="125" y="246"/>
                    </a:lnTo>
                    <a:lnTo>
                      <a:pt x="131" y="156"/>
                    </a:lnTo>
                    <a:lnTo>
                      <a:pt x="143" y="72"/>
                    </a:lnTo>
                    <a:lnTo>
                      <a:pt x="149" y="0"/>
                    </a:lnTo>
                    <a:lnTo>
                      <a:pt x="137" y="0"/>
                    </a:lnTo>
                    <a:lnTo>
                      <a:pt x="131" y="72"/>
                    </a:lnTo>
                    <a:lnTo>
                      <a:pt x="119" y="156"/>
                    </a:lnTo>
                    <a:lnTo>
                      <a:pt x="113" y="246"/>
                    </a:lnTo>
                    <a:lnTo>
                      <a:pt x="101" y="342"/>
                    </a:lnTo>
                    <a:lnTo>
                      <a:pt x="95" y="444"/>
                    </a:lnTo>
                    <a:lnTo>
                      <a:pt x="83" y="557"/>
                    </a:lnTo>
                    <a:lnTo>
                      <a:pt x="71" y="671"/>
                    </a:lnTo>
                    <a:lnTo>
                      <a:pt x="65" y="791"/>
                    </a:lnTo>
                    <a:lnTo>
                      <a:pt x="48" y="1055"/>
                    </a:lnTo>
                    <a:lnTo>
                      <a:pt x="30" y="1331"/>
                    </a:lnTo>
                    <a:lnTo>
                      <a:pt x="18" y="1630"/>
                    </a:lnTo>
                    <a:lnTo>
                      <a:pt x="6" y="1942"/>
                    </a:lnTo>
                    <a:lnTo>
                      <a:pt x="0" y="2278"/>
                    </a:lnTo>
                    <a:lnTo>
                      <a:pt x="6" y="2602"/>
                    </a:lnTo>
                    <a:lnTo>
                      <a:pt x="12" y="2919"/>
                    </a:lnTo>
                    <a:lnTo>
                      <a:pt x="24" y="3219"/>
                    </a:lnTo>
                    <a:lnTo>
                      <a:pt x="36" y="3513"/>
                    </a:lnTo>
                    <a:lnTo>
                      <a:pt x="59" y="3794"/>
                    </a:lnTo>
                    <a:lnTo>
                      <a:pt x="89" y="4058"/>
                    </a:lnTo>
                    <a:lnTo>
                      <a:pt x="125" y="4316"/>
                    </a:lnTo>
                    <a:lnTo>
                      <a:pt x="137" y="4316"/>
                    </a:lnTo>
                    <a:lnTo>
                      <a:pt x="101" y="4058"/>
                    </a:lnTo>
                    <a:lnTo>
                      <a:pt x="71" y="3794"/>
                    </a:lnTo>
                    <a:lnTo>
                      <a:pt x="48" y="3513"/>
                    </a:lnTo>
                    <a:lnTo>
                      <a:pt x="36" y="3225"/>
                    </a:lnTo>
                    <a:lnTo>
                      <a:pt x="24" y="2919"/>
                    </a:lnTo>
                    <a:lnTo>
                      <a:pt x="18" y="2608"/>
                    </a:lnTo>
                    <a:lnTo>
                      <a:pt x="12" y="2278"/>
                    </a:lnTo>
                    <a:lnTo>
                      <a:pt x="18" y="1942"/>
                    </a:lnTo>
                    <a:lnTo>
                      <a:pt x="18" y="1942"/>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36" name="Freeform 15"/>
              <p:cNvSpPr/>
              <p:nvPr userDrawn="1"/>
            </p:nvSpPr>
            <p:spPr bwMode="hidden">
              <a:xfrm>
                <a:off x="1967" y="0"/>
                <a:ext cx="300" cy="4316"/>
              </a:xfrm>
              <a:custGeom>
                <a:avLst/>
                <a:gdLst>
                  <a:gd name="T0" fmla="*/ 18 w 299"/>
                  <a:gd name="T1" fmla="*/ 2062 h 4316"/>
                  <a:gd name="T2" fmla="*/ 30 w 299"/>
                  <a:gd name="T3" fmla="*/ 1750 h 4316"/>
                  <a:gd name="T4" fmla="*/ 54 w 299"/>
                  <a:gd name="T5" fmla="*/ 1451 h 4316"/>
                  <a:gd name="T6" fmla="*/ 84 w 299"/>
                  <a:gd name="T7" fmla="*/ 1169 h 4316"/>
                  <a:gd name="T8" fmla="*/ 126 w 299"/>
                  <a:gd name="T9" fmla="*/ 899 h 4316"/>
                  <a:gd name="T10" fmla="*/ 162 w 299"/>
                  <a:gd name="T11" fmla="*/ 641 h 4316"/>
                  <a:gd name="T12" fmla="*/ 209 w 299"/>
                  <a:gd name="T13" fmla="*/ 408 h 4316"/>
                  <a:gd name="T14" fmla="*/ 251 w 299"/>
                  <a:gd name="T15" fmla="*/ 192 h 4316"/>
                  <a:gd name="T16" fmla="*/ 299 w 299"/>
                  <a:gd name="T17" fmla="*/ 0 h 4316"/>
                  <a:gd name="T18" fmla="*/ 287 w 299"/>
                  <a:gd name="T19" fmla="*/ 0 h 4316"/>
                  <a:gd name="T20" fmla="*/ 239 w 299"/>
                  <a:gd name="T21" fmla="*/ 192 h 4316"/>
                  <a:gd name="T22" fmla="*/ 198 w 299"/>
                  <a:gd name="T23" fmla="*/ 408 h 4316"/>
                  <a:gd name="T24" fmla="*/ 156 w 299"/>
                  <a:gd name="T25" fmla="*/ 641 h 4316"/>
                  <a:gd name="T26" fmla="*/ 114 w 299"/>
                  <a:gd name="T27" fmla="*/ 899 h 4316"/>
                  <a:gd name="T28" fmla="*/ 78 w 299"/>
                  <a:gd name="T29" fmla="*/ 1169 h 4316"/>
                  <a:gd name="T30" fmla="*/ 48 w 299"/>
                  <a:gd name="T31" fmla="*/ 1451 h 4316"/>
                  <a:gd name="T32" fmla="*/ 24 w 299"/>
                  <a:gd name="T33" fmla="*/ 1750 h 4316"/>
                  <a:gd name="T34" fmla="*/ 6 w 299"/>
                  <a:gd name="T35" fmla="*/ 2062 h 4316"/>
                  <a:gd name="T36" fmla="*/ 0 w 299"/>
                  <a:gd name="T37" fmla="*/ 2374 h 4316"/>
                  <a:gd name="T38" fmla="*/ 12 w 299"/>
                  <a:gd name="T39" fmla="*/ 2674 h 4316"/>
                  <a:gd name="T40" fmla="*/ 30 w 299"/>
                  <a:gd name="T41" fmla="*/ 2973 h 4316"/>
                  <a:gd name="T42" fmla="*/ 54 w 299"/>
                  <a:gd name="T43" fmla="*/ 3255 h 4316"/>
                  <a:gd name="T44" fmla="*/ 96 w 299"/>
                  <a:gd name="T45" fmla="*/ 3537 h 4316"/>
                  <a:gd name="T46" fmla="*/ 144 w 299"/>
                  <a:gd name="T47" fmla="*/ 3806 h 4316"/>
                  <a:gd name="T48" fmla="*/ 203 w 299"/>
                  <a:gd name="T49" fmla="*/ 4064 h 4316"/>
                  <a:gd name="T50" fmla="*/ 275 w 299"/>
                  <a:gd name="T51" fmla="*/ 4316 h 4316"/>
                  <a:gd name="T52" fmla="*/ 287 w 299"/>
                  <a:gd name="T53" fmla="*/ 4316 h 4316"/>
                  <a:gd name="T54" fmla="*/ 215 w 299"/>
                  <a:gd name="T55" fmla="*/ 4064 h 4316"/>
                  <a:gd name="T56" fmla="*/ 156 w 299"/>
                  <a:gd name="T57" fmla="*/ 3806 h 4316"/>
                  <a:gd name="T58" fmla="*/ 108 w 299"/>
                  <a:gd name="T59" fmla="*/ 3537 h 4316"/>
                  <a:gd name="T60" fmla="*/ 66 w 299"/>
                  <a:gd name="T61" fmla="*/ 3261 h 4316"/>
                  <a:gd name="T62" fmla="*/ 42 w 299"/>
                  <a:gd name="T63" fmla="*/ 2973 h 4316"/>
                  <a:gd name="T64" fmla="*/ 24 w 299"/>
                  <a:gd name="T65" fmla="*/ 2680 h 4316"/>
                  <a:gd name="T66" fmla="*/ 12 w 299"/>
                  <a:gd name="T67" fmla="*/ 2374 h 4316"/>
                  <a:gd name="T68" fmla="*/ 18 w 299"/>
                  <a:gd name="T69" fmla="*/ 2062 h 4316"/>
                  <a:gd name="T70" fmla="*/ 18 w 299"/>
                  <a:gd name="T71" fmla="*/ 206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9" h="4316">
                    <a:moveTo>
                      <a:pt x="18" y="2062"/>
                    </a:moveTo>
                    <a:lnTo>
                      <a:pt x="30" y="1750"/>
                    </a:lnTo>
                    <a:lnTo>
                      <a:pt x="54" y="1451"/>
                    </a:lnTo>
                    <a:lnTo>
                      <a:pt x="84" y="1169"/>
                    </a:lnTo>
                    <a:lnTo>
                      <a:pt x="126" y="899"/>
                    </a:lnTo>
                    <a:lnTo>
                      <a:pt x="162" y="641"/>
                    </a:lnTo>
                    <a:lnTo>
                      <a:pt x="209" y="408"/>
                    </a:lnTo>
                    <a:lnTo>
                      <a:pt x="251" y="192"/>
                    </a:lnTo>
                    <a:lnTo>
                      <a:pt x="299" y="0"/>
                    </a:lnTo>
                    <a:lnTo>
                      <a:pt x="287" y="0"/>
                    </a:lnTo>
                    <a:lnTo>
                      <a:pt x="239" y="192"/>
                    </a:lnTo>
                    <a:lnTo>
                      <a:pt x="198" y="408"/>
                    </a:lnTo>
                    <a:lnTo>
                      <a:pt x="156" y="641"/>
                    </a:lnTo>
                    <a:lnTo>
                      <a:pt x="114" y="899"/>
                    </a:lnTo>
                    <a:lnTo>
                      <a:pt x="78" y="1169"/>
                    </a:lnTo>
                    <a:lnTo>
                      <a:pt x="48" y="1451"/>
                    </a:lnTo>
                    <a:lnTo>
                      <a:pt x="24" y="1750"/>
                    </a:lnTo>
                    <a:lnTo>
                      <a:pt x="6" y="2062"/>
                    </a:lnTo>
                    <a:lnTo>
                      <a:pt x="0" y="2374"/>
                    </a:lnTo>
                    <a:lnTo>
                      <a:pt x="12" y="2674"/>
                    </a:lnTo>
                    <a:lnTo>
                      <a:pt x="30" y="2973"/>
                    </a:lnTo>
                    <a:lnTo>
                      <a:pt x="54" y="3255"/>
                    </a:lnTo>
                    <a:lnTo>
                      <a:pt x="96" y="3537"/>
                    </a:lnTo>
                    <a:lnTo>
                      <a:pt x="144" y="3806"/>
                    </a:lnTo>
                    <a:lnTo>
                      <a:pt x="203" y="4064"/>
                    </a:lnTo>
                    <a:lnTo>
                      <a:pt x="275" y="4316"/>
                    </a:lnTo>
                    <a:lnTo>
                      <a:pt x="287" y="4316"/>
                    </a:lnTo>
                    <a:lnTo>
                      <a:pt x="215" y="4064"/>
                    </a:lnTo>
                    <a:lnTo>
                      <a:pt x="156" y="3806"/>
                    </a:lnTo>
                    <a:lnTo>
                      <a:pt x="108" y="3537"/>
                    </a:lnTo>
                    <a:lnTo>
                      <a:pt x="66" y="3261"/>
                    </a:lnTo>
                    <a:lnTo>
                      <a:pt x="42" y="2973"/>
                    </a:lnTo>
                    <a:lnTo>
                      <a:pt x="24" y="2680"/>
                    </a:lnTo>
                    <a:lnTo>
                      <a:pt x="12" y="2374"/>
                    </a:lnTo>
                    <a:lnTo>
                      <a:pt x="18" y="2062"/>
                    </a:lnTo>
                    <a:lnTo>
                      <a:pt x="18" y="2062"/>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37" name="Freeform 16"/>
              <p:cNvSpPr/>
              <p:nvPr userDrawn="1"/>
            </p:nvSpPr>
            <p:spPr bwMode="hidden">
              <a:xfrm>
                <a:off x="1566" y="0"/>
                <a:ext cx="425" cy="4316"/>
              </a:xfrm>
              <a:custGeom>
                <a:avLst/>
                <a:gdLst>
                  <a:gd name="T0" fmla="*/ 424 w 424"/>
                  <a:gd name="T1" fmla="*/ 0 h 4316"/>
                  <a:gd name="T2" fmla="*/ 412 w 424"/>
                  <a:gd name="T3" fmla="*/ 0 h 4316"/>
                  <a:gd name="T4" fmla="*/ 316 w 424"/>
                  <a:gd name="T5" fmla="*/ 222 h 4316"/>
                  <a:gd name="T6" fmla="*/ 239 w 424"/>
                  <a:gd name="T7" fmla="*/ 462 h 4316"/>
                  <a:gd name="T8" fmla="*/ 167 w 424"/>
                  <a:gd name="T9" fmla="*/ 707 h 4316"/>
                  <a:gd name="T10" fmla="*/ 107 w 424"/>
                  <a:gd name="T11" fmla="*/ 971 h 4316"/>
                  <a:gd name="T12" fmla="*/ 65 w 424"/>
                  <a:gd name="T13" fmla="*/ 1247 h 4316"/>
                  <a:gd name="T14" fmla="*/ 29 w 424"/>
                  <a:gd name="T15" fmla="*/ 1529 h 4316"/>
                  <a:gd name="T16" fmla="*/ 6 w 424"/>
                  <a:gd name="T17" fmla="*/ 1822 h 4316"/>
                  <a:gd name="T18" fmla="*/ 0 w 424"/>
                  <a:gd name="T19" fmla="*/ 2122 h 4316"/>
                  <a:gd name="T20" fmla="*/ 6 w 424"/>
                  <a:gd name="T21" fmla="*/ 2404 h 4316"/>
                  <a:gd name="T22" fmla="*/ 24 w 424"/>
                  <a:gd name="T23" fmla="*/ 2686 h 4316"/>
                  <a:gd name="T24" fmla="*/ 47 w 424"/>
                  <a:gd name="T25" fmla="*/ 2961 h 4316"/>
                  <a:gd name="T26" fmla="*/ 89 w 424"/>
                  <a:gd name="T27" fmla="*/ 3243 h 4316"/>
                  <a:gd name="T28" fmla="*/ 137 w 424"/>
                  <a:gd name="T29" fmla="*/ 3519 h 4316"/>
                  <a:gd name="T30" fmla="*/ 197 w 424"/>
                  <a:gd name="T31" fmla="*/ 3788 h 4316"/>
                  <a:gd name="T32" fmla="*/ 269 w 424"/>
                  <a:gd name="T33" fmla="*/ 4058 h 4316"/>
                  <a:gd name="T34" fmla="*/ 346 w 424"/>
                  <a:gd name="T35" fmla="*/ 4316 h 4316"/>
                  <a:gd name="T36" fmla="*/ 358 w 424"/>
                  <a:gd name="T37" fmla="*/ 4316 h 4316"/>
                  <a:gd name="T38" fmla="*/ 281 w 424"/>
                  <a:gd name="T39" fmla="*/ 4058 h 4316"/>
                  <a:gd name="T40" fmla="*/ 209 w 424"/>
                  <a:gd name="T41" fmla="*/ 3788 h 4316"/>
                  <a:gd name="T42" fmla="*/ 149 w 424"/>
                  <a:gd name="T43" fmla="*/ 3519 h 4316"/>
                  <a:gd name="T44" fmla="*/ 101 w 424"/>
                  <a:gd name="T45" fmla="*/ 3243 h 4316"/>
                  <a:gd name="T46" fmla="*/ 59 w 424"/>
                  <a:gd name="T47" fmla="*/ 2961 h 4316"/>
                  <a:gd name="T48" fmla="*/ 35 w 424"/>
                  <a:gd name="T49" fmla="*/ 2686 h 4316"/>
                  <a:gd name="T50" fmla="*/ 18 w 424"/>
                  <a:gd name="T51" fmla="*/ 2404 h 4316"/>
                  <a:gd name="T52" fmla="*/ 12 w 424"/>
                  <a:gd name="T53" fmla="*/ 2122 h 4316"/>
                  <a:gd name="T54" fmla="*/ 18 w 424"/>
                  <a:gd name="T55" fmla="*/ 1822 h 4316"/>
                  <a:gd name="T56" fmla="*/ 41 w 424"/>
                  <a:gd name="T57" fmla="*/ 1529 h 4316"/>
                  <a:gd name="T58" fmla="*/ 71 w 424"/>
                  <a:gd name="T59" fmla="*/ 1247 h 4316"/>
                  <a:gd name="T60" fmla="*/ 119 w 424"/>
                  <a:gd name="T61" fmla="*/ 971 h 4316"/>
                  <a:gd name="T62" fmla="*/ 179 w 424"/>
                  <a:gd name="T63" fmla="*/ 707 h 4316"/>
                  <a:gd name="T64" fmla="*/ 245 w 424"/>
                  <a:gd name="T65" fmla="*/ 462 h 4316"/>
                  <a:gd name="T66" fmla="*/ 328 w 424"/>
                  <a:gd name="T67" fmla="*/ 222 h 4316"/>
                  <a:gd name="T68" fmla="*/ 424 w 424"/>
                  <a:gd name="T69" fmla="*/ 0 h 4316"/>
                  <a:gd name="T70" fmla="*/ 424 w 424"/>
                  <a:gd name="T71"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4" h="4316">
                    <a:moveTo>
                      <a:pt x="424" y="0"/>
                    </a:moveTo>
                    <a:lnTo>
                      <a:pt x="412" y="0"/>
                    </a:lnTo>
                    <a:lnTo>
                      <a:pt x="316" y="222"/>
                    </a:lnTo>
                    <a:lnTo>
                      <a:pt x="239" y="462"/>
                    </a:lnTo>
                    <a:lnTo>
                      <a:pt x="167" y="707"/>
                    </a:lnTo>
                    <a:lnTo>
                      <a:pt x="107" y="971"/>
                    </a:lnTo>
                    <a:lnTo>
                      <a:pt x="65" y="1247"/>
                    </a:lnTo>
                    <a:lnTo>
                      <a:pt x="29" y="1529"/>
                    </a:lnTo>
                    <a:lnTo>
                      <a:pt x="6" y="1822"/>
                    </a:lnTo>
                    <a:lnTo>
                      <a:pt x="0" y="2122"/>
                    </a:lnTo>
                    <a:lnTo>
                      <a:pt x="6" y="2404"/>
                    </a:lnTo>
                    <a:lnTo>
                      <a:pt x="24" y="2686"/>
                    </a:lnTo>
                    <a:lnTo>
                      <a:pt x="47" y="2961"/>
                    </a:lnTo>
                    <a:lnTo>
                      <a:pt x="89" y="3243"/>
                    </a:lnTo>
                    <a:lnTo>
                      <a:pt x="137" y="3519"/>
                    </a:lnTo>
                    <a:lnTo>
                      <a:pt x="197" y="3788"/>
                    </a:lnTo>
                    <a:lnTo>
                      <a:pt x="269" y="4058"/>
                    </a:lnTo>
                    <a:lnTo>
                      <a:pt x="346" y="4316"/>
                    </a:lnTo>
                    <a:lnTo>
                      <a:pt x="358" y="4316"/>
                    </a:lnTo>
                    <a:lnTo>
                      <a:pt x="281" y="4058"/>
                    </a:lnTo>
                    <a:lnTo>
                      <a:pt x="209" y="3788"/>
                    </a:lnTo>
                    <a:lnTo>
                      <a:pt x="149" y="3519"/>
                    </a:lnTo>
                    <a:lnTo>
                      <a:pt x="101" y="3243"/>
                    </a:lnTo>
                    <a:lnTo>
                      <a:pt x="59" y="2961"/>
                    </a:lnTo>
                    <a:lnTo>
                      <a:pt x="35" y="2686"/>
                    </a:lnTo>
                    <a:lnTo>
                      <a:pt x="18" y="2404"/>
                    </a:lnTo>
                    <a:lnTo>
                      <a:pt x="12" y="2122"/>
                    </a:lnTo>
                    <a:lnTo>
                      <a:pt x="18" y="1822"/>
                    </a:lnTo>
                    <a:lnTo>
                      <a:pt x="41" y="1529"/>
                    </a:lnTo>
                    <a:lnTo>
                      <a:pt x="71" y="1247"/>
                    </a:lnTo>
                    <a:lnTo>
                      <a:pt x="119" y="971"/>
                    </a:lnTo>
                    <a:lnTo>
                      <a:pt x="179" y="707"/>
                    </a:lnTo>
                    <a:lnTo>
                      <a:pt x="245" y="462"/>
                    </a:lnTo>
                    <a:lnTo>
                      <a:pt x="328" y="222"/>
                    </a:lnTo>
                    <a:lnTo>
                      <a:pt x="424" y="0"/>
                    </a:lnTo>
                    <a:lnTo>
                      <a:pt x="424"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38" name="Freeform 17"/>
              <p:cNvSpPr/>
              <p:nvPr userDrawn="1"/>
            </p:nvSpPr>
            <p:spPr bwMode="hidden">
              <a:xfrm>
                <a:off x="1128" y="0"/>
                <a:ext cx="575" cy="4316"/>
              </a:xfrm>
              <a:custGeom>
                <a:avLst/>
                <a:gdLst>
                  <a:gd name="T0" fmla="*/ 12 w 574"/>
                  <a:gd name="T1" fmla="*/ 2146 h 4316"/>
                  <a:gd name="T2" fmla="*/ 24 w 574"/>
                  <a:gd name="T3" fmla="*/ 1846 h 4316"/>
                  <a:gd name="T4" fmla="*/ 54 w 574"/>
                  <a:gd name="T5" fmla="*/ 1559 h 4316"/>
                  <a:gd name="T6" fmla="*/ 96 w 574"/>
                  <a:gd name="T7" fmla="*/ 1277 h 4316"/>
                  <a:gd name="T8" fmla="*/ 162 w 574"/>
                  <a:gd name="T9" fmla="*/ 1001 h 4316"/>
                  <a:gd name="T10" fmla="*/ 239 w 574"/>
                  <a:gd name="T11" fmla="*/ 731 h 4316"/>
                  <a:gd name="T12" fmla="*/ 335 w 574"/>
                  <a:gd name="T13" fmla="*/ 480 h 4316"/>
                  <a:gd name="T14" fmla="*/ 449 w 574"/>
                  <a:gd name="T15" fmla="*/ 234 h 4316"/>
                  <a:gd name="T16" fmla="*/ 574 w 574"/>
                  <a:gd name="T17" fmla="*/ 0 h 4316"/>
                  <a:gd name="T18" fmla="*/ 562 w 574"/>
                  <a:gd name="T19" fmla="*/ 0 h 4316"/>
                  <a:gd name="T20" fmla="*/ 437 w 574"/>
                  <a:gd name="T21" fmla="*/ 234 h 4316"/>
                  <a:gd name="T22" fmla="*/ 323 w 574"/>
                  <a:gd name="T23" fmla="*/ 480 h 4316"/>
                  <a:gd name="T24" fmla="*/ 227 w 574"/>
                  <a:gd name="T25" fmla="*/ 737 h 4316"/>
                  <a:gd name="T26" fmla="*/ 150 w 574"/>
                  <a:gd name="T27" fmla="*/ 1001 h 4316"/>
                  <a:gd name="T28" fmla="*/ 84 w 574"/>
                  <a:gd name="T29" fmla="*/ 1277 h 4316"/>
                  <a:gd name="T30" fmla="*/ 42 w 574"/>
                  <a:gd name="T31" fmla="*/ 1559 h 4316"/>
                  <a:gd name="T32" fmla="*/ 12 w 574"/>
                  <a:gd name="T33" fmla="*/ 1852 h 4316"/>
                  <a:gd name="T34" fmla="*/ 0 w 574"/>
                  <a:gd name="T35" fmla="*/ 2146 h 4316"/>
                  <a:gd name="T36" fmla="*/ 6 w 574"/>
                  <a:gd name="T37" fmla="*/ 2434 h 4316"/>
                  <a:gd name="T38" fmla="*/ 30 w 574"/>
                  <a:gd name="T39" fmla="*/ 2715 h 4316"/>
                  <a:gd name="T40" fmla="*/ 66 w 574"/>
                  <a:gd name="T41" fmla="*/ 2997 h 4316"/>
                  <a:gd name="T42" fmla="*/ 120 w 574"/>
                  <a:gd name="T43" fmla="*/ 3273 h 4316"/>
                  <a:gd name="T44" fmla="*/ 191 w 574"/>
                  <a:gd name="T45" fmla="*/ 3549 h 4316"/>
                  <a:gd name="T46" fmla="*/ 275 w 574"/>
                  <a:gd name="T47" fmla="*/ 3812 h 4316"/>
                  <a:gd name="T48" fmla="*/ 371 w 574"/>
                  <a:gd name="T49" fmla="*/ 4070 h 4316"/>
                  <a:gd name="T50" fmla="*/ 484 w 574"/>
                  <a:gd name="T51" fmla="*/ 4316 h 4316"/>
                  <a:gd name="T52" fmla="*/ 496 w 574"/>
                  <a:gd name="T53" fmla="*/ 4316 h 4316"/>
                  <a:gd name="T54" fmla="*/ 383 w 574"/>
                  <a:gd name="T55" fmla="*/ 4070 h 4316"/>
                  <a:gd name="T56" fmla="*/ 287 w 574"/>
                  <a:gd name="T57" fmla="*/ 3812 h 4316"/>
                  <a:gd name="T58" fmla="*/ 203 w 574"/>
                  <a:gd name="T59" fmla="*/ 3549 h 4316"/>
                  <a:gd name="T60" fmla="*/ 132 w 574"/>
                  <a:gd name="T61" fmla="*/ 3273 h 4316"/>
                  <a:gd name="T62" fmla="*/ 78 w 574"/>
                  <a:gd name="T63" fmla="*/ 2997 h 4316"/>
                  <a:gd name="T64" fmla="*/ 42 w 574"/>
                  <a:gd name="T65" fmla="*/ 2715 h 4316"/>
                  <a:gd name="T66" fmla="*/ 18 w 574"/>
                  <a:gd name="T67" fmla="*/ 2434 h 4316"/>
                  <a:gd name="T68" fmla="*/ 12 w 574"/>
                  <a:gd name="T69" fmla="*/ 2146 h 4316"/>
                  <a:gd name="T70" fmla="*/ 12 w 574"/>
                  <a:gd name="T71" fmla="*/ 214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4" h="4316">
                    <a:moveTo>
                      <a:pt x="12" y="2146"/>
                    </a:moveTo>
                    <a:lnTo>
                      <a:pt x="24" y="1846"/>
                    </a:lnTo>
                    <a:lnTo>
                      <a:pt x="54" y="1559"/>
                    </a:lnTo>
                    <a:lnTo>
                      <a:pt x="96" y="1277"/>
                    </a:lnTo>
                    <a:lnTo>
                      <a:pt x="162" y="1001"/>
                    </a:lnTo>
                    <a:lnTo>
                      <a:pt x="239" y="731"/>
                    </a:lnTo>
                    <a:lnTo>
                      <a:pt x="335" y="480"/>
                    </a:lnTo>
                    <a:lnTo>
                      <a:pt x="449" y="234"/>
                    </a:lnTo>
                    <a:lnTo>
                      <a:pt x="574" y="0"/>
                    </a:lnTo>
                    <a:lnTo>
                      <a:pt x="562" y="0"/>
                    </a:lnTo>
                    <a:lnTo>
                      <a:pt x="437" y="234"/>
                    </a:lnTo>
                    <a:lnTo>
                      <a:pt x="323" y="480"/>
                    </a:lnTo>
                    <a:lnTo>
                      <a:pt x="227" y="737"/>
                    </a:lnTo>
                    <a:lnTo>
                      <a:pt x="150" y="1001"/>
                    </a:lnTo>
                    <a:lnTo>
                      <a:pt x="84" y="1277"/>
                    </a:lnTo>
                    <a:lnTo>
                      <a:pt x="42" y="1559"/>
                    </a:lnTo>
                    <a:lnTo>
                      <a:pt x="12" y="1852"/>
                    </a:lnTo>
                    <a:lnTo>
                      <a:pt x="0" y="2146"/>
                    </a:lnTo>
                    <a:lnTo>
                      <a:pt x="6" y="2434"/>
                    </a:lnTo>
                    <a:lnTo>
                      <a:pt x="30" y="2715"/>
                    </a:lnTo>
                    <a:lnTo>
                      <a:pt x="66" y="2997"/>
                    </a:lnTo>
                    <a:lnTo>
                      <a:pt x="120" y="3273"/>
                    </a:lnTo>
                    <a:lnTo>
                      <a:pt x="191" y="3549"/>
                    </a:lnTo>
                    <a:lnTo>
                      <a:pt x="275" y="3812"/>
                    </a:lnTo>
                    <a:lnTo>
                      <a:pt x="371" y="4070"/>
                    </a:lnTo>
                    <a:lnTo>
                      <a:pt x="484" y="4316"/>
                    </a:lnTo>
                    <a:lnTo>
                      <a:pt x="496" y="4316"/>
                    </a:lnTo>
                    <a:lnTo>
                      <a:pt x="383" y="4070"/>
                    </a:lnTo>
                    <a:lnTo>
                      <a:pt x="287" y="3812"/>
                    </a:lnTo>
                    <a:lnTo>
                      <a:pt x="203" y="3549"/>
                    </a:lnTo>
                    <a:lnTo>
                      <a:pt x="132" y="3273"/>
                    </a:lnTo>
                    <a:lnTo>
                      <a:pt x="78" y="2997"/>
                    </a:lnTo>
                    <a:lnTo>
                      <a:pt x="42" y="2715"/>
                    </a:lnTo>
                    <a:lnTo>
                      <a:pt x="18" y="2434"/>
                    </a:lnTo>
                    <a:lnTo>
                      <a:pt x="12" y="2146"/>
                    </a:lnTo>
                    <a:lnTo>
                      <a:pt x="12" y="2146"/>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39" name="Freeform 18"/>
              <p:cNvSpPr/>
              <p:nvPr userDrawn="1"/>
            </p:nvSpPr>
            <p:spPr bwMode="hidden">
              <a:xfrm>
                <a:off x="702" y="0"/>
                <a:ext cx="737" cy="4316"/>
              </a:xfrm>
              <a:custGeom>
                <a:avLst/>
                <a:gdLst>
                  <a:gd name="T0" fmla="*/ 12 w 735"/>
                  <a:gd name="T1" fmla="*/ 2098 h 4316"/>
                  <a:gd name="T2" fmla="*/ 29 w 735"/>
                  <a:gd name="T3" fmla="*/ 1798 h 4316"/>
                  <a:gd name="T4" fmla="*/ 71 w 735"/>
                  <a:gd name="T5" fmla="*/ 1505 h 4316"/>
                  <a:gd name="T6" fmla="*/ 131 w 735"/>
                  <a:gd name="T7" fmla="*/ 1223 h 4316"/>
                  <a:gd name="T8" fmla="*/ 215 w 735"/>
                  <a:gd name="T9" fmla="*/ 941 h 4316"/>
                  <a:gd name="T10" fmla="*/ 316 w 735"/>
                  <a:gd name="T11" fmla="*/ 689 h 4316"/>
                  <a:gd name="T12" fmla="*/ 442 w 735"/>
                  <a:gd name="T13" fmla="*/ 444 h 4316"/>
                  <a:gd name="T14" fmla="*/ 580 w 735"/>
                  <a:gd name="T15" fmla="*/ 216 h 4316"/>
                  <a:gd name="T16" fmla="*/ 735 w 735"/>
                  <a:gd name="T17" fmla="*/ 0 h 4316"/>
                  <a:gd name="T18" fmla="*/ 723 w 735"/>
                  <a:gd name="T19" fmla="*/ 0 h 4316"/>
                  <a:gd name="T20" fmla="*/ 568 w 735"/>
                  <a:gd name="T21" fmla="*/ 210 h 4316"/>
                  <a:gd name="T22" fmla="*/ 430 w 735"/>
                  <a:gd name="T23" fmla="*/ 438 h 4316"/>
                  <a:gd name="T24" fmla="*/ 311 w 735"/>
                  <a:gd name="T25" fmla="*/ 683 h 4316"/>
                  <a:gd name="T26" fmla="*/ 209 w 735"/>
                  <a:gd name="T27" fmla="*/ 941 h 4316"/>
                  <a:gd name="T28" fmla="*/ 125 w 735"/>
                  <a:gd name="T29" fmla="*/ 1217 h 4316"/>
                  <a:gd name="T30" fmla="*/ 59 w 735"/>
                  <a:gd name="T31" fmla="*/ 1505 h 4316"/>
                  <a:gd name="T32" fmla="*/ 18 w 735"/>
                  <a:gd name="T33" fmla="*/ 1798 h 4316"/>
                  <a:gd name="T34" fmla="*/ 0 w 735"/>
                  <a:gd name="T35" fmla="*/ 2098 h 4316"/>
                  <a:gd name="T36" fmla="*/ 6 w 735"/>
                  <a:gd name="T37" fmla="*/ 2404 h 4316"/>
                  <a:gd name="T38" fmla="*/ 29 w 735"/>
                  <a:gd name="T39" fmla="*/ 2709 h 4316"/>
                  <a:gd name="T40" fmla="*/ 77 w 735"/>
                  <a:gd name="T41" fmla="*/ 3015 h 4316"/>
                  <a:gd name="T42" fmla="*/ 149 w 735"/>
                  <a:gd name="T43" fmla="*/ 3315 h 4316"/>
                  <a:gd name="T44" fmla="*/ 227 w 735"/>
                  <a:gd name="T45" fmla="*/ 3573 h 4316"/>
                  <a:gd name="T46" fmla="*/ 316 w 735"/>
                  <a:gd name="T47" fmla="*/ 3824 h 4316"/>
                  <a:gd name="T48" fmla="*/ 424 w 735"/>
                  <a:gd name="T49" fmla="*/ 4076 h 4316"/>
                  <a:gd name="T50" fmla="*/ 544 w 735"/>
                  <a:gd name="T51" fmla="*/ 4316 h 4316"/>
                  <a:gd name="T52" fmla="*/ 556 w 735"/>
                  <a:gd name="T53" fmla="*/ 4316 h 4316"/>
                  <a:gd name="T54" fmla="*/ 436 w 735"/>
                  <a:gd name="T55" fmla="*/ 4076 h 4316"/>
                  <a:gd name="T56" fmla="*/ 328 w 735"/>
                  <a:gd name="T57" fmla="*/ 3824 h 4316"/>
                  <a:gd name="T58" fmla="*/ 239 w 735"/>
                  <a:gd name="T59" fmla="*/ 3573 h 4316"/>
                  <a:gd name="T60" fmla="*/ 161 w 735"/>
                  <a:gd name="T61" fmla="*/ 3315 h 4316"/>
                  <a:gd name="T62" fmla="*/ 89 w 735"/>
                  <a:gd name="T63" fmla="*/ 3015 h 4316"/>
                  <a:gd name="T64" fmla="*/ 41 w 735"/>
                  <a:gd name="T65" fmla="*/ 2709 h 4316"/>
                  <a:gd name="T66" fmla="*/ 18 w 735"/>
                  <a:gd name="T67" fmla="*/ 2404 h 4316"/>
                  <a:gd name="T68" fmla="*/ 12 w 735"/>
                  <a:gd name="T69" fmla="*/ 2098 h 4316"/>
                  <a:gd name="T70" fmla="*/ 12 w 735"/>
                  <a:gd name="T71" fmla="*/ 209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5" h="4316">
                    <a:moveTo>
                      <a:pt x="12" y="2098"/>
                    </a:moveTo>
                    <a:lnTo>
                      <a:pt x="29" y="1798"/>
                    </a:lnTo>
                    <a:lnTo>
                      <a:pt x="71" y="1505"/>
                    </a:lnTo>
                    <a:lnTo>
                      <a:pt x="131" y="1223"/>
                    </a:lnTo>
                    <a:lnTo>
                      <a:pt x="215" y="941"/>
                    </a:lnTo>
                    <a:lnTo>
                      <a:pt x="316" y="689"/>
                    </a:lnTo>
                    <a:lnTo>
                      <a:pt x="442" y="444"/>
                    </a:lnTo>
                    <a:lnTo>
                      <a:pt x="580" y="216"/>
                    </a:lnTo>
                    <a:lnTo>
                      <a:pt x="735" y="0"/>
                    </a:lnTo>
                    <a:lnTo>
                      <a:pt x="723" y="0"/>
                    </a:lnTo>
                    <a:lnTo>
                      <a:pt x="568" y="210"/>
                    </a:lnTo>
                    <a:lnTo>
                      <a:pt x="430" y="438"/>
                    </a:lnTo>
                    <a:lnTo>
                      <a:pt x="311" y="683"/>
                    </a:lnTo>
                    <a:lnTo>
                      <a:pt x="209" y="941"/>
                    </a:lnTo>
                    <a:lnTo>
                      <a:pt x="125" y="1217"/>
                    </a:lnTo>
                    <a:lnTo>
                      <a:pt x="59" y="1505"/>
                    </a:lnTo>
                    <a:lnTo>
                      <a:pt x="18" y="1798"/>
                    </a:lnTo>
                    <a:lnTo>
                      <a:pt x="0" y="2098"/>
                    </a:lnTo>
                    <a:lnTo>
                      <a:pt x="6" y="2404"/>
                    </a:lnTo>
                    <a:lnTo>
                      <a:pt x="29" y="2709"/>
                    </a:lnTo>
                    <a:lnTo>
                      <a:pt x="77" y="3015"/>
                    </a:lnTo>
                    <a:lnTo>
                      <a:pt x="149" y="3315"/>
                    </a:lnTo>
                    <a:lnTo>
                      <a:pt x="227" y="3573"/>
                    </a:lnTo>
                    <a:lnTo>
                      <a:pt x="316" y="3824"/>
                    </a:lnTo>
                    <a:lnTo>
                      <a:pt x="424" y="4076"/>
                    </a:lnTo>
                    <a:lnTo>
                      <a:pt x="544" y="4316"/>
                    </a:lnTo>
                    <a:lnTo>
                      <a:pt x="556" y="4316"/>
                    </a:lnTo>
                    <a:lnTo>
                      <a:pt x="436" y="4076"/>
                    </a:lnTo>
                    <a:lnTo>
                      <a:pt x="328" y="3824"/>
                    </a:lnTo>
                    <a:lnTo>
                      <a:pt x="239" y="3573"/>
                    </a:lnTo>
                    <a:lnTo>
                      <a:pt x="161" y="3315"/>
                    </a:lnTo>
                    <a:lnTo>
                      <a:pt x="89" y="3015"/>
                    </a:lnTo>
                    <a:lnTo>
                      <a:pt x="41" y="2709"/>
                    </a:lnTo>
                    <a:lnTo>
                      <a:pt x="18" y="2404"/>
                    </a:lnTo>
                    <a:lnTo>
                      <a:pt x="12" y="2098"/>
                    </a:lnTo>
                    <a:lnTo>
                      <a:pt x="12" y="209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40" name="Freeform 19"/>
              <p:cNvSpPr/>
              <p:nvPr userDrawn="1"/>
            </p:nvSpPr>
            <p:spPr bwMode="hidden">
              <a:xfrm>
                <a:off x="288" y="0"/>
                <a:ext cx="840" cy="4316"/>
              </a:xfrm>
              <a:custGeom>
                <a:avLst/>
                <a:gdLst>
                  <a:gd name="T0" fmla="*/ 18 w 837"/>
                  <a:gd name="T1" fmla="*/ 1948 h 4316"/>
                  <a:gd name="T2" fmla="*/ 48 w 837"/>
                  <a:gd name="T3" fmla="*/ 1708 h 4316"/>
                  <a:gd name="T4" fmla="*/ 96 w 837"/>
                  <a:gd name="T5" fmla="*/ 1475 h 4316"/>
                  <a:gd name="T6" fmla="*/ 161 w 837"/>
                  <a:gd name="T7" fmla="*/ 1235 h 4316"/>
                  <a:gd name="T8" fmla="*/ 251 w 837"/>
                  <a:gd name="T9" fmla="*/ 995 h 4316"/>
                  <a:gd name="T10" fmla="*/ 365 w 837"/>
                  <a:gd name="T11" fmla="*/ 755 h 4316"/>
                  <a:gd name="T12" fmla="*/ 496 w 837"/>
                  <a:gd name="T13" fmla="*/ 510 h 4316"/>
                  <a:gd name="T14" fmla="*/ 658 w 837"/>
                  <a:gd name="T15" fmla="*/ 258 h 4316"/>
                  <a:gd name="T16" fmla="*/ 741 w 837"/>
                  <a:gd name="T17" fmla="*/ 132 h 4316"/>
                  <a:gd name="T18" fmla="*/ 837 w 837"/>
                  <a:gd name="T19" fmla="*/ 0 h 4316"/>
                  <a:gd name="T20" fmla="*/ 825 w 837"/>
                  <a:gd name="T21" fmla="*/ 0 h 4316"/>
                  <a:gd name="T22" fmla="*/ 729 w 837"/>
                  <a:gd name="T23" fmla="*/ 132 h 4316"/>
                  <a:gd name="T24" fmla="*/ 640 w 837"/>
                  <a:gd name="T25" fmla="*/ 258 h 4316"/>
                  <a:gd name="T26" fmla="*/ 562 w 837"/>
                  <a:gd name="T27" fmla="*/ 384 h 4316"/>
                  <a:gd name="T28" fmla="*/ 484 w 837"/>
                  <a:gd name="T29" fmla="*/ 510 h 4316"/>
                  <a:gd name="T30" fmla="*/ 353 w 837"/>
                  <a:gd name="T31" fmla="*/ 755 h 4316"/>
                  <a:gd name="T32" fmla="*/ 239 w 837"/>
                  <a:gd name="T33" fmla="*/ 995 h 4316"/>
                  <a:gd name="T34" fmla="*/ 150 w 837"/>
                  <a:gd name="T35" fmla="*/ 1235 h 4316"/>
                  <a:gd name="T36" fmla="*/ 84 w 837"/>
                  <a:gd name="T37" fmla="*/ 1469 h 4316"/>
                  <a:gd name="T38" fmla="*/ 36 w 837"/>
                  <a:gd name="T39" fmla="*/ 1702 h 4316"/>
                  <a:gd name="T40" fmla="*/ 6 w 837"/>
                  <a:gd name="T41" fmla="*/ 1942 h 4316"/>
                  <a:gd name="T42" fmla="*/ 0 w 837"/>
                  <a:gd name="T43" fmla="*/ 2200 h 4316"/>
                  <a:gd name="T44" fmla="*/ 12 w 837"/>
                  <a:gd name="T45" fmla="*/ 2470 h 4316"/>
                  <a:gd name="T46" fmla="*/ 48 w 837"/>
                  <a:gd name="T47" fmla="*/ 2739 h 4316"/>
                  <a:gd name="T48" fmla="*/ 114 w 837"/>
                  <a:gd name="T49" fmla="*/ 3027 h 4316"/>
                  <a:gd name="T50" fmla="*/ 150 w 837"/>
                  <a:gd name="T51" fmla="*/ 3171 h 4316"/>
                  <a:gd name="T52" fmla="*/ 197 w 837"/>
                  <a:gd name="T53" fmla="*/ 3321 h 4316"/>
                  <a:gd name="T54" fmla="*/ 245 w 837"/>
                  <a:gd name="T55" fmla="*/ 3477 h 4316"/>
                  <a:gd name="T56" fmla="*/ 305 w 837"/>
                  <a:gd name="T57" fmla="*/ 3639 h 4316"/>
                  <a:gd name="T58" fmla="*/ 365 w 837"/>
                  <a:gd name="T59" fmla="*/ 3800 h 4316"/>
                  <a:gd name="T60" fmla="*/ 437 w 837"/>
                  <a:gd name="T61" fmla="*/ 3968 h 4316"/>
                  <a:gd name="T62" fmla="*/ 508 w 837"/>
                  <a:gd name="T63" fmla="*/ 4136 h 4316"/>
                  <a:gd name="T64" fmla="*/ 592 w 837"/>
                  <a:gd name="T65" fmla="*/ 4316 h 4316"/>
                  <a:gd name="T66" fmla="*/ 604 w 837"/>
                  <a:gd name="T67" fmla="*/ 4316 h 4316"/>
                  <a:gd name="T68" fmla="*/ 520 w 837"/>
                  <a:gd name="T69" fmla="*/ 4136 h 4316"/>
                  <a:gd name="T70" fmla="*/ 448 w 837"/>
                  <a:gd name="T71" fmla="*/ 3968 h 4316"/>
                  <a:gd name="T72" fmla="*/ 377 w 837"/>
                  <a:gd name="T73" fmla="*/ 3800 h 4316"/>
                  <a:gd name="T74" fmla="*/ 317 w 837"/>
                  <a:gd name="T75" fmla="*/ 3639 h 4316"/>
                  <a:gd name="T76" fmla="*/ 257 w 837"/>
                  <a:gd name="T77" fmla="*/ 3477 h 4316"/>
                  <a:gd name="T78" fmla="*/ 209 w 837"/>
                  <a:gd name="T79" fmla="*/ 3327 h 4316"/>
                  <a:gd name="T80" fmla="*/ 161 w 837"/>
                  <a:gd name="T81" fmla="*/ 3171 h 4316"/>
                  <a:gd name="T82" fmla="*/ 126 w 837"/>
                  <a:gd name="T83" fmla="*/ 3027 h 4316"/>
                  <a:gd name="T84" fmla="*/ 60 w 837"/>
                  <a:gd name="T85" fmla="*/ 2739 h 4316"/>
                  <a:gd name="T86" fmla="*/ 24 w 837"/>
                  <a:gd name="T87" fmla="*/ 2470 h 4316"/>
                  <a:gd name="T88" fmla="*/ 12 w 837"/>
                  <a:gd name="T89" fmla="*/ 2206 h 4316"/>
                  <a:gd name="T90" fmla="*/ 18 w 837"/>
                  <a:gd name="T91" fmla="*/ 1948 h 4316"/>
                  <a:gd name="T92" fmla="*/ 18 w 837"/>
                  <a:gd name="T93" fmla="*/ 194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37" h="4316">
                    <a:moveTo>
                      <a:pt x="18" y="1948"/>
                    </a:moveTo>
                    <a:lnTo>
                      <a:pt x="48" y="1708"/>
                    </a:lnTo>
                    <a:lnTo>
                      <a:pt x="96" y="1475"/>
                    </a:lnTo>
                    <a:lnTo>
                      <a:pt x="161" y="1235"/>
                    </a:lnTo>
                    <a:lnTo>
                      <a:pt x="251" y="995"/>
                    </a:lnTo>
                    <a:lnTo>
                      <a:pt x="365" y="755"/>
                    </a:lnTo>
                    <a:lnTo>
                      <a:pt x="496" y="510"/>
                    </a:lnTo>
                    <a:lnTo>
                      <a:pt x="658" y="258"/>
                    </a:lnTo>
                    <a:lnTo>
                      <a:pt x="741" y="132"/>
                    </a:lnTo>
                    <a:lnTo>
                      <a:pt x="837" y="0"/>
                    </a:lnTo>
                    <a:lnTo>
                      <a:pt x="825" y="0"/>
                    </a:lnTo>
                    <a:lnTo>
                      <a:pt x="729" y="132"/>
                    </a:lnTo>
                    <a:lnTo>
                      <a:pt x="640" y="258"/>
                    </a:lnTo>
                    <a:lnTo>
                      <a:pt x="562" y="384"/>
                    </a:lnTo>
                    <a:lnTo>
                      <a:pt x="484" y="510"/>
                    </a:lnTo>
                    <a:lnTo>
                      <a:pt x="353" y="755"/>
                    </a:lnTo>
                    <a:lnTo>
                      <a:pt x="239" y="995"/>
                    </a:lnTo>
                    <a:lnTo>
                      <a:pt x="150" y="1235"/>
                    </a:lnTo>
                    <a:lnTo>
                      <a:pt x="84" y="1469"/>
                    </a:lnTo>
                    <a:lnTo>
                      <a:pt x="36" y="1702"/>
                    </a:lnTo>
                    <a:lnTo>
                      <a:pt x="6" y="1942"/>
                    </a:lnTo>
                    <a:lnTo>
                      <a:pt x="0" y="2200"/>
                    </a:lnTo>
                    <a:lnTo>
                      <a:pt x="12" y="2470"/>
                    </a:lnTo>
                    <a:lnTo>
                      <a:pt x="48" y="2739"/>
                    </a:lnTo>
                    <a:lnTo>
                      <a:pt x="114" y="3027"/>
                    </a:lnTo>
                    <a:lnTo>
                      <a:pt x="150" y="3171"/>
                    </a:lnTo>
                    <a:lnTo>
                      <a:pt x="197" y="3321"/>
                    </a:lnTo>
                    <a:lnTo>
                      <a:pt x="245" y="3477"/>
                    </a:lnTo>
                    <a:lnTo>
                      <a:pt x="305" y="3639"/>
                    </a:lnTo>
                    <a:lnTo>
                      <a:pt x="365" y="3800"/>
                    </a:lnTo>
                    <a:lnTo>
                      <a:pt x="437" y="3968"/>
                    </a:lnTo>
                    <a:lnTo>
                      <a:pt x="508" y="4136"/>
                    </a:lnTo>
                    <a:lnTo>
                      <a:pt x="592" y="4316"/>
                    </a:lnTo>
                    <a:lnTo>
                      <a:pt x="604" y="4316"/>
                    </a:lnTo>
                    <a:lnTo>
                      <a:pt x="520" y="4136"/>
                    </a:lnTo>
                    <a:lnTo>
                      <a:pt x="448" y="3968"/>
                    </a:lnTo>
                    <a:lnTo>
                      <a:pt x="377" y="3800"/>
                    </a:lnTo>
                    <a:lnTo>
                      <a:pt x="317" y="3639"/>
                    </a:lnTo>
                    <a:lnTo>
                      <a:pt x="257" y="3477"/>
                    </a:lnTo>
                    <a:lnTo>
                      <a:pt x="209" y="3327"/>
                    </a:lnTo>
                    <a:lnTo>
                      <a:pt x="161" y="3171"/>
                    </a:lnTo>
                    <a:lnTo>
                      <a:pt x="126" y="3027"/>
                    </a:lnTo>
                    <a:lnTo>
                      <a:pt x="60" y="2739"/>
                    </a:lnTo>
                    <a:lnTo>
                      <a:pt x="24" y="2470"/>
                    </a:lnTo>
                    <a:lnTo>
                      <a:pt x="12" y="2206"/>
                    </a:lnTo>
                    <a:lnTo>
                      <a:pt x="18" y="1948"/>
                    </a:lnTo>
                    <a:lnTo>
                      <a:pt x="18" y="194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sp>
          <p:nvSpPr>
            <p:cNvPr id="9" name="Freeform 20"/>
            <p:cNvSpPr/>
            <p:nvPr/>
          </p:nvSpPr>
          <p:spPr bwMode="hidden">
            <a:xfrm>
              <a:off x="6" y="2901"/>
              <a:ext cx="606" cy="1415"/>
            </a:xfrm>
            <a:custGeom>
              <a:avLst/>
              <a:gdLst>
                <a:gd name="T0" fmla="*/ 0 w 604"/>
                <a:gd name="T1" fmla="*/ 54 h 1415"/>
                <a:gd name="T2" fmla="*/ 42 w 604"/>
                <a:gd name="T3" fmla="*/ 228 h 1415"/>
                <a:gd name="T4" fmla="*/ 96 w 604"/>
                <a:gd name="T5" fmla="*/ 402 h 1415"/>
                <a:gd name="T6" fmla="*/ 161 w 604"/>
                <a:gd name="T7" fmla="*/ 576 h 1415"/>
                <a:gd name="T8" fmla="*/ 227 w 604"/>
                <a:gd name="T9" fmla="*/ 744 h 1415"/>
                <a:gd name="T10" fmla="*/ 305 w 604"/>
                <a:gd name="T11" fmla="*/ 917 h 1415"/>
                <a:gd name="T12" fmla="*/ 389 w 604"/>
                <a:gd name="T13" fmla="*/ 1085 h 1415"/>
                <a:gd name="T14" fmla="*/ 484 w 604"/>
                <a:gd name="T15" fmla="*/ 1253 h 1415"/>
                <a:gd name="T16" fmla="*/ 586 w 604"/>
                <a:gd name="T17" fmla="*/ 1415 h 1415"/>
                <a:gd name="T18" fmla="*/ 604 w 604"/>
                <a:gd name="T19" fmla="*/ 1415 h 1415"/>
                <a:gd name="T20" fmla="*/ 496 w 604"/>
                <a:gd name="T21" fmla="*/ 1247 h 1415"/>
                <a:gd name="T22" fmla="*/ 401 w 604"/>
                <a:gd name="T23" fmla="*/ 1073 h 1415"/>
                <a:gd name="T24" fmla="*/ 311 w 604"/>
                <a:gd name="T25" fmla="*/ 899 h 1415"/>
                <a:gd name="T26" fmla="*/ 233 w 604"/>
                <a:gd name="T27" fmla="*/ 720 h 1415"/>
                <a:gd name="T28" fmla="*/ 161 w 604"/>
                <a:gd name="T29" fmla="*/ 546 h 1415"/>
                <a:gd name="T30" fmla="*/ 102 w 604"/>
                <a:gd name="T31" fmla="*/ 366 h 1415"/>
                <a:gd name="T32" fmla="*/ 48 w 604"/>
                <a:gd name="T33" fmla="*/ 180 h 1415"/>
                <a:gd name="T34" fmla="*/ 0 w 604"/>
                <a:gd name="T35" fmla="*/ 0 h 1415"/>
                <a:gd name="T36" fmla="*/ 0 w 604"/>
                <a:gd name="T37" fmla="*/ 54 h 1415"/>
                <a:gd name="T38" fmla="*/ 0 w 604"/>
                <a:gd name="T39" fmla="*/ 54 h 1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4" h="1415">
                  <a:moveTo>
                    <a:pt x="0" y="54"/>
                  </a:moveTo>
                  <a:lnTo>
                    <a:pt x="42" y="228"/>
                  </a:lnTo>
                  <a:lnTo>
                    <a:pt x="96" y="402"/>
                  </a:lnTo>
                  <a:lnTo>
                    <a:pt x="161" y="576"/>
                  </a:lnTo>
                  <a:lnTo>
                    <a:pt x="227" y="744"/>
                  </a:lnTo>
                  <a:lnTo>
                    <a:pt x="305" y="917"/>
                  </a:lnTo>
                  <a:lnTo>
                    <a:pt x="389" y="1085"/>
                  </a:lnTo>
                  <a:lnTo>
                    <a:pt x="484" y="1253"/>
                  </a:lnTo>
                  <a:lnTo>
                    <a:pt x="586" y="1415"/>
                  </a:lnTo>
                  <a:lnTo>
                    <a:pt x="604" y="1415"/>
                  </a:lnTo>
                  <a:lnTo>
                    <a:pt x="496" y="1247"/>
                  </a:lnTo>
                  <a:lnTo>
                    <a:pt x="401" y="1073"/>
                  </a:lnTo>
                  <a:lnTo>
                    <a:pt x="311" y="899"/>
                  </a:lnTo>
                  <a:lnTo>
                    <a:pt x="233" y="720"/>
                  </a:lnTo>
                  <a:lnTo>
                    <a:pt x="161" y="546"/>
                  </a:lnTo>
                  <a:lnTo>
                    <a:pt x="102" y="366"/>
                  </a:lnTo>
                  <a:lnTo>
                    <a:pt x="48" y="180"/>
                  </a:lnTo>
                  <a:lnTo>
                    <a:pt x="0" y="0"/>
                  </a:lnTo>
                  <a:lnTo>
                    <a:pt x="0" y="54"/>
                  </a:lnTo>
                  <a:lnTo>
                    <a:pt x="0" y="54"/>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0" name="Freeform 21"/>
            <p:cNvSpPr/>
            <p:nvPr/>
          </p:nvSpPr>
          <p:spPr bwMode="hidden">
            <a:xfrm>
              <a:off x="6" y="3890"/>
              <a:ext cx="228" cy="426"/>
            </a:xfrm>
            <a:custGeom>
              <a:avLst/>
              <a:gdLst>
                <a:gd name="T0" fmla="*/ 0 w 227"/>
                <a:gd name="T1" fmla="*/ 30 h 426"/>
                <a:gd name="T2" fmla="*/ 108 w 227"/>
                <a:gd name="T3" fmla="*/ 240 h 426"/>
                <a:gd name="T4" fmla="*/ 215 w 227"/>
                <a:gd name="T5" fmla="*/ 426 h 426"/>
                <a:gd name="T6" fmla="*/ 227 w 227"/>
                <a:gd name="T7" fmla="*/ 426 h 426"/>
                <a:gd name="T8" fmla="*/ 167 w 227"/>
                <a:gd name="T9" fmla="*/ 330 h 426"/>
                <a:gd name="T10" fmla="*/ 114 w 227"/>
                <a:gd name="T11" fmla="*/ 222 h 426"/>
                <a:gd name="T12" fmla="*/ 0 w 227"/>
                <a:gd name="T13" fmla="*/ 0 h 426"/>
                <a:gd name="T14" fmla="*/ 0 w 227"/>
                <a:gd name="T15" fmla="*/ 30 h 426"/>
                <a:gd name="T16" fmla="*/ 0 w 227"/>
                <a:gd name="T17" fmla="*/ 3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426">
                  <a:moveTo>
                    <a:pt x="0" y="30"/>
                  </a:moveTo>
                  <a:lnTo>
                    <a:pt x="108" y="240"/>
                  </a:lnTo>
                  <a:lnTo>
                    <a:pt x="215" y="426"/>
                  </a:lnTo>
                  <a:lnTo>
                    <a:pt x="227" y="426"/>
                  </a:lnTo>
                  <a:lnTo>
                    <a:pt x="167" y="330"/>
                  </a:lnTo>
                  <a:lnTo>
                    <a:pt x="114" y="222"/>
                  </a:lnTo>
                  <a:lnTo>
                    <a:pt x="0" y="0"/>
                  </a:lnTo>
                  <a:lnTo>
                    <a:pt x="0" y="30"/>
                  </a:lnTo>
                  <a:lnTo>
                    <a:pt x="0" y="30"/>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1" name="Freeform 22"/>
            <p:cNvSpPr/>
            <p:nvPr/>
          </p:nvSpPr>
          <p:spPr bwMode="hidden">
            <a:xfrm>
              <a:off x="4776" y="0"/>
              <a:ext cx="984" cy="1786"/>
            </a:xfrm>
            <a:custGeom>
              <a:avLst/>
              <a:gdLst>
                <a:gd name="T0" fmla="*/ 981 w 981"/>
                <a:gd name="T1" fmla="*/ 1786 h 1786"/>
                <a:gd name="T2" fmla="*/ 981 w 981"/>
                <a:gd name="T3" fmla="*/ 1720 h 1786"/>
                <a:gd name="T4" fmla="*/ 969 w 981"/>
                <a:gd name="T5" fmla="*/ 1666 h 1786"/>
                <a:gd name="T6" fmla="*/ 957 w 981"/>
                <a:gd name="T7" fmla="*/ 1613 h 1786"/>
                <a:gd name="T8" fmla="*/ 921 w 981"/>
                <a:gd name="T9" fmla="*/ 1487 h 1786"/>
                <a:gd name="T10" fmla="*/ 885 w 981"/>
                <a:gd name="T11" fmla="*/ 1361 h 1786"/>
                <a:gd name="T12" fmla="*/ 796 w 981"/>
                <a:gd name="T13" fmla="*/ 1121 h 1786"/>
                <a:gd name="T14" fmla="*/ 682 w 981"/>
                <a:gd name="T15" fmla="*/ 899 h 1786"/>
                <a:gd name="T16" fmla="*/ 562 w 981"/>
                <a:gd name="T17" fmla="*/ 689 h 1786"/>
                <a:gd name="T18" fmla="*/ 431 w 981"/>
                <a:gd name="T19" fmla="*/ 498 h 1786"/>
                <a:gd name="T20" fmla="*/ 293 w 981"/>
                <a:gd name="T21" fmla="*/ 318 h 1786"/>
                <a:gd name="T22" fmla="*/ 150 w 981"/>
                <a:gd name="T23" fmla="*/ 150 h 1786"/>
                <a:gd name="T24" fmla="*/ 12 w 981"/>
                <a:gd name="T25" fmla="*/ 0 h 1786"/>
                <a:gd name="T26" fmla="*/ 0 w 981"/>
                <a:gd name="T27" fmla="*/ 0 h 1786"/>
                <a:gd name="T28" fmla="*/ 138 w 981"/>
                <a:gd name="T29" fmla="*/ 150 h 1786"/>
                <a:gd name="T30" fmla="*/ 275 w 981"/>
                <a:gd name="T31" fmla="*/ 318 h 1786"/>
                <a:gd name="T32" fmla="*/ 413 w 981"/>
                <a:gd name="T33" fmla="*/ 498 h 1786"/>
                <a:gd name="T34" fmla="*/ 545 w 981"/>
                <a:gd name="T35" fmla="*/ 689 h 1786"/>
                <a:gd name="T36" fmla="*/ 670 w 981"/>
                <a:gd name="T37" fmla="*/ 899 h 1786"/>
                <a:gd name="T38" fmla="*/ 778 w 981"/>
                <a:gd name="T39" fmla="*/ 1121 h 1786"/>
                <a:gd name="T40" fmla="*/ 873 w 981"/>
                <a:gd name="T41" fmla="*/ 1361 h 1786"/>
                <a:gd name="T42" fmla="*/ 909 w 981"/>
                <a:gd name="T43" fmla="*/ 1487 h 1786"/>
                <a:gd name="T44" fmla="*/ 945 w 981"/>
                <a:gd name="T45" fmla="*/ 1619 h 1786"/>
                <a:gd name="T46" fmla="*/ 963 w 981"/>
                <a:gd name="T47" fmla="*/ 1702 h 1786"/>
                <a:gd name="T48" fmla="*/ 981 w 981"/>
                <a:gd name="T49" fmla="*/ 1786 h 1786"/>
                <a:gd name="T50" fmla="*/ 981 w 981"/>
                <a:gd name="T51" fmla="*/ 1786 h 1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81" h="1786">
                  <a:moveTo>
                    <a:pt x="981" y="1786"/>
                  </a:moveTo>
                  <a:lnTo>
                    <a:pt x="981" y="1720"/>
                  </a:lnTo>
                  <a:lnTo>
                    <a:pt x="969" y="1666"/>
                  </a:lnTo>
                  <a:lnTo>
                    <a:pt x="957" y="1613"/>
                  </a:lnTo>
                  <a:lnTo>
                    <a:pt x="921" y="1487"/>
                  </a:lnTo>
                  <a:lnTo>
                    <a:pt x="885" y="1361"/>
                  </a:lnTo>
                  <a:lnTo>
                    <a:pt x="796" y="1121"/>
                  </a:lnTo>
                  <a:lnTo>
                    <a:pt x="682" y="899"/>
                  </a:lnTo>
                  <a:lnTo>
                    <a:pt x="562" y="689"/>
                  </a:lnTo>
                  <a:lnTo>
                    <a:pt x="431" y="498"/>
                  </a:lnTo>
                  <a:lnTo>
                    <a:pt x="293" y="318"/>
                  </a:lnTo>
                  <a:lnTo>
                    <a:pt x="150" y="150"/>
                  </a:lnTo>
                  <a:lnTo>
                    <a:pt x="12" y="0"/>
                  </a:lnTo>
                  <a:lnTo>
                    <a:pt x="0" y="0"/>
                  </a:lnTo>
                  <a:lnTo>
                    <a:pt x="138" y="150"/>
                  </a:lnTo>
                  <a:lnTo>
                    <a:pt x="275" y="318"/>
                  </a:lnTo>
                  <a:lnTo>
                    <a:pt x="413" y="498"/>
                  </a:lnTo>
                  <a:lnTo>
                    <a:pt x="545" y="689"/>
                  </a:lnTo>
                  <a:lnTo>
                    <a:pt x="670" y="899"/>
                  </a:lnTo>
                  <a:lnTo>
                    <a:pt x="778" y="1121"/>
                  </a:lnTo>
                  <a:lnTo>
                    <a:pt x="873" y="1361"/>
                  </a:lnTo>
                  <a:lnTo>
                    <a:pt x="909" y="1487"/>
                  </a:lnTo>
                  <a:lnTo>
                    <a:pt x="945" y="1619"/>
                  </a:lnTo>
                  <a:lnTo>
                    <a:pt x="963" y="1702"/>
                  </a:lnTo>
                  <a:lnTo>
                    <a:pt x="981" y="1786"/>
                  </a:lnTo>
                  <a:lnTo>
                    <a:pt x="981" y="1786"/>
                  </a:lnTo>
                  <a:close/>
                </a:path>
              </a:pathLst>
            </a:custGeom>
            <a:gradFill rotWithShape="0">
              <a:gsLst>
                <a:gs pos="0">
                  <a:schemeClr val="bg1"/>
                </a:gs>
                <a:gs pos="100000">
                  <a:schemeClr val="bg1">
                    <a:gamma/>
                    <a:shade val="94118"/>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2" name="Freeform 23"/>
            <p:cNvSpPr/>
            <p:nvPr/>
          </p:nvSpPr>
          <p:spPr bwMode="hidden">
            <a:xfrm>
              <a:off x="5041" y="0"/>
              <a:ext cx="719" cy="845"/>
            </a:xfrm>
            <a:custGeom>
              <a:avLst/>
              <a:gdLst>
                <a:gd name="T0" fmla="*/ 717 w 717"/>
                <a:gd name="T1" fmla="*/ 845 h 845"/>
                <a:gd name="T2" fmla="*/ 717 w 717"/>
                <a:gd name="T3" fmla="*/ 821 h 845"/>
                <a:gd name="T4" fmla="*/ 574 w 717"/>
                <a:gd name="T5" fmla="*/ 605 h 845"/>
                <a:gd name="T6" fmla="*/ 406 w 717"/>
                <a:gd name="T7" fmla="*/ 396 h 845"/>
                <a:gd name="T8" fmla="*/ 221 w 717"/>
                <a:gd name="T9" fmla="*/ 192 h 845"/>
                <a:gd name="T10" fmla="*/ 17 w 717"/>
                <a:gd name="T11" fmla="*/ 0 h 845"/>
                <a:gd name="T12" fmla="*/ 0 w 717"/>
                <a:gd name="T13" fmla="*/ 0 h 845"/>
                <a:gd name="T14" fmla="*/ 209 w 717"/>
                <a:gd name="T15" fmla="*/ 198 h 845"/>
                <a:gd name="T16" fmla="*/ 400 w 717"/>
                <a:gd name="T17" fmla="*/ 408 h 845"/>
                <a:gd name="T18" fmla="*/ 568 w 717"/>
                <a:gd name="T19" fmla="*/ 623 h 845"/>
                <a:gd name="T20" fmla="*/ 717 w 717"/>
                <a:gd name="T21" fmla="*/ 845 h 845"/>
                <a:gd name="T22" fmla="*/ 717 w 717"/>
                <a:gd name="T23" fmla="*/ 845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7" h="845">
                  <a:moveTo>
                    <a:pt x="717" y="845"/>
                  </a:moveTo>
                  <a:lnTo>
                    <a:pt x="717" y="821"/>
                  </a:lnTo>
                  <a:lnTo>
                    <a:pt x="574" y="605"/>
                  </a:lnTo>
                  <a:lnTo>
                    <a:pt x="406" y="396"/>
                  </a:lnTo>
                  <a:lnTo>
                    <a:pt x="221" y="192"/>
                  </a:lnTo>
                  <a:lnTo>
                    <a:pt x="17" y="0"/>
                  </a:lnTo>
                  <a:lnTo>
                    <a:pt x="0" y="0"/>
                  </a:lnTo>
                  <a:lnTo>
                    <a:pt x="209" y="198"/>
                  </a:lnTo>
                  <a:lnTo>
                    <a:pt x="400" y="408"/>
                  </a:lnTo>
                  <a:lnTo>
                    <a:pt x="568" y="623"/>
                  </a:lnTo>
                  <a:lnTo>
                    <a:pt x="717" y="845"/>
                  </a:lnTo>
                  <a:lnTo>
                    <a:pt x="717" y="845"/>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3" name="Freeform 24"/>
            <p:cNvSpPr/>
            <p:nvPr/>
          </p:nvSpPr>
          <p:spPr bwMode="hidden">
            <a:xfrm>
              <a:off x="5352" y="0"/>
              <a:ext cx="408" cy="414"/>
            </a:xfrm>
            <a:custGeom>
              <a:avLst/>
              <a:gdLst>
                <a:gd name="T0" fmla="*/ 407 w 407"/>
                <a:gd name="T1" fmla="*/ 414 h 414"/>
                <a:gd name="T2" fmla="*/ 407 w 407"/>
                <a:gd name="T3" fmla="*/ 396 h 414"/>
                <a:gd name="T4" fmla="*/ 222 w 407"/>
                <a:gd name="T5" fmla="*/ 192 h 414"/>
                <a:gd name="T6" fmla="*/ 12 w 407"/>
                <a:gd name="T7" fmla="*/ 0 h 414"/>
                <a:gd name="T8" fmla="*/ 0 w 407"/>
                <a:gd name="T9" fmla="*/ 0 h 414"/>
                <a:gd name="T10" fmla="*/ 108 w 407"/>
                <a:gd name="T11" fmla="*/ 102 h 414"/>
                <a:gd name="T12" fmla="*/ 216 w 407"/>
                <a:gd name="T13" fmla="*/ 204 h 414"/>
                <a:gd name="T14" fmla="*/ 407 w 407"/>
                <a:gd name="T15" fmla="*/ 414 h 414"/>
                <a:gd name="T16" fmla="*/ 407 w 407"/>
                <a:gd name="T17"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7" h="414">
                  <a:moveTo>
                    <a:pt x="407" y="414"/>
                  </a:moveTo>
                  <a:lnTo>
                    <a:pt x="407" y="396"/>
                  </a:lnTo>
                  <a:lnTo>
                    <a:pt x="222" y="192"/>
                  </a:lnTo>
                  <a:lnTo>
                    <a:pt x="12" y="0"/>
                  </a:lnTo>
                  <a:lnTo>
                    <a:pt x="0" y="0"/>
                  </a:lnTo>
                  <a:lnTo>
                    <a:pt x="108" y="102"/>
                  </a:lnTo>
                  <a:lnTo>
                    <a:pt x="216" y="204"/>
                  </a:lnTo>
                  <a:lnTo>
                    <a:pt x="407" y="414"/>
                  </a:lnTo>
                  <a:lnTo>
                    <a:pt x="407" y="41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4" name="Freeform 25"/>
            <p:cNvSpPr/>
            <p:nvPr/>
          </p:nvSpPr>
          <p:spPr bwMode="hidden">
            <a:xfrm>
              <a:off x="6" y="0"/>
              <a:ext cx="858" cy="1409"/>
            </a:xfrm>
            <a:custGeom>
              <a:avLst/>
              <a:gdLst>
                <a:gd name="T0" fmla="*/ 0 w 855"/>
                <a:gd name="T1" fmla="*/ 1361 h 1409"/>
                <a:gd name="T2" fmla="*/ 0 w 855"/>
                <a:gd name="T3" fmla="*/ 1409 h 1409"/>
                <a:gd name="T4" fmla="*/ 54 w 855"/>
                <a:gd name="T5" fmla="*/ 1211 h 1409"/>
                <a:gd name="T6" fmla="*/ 126 w 855"/>
                <a:gd name="T7" fmla="*/ 1013 h 1409"/>
                <a:gd name="T8" fmla="*/ 215 w 855"/>
                <a:gd name="T9" fmla="*/ 827 h 1409"/>
                <a:gd name="T10" fmla="*/ 311 w 855"/>
                <a:gd name="T11" fmla="*/ 647 h 1409"/>
                <a:gd name="T12" fmla="*/ 431 w 855"/>
                <a:gd name="T13" fmla="*/ 474 h 1409"/>
                <a:gd name="T14" fmla="*/ 556 w 855"/>
                <a:gd name="T15" fmla="*/ 312 h 1409"/>
                <a:gd name="T16" fmla="*/ 700 w 855"/>
                <a:gd name="T17" fmla="*/ 150 h 1409"/>
                <a:gd name="T18" fmla="*/ 855 w 855"/>
                <a:gd name="T19" fmla="*/ 0 h 1409"/>
                <a:gd name="T20" fmla="*/ 837 w 855"/>
                <a:gd name="T21" fmla="*/ 0 h 1409"/>
                <a:gd name="T22" fmla="*/ 688 w 855"/>
                <a:gd name="T23" fmla="*/ 144 h 1409"/>
                <a:gd name="T24" fmla="*/ 550 w 855"/>
                <a:gd name="T25" fmla="*/ 300 h 1409"/>
                <a:gd name="T26" fmla="*/ 425 w 855"/>
                <a:gd name="T27" fmla="*/ 462 h 1409"/>
                <a:gd name="T28" fmla="*/ 311 w 855"/>
                <a:gd name="T29" fmla="*/ 629 h 1409"/>
                <a:gd name="T30" fmla="*/ 215 w 855"/>
                <a:gd name="T31" fmla="*/ 803 h 1409"/>
                <a:gd name="T32" fmla="*/ 132 w 855"/>
                <a:gd name="T33" fmla="*/ 983 h 1409"/>
                <a:gd name="T34" fmla="*/ 60 w 855"/>
                <a:gd name="T35" fmla="*/ 1169 h 1409"/>
                <a:gd name="T36" fmla="*/ 0 w 855"/>
                <a:gd name="T37" fmla="*/ 1361 h 1409"/>
                <a:gd name="T38" fmla="*/ 0 w 855"/>
                <a:gd name="T39" fmla="*/ 1361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5" h="1409">
                  <a:moveTo>
                    <a:pt x="0" y="1361"/>
                  </a:moveTo>
                  <a:lnTo>
                    <a:pt x="0" y="1409"/>
                  </a:lnTo>
                  <a:lnTo>
                    <a:pt x="54" y="1211"/>
                  </a:lnTo>
                  <a:lnTo>
                    <a:pt x="126" y="1013"/>
                  </a:lnTo>
                  <a:lnTo>
                    <a:pt x="215" y="827"/>
                  </a:lnTo>
                  <a:lnTo>
                    <a:pt x="311" y="647"/>
                  </a:lnTo>
                  <a:lnTo>
                    <a:pt x="431" y="474"/>
                  </a:lnTo>
                  <a:lnTo>
                    <a:pt x="556" y="312"/>
                  </a:lnTo>
                  <a:lnTo>
                    <a:pt x="700" y="150"/>
                  </a:lnTo>
                  <a:lnTo>
                    <a:pt x="855" y="0"/>
                  </a:lnTo>
                  <a:lnTo>
                    <a:pt x="837" y="0"/>
                  </a:lnTo>
                  <a:lnTo>
                    <a:pt x="688" y="144"/>
                  </a:lnTo>
                  <a:lnTo>
                    <a:pt x="550" y="300"/>
                  </a:lnTo>
                  <a:lnTo>
                    <a:pt x="425" y="462"/>
                  </a:lnTo>
                  <a:lnTo>
                    <a:pt x="311" y="629"/>
                  </a:lnTo>
                  <a:lnTo>
                    <a:pt x="215" y="803"/>
                  </a:lnTo>
                  <a:lnTo>
                    <a:pt x="132" y="983"/>
                  </a:lnTo>
                  <a:lnTo>
                    <a:pt x="60" y="1169"/>
                  </a:lnTo>
                  <a:lnTo>
                    <a:pt x="0" y="1361"/>
                  </a:lnTo>
                  <a:lnTo>
                    <a:pt x="0" y="1361"/>
                  </a:lnTo>
                  <a:close/>
                </a:path>
              </a:pathLst>
            </a:custGeom>
            <a:gradFill rotWithShape="0">
              <a:gsLst>
                <a:gs pos="0">
                  <a:schemeClr val="bg1"/>
                </a:gs>
                <a:gs pos="100000">
                  <a:schemeClr val="bg1">
                    <a:gamma/>
                    <a:shade val="94118"/>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5" name="Freeform 26"/>
            <p:cNvSpPr/>
            <p:nvPr/>
          </p:nvSpPr>
          <p:spPr bwMode="hidden">
            <a:xfrm>
              <a:off x="6" y="0"/>
              <a:ext cx="588" cy="599"/>
            </a:xfrm>
            <a:custGeom>
              <a:avLst/>
              <a:gdLst>
                <a:gd name="T0" fmla="*/ 586 w 586"/>
                <a:gd name="T1" fmla="*/ 0 h 599"/>
                <a:gd name="T2" fmla="*/ 568 w 586"/>
                <a:gd name="T3" fmla="*/ 0 h 599"/>
                <a:gd name="T4" fmla="*/ 407 w 586"/>
                <a:gd name="T5" fmla="*/ 132 h 599"/>
                <a:gd name="T6" fmla="*/ 257 w 586"/>
                <a:gd name="T7" fmla="*/ 270 h 599"/>
                <a:gd name="T8" fmla="*/ 120 w 586"/>
                <a:gd name="T9" fmla="*/ 420 h 599"/>
                <a:gd name="T10" fmla="*/ 0 w 586"/>
                <a:gd name="T11" fmla="*/ 575 h 599"/>
                <a:gd name="T12" fmla="*/ 0 w 586"/>
                <a:gd name="T13" fmla="*/ 599 h 599"/>
                <a:gd name="T14" fmla="*/ 120 w 586"/>
                <a:gd name="T15" fmla="*/ 432 h 599"/>
                <a:gd name="T16" fmla="*/ 257 w 586"/>
                <a:gd name="T17" fmla="*/ 282 h 599"/>
                <a:gd name="T18" fmla="*/ 413 w 586"/>
                <a:gd name="T19" fmla="*/ 138 h 599"/>
                <a:gd name="T20" fmla="*/ 586 w 586"/>
                <a:gd name="T21" fmla="*/ 0 h 599"/>
                <a:gd name="T22" fmla="*/ 586 w 586"/>
                <a:gd name="T23" fmla="*/ 0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599">
                  <a:moveTo>
                    <a:pt x="586" y="0"/>
                  </a:moveTo>
                  <a:lnTo>
                    <a:pt x="568" y="0"/>
                  </a:lnTo>
                  <a:lnTo>
                    <a:pt x="407" y="132"/>
                  </a:lnTo>
                  <a:lnTo>
                    <a:pt x="257" y="270"/>
                  </a:lnTo>
                  <a:lnTo>
                    <a:pt x="120" y="420"/>
                  </a:lnTo>
                  <a:lnTo>
                    <a:pt x="0" y="575"/>
                  </a:lnTo>
                  <a:lnTo>
                    <a:pt x="0" y="599"/>
                  </a:lnTo>
                  <a:lnTo>
                    <a:pt x="120" y="432"/>
                  </a:lnTo>
                  <a:lnTo>
                    <a:pt x="257" y="282"/>
                  </a:lnTo>
                  <a:lnTo>
                    <a:pt x="413" y="138"/>
                  </a:lnTo>
                  <a:lnTo>
                    <a:pt x="586" y="0"/>
                  </a:lnTo>
                  <a:lnTo>
                    <a:pt x="586"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6" name="Freeform 27"/>
            <p:cNvSpPr/>
            <p:nvPr/>
          </p:nvSpPr>
          <p:spPr bwMode="hidden">
            <a:xfrm>
              <a:off x="6" y="0"/>
              <a:ext cx="270" cy="252"/>
            </a:xfrm>
            <a:custGeom>
              <a:avLst/>
              <a:gdLst>
                <a:gd name="T0" fmla="*/ 269 w 269"/>
                <a:gd name="T1" fmla="*/ 0 h 252"/>
                <a:gd name="T2" fmla="*/ 251 w 269"/>
                <a:gd name="T3" fmla="*/ 0 h 252"/>
                <a:gd name="T4" fmla="*/ 120 w 269"/>
                <a:gd name="T5" fmla="*/ 114 h 252"/>
                <a:gd name="T6" fmla="*/ 60 w 269"/>
                <a:gd name="T7" fmla="*/ 174 h 252"/>
                <a:gd name="T8" fmla="*/ 0 w 269"/>
                <a:gd name="T9" fmla="*/ 234 h 252"/>
                <a:gd name="T10" fmla="*/ 0 w 269"/>
                <a:gd name="T11" fmla="*/ 252 h 252"/>
                <a:gd name="T12" fmla="*/ 126 w 269"/>
                <a:gd name="T13" fmla="*/ 120 h 252"/>
                <a:gd name="T14" fmla="*/ 269 w 269"/>
                <a:gd name="T15" fmla="*/ 0 h 252"/>
                <a:gd name="T16" fmla="*/ 269 w 269"/>
                <a:gd name="T17"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9" h="252">
                  <a:moveTo>
                    <a:pt x="269" y="0"/>
                  </a:moveTo>
                  <a:lnTo>
                    <a:pt x="251" y="0"/>
                  </a:lnTo>
                  <a:lnTo>
                    <a:pt x="120" y="114"/>
                  </a:lnTo>
                  <a:lnTo>
                    <a:pt x="60" y="174"/>
                  </a:lnTo>
                  <a:lnTo>
                    <a:pt x="0" y="234"/>
                  </a:lnTo>
                  <a:lnTo>
                    <a:pt x="0" y="252"/>
                  </a:lnTo>
                  <a:lnTo>
                    <a:pt x="126" y="120"/>
                  </a:lnTo>
                  <a:lnTo>
                    <a:pt x="269" y="0"/>
                  </a:lnTo>
                  <a:lnTo>
                    <a:pt x="269"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7" name="Line 28"/>
            <p:cNvSpPr>
              <a:spLocks noChangeShapeType="1"/>
            </p:cNvSpPr>
            <p:nvPr/>
          </p:nvSpPr>
          <p:spPr bwMode="hidden">
            <a:xfrm>
              <a:off x="1" y="2749"/>
              <a:ext cx="5758" cy="0"/>
            </a:xfrm>
            <a:prstGeom prst="line">
              <a:avLst/>
            </a:prstGeom>
            <a:noFill/>
            <a:ln w="15875">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8" name="Line 29"/>
            <p:cNvSpPr>
              <a:spLocks noChangeShapeType="1"/>
            </p:cNvSpPr>
            <p:nvPr/>
          </p:nvSpPr>
          <p:spPr bwMode="hidden">
            <a:xfrm>
              <a:off x="1" y="2356"/>
              <a:ext cx="5758" cy="0"/>
            </a:xfrm>
            <a:prstGeom prst="line">
              <a:avLst/>
            </a:prstGeom>
            <a:noFill/>
            <a:ln w="15875">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9" name="Line 30"/>
            <p:cNvSpPr>
              <a:spLocks noChangeShapeType="1"/>
            </p:cNvSpPr>
            <p:nvPr/>
          </p:nvSpPr>
          <p:spPr bwMode="hidden">
            <a:xfrm>
              <a:off x="1" y="3142"/>
              <a:ext cx="5758" cy="0"/>
            </a:xfrm>
            <a:prstGeom prst="line">
              <a:avLst/>
            </a:prstGeom>
            <a:noFill/>
            <a:ln w="15875">
              <a:solidFill>
                <a:schemeClr val="bg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nvGrpSpPr>
            <p:cNvPr id="20" name="Group 31"/>
            <p:cNvGrpSpPr/>
            <p:nvPr/>
          </p:nvGrpSpPr>
          <p:grpSpPr bwMode="auto">
            <a:xfrm>
              <a:off x="1" y="392"/>
              <a:ext cx="5758" cy="1571"/>
              <a:chOff x="1" y="392"/>
              <a:chExt cx="5758" cy="1571"/>
            </a:xfrm>
          </p:grpSpPr>
          <p:sp>
            <p:nvSpPr>
              <p:cNvPr id="23" name="Line 32"/>
              <p:cNvSpPr>
                <a:spLocks noChangeShapeType="1"/>
              </p:cNvSpPr>
              <p:nvPr userDrawn="1"/>
            </p:nvSpPr>
            <p:spPr bwMode="hidden">
              <a:xfrm>
                <a:off x="1" y="784"/>
                <a:ext cx="5758" cy="0"/>
              </a:xfrm>
              <a:prstGeom prst="line">
                <a:avLst/>
              </a:prstGeom>
              <a:noFill/>
              <a:ln w="15875">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24" name="Line 33"/>
              <p:cNvSpPr>
                <a:spLocks noChangeShapeType="1"/>
              </p:cNvSpPr>
              <p:nvPr userDrawn="1"/>
            </p:nvSpPr>
            <p:spPr bwMode="hidden">
              <a:xfrm>
                <a:off x="1" y="1963"/>
                <a:ext cx="5758" cy="0"/>
              </a:xfrm>
              <a:prstGeom prst="line">
                <a:avLst/>
              </a:prstGeom>
              <a:noFill/>
              <a:ln w="15875">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25" name="Line 34"/>
              <p:cNvSpPr>
                <a:spLocks noChangeShapeType="1"/>
              </p:cNvSpPr>
              <p:nvPr userDrawn="1"/>
            </p:nvSpPr>
            <p:spPr bwMode="hidden">
              <a:xfrm>
                <a:off x="1" y="1570"/>
                <a:ext cx="5758" cy="0"/>
              </a:xfrm>
              <a:prstGeom prst="line">
                <a:avLst/>
              </a:prstGeom>
              <a:noFill/>
              <a:ln w="15875">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26" name="Line 35"/>
              <p:cNvSpPr>
                <a:spLocks noChangeShapeType="1"/>
              </p:cNvSpPr>
              <p:nvPr userDrawn="1"/>
            </p:nvSpPr>
            <p:spPr bwMode="hidden">
              <a:xfrm>
                <a:off x="1" y="1177"/>
                <a:ext cx="5758" cy="0"/>
              </a:xfrm>
              <a:prstGeom prst="line">
                <a:avLst/>
              </a:prstGeom>
              <a:noFill/>
              <a:ln w="15875">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27" name="Line 36"/>
              <p:cNvSpPr>
                <a:spLocks noChangeShapeType="1"/>
              </p:cNvSpPr>
              <p:nvPr userDrawn="1"/>
            </p:nvSpPr>
            <p:spPr bwMode="hidden">
              <a:xfrm>
                <a:off x="1" y="392"/>
                <a:ext cx="5758" cy="0"/>
              </a:xfrm>
              <a:prstGeom prst="line">
                <a:avLst/>
              </a:prstGeom>
              <a:noFill/>
              <a:ln w="15875">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sp>
          <p:nvSpPr>
            <p:cNvPr id="21" name="Line 37"/>
            <p:cNvSpPr>
              <a:spLocks noChangeShapeType="1"/>
            </p:cNvSpPr>
            <p:nvPr/>
          </p:nvSpPr>
          <p:spPr bwMode="hidden">
            <a:xfrm>
              <a:off x="1" y="3928"/>
              <a:ext cx="5758" cy="0"/>
            </a:xfrm>
            <a:prstGeom prst="line">
              <a:avLst/>
            </a:prstGeom>
            <a:noFill/>
            <a:ln w="15875">
              <a:solidFill>
                <a:schemeClr val="bg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22" name="Line 38"/>
            <p:cNvSpPr>
              <a:spLocks noChangeShapeType="1"/>
            </p:cNvSpPr>
            <p:nvPr/>
          </p:nvSpPr>
          <p:spPr bwMode="hidden">
            <a:xfrm>
              <a:off x="1" y="3535"/>
              <a:ext cx="5758" cy="0"/>
            </a:xfrm>
            <a:prstGeom prst="line">
              <a:avLst/>
            </a:prstGeom>
            <a:noFill/>
            <a:ln w="15875">
              <a:solidFill>
                <a:schemeClr val="bg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sp>
        <p:nvSpPr>
          <p:cNvPr id="694311" name="Rectangle 39"/>
          <p:cNvSpPr>
            <a:spLocks noGrp="1" noChangeArrowheads="1"/>
          </p:cNvSpPr>
          <p:nvPr>
            <p:ph type="ctrTitle" sz="quarter"/>
          </p:nvPr>
        </p:nvSpPr>
        <p:spPr>
          <a:xfrm>
            <a:off x="685800" y="1692275"/>
            <a:ext cx="7772400" cy="1736725"/>
          </a:xfrm>
        </p:spPr>
        <p:txBody>
          <a:bodyPr anchor="b"/>
          <a:lstStyle>
            <a:lvl1pPr>
              <a:defRPr sz="5400"/>
            </a:lvl1pPr>
          </a:lstStyle>
          <a:p>
            <a:pPr lvl="0"/>
            <a:r>
              <a:rPr lang="en-US" altLang="en-US" noProof="0" smtClean="0"/>
              <a:t>Click to edit Master title style</a:t>
            </a:r>
            <a:endParaRPr lang="en-US" altLang="en-US" noProof="0" smtClean="0"/>
          </a:p>
        </p:txBody>
      </p:sp>
      <p:sp>
        <p:nvSpPr>
          <p:cNvPr id="694312" name="Rectangle 40"/>
          <p:cNvSpPr>
            <a:spLocks noGrp="1" noChangeArrowheads="1"/>
          </p:cNvSpPr>
          <p:nvPr>
            <p:ph type="subTitle" sz="quarter" idx="1"/>
          </p:nvPr>
        </p:nvSpPr>
        <p:spPr>
          <a:xfrm>
            <a:off x="1371600" y="3886200"/>
            <a:ext cx="6400800" cy="1752600"/>
          </a:xfrm>
        </p:spPr>
        <p:txBody>
          <a:bodyPr/>
          <a:lstStyle>
            <a:lvl1pPr marL="0" indent="0" algn="ctr">
              <a:buFont typeface="Wingdings" panose="05000000000000000000" pitchFamily="2" charset="2"/>
              <a:buNone/>
              <a:defRPr/>
            </a:lvl1pPr>
          </a:lstStyle>
          <a:p>
            <a:pPr lvl="0"/>
            <a:r>
              <a:rPr lang="en-US" altLang="en-US" noProof="0" smtClean="0"/>
              <a:t>Click to edit Master subtitle style</a:t>
            </a:r>
            <a:endParaRPr lang="en-US" altLang="en-US" noProof="0" smtClean="0"/>
          </a:p>
        </p:txBody>
      </p:sp>
      <p:sp>
        <p:nvSpPr>
          <p:cNvPr id="41" name="Rectangle 41"/>
          <p:cNvSpPr>
            <a:spLocks noGrp="1" noChangeArrowheads="1"/>
          </p:cNvSpPr>
          <p:nvPr>
            <p:ph type="dt" sz="quarter" idx="10"/>
          </p:nvPr>
        </p:nvSpPr>
        <p:spPr/>
        <p:txBody>
          <a:bodyPr/>
          <a:lstStyle>
            <a:lvl1pPr>
              <a:defRPr/>
            </a:lvl1pPr>
          </a:lstStyle>
          <a:p>
            <a:pPr>
              <a:defRPr/>
            </a:pPr>
            <a:endParaRPr lang="en-US" altLang="en-US"/>
          </a:p>
        </p:txBody>
      </p:sp>
      <p:sp>
        <p:nvSpPr>
          <p:cNvPr id="42" name="Rectangle 42"/>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43" name="Rectangle 43"/>
          <p:cNvSpPr>
            <a:spLocks noGrp="1" noChangeArrowheads="1"/>
          </p:cNvSpPr>
          <p:nvPr>
            <p:ph type="sldNum" sz="quarter" idx="12"/>
          </p:nvPr>
        </p:nvSpPr>
        <p:spPr/>
        <p:txBody>
          <a:bodyPr/>
          <a:lstStyle>
            <a:lvl1pPr>
              <a:defRPr/>
            </a:lvl1pPr>
          </a:lstStyle>
          <a:p>
            <a:pPr>
              <a:defRPr/>
            </a:pPr>
            <a:fld id="{13273E4D-5609-4037-A6A7-47E000E60D8B}" type="slidenum">
              <a:rPr lang="en-US" altLang="en-US"/>
            </a:fld>
            <a:endParaRPr lang="en-US" altLang="en-US"/>
          </a:p>
        </p:txBody>
      </p:sp>
    </p:spTree>
  </p:cSld>
  <p:clrMapOvr>
    <a:masterClrMapping/>
  </p:clrMapOvr>
  <p:transition>
    <p:split orient="vert"/>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Rectangle 40"/>
          <p:cNvSpPr>
            <a:spLocks noGrp="1" noChangeArrowheads="1"/>
          </p:cNvSpPr>
          <p:nvPr>
            <p:ph type="dt" sz="half" idx="10"/>
          </p:nvPr>
        </p:nvSpPr>
        <p:spPr/>
        <p:txBody>
          <a:bodyPr/>
          <a:lstStyle>
            <a:lvl1pPr>
              <a:defRPr/>
            </a:lvl1pPr>
          </a:lstStyle>
          <a:p>
            <a:pPr>
              <a:defRPr/>
            </a:pPr>
            <a:endParaRPr lang="en-US" altLang="en-US"/>
          </a:p>
        </p:txBody>
      </p:sp>
      <p:sp>
        <p:nvSpPr>
          <p:cNvPr id="5" name="Rectangle 41"/>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6" name="Rectangle 42"/>
          <p:cNvSpPr>
            <a:spLocks noGrp="1" noChangeArrowheads="1"/>
          </p:cNvSpPr>
          <p:nvPr>
            <p:ph type="sldNum" sz="quarter" idx="12"/>
          </p:nvPr>
        </p:nvSpPr>
        <p:spPr/>
        <p:txBody>
          <a:bodyPr/>
          <a:lstStyle>
            <a:lvl1pPr>
              <a:defRPr/>
            </a:lvl1pPr>
          </a:lstStyle>
          <a:p>
            <a:pPr>
              <a:defRPr/>
            </a:pPr>
            <a:fld id="{BD9077B7-6BA9-40DA-9261-B1882EE80672}" type="slidenum">
              <a:rPr lang="en-US" altLang="en-US"/>
            </a:fld>
            <a:endParaRPr lang="en-US" altLang="en-US"/>
          </a:p>
        </p:txBody>
      </p:sp>
    </p:spTree>
  </p:cSld>
  <p:clrMapOvr>
    <a:masterClrMapping/>
  </p:clrMapOvr>
  <p:transition>
    <p:dissolv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Edit Master text styles</a:t>
            </a:r>
            <a:endParaRPr lang="en-US" smtClean="0"/>
          </a:p>
        </p:txBody>
      </p:sp>
      <p:sp>
        <p:nvSpPr>
          <p:cNvPr id="4" name="Rectangle 40"/>
          <p:cNvSpPr>
            <a:spLocks noGrp="1" noChangeArrowheads="1"/>
          </p:cNvSpPr>
          <p:nvPr>
            <p:ph type="dt" sz="half" idx="10"/>
          </p:nvPr>
        </p:nvSpPr>
        <p:spPr/>
        <p:txBody>
          <a:bodyPr/>
          <a:lstStyle>
            <a:lvl1pPr>
              <a:defRPr/>
            </a:lvl1pPr>
          </a:lstStyle>
          <a:p>
            <a:pPr>
              <a:defRPr/>
            </a:pPr>
            <a:endParaRPr lang="en-US" altLang="en-US"/>
          </a:p>
        </p:txBody>
      </p:sp>
      <p:sp>
        <p:nvSpPr>
          <p:cNvPr id="5" name="Rectangle 41"/>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6" name="Rectangle 42"/>
          <p:cNvSpPr>
            <a:spLocks noGrp="1" noChangeArrowheads="1"/>
          </p:cNvSpPr>
          <p:nvPr>
            <p:ph type="sldNum" sz="quarter" idx="12"/>
          </p:nvPr>
        </p:nvSpPr>
        <p:spPr/>
        <p:txBody>
          <a:bodyPr/>
          <a:lstStyle>
            <a:lvl1pPr>
              <a:defRPr/>
            </a:lvl1pPr>
          </a:lstStyle>
          <a:p>
            <a:pPr>
              <a:defRPr/>
            </a:pPr>
            <a:fld id="{093AF8D3-E1ED-41AB-8ED5-B7E49CCE5EED}" type="slidenum">
              <a:rPr lang="en-US" altLang="en-US"/>
            </a:fld>
            <a:endParaRPr lang="en-US" altLang="en-US"/>
          </a:p>
        </p:txBody>
      </p:sp>
    </p:spTree>
  </p:cSld>
  <p:clrMapOvr>
    <a:masterClrMapping/>
  </p:clrMapOvr>
  <p:transition>
    <p:dissolv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Rectangle 40"/>
          <p:cNvSpPr>
            <a:spLocks noGrp="1" noChangeArrowheads="1"/>
          </p:cNvSpPr>
          <p:nvPr>
            <p:ph type="dt" sz="half" idx="10"/>
          </p:nvPr>
        </p:nvSpPr>
        <p:spPr/>
        <p:txBody>
          <a:bodyPr/>
          <a:lstStyle>
            <a:lvl1pPr>
              <a:defRPr/>
            </a:lvl1pPr>
          </a:lstStyle>
          <a:p>
            <a:pPr>
              <a:defRPr/>
            </a:pPr>
            <a:endParaRPr lang="en-US" altLang="en-US"/>
          </a:p>
        </p:txBody>
      </p:sp>
      <p:sp>
        <p:nvSpPr>
          <p:cNvPr id="6" name="Rectangle 41"/>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7" name="Rectangle 42"/>
          <p:cNvSpPr>
            <a:spLocks noGrp="1" noChangeArrowheads="1"/>
          </p:cNvSpPr>
          <p:nvPr>
            <p:ph type="sldNum" sz="quarter" idx="12"/>
          </p:nvPr>
        </p:nvSpPr>
        <p:spPr/>
        <p:txBody>
          <a:bodyPr/>
          <a:lstStyle>
            <a:lvl1pPr>
              <a:defRPr/>
            </a:lvl1pPr>
          </a:lstStyle>
          <a:p>
            <a:pPr>
              <a:defRPr/>
            </a:pPr>
            <a:fld id="{E9373DBC-9E10-4239-87B2-CE3199C34A1E}" type="slidenum">
              <a:rPr lang="en-US" altLang="en-US"/>
            </a:fld>
            <a:endParaRPr lang="en-US" altLang="en-US"/>
          </a:p>
        </p:txBody>
      </p:sp>
    </p:spTree>
  </p:cSld>
  <p:clrMapOvr>
    <a:masterClrMapping/>
  </p:clrMapOvr>
  <p:transition>
    <p:dissolv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endParaRPr lang="en-US" smtClean="0"/>
          </a:p>
        </p:txBody>
      </p:sp>
      <p:sp>
        <p:nvSpPr>
          <p:cNvPr id="4" name="Content Placeholder 3"/>
          <p:cNvSpPr>
            <a:spLocks noGrp="1"/>
          </p:cNvSpPr>
          <p:nvPr>
            <p:ph sz="half" idx="2"/>
          </p:nvPr>
        </p:nvSpPr>
        <p:spPr>
          <a:xfrm>
            <a:off x="630238" y="2505075"/>
            <a:ext cx="3868737" cy="3684588"/>
          </a:xfrm>
        </p:spPr>
        <p:txBody>
          <a:body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endParaRPr lang="en-US" smtClean="0"/>
          </a:p>
        </p:txBody>
      </p:sp>
      <p:sp>
        <p:nvSpPr>
          <p:cNvPr id="6" name="Content Placeholder 5"/>
          <p:cNvSpPr>
            <a:spLocks noGrp="1"/>
          </p:cNvSpPr>
          <p:nvPr>
            <p:ph sz="quarter" idx="4"/>
          </p:nvPr>
        </p:nvSpPr>
        <p:spPr>
          <a:xfrm>
            <a:off x="4629150" y="2505075"/>
            <a:ext cx="3887788" cy="3684588"/>
          </a:xfrm>
        </p:spPr>
        <p:txBody>
          <a:body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Rectangle 40"/>
          <p:cNvSpPr>
            <a:spLocks noGrp="1" noChangeArrowheads="1"/>
          </p:cNvSpPr>
          <p:nvPr>
            <p:ph type="dt" sz="half" idx="10"/>
          </p:nvPr>
        </p:nvSpPr>
        <p:spPr/>
        <p:txBody>
          <a:bodyPr/>
          <a:lstStyle>
            <a:lvl1pPr>
              <a:defRPr/>
            </a:lvl1pPr>
          </a:lstStyle>
          <a:p>
            <a:pPr>
              <a:defRPr/>
            </a:pPr>
            <a:endParaRPr lang="en-US" altLang="en-US"/>
          </a:p>
        </p:txBody>
      </p:sp>
      <p:sp>
        <p:nvSpPr>
          <p:cNvPr id="8" name="Rectangle 41"/>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9" name="Rectangle 42"/>
          <p:cNvSpPr>
            <a:spLocks noGrp="1" noChangeArrowheads="1"/>
          </p:cNvSpPr>
          <p:nvPr>
            <p:ph type="sldNum" sz="quarter" idx="12"/>
          </p:nvPr>
        </p:nvSpPr>
        <p:spPr/>
        <p:txBody>
          <a:bodyPr/>
          <a:lstStyle>
            <a:lvl1pPr>
              <a:defRPr/>
            </a:lvl1pPr>
          </a:lstStyle>
          <a:p>
            <a:pPr>
              <a:defRPr/>
            </a:pPr>
            <a:fld id="{6B8A6D50-21D7-447F-B623-A369C5EC112C}" type="slidenum">
              <a:rPr lang="en-US" altLang="en-US"/>
            </a:fld>
            <a:endParaRPr lang="en-US" altLang="en-US"/>
          </a:p>
        </p:txBody>
      </p:sp>
    </p:spTree>
  </p:cSld>
  <p:clrMapOvr>
    <a:masterClrMapping/>
  </p:clrMapOvr>
  <p:transition>
    <p:dissolv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0"/>
          <p:cNvSpPr>
            <a:spLocks noGrp="1" noChangeArrowheads="1"/>
          </p:cNvSpPr>
          <p:nvPr>
            <p:ph type="dt" sz="half" idx="10"/>
          </p:nvPr>
        </p:nvSpPr>
        <p:spPr/>
        <p:txBody>
          <a:bodyPr/>
          <a:lstStyle>
            <a:lvl1pPr>
              <a:defRPr/>
            </a:lvl1pPr>
          </a:lstStyle>
          <a:p>
            <a:pPr>
              <a:defRPr/>
            </a:pPr>
            <a:endParaRPr lang="en-US" altLang="en-US"/>
          </a:p>
        </p:txBody>
      </p:sp>
      <p:sp>
        <p:nvSpPr>
          <p:cNvPr id="4" name="Rectangle 41"/>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5" name="Rectangle 42"/>
          <p:cNvSpPr>
            <a:spLocks noGrp="1" noChangeArrowheads="1"/>
          </p:cNvSpPr>
          <p:nvPr>
            <p:ph type="sldNum" sz="quarter" idx="12"/>
          </p:nvPr>
        </p:nvSpPr>
        <p:spPr/>
        <p:txBody>
          <a:bodyPr/>
          <a:lstStyle>
            <a:lvl1pPr>
              <a:defRPr/>
            </a:lvl1pPr>
          </a:lstStyle>
          <a:p>
            <a:pPr>
              <a:defRPr/>
            </a:pPr>
            <a:fld id="{F4C665C3-373C-49B9-9AE0-7C422D22AC6B}" type="slidenum">
              <a:rPr lang="en-US" altLang="en-US"/>
            </a:fld>
            <a:endParaRPr lang="en-US" altLang="en-US"/>
          </a:p>
        </p:txBody>
      </p:sp>
    </p:spTree>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Edit Master text styles</a:t>
            </a:r>
            <a:endParaRPr lang="en-US" smtClean="0"/>
          </a:p>
        </p:txBody>
      </p:sp>
      <p:sp>
        <p:nvSpPr>
          <p:cNvPr id="4" name="Rectangle 4"/>
          <p:cNvSpPr>
            <a:spLocks noGrp="1" noChangeArrowheads="1"/>
          </p:cNvSpPr>
          <p:nvPr>
            <p:ph type="dt" sz="half" idx="10"/>
          </p:nvPr>
        </p:nvSpPr>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6" name="Rectangle 6"/>
          <p:cNvSpPr>
            <a:spLocks noGrp="1" noChangeArrowheads="1"/>
          </p:cNvSpPr>
          <p:nvPr>
            <p:ph type="sldNum" sz="quarter" idx="12"/>
          </p:nvPr>
        </p:nvSpPr>
        <p:spPr/>
        <p:txBody>
          <a:bodyPr/>
          <a:lstStyle>
            <a:lvl1pPr>
              <a:defRPr/>
            </a:lvl1pPr>
          </a:lstStyle>
          <a:p>
            <a:pPr>
              <a:defRPr/>
            </a:pPr>
            <a:fld id="{54DBF644-6C50-41F5-990C-15F4C0A90FCA}" type="slidenum">
              <a:rPr lang="en-US" altLang="en-US"/>
            </a:fld>
            <a:endParaRPr lang="en-US" altLang="en-US"/>
          </a:p>
        </p:txBody>
      </p:sp>
    </p:spTree>
  </p:cSld>
  <p:clrMapOvr>
    <a:masterClrMapping/>
  </p:clrMapOvr>
  <p:transition>
    <p:split orient="vert"/>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0"/>
          <p:cNvSpPr>
            <a:spLocks noGrp="1" noChangeArrowheads="1"/>
          </p:cNvSpPr>
          <p:nvPr>
            <p:ph type="dt" sz="half" idx="10"/>
          </p:nvPr>
        </p:nvSpPr>
        <p:spPr/>
        <p:txBody>
          <a:bodyPr/>
          <a:lstStyle>
            <a:lvl1pPr>
              <a:defRPr/>
            </a:lvl1pPr>
          </a:lstStyle>
          <a:p>
            <a:pPr>
              <a:defRPr/>
            </a:pPr>
            <a:endParaRPr lang="en-US" altLang="en-US"/>
          </a:p>
        </p:txBody>
      </p:sp>
      <p:sp>
        <p:nvSpPr>
          <p:cNvPr id="3" name="Rectangle 41"/>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4" name="Rectangle 42"/>
          <p:cNvSpPr>
            <a:spLocks noGrp="1" noChangeArrowheads="1"/>
          </p:cNvSpPr>
          <p:nvPr>
            <p:ph type="sldNum" sz="quarter" idx="12"/>
          </p:nvPr>
        </p:nvSpPr>
        <p:spPr/>
        <p:txBody>
          <a:bodyPr/>
          <a:lstStyle>
            <a:lvl1pPr>
              <a:defRPr/>
            </a:lvl1pPr>
          </a:lstStyle>
          <a:p>
            <a:pPr>
              <a:defRPr/>
            </a:pPr>
            <a:fld id="{B0E1FBA5-64FF-4097-AF61-C88FD814EC2E}" type="slidenum">
              <a:rPr lang="en-US" altLang="en-US"/>
            </a:fld>
            <a:endParaRPr lang="en-US" altLang="en-US"/>
          </a:p>
        </p:txBody>
      </p:sp>
    </p:spTree>
  </p:cSld>
  <p:clrMapOvr>
    <a:masterClrMapping/>
  </p:clrMapOvr>
  <p:transition>
    <p:dissolv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endParaRPr lang="en-US" smtClean="0"/>
          </a:p>
        </p:txBody>
      </p:sp>
      <p:sp>
        <p:nvSpPr>
          <p:cNvPr id="5" name="Rectangle 40"/>
          <p:cNvSpPr>
            <a:spLocks noGrp="1" noChangeArrowheads="1"/>
          </p:cNvSpPr>
          <p:nvPr>
            <p:ph type="dt" sz="half" idx="10"/>
          </p:nvPr>
        </p:nvSpPr>
        <p:spPr/>
        <p:txBody>
          <a:bodyPr/>
          <a:lstStyle>
            <a:lvl1pPr>
              <a:defRPr/>
            </a:lvl1pPr>
          </a:lstStyle>
          <a:p>
            <a:pPr>
              <a:defRPr/>
            </a:pPr>
            <a:endParaRPr lang="en-US" altLang="en-US"/>
          </a:p>
        </p:txBody>
      </p:sp>
      <p:sp>
        <p:nvSpPr>
          <p:cNvPr id="6" name="Rectangle 41"/>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7" name="Rectangle 42"/>
          <p:cNvSpPr>
            <a:spLocks noGrp="1" noChangeArrowheads="1"/>
          </p:cNvSpPr>
          <p:nvPr>
            <p:ph type="sldNum" sz="quarter" idx="12"/>
          </p:nvPr>
        </p:nvSpPr>
        <p:spPr/>
        <p:txBody>
          <a:bodyPr/>
          <a:lstStyle>
            <a:lvl1pPr>
              <a:defRPr/>
            </a:lvl1pPr>
          </a:lstStyle>
          <a:p>
            <a:pPr>
              <a:defRPr/>
            </a:pPr>
            <a:fld id="{83C86DE7-6C31-41F6-91AF-382340AA8E70}" type="slidenum">
              <a:rPr lang="en-US" altLang="en-US"/>
            </a:fld>
            <a:endParaRPr lang="en-US" altLang="en-US"/>
          </a:p>
        </p:txBody>
      </p:sp>
    </p:spTree>
  </p:cSld>
  <p:clrMapOvr>
    <a:masterClrMapping/>
  </p:clrMapOvr>
  <p:transition>
    <p:dissolv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endParaRPr lang="en-US" smtClean="0"/>
          </a:p>
        </p:txBody>
      </p:sp>
      <p:sp>
        <p:nvSpPr>
          <p:cNvPr id="5" name="Rectangle 40"/>
          <p:cNvSpPr>
            <a:spLocks noGrp="1" noChangeArrowheads="1"/>
          </p:cNvSpPr>
          <p:nvPr>
            <p:ph type="dt" sz="half" idx="10"/>
          </p:nvPr>
        </p:nvSpPr>
        <p:spPr/>
        <p:txBody>
          <a:bodyPr/>
          <a:lstStyle>
            <a:lvl1pPr>
              <a:defRPr/>
            </a:lvl1pPr>
          </a:lstStyle>
          <a:p>
            <a:pPr>
              <a:defRPr/>
            </a:pPr>
            <a:endParaRPr lang="en-US" altLang="en-US"/>
          </a:p>
        </p:txBody>
      </p:sp>
      <p:sp>
        <p:nvSpPr>
          <p:cNvPr id="6" name="Rectangle 41"/>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7" name="Rectangle 42"/>
          <p:cNvSpPr>
            <a:spLocks noGrp="1" noChangeArrowheads="1"/>
          </p:cNvSpPr>
          <p:nvPr>
            <p:ph type="sldNum" sz="quarter" idx="12"/>
          </p:nvPr>
        </p:nvSpPr>
        <p:spPr/>
        <p:txBody>
          <a:bodyPr/>
          <a:lstStyle>
            <a:lvl1pPr>
              <a:defRPr/>
            </a:lvl1pPr>
          </a:lstStyle>
          <a:p>
            <a:pPr>
              <a:defRPr/>
            </a:pPr>
            <a:fld id="{7F17FEC9-FC01-442A-B683-9B5F31D01FF4}" type="slidenum">
              <a:rPr lang="en-US" altLang="en-US"/>
            </a:fld>
            <a:endParaRPr lang="en-US" altLang="en-US"/>
          </a:p>
        </p:txBody>
      </p:sp>
    </p:spTree>
  </p:cSld>
  <p:clrMapOvr>
    <a:masterClrMapping/>
  </p:clrMapOvr>
  <p:transition>
    <p:dissolv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Rectangle 40"/>
          <p:cNvSpPr>
            <a:spLocks noGrp="1" noChangeArrowheads="1"/>
          </p:cNvSpPr>
          <p:nvPr>
            <p:ph type="dt" sz="half" idx="10"/>
          </p:nvPr>
        </p:nvSpPr>
        <p:spPr/>
        <p:txBody>
          <a:bodyPr/>
          <a:lstStyle>
            <a:lvl1pPr>
              <a:defRPr/>
            </a:lvl1pPr>
          </a:lstStyle>
          <a:p>
            <a:pPr>
              <a:defRPr/>
            </a:pPr>
            <a:endParaRPr lang="en-US" altLang="en-US"/>
          </a:p>
        </p:txBody>
      </p:sp>
      <p:sp>
        <p:nvSpPr>
          <p:cNvPr id="5" name="Rectangle 41"/>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6" name="Rectangle 42"/>
          <p:cNvSpPr>
            <a:spLocks noGrp="1" noChangeArrowheads="1"/>
          </p:cNvSpPr>
          <p:nvPr>
            <p:ph type="sldNum" sz="quarter" idx="12"/>
          </p:nvPr>
        </p:nvSpPr>
        <p:spPr/>
        <p:txBody>
          <a:bodyPr/>
          <a:lstStyle>
            <a:lvl1pPr>
              <a:defRPr/>
            </a:lvl1pPr>
          </a:lstStyle>
          <a:p>
            <a:pPr>
              <a:defRPr/>
            </a:pPr>
            <a:fld id="{D5232B1B-21EA-48F2-A060-4B86E353A370}" type="slidenum">
              <a:rPr lang="en-US" altLang="en-US"/>
            </a:fld>
            <a:endParaRPr lang="en-US" altLang="en-US"/>
          </a:p>
        </p:txBody>
      </p:sp>
    </p:spTree>
  </p:cSld>
  <p:clrMapOvr>
    <a:masterClrMapping/>
  </p:clrMapOvr>
  <p:transition>
    <p:dissolv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Rectangle 40"/>
          <p:cNvSpPr>
            <a:spLocks noGrp="1" noChangeArrowheads="1"/>
          </p:cNvSpPr>
          <p:nvPr>
            <p:ph type="dt" sz="half" idx="10"/>
          </p:nvPr>
        </p:nvSpPr>
        <p:spPr/>
        <p:txBody>
          <a:bodyPr/>
          <a:lstStyle>
            <a:lvl1pPr>
              <a:defRPr/>
            </a:lvl1pPr>
          </a:lstStyle>
          <a:p>
            <a:pPr>
              <a:defRPr/>
            </a:pPr>
            <a:endParaRPr lang="en-US" altLang="en-US"/>
          </a:p>
        </p:txBody>
      </p:sp>
      <p:sp>
        <p:nvSpPr>
          <p:cNvPr id="5" name="Rectangle 41"/>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6" name="Rectangle 42"/>
          <p:cNvSpPr>
            <a:spLocks noGrp="1" noChangeArrowheads="1"/>
          </p:cNvSpPr>
          <p:nvPr>
            <p:ph type="sldNum" sz="quarter" idx="12"/>
          </p:nvPr>
        </p:nvSpPr>
        <p:spPr/>
        <p:txBody>
          <a:bodyPr/>
          <a:lstStyle>
            <a:lvl1pPr>
              <a:defRPr/>
            </a:lvl1pPr>
          </a:lstStyle>
          <a:p>
            <a:pPr>
              <a:defRPr/>
            </a:pPr>
            <a:fld id="{1E4F2C3A-09DB-4F52-B059-740A9E112FA1}" type="slidenum">
              <a:rPr lang="en-US" altLang="en-US"/>
            </a:fld>
            <a:endParaRPr lang="en-US" altLang="en-US"/>
          </a:p>
        </p:txBody>
      </p:sp>
    </p:spTree>
  </p:cSld>
  <p:clrMapOvr>
    <a:masterClrMapping/>
  </p:clrMapOvr>
  <p:transition>
    <p:dissolv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30725"/>
          </a:xfrm>
        </p:spPr>
        <p:txBody>
          <a:body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Rectangle 40"/>
          <p:cNvSpPr>
            <a:spLocks noGrp="1" noChangeArrowheads="1"/>
          </p:cNvSpPr>
          <p:nvPr>
            <p:ph type="dt" sz="half" idx="10"/>
          </p:nvPr>
        </p:nvSpPr>
        <p:spPr/>
        <p:txBody>
          <a:bodyPr/>
          <a:lstStyle>
            <a:lvl1pPr>
              <a:defRPr/>
            </a:lvl1pPr>
          </a:lstStyle>
          <a:p>
            <a:pPr>
              <a:defRPr/>
            </a:pPr>
            <a:endParaRPr lang="en-US" altLang="en-US"/>
          </a:p>
        </p:txBody>
      </p:sp>
      <p:sp>
        <p:nvSpPr>
          <p:cNvPr id="6" name="Rectangle 41"/>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7" name="Rectangle 42"/>
          <p:cNvSpPr>
            <a:spLocks noGrp="1" noChangeArrowheads="1"/>
          </p:cNvSpPr>
          <p:nvPr>
            <p:ph type="sldNum" sz="quarter" idx="12"/>
          </p:nvPr>
        </p:nvSpPr>
        <p:spPr/>
        <p:txBody>
          <a:bodyPr/>
          <a:lstStyle>
            <a:lvl1pPr>
              <a:defRPr/>
            </a:lvl1pPr>
          </a:lstStyle>
          <a:p>
            <a:pPr>
              <a:defRPr/>
            </a:pPr>
            <a:fld id="{92584BB6-8921-427F-A1CB-C1EA4794EA56}" type="slidenum">
              <a:rPr lang="en-US" altLang="en-US"/>
            </a:fld>
            <a:endParaRPr lang="en-US" altLang="en-US"/>
          </a:p>
        </p:txBody>
      </p:sp>
    </p:spTree>
  </p:cSld>
  <p:clrMapOvr>
    <a:masterClrMapping/>
  </p:clrMapOvr>
  <p:transition>
    <p:dissolv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showMasterSp="0">
  <p:cSld name="Title Slide">
    <p:spTree>
      <p:nvGrpSpPr>
        <p:cNvPr id="1" name=""/>
        <p:cNvGrpSpPr/>
        <p:nvPr/>
      </p:nvGrpSpPr>
      <p:grpSpPr>
        <a:xfrm>
          <a:off x="0" y="0"/>
          <a:ext cx="0" cy="0"/>
          <a:chOff x="0" y="0"/>
          <a:chExt cx="0" cy="0"/>
        </a:xfrm>
      </p:grpSpPr>
      <p:grpSp>
        <p:nvGrpSpPr>
          <p:cNvPr id="4" name="Group 2"/>
          <p:cNvGrpSpPr/>
          <p:nvPr/>
        </p:nvGrpSpPr>
        <p:grpSpPr bwMode="auto">
          <a:xfrm>
            <a:off x="0" y="0"/>
            <a:ext cx="9144000" cy="6934200"/>
            <a:chOff x="0" y="0"/>
            <a:chExt cx="5760" cy="4368"/>
          </a:xfrm>
        </p:grpSpPr>
        <p:sp>
          <p:nvSpPr>
            <p:cNvPr id="5" name="Freeform 3"/>
            <p:cNvSpPr/>
            <p:nvPr/>
          </p:nvSpPr>
          <p:spPr bwMode="hidden">
            <a:xfrm>
              <a:off x="0" y="2208"/>
              <a:ext cx="2515" cy="1970"/>
            </a:xfrm>
            <a:custGeom>
              <a:avLst/>
              <a:gdLst>
                <a:gd name="T0" fmla="*/ 744 w 2515"/>
                <a:gd name="T1" fmla="*/ 1669 h 1970"/>
                <a:gd name="T2" fmla="*/ 852 w 2515"/>
                <a:gd name="T3" fmla="*/ 1400 h 1970"/>
                <a:gd name="T4" fmla="*/ 876 w 2515"/>
                <a:gd name="T5" fmla="*/ 1171 h 1970"/>
                <a:gd name="T6" fmla="*/ 979 w 2515"/>
                <a:gd name="T7" fmla="*/ 1370 h 1970"/>
                <a:gd name="T8" fmla="*/ 1231 w 2515"/>
                <a:gd name="T9" fmla="*/ 1621 h 1970"/>
                <a:gd name="T10" fmla="*/ 1471 w 2515"/>
                <a:gd name="T11" fmla="*/ 1693 h 1970"/>
                <a:gd name="T12" fmla="*/ 1819 w 2515"/>
                <a:gd name="T13" fmla="*/ 1678 h 1970"/>
                <a:gd name="T14" fmla="*/ 1893 w 2515"/>
                <a:gd name="T15" fmla="*/ 1513 h 1970"/>
                <a:gd name="T16" fmla="*/ 1874 w 2515"/>
                <a:gd name="T17" fmla="*/ 1285 h 1970"/>
                <a:gd name="T18" fmla="*/ 1783 w 2515"/>
                <a:gd name="T19" fmla="*/ 967 h 1970"/>
                <a:gd name="T20" fmla="*/ 1289 w 2515"/>
                <a:gd name="T21" fmla="*/ 873 h 1970"/>
                <a:gd name="T22" fmla="*/ 1549 w 2515"/>
                <a:gd name="T23" fmla="*/ 745 h 1970"/>
                <a:gd name="T24" fmla="*/ 1753 w 2515"/>
                <a:gd name="T25" fmla="*/ 732 h 1970"/>
                <a:gd name="T26" fmla="*/ 2107 w 2515"/>
                <a:gd name="T27" fmla="*/ 618 h 1970"/>
                <a:gd name="T28" fmla="*/ 2377 w 2515"/>
                <a:gd name="T29" fmla="*/ 438 h 1970"/>
                <a:gd name="T30" fmla="*/ 2420 w 2515"/>
                <a:gd name="T31" fmla="*/ 343 h 1970"/>
                <a:gd name="T32" fmla="*/ 2077 w 2515"/>
                <a:gd name="T33" fmla="*/ 331 h 1970"/>
                <a:gd name="T34" fmla="*/ 1951 w 2515"/>
                <a:gd name="T35" fmla="*/ 301 h 1970"/>
                <a:gd name="T36" fmla="*/ 1645 w 2515"/>
                <a:gd name="T37" fmla="*/ 289 h 1970"/>
                <a:gd name="T38" fmla="*/ 1297 w 2515"/>
                <a:gd name="T39" fmla="*/ 408 h 1970"/>
                <a:gd name="T40" fmla="*/ 1308 w 2515"/>
                <a:gd name="T41" fmla="*/ 337 h 1970"/>
                <a:gd name="T42" fmla="*/ 1453 w 2515"/>
                <a:gd name="T43" fmla="*/ 168 h 1970"/>
                <a:gd name="T44" fmla="*/ 1477 w 2515"/>
                <a:gd name="T45" fmla="*/ 36 h 1970"/>
                <a:gd name="T46" fmla="*/ 1417 w 2515"/>
                <a:gd name="T47" fmla="*/ 24 h 1970"/>
                <a:gd name="T48" fmla="*/ 1189 w 2515"/>
                <a:gd name="T49" fmla="*/ 102 h 1970"/>
                <a:gd name="T50" fmla="*/ 1026 w 2515"/>
                <a:gd name="T51" fmla="*/ 144 h 1970"/>
                <a:gd name="T52" fmla="*/ 889 w 2515"/>
                <a:gd name="T53" fmla="*/ 331 h 1970"/>
                <a:gd name="T54" fmla="*/ 726 w 2515"/>
                <a:gd name="T55" fmla="*/ 480 h 1970"/>
                <a:gd name="T56" fmla="*/ 643 w 2515"/>
                <a:gd name="T57" fmla="*/ 540 h 1970"/>
                <a:gd name="T58" fmla="*/ 600 w 2515"/>
                <a:gd name="T59" fmla="*/ 516 h 1970"/>
                <a:gd name="T60" fmla="*/ 552 w 2515"/>
                <a:gd name="T61" fmla="*/ 486 h 1970"/>
                <a:gd name="T62" fmla="*/ 528 w 2515"/>
                <a:gd name="T63" fmla="*/ 462 h 1970"/>
                <a:gd name="T64" fmla="*/ 474 w 2515"/>
                <a:gd name="T65" fmla="*/ 426 h 1970"/>
                <a:gd name="T66" fmla="*/ 415 w 2515"/>
                <a:gd name="T67" fmla="*/ 390 h 1970"/>
                <a:gd name="T68" fmla="*/ 366 w 2515"/>
                <a:gd name="T69" fmla="*/ 366 h 1970"/>
                <a:gd name="T70" fmla="*/ 192 w 2515"/>
                <a:gd name="T71" fmla="*/ 234 h 1970"/>
                <a:gd name="T72" fmla="*/ 570 w 2515"/>
                <a:gd name="T73" fmla="*/ 564 h 1970"/>
                <a:gd name="T74" fmla="*/ 444 w 2515"/>
                <a:gd name="T75" fmla="*/ 732 h 1970"/>
                <a:gd name="T76" fmla="*/ 318 w 2515"/>
                <a:gd name="T77" fmla="*/ 787 h 1970"/>
                <a:gd name="T78" fmla="*/ 127 w 2515"/>
                <a:gd name="T79" fmla="*/ 853 h 1970"/>
                <a:gd name="T80" fmla="*/ 0 w 2515"/>
                <a:gd name="T81" fmla="*/ 1165 h 1970"/>
                <a:gd name="T82" fmla="*/ 372 w 2515"/>
                <a:gd name="T83" fmla="*/ 1015 h 1970"/>
                <a:gd name="T84" fmla="*/ 222 w 2515"/>
                <a:gd name="T85" fmla="*/ 1262 h 1970"/>
                <a:gd name="T86" fmla="*/ 139 w 2515"/>
                <a:gd name="T87" fmla="*/ 1459 h 1970"/>
                <a:gd name="T88" fmla="*/ 102 w 2515"/>
                <a:gd name="T89" fmla="*/ 1495 h 1970"/>
                <a:gd name="T90" fmla="*/ 84 w 2515"/>
                <a:gd name="T91" fmla="*/ 1519 h 1970"/>
                <a:gd name="T92" fmla="*/ 96 w 2515"/>
                <a:gd name="T93" fmla="*/ 1537 h 1970"/>
                <a:gd name="T94" fmla="*/ 127 w 2515"/>
                <a:gd name="T95" fmla="*/ 1567 h 1970"/>
                <a:gd name="T96" fmla="*/ 145 w 2515"/>
                <a:gd name="T97" fmla="*/ 1633 h 1970"/>
                <a:gd name="T98" fmla="*/ 156 w 2515"/>
                <a:gd name="T99" fmla="*/ 1693 h 1970"/>
                <a:gd name="T100" fmla="*/ 162 w 2515"/>
                <a:gd name="T101" fmla="*/ 1723 h 1970"/>
                <a:gd name="T102" fmla="*/ 216 w 2515"/>
                <a:gd name="T103" fmla="*/ 1802 h 1970"/>
                <a:gd name="T104" fmla="*/ 228 w 2515"/>
                <a:gd name="T105" fmla="*/ 1850 h 1970"/>
                <a:gd name="T106" fmla="*/ 240 w 2515"/>
                <a:gd name="T107" fmla="*/ 1904 h 1970"/>
                <a:gd name="T108" fmla="*/ 246 w 2515"/>
                <a:gd name="T109" fmla="*/ 1922 h 1970"/>
                <a:gd name="T110" fmla="*/ 258 w 2515"/>
                <a:gd name="T111" fmla="*/ 1970 h 1970"/>
                <a:gd name="T112" fmla="*/ 462 w 2515"/>
                <a:gd name="T113" fmla="*/ 1922 h 1970"/>
                <a:gd name="T114" fmla="*/ 624 w 2515"/>
                <a:gd name="T115" fmla="*/ 1778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15" h="1970">
                  <a:moveTo>
                    <a:pt x="624" y="1778"/>
                  </a:moveTo>
                  <a:lnTo>
                    <a:pt x="744" y="1669"/>
                  </a:lnTo>
                  <a:lnTo>
                    <a:pt x="834" y="1627"/>
                  </a:lnTo>
                  <a:lnTo>
                    <a:pt x="852" y="1400"/>
                  </a:lnTo>
                  <a:lnTo>
                    <a:pt x="834" y="1225"/>
                  </a:lnTo>
                  <a:lnTo>
                    <a:pt x="876" y="1171"/>
                  </a:lnTo>
                  <a:lnTo>
                    <a:pt x="901" y="1268"/>
                  </a:lnTo>
                  <a:lnTo>
                    <a:pt x="979" y="1370"/>
                  </a:lnTo>
                  <a:lnTo>
                    <a:pt x="1116" y="1519"/>
                  </a:lnTo>
                  <a:lnTo>
                    <a:pt x="1231" y="1621"/>
                  </a:lnTo>
                  <a:lnTo>
                    <a:pt x="1353" y="1632"/>
                  </a:lnTo>
                  <a:lnTo>
                    <a:pt x="1471" y="1693"/>
                  </a:lnTo>
                  <a:lnTo>
                    <a:pt x="1664" y="1659"/>
                  </a:lnTo>
                  <a:lnTo>
                    <a:pt x="1819" y="1678"/>
                  </a:lnTo>
                  <a:lnTo>
                    <a:pt x="1975" y="1632"/>
                  </a:lnTo>
                  <a:lnTo>
                    <a:pt x="1893" y="1513"/>
                  </a:lnTo>
                  <a:lnTo>
                    <a:pt x="1920" y="1385"/>
                  </a:lnTo>
                  <a:lnTo>
                    <a:pt x="1874" y="1285"/>
                  </a:lnTo>
                  <a:lnTo>
                    <a:pt x="1865" y="1129"/>
                  </a:lnTo>
                  <a:lnTo>
                    <a:pt x="1783" y="967"/>
                  </a:lnTo>
                  <a:lnTo>
                    <a:pt x="1527" y="891"/>
                  </a:lnTo>
                  <a:lnTo>
                    <a:pt x="1289" y="873"/>
                  </a:lnTo>
                  <a:lnTo>
                    <a:pt x="1393" y="781"/>
                  </a:lnTo>
                  <a:lnTo>
                    <a:pt x="1549" y="745"/>
                  </a:lnTo>
                  <a:lnTo>
                    <a:pt x="1620" y="738"/>
                  </a:lnTo>
                  <a:lnTo>
                    <a:pt x="1753" y="732"/>
                  </a:lnTo>
                  <a:lnTo>
                    <a:pt x="1933" y="720"/>
                  </a:lnTo>
                  <a:lnTo>
                    <a:pt x="2107" y="618"/>
                  </a:lnTo>
                  <a:lnTo>
                    <a:pt x="2227" y="516"/>
                  </a:lnTo>
                  <a:lnTo>
                    <a:pt x="2377" y="438"/>
                  </a:lnTo>
                  <a:lnTo>
                    <a:pt x="2515" y="337"/>
                  </a:lnTo>
                  <a:lnTo>
                    <a:pt x="2420" y="343"/>
                  </a:lnTo>
                  <a:lnTo>
                    <a:pt x="2191" y="343"/>
                  </a:lnTo>
                  <a:lnTo>
                    <a:pt x="2077" y="331"/>
                  </a:lnTo>
                  <a:lnTo>
                    <a:pt x="2053" y="301"/>
                  </a:lnTo>
                  <a:lnTo>
                    <a:pt x="1951" y="301"/>
                  </a:lnTo>
                  <a:lnTo>
                    <a:pt x="1795" y="259"/>
                  </a:lnTo>
                  <a:lnTo>
                    <a:pt x="1645" y="289"/>
                  </a:lnTo>
                  <a:lnTo>
                    <a:pt x="1447" y="372"/>
                  </a:lnTo>
                  <a:lnTo>
                    <a:pt x="1297" y="408"/>
                  </a:lnTo>
                  <a:lnTo>
                    <a:pt x="1153" y="414"/>
                  </a:lnTo>
                  <a:lnTo>
                    <a:pt x="1308" y="337"/>
                  </a:lnTo>
                  <a:lnTo>
                    <a:pt x="1465" y="198"/>
                  </a:lnTo>
                  <a:lnTo>
                    <a:pt x="1453" y="168"/>
                  </a:lnTo>
                  <a:lnTo>
                    <a:pt x="1465" y="102"/>
                  </a:lnTo>
                  <a:lnTo>
                    <a:pt x="1477" y="36"/>
                  </a:lnTo>
                  <a:lnTo>
                    <a:pt x="1453" y="0"/>
                  </a:lnTo>
                  <a:lnTo>
                    <a:pt x="1417" y="24"/>
                  </a:lnTo>
                  <a:lnTo>
                    <a:pt x="1356" y="42"/>
                  </a:lnTo>
                  <a:lnTo>
                    <a:pt x="1189" y="102"/>
                  </a:lnTo>
                  <a:lnTo>
                    <a:pt x="1098" y="144"/>
                  </a:lnTo>
                  <a:lnTo>
                    <a:pt x="1026" y="144"/>
                  </a:lnTo>
                  <a:lnTo>
                    <a:pt x="991" y="168"/>
                  </a:lnTo>
                  <a:lnTo>
                    <a:pt x="889" y="331"/>
                  </a:lnTo>
                  <a:lnTo>
                    <a:pt x="852" y="408"/>
                  </a:lnTo>
                  <a:lnTo>
                    <a:pt x="726" y="480"/>
                  </a:lnTo>
                  <a:lnTo>
                    <a:pt x="649" y="540"/>
                  </a:lnTo>
                  <a:lnTo>
                    <a:pt x="643" y="540"/>
                  </a:lnTo>
                  <a:lnTo>
                    <a:pt x="637" y="534"/>
                  </a:lnTo>
                  <a:lnTo>
                    <a:pt x="600" y="516"/>
                  </a:lnTo>
                  <a:lnTo>
                    <a:pt x="564" y="492"/>
                  </a:lnTo>
                  <a:lnTo>
                    <a:pt x="552" y="486"/>
                  </a:lnTo>
                  <a:lnTo>
                    <a:pt x="540" y="474"/>
                  </a:lnTo>
                  <a:lnTo>
                    <a:pt x="528" y="462"/>
                  </a:lnTo>
                  <a:lnTo>
                    <a:pt x="504" y="444"/>
                  </a:lnTo>
                  <a:lnTo>
                    <a:pt x="474" y="426"/>
                  </a:lnTo>
                  <a:lnTo>
                    <a:pt x="444" y="408"/>
                  </a:lnTo>
                  <a:lnTo>
                    <a:pt x="415" y="390"/>
                  </a:lnTo>
                  <a:lnTo>
                    <a:pt x="385" y="372"/>
                  </a:lnTo>
                  <a:lnTo>
                    <a:pt x="366" y="366"/>
                  </a:lnTo>
                  <a:lnTo>
                    <a:pt x="360" y="360"/>
                  </a:lnTo>
                  <a:lnTo>
                    <a:pt x="192" y="234"/>
                  </a:lnTo>
                  <a:lnTo>
                    <a:pt x="210" y="307"/>
                  </a:lnTo>
                  <a:lnTo>
                    <a:pt x="570" y="564"/>
                  </a:lnTo>
                  <a:lnTo>
                    <a:pt x="558" y="618"/>
                  </a:lnTo>
                  <a:lnTo>
                    <a:pt x="444" y="732"/>
                  </a:lnTo>
                  <a:lnTo>
                    <a:pt x="324" y="787"/>
                  </a:lnTo>
                  <a:lnTo>
                    <a:pt x="318" y="787"/>
                  </a:lnTo>
                  <a:lnTo>
                    <a:pt x="258" y="811"/>
                  </a:lnTo>
                  <a:lnTo>
                    <a:pt x="127" y="853"/>
                  </a:lnTo>
                  <a:lnTo>
                    <a:pt x="0" y="901"/>
                  </a:lnTo>
                  <a:lnTo>
                    <a:pt x="0" y="1165"/>
                  </a:lnTo>
                  <a:lnTo>
                    <a:pt x="78" y="1147"/>
                  </a:lnTo>
                  <a:lnTo>
                    <a:pt x="372" y="1015"/>
                  </a:lnTo>
                  <a:lnTo>
                    <a:pt x="336" y="1117"/>
                  </a:lnTo>
                  <a:lnTo>
                    <a:pt x="222" y="1262"/>
                  </a:lnTo>
                  <a:lnTo>
                    <a:pt x="145" y="1453"/>
                  </a:lnTo>
                  <a:lnTo>
                    <a:pt x="139" y="1459"/>
                  </a:lnTo>
                  <a:lnTo>
                    <a:pt x="133" y="1465"/>
                  </a:lnTo>
                  <a:lnTo>
                    <a:pt x="102" y="1495"/>
                  </a:lnTo>
                  <a:lnTo>
                    <a:pt x="90" y="1507"/>
                  </a:lnTo>
                  <a:lnTo>
                    <a:pt x="84" y="1519"/>
                  </a:lnTo>
                  <a:lnTo>
                    <a:pt x="84" y="1531"/>
                  </a:lnTo>
                  <a:lnTo>
                    <a:pt x="96" y="1537"/>
                  </a:lnTo>
                  <a:lnTo>
                    <a:pt x="114" y="1549"/>
                  </a:lnTo>
                  <a:lnTo>
                    <a:pt x="127" y="1567"/>
                  </a:lnTo>
                  <a:lnTo>
                    <a:pt x="139" y="1597"/>
                  </a:lnTo>
                  <a:lnTo>
                    <a:pt x="145" y="1633"/>
                  </a:lnTo>
                  <a:lnTo>
                    <a:pt x="150" y="1663"/>
                  </a:lnTo>
                  <a:lnTo>
                    <a:pt x="156" y="1693"/>
                  </a:lnTo>
                  <a:lnTo>
                    <a:pt x="162" y="1717"/>
                  </a:lnTo>
                  <a:lnTo>
                    <a:pt x="162" y="1723"/>
                  </a:lnTo>
                  <a:lnTo>
                    <a:pt x="216" y="1796"/>
                  </a:lnTo>
                  <a:lnTo>
                    <a:pt x="216" y="1802"/>
                  </a:lnTo>
                  <a:lnTo>
                    <a:pt x="222" y="1814"/>
                  </a:lnTo>
                  <a:lnTo>
                    <a:pt x="228" y="1850"/>
                  </a:lnTo>
                  <a:lnTo>
                    <a:pt x="234" y="1886"/>
                  </a:lnTo>
                  <a:lnTo>
                    <a:pt x="240" y="1904"/>
                  </a:lnTo>
                  <a:lnTo>
                    <a:pt x="240" y="1916"/>
                  </a:lnTo>
                  <a:lnTo>
                    <a:pt x="246" y="1922"/>
                  </a:lnTo>
                  <a:lnTo>
                    <a:pt x="252" y="1934"/>
                  </a:lnTo>
                  <a:lnTo>
                    <a:pt x="258" y="1970"/>
                  </a:lnTo>
                  <a:lnTo>
                    <a:pt x="438" y="1970"/>
                  </a:lnTo>
                  <a:lnTo>
                    <a:pt x="462" y="1922"/>
                  </a:lnTo>
                  <a:lnTo>
                    <a:pt x="624" y="1778"/>
                  </a:lnTo>
                  <a:lnTo>
                    <a:pt x="624" y="1778"/>
                  </a:lnTo>
                  <a:close/>
                </a:path>
              </a:pathLst>
            </a:custGeom>
            <a:gradFill rotWithShape="0">
              <a:gsLst>
                <a:gs pos="0">
                  <a:schemeClr val="bg2"/>
                </a:gs>
                <a:gs pos="50000">
                  <a:schemeClr val="bg1"/>
                </a:gs>
                <a:gs pos="100000">
                  <a:schemeClr val="bg2"/>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 name="Freeform 4"/>
            <p:cNvSpPr/>
            <p:nvPr/>
          </p:nvSpPr>
          <p:spPr bwMode="hidden">
            <a:xfrm>
              <a:off x="0" y="2496"/>
              <a:ext cx="2112" cy="1604"/>
            </a:xfrm>
            <a:custGeom>
              <a:avLst/>
              <a:gdLst>
                <a:gd name="T0" fmla="*/ 580 w 2123"/>
                <a:gd name="T1" fmla="*/ 1043 h 1696"/>
                <a:gd name="T2" fmla="*/ 544 w 2123"/>
                <a:gd name="T3" fmla="*/ 683 h 1696"/>
                <a:gd name="T4" fmla="*/ 670 w 2123"/>
                <a:gd name="T5" fmla="*/ 395 h 1696"/>
                <a:gd name="T6" fmla="*/ 927 w 2123"/>
                <a:gd name="T7" fmla="*/ 587 h 1696"/>
                <a:gd name="T8" fmla="*/ 1214 w 2123"/>
                <a:gd name="T9" fmla="*/ 869 h 1696"/>
                <a:gd name="T10" fmla="*/ 1483 w 2123"/>
                <a:gd name="T11" fmla="*/ 1109 h 1696"/>
                <a:gd name="T12" fmla="*/ 1800 w 2123"/>
                <a:gd name="T13" fmla="*/ 1360 h 1696"/>
                <a:gd name="T14" fmla="*/ 1883 w 2123"/>
                <a:gd name="T15" fmla="*/ 1414 h 1696"/>
                <a:gd name="T16" fmla="*/ 1836 w 2123"/>
                <a:gd name="T17" fmla="*/ 1354 h 1696"/>
                <a:gd name="T18" fmla="*/ 1411 w 2123"/>
                <a:gd name="T19" fmla="*/ 1001 h 1696"/>
                <a:gd name="T20" fmla="*/ 1088 w 2123"/>
                <a:gd name="T21" fmla="*/ 683 h 1696"/>
                <a:gd name="T22" fmla="*/ 723 w 2123"/>
                <a:gd name="T23" fmla="*/ 329 h 1696"/>
                <a:gd name="T24" fmla="*/ 999 w 2123"/>
                <a:gd name="T25" fmla="*/ 311 h 1696"/>
                <a:gd name="T26" fmla="*/ 1286 w 2123"/>
                <a:gd name="T27" fmla="*/ 317 h 1696"/>
                <a:gd name="T28" fmla="*/ 1614 w 2123"/>
                <a:gd name="T29" fmla="*/ 269 h 1696"/>
                <a:gd name="T30" fmla="*/ 2123 w 2123"/>
                <a:gd name="T31" fmla="*/ 197 h 1696"/>
                <a:gd name="T32" fmla="*/ 2075 w 2123"/>
                <a:gd name="T33" fmla="*/ 173 h 1696"/>
                <a:gd name="T34" fmla="*/ 1543 w 2123"/>
                <a:gd name="T35" fmla="*/ 257 h 1696"/>
                <a:gd name="T36" fmla="*/ 1208 w 2123"/>
                <a:gd name="T37" fmla="*/ 275 h 1696"/>
                <a:gd name="T38" fmla="*/ 759 w 2123"/>
                <a:gd name="T39" fmla="*/ 257 h 1696"/>
                <a:gd name="T40" fmla="*/ 819 w 2123"/>
                <a:gd name="T41" fmla="*/ 227 h 1696"/>
                <a:gd name="T42" fmla="*/ 1142 w 2123"/>
                <a:gd name="T43" fmla="*/ 0 h 1696"/>
                <a:gd name="T44" fmla="*/ 1088 w 2123"/>
                <a:gd name="T45" fmla="*/ 30 h 1696"/>
                <a:gd name="T46" fmla="*/ 1010 w 2123"/>
                <a:gd name="T47" fmla="*/ 84 h 1696"/>
                <a:gd name="T48" fmla="*/ 855 w 2123"/>
                <a:gd name="T49" fmla="*/ 191 h 1696"/>
                <a:gd name="T50" fmla="*/ 670 w 2123"/>
                <a:gd name="T51" fmla="*/ 281 h 1696"/>
                <a:gd name="T52" fmla="*/ 634 w 2123"/>
                <a:gd name="T53" fmla="*/ 359 h 1696"/>
                <a:gd name="T54" fmla="*/ 305 w 2123"/>
                <a:gd name="T55" fmla="*/ 587 h 1696"/>
                <a:gd name="T56" fmla="*/ 0 w 2123"/>
                <a:gd name="T57" fmla="*/ 725 h 1696"/>
                <a:gd name="T58" fmla="*/ 0 w 2123"/>
                <a:gd name="T59" fmla="*/ 731 h 1696"/>
                <a:gd name="T60" fmla="*/ 0 w 2123"/>
                <a:gd name="T61" fmla="*/ 767 h 1696"/>
                <a:gd name="T62" fmla="*/ 299 w 2123"/>
                <a:gd name="T63" fmla="*/ 635 h 1696"/>
                <a:gd name="T64" fmla="*/ 592 w 2123"/>
                <a:gd name="T65" fmla="*/ 431 h 1696"/>
                <a:gd name="T66" fmla="*/ 508 w 2123"/>
                <a:gd name="T67" fmla="*/ 671 h 1696"/>
                <a:gd name="T68" fmla="*/ 526 w 2123"/>
                <a:gd name="T69" fmla="*/ 995 h 1696"/>
                <a:gd name="T70" fmla="*/ 460 w 2123"/>
                <a:gd name="T71" fmla="*/ 1168 h 1696"/>
                <a:gd name="T72" fmla="*/ 329 w 2123"/>
                <a:gd name="T73" fmla="*/ 1480 h 1696"/>
                <a:gd name="T74" fmla="*/ 323 w 2123"/>
                <a:gd name="T75" fmla="*/ 1696 h 1696"/>
                <a:gd name="T76" fmla="*/ 329 w 2123"/>
                <a:gd name="T77" fmla="*/ 1696 h 1696"/>
                <a:gd name="T78" fmla="*/ 347 w 2123"/>
                <a:gd name="T79" fmla="*/ 1552 h 1696"/>
                <a:gd name="T80" fmla="*/ 580 w 2123"/>
                <a:gd name="T81" fmla="*/ 1043 h 1696"/>
                <a:gd name="T82" fmla="*/ 580 w 2123"/>
                <a:gd name="T83" fmla="*/ 1043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23" h="1696">
                  <a:moveTo>
                    <a:pt x="580" y="1043"/>
                  </a:moveTo>
                  <a:lnTo>
                    <a:pt x="544" y="683"/>
                  </a:lnTo>
                  <a:lnTo>
                    <a:pt x="670" y="395"/>
                  </a:lnTo>
                  <a:lnTo>
                    <a:pt x="927" y="587"/>
                  </a:lnTo>
                  <a:lnTo>
                    <a:pt x="1214" y="869"/>
                  </a:lnTo>
                  <a:lnTo>
                    <a:pt x="1483" y="1109"/>
                  </a:lnTo>
                  <a:lnTo>
                    <a:pt x="1800" y="1360"/>
                  </a:lnTo>
                  <a:lnTo>
                    <a:pt x="1883" y="1414"/>
                  </a:lnTo>
                  <a:lnTo>
                    <a:pt x="1836" y="1354"/>
                  </a:lnTo>
                  <a:lnTo>
                    <a:pt x="1411" y="1001"/>
                  </a:lnTo>
                  <a:lnTo>
                    <a:pt x="1088" y="683"/>
                  </a:lnTo>
                  <a:lnTo>
                    <a:pt x="723" y="329"/>
                  </a:lnTo>
                  <a:lnTo>
                    <a:pt x="999" y="311"/>
                  </a:lnTo>
                  <a:lnTo>
                    <a:pt x="1286" y="317"/>
                  </a:lnTo>
                  <a:lnTo>
                    <a:pt x="1614" y="269"/>
                  </a:lnTo>
                  <a:lnTo>
                    <a:pt x="2123" y="197"/>
                  </a:lnTo>
                  <a:lnTo>
                    <a:pt x="2075" y="173"/>
                  </a:lnTo>
                  <a:lnTo>
                    <a:pt x="1543" y="257"/>
                  </a:lnTo>
                  <a:lnTo>
                    <a:pt x="1208" y="275"/>
                  </a:lnTo>
                  <a:lnTo>
                    <a:pt x="759" y="257"/>
                  </a:lnTo>
                  <a:lnTo>
                    <a:pt x="819" y="227"/>
                  </a:lnTo>
                  <a:lnTo>
                    <a:pt x="1142" y="0"/>
                  </a:lnTo>
                  <a:lnTo>
                    <a:pt x="1088" y="30"/>
                  </a:lnTo>
                  <a:lnTo>
                    <a:pt x="1010" y="84"/>
                  </a:lnTo>
                  <a:lnTo>
                    <a:pt x="855" y="191"/>
                  </a:lnTo>
                  <a:lnTo>
                    <a:pt x="670" y="281"/>
                  </a:lnTo>
                  <a:lnTo>
                    <a:pt x="634" y="359"/>
                  </a:lnTo>
                  <a:lnTo>
                    <a:pt x="305" y="587"/>
                  </a:lnTo>
                  <a:lnTo>
                    <a:pt x="0" y="725"/>
                  </a:lnTo>
                  <a:lnTo>
                    <a:pt x="0" y="731"/>
                  </a:lnTo>
                  <a:lnTo>
                    <a:pt x="0" y="767"/>
                  </a:lnTo>
                  <a:lnTo>
                    <a:pt x="299" y="635"/>
                  </a:lnTo>
                  <a:lnTo>
                    <a:pt x="592" y="431"/>
                  </a:lnTo>
                  <a:lnTo>
                    <a:pt x="508" y="671"/>
                  </a:lnTo>
                  <a:lnTo>
                    <a:pt x="526" y="995"/>
                  </a:lnTo>
                  <a:lnTo>
                    <a:pt x="460" y="1168"/>
                  </a:lnTo>
                  <a:lnTo>
                    <a:pt x="329" y="1480"/>
                  </a:lnTo>
                  <a:lnTo>
                    <a:pt x="323" y="1696"/>
                  </a:lnTo>
                  <a:lnTo>
                    <a:pt x="329" y="1696"/>
                  </a:lnTo>
                  <a:lnTo>
                    <a:pt x="347" y="1552"/>
                  </a:lnTo>
                  <a:lnTo>
                    <a:pt x="580" y="1043"/>
                  </a:lnTo>
                  <a:lnTo>
                    <a:pt x="580" y="1043"/>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7" name="Freeform 5"/>
            <p:cNvSpPr/>
            <p:nvPr/>
          </p:nvSpPr>
          <p:spPr bwMode="hidden">
            <a:xfrm>
              <a:off x="2092" y="3233"/>
              <a:ext cx="3668" cy="943"/>
            </a:xfrm>
            <a:custGeom>
              <a:avLst/>
              <a:gdLst>
                <a:gd name="T0" fmla="*/ 3338 w 3668"/>
                <a:gd name="T1" fmla="*/ 288 h 943"/>
                <a:gd name="T2" fmla="*/ 3194 w 3668"/>
                <a:gd name="T3" fmla="*/ 258 h 943"/>
                <a:gd name="T4" fmla="*/ 2816 w 3668"/>
                <a:gd name="T5" fmla="*/ 234 h 943"/>
                <a:gd name="T6" fmla="*/ 2330 w 3668"/>
                <a:gd name="T7" fmla="*/ 306 h 943"/>
                <a:gd name="T8" fmla="*/ 2372 w 3668"/>
                <a:gd name="T9" fmla="*/ 258 h 943"/>
                <a:gd name="T10" fmla="*/ 2624 w 3668"/>
                <a:gd name="T11" fmla="*/ 132 h 943"/>
                <a:gd name="T12" fmla="*/ 2707 w 3668"/>
                <a:gd name="T13" fmla="*/ 24 h 943"/>
                <a:gd name="T14" fmla="*/ 2642 w 3668"/>
                <a:gd name="T15" fmla="*/ 12 h 943"/>
                <a:gd name="T16" fmla="*/ 2515 w 3668"/>
                <a:gd name="T17" fmla="*/ 54 h 943"/>
                <a:gd name="T18" fmla="*/ 2324 w 3668"/>
                <a:gd name="T19" fmla="*/ 66 h 943"/>
                <a:gd name="T20" fmla="*/ 2101 w 3668"/>
                <a:gd name="T21" fmla="*/ 90 h 943"/>
                <a:gd name="T22" fmla="*/ 1855 w 3668"/>
                <a:gd name="T23" fmla="*/ 228 h 943"/>
                <a:gd name="T24" fmla="*/ 1591 w 3668"/>
                <a:gd name="T25" fmla="*/ 337 h 943"/>
                <a:gd name="T26" fmla="*/ 1459 w 3668"/>
                <a:gd name="T27" fmla="*/ 379 h 943"/>
                <a:gd name="T28" fmla="*/ 1417 w 3668"/>
                <a:gd name="T29" fmla="*/ 361 h 943"/>
                <a:gd name="T30" fmla="*/ 1363 w 3668"/>
                <a:gd name="T31" fmla="*/ 331 h 943"/>
                <a:gd name="T32" fmla="*/ 1344 w 3668"/>
                <a:gd name="T33" fmla="*/ 312 h 943"/>
                <a:gd name="T34" fmla="*/ 1290 w 3668"/>
                <a:gd name="T35" fmla="*/ 288 h 943"/>
                <a:gd name="T36" fmla="*/ 1230 w 3668"/>
                <a:gd name="T37" fmla="*/ 252 h 943"/>
                <a:gd name="T38" fmla="*/ 1119 w 3668"/>
                <a:gd name="T39" fmla="*/ 227 h 943"/>
                <a:gd name="T40" fmla="*/ 1320 w 3668"/>
                <a:gd name="T41" fmla="*/ 438 h 943"/>
                <a:gd name="T42" fmla="*/ 960 w 3668"/>
                <a:gd name="T43" fmla="*/ 558 h 943"/>
                <a:gd name="T44" fmla="*/ 474 w 3668"/>
                <a:gd name="T45" fmla="*/ 630 h 943"/>
                <a:gd name="T46" fmla="*/ 132 w 3668"/>
                <a:gd name="T47" fmla="*/ 781 h 943"/>
                <a:gd name="T48" fmla="*/ 234 w 3668"/>
                <a:gd name="T49" fmla="*/ 847 h 943"/>
                <a:gd name="T50" fmla="*/ 925 w 3668"/>
                <a:gd name="T51" fmla="*/ 739 h 943"/>
                <a:gd name="T52" fmla="*/ 637 w 3668"/>
                <a:gd name="T53" fmla="*/ 925 h 943"/>
                <a:gd name="T54" fmla="*/ 1405 w 3668"/>
                <a:gd name="T55" fmla="*/ 943 h 943"/>
                <a:gd name="T56" fmla="*/ 1447 w 3668"/>
                <a:gd name="T57" fmla="*/ 943 h 943"/>
                <a:gd name="T58" fmla="*/ 2888 w 3668"/>
                <a:gd name="T59" fmla="*/ 859 h 943"/>
                <a:gd name="T60" fmla="*/ 2582 w 3668"/>
                <a:gd name="T61" fmla="*/ 708 h 943"/>
                <a:gd name="T62" fmla="*/ 2299 w 3668"/>
                <a:gd name="T63" fmla="*/ 606 h 943"/>
                <a:gd name="T64" fmla="*/ 2606 w 3668"/>
                <a:gd name="T65" fmla="*/ 588 h 943"/>
                <a:gd name="T66" fmla="*/ 3001 w 3668"/>
                <a:gd name="T67" fmla="*/ 582 h 943"/>
                <a:gd name="T68" fmla="*/ 3452 w 3668"/>
                <a:gd name="T69" fmla="*/ 438 h 943"/>
                <a:gd name="T70" fmla="*/ 3668 w 3668"/>
                <a:gd name="T71" fmla="*/ 312 h 943"/>
                <a:gd name="T72" fmla="*/ 3482 w 3668"/>
                <a:gd name="T73" fmla="*/ 300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668" h="943">
                  <a:moveTo>
                    <a:pt x="3482" y="300"/>
                  </a:moveTo>
                  <a:lnTo>
                    <a:pt x="3338" y="288"/>
                  </a:lnTo>
                  <a:lnTo>
                    <a:pt x="3320" y="264"/>
                  </a:lnTo>
                  <a:lnTo>
                    <a:pt x="3194" y="258"/>
                  </a:lnTo>
                  <a:lnTo>
                    <a:pt x="3019" y="216"/>
                  </a:lnTo>
                  <a:lnTo>
                    <a:pt x="2816" y="234"/>
                  </a:lnTo>
                  <a:lnTo>
                    <a:pt x="2533" y="288"/>
                  </a:lnTo>
                  <a:lnTo>
                    <a:pt x="2330" y="306"/>
                  </a:lnTo>
                  <a:lnTo>
                    <a:pt x="2149" y="312"/>
                  </a:lnTo>
                  <a:lnTo>
                    <a:pt x="2372" y="258"/>
                  </a:lnTo>
                  <a:lnTo>
                    <a:pt x="2624" y="156"/>
                  </a:lnTo>
                  <a:lnTo>
                    <a:pt x="2624" y="132"/>
                  </a:lnTo>
                  <a:lnTo>
                    <a:pt x="2666" y="78"/>
                  </a:lnTo>
                  <a:lnTo>
                    <a:pt x="2707" y="24"/>
                  </a:lnTo>
                  <a:lnTo>
                    <a:pt x="2695" y="0"/>
                  </a:lnTo>
                  <a:lnTo>
                    <a:pt x="2642" y="12"/>
                  </a:lnTo>
                  <a:lnTo>
                    <a:pt x="2557" y="30"/>
                  </a:lnTo>
                  <a:lnTo>
                    <a:pt x="2515" y="54"/>
                  </a:lnTo>
                  <a:lnTo>
                    <a:pt x="2425" y="84"/>
                  </a:lnTo>
                  <a:lnTo>
                    <a:pt x="2324" y="66"/>
                  </a:lnTo>
                  <a:lnTo>
                    <a:pt x="2191" y="90"/>
                  </a:lnTo>
                  <a:lnTo>
                    <a:pt x="2101" y="90"/>
                  </a:lnTo>
                  <a:lnTo>
                    <a:pt x="2047" y="108"/>
                  </a:lnTo>
                  <a:lnTo>
                    <a:pt x="1855" y="228"/>
                  </a:lnTo>
                  <a:lnTo>
                    <a:pt x="1771" y="288"/>
                  </a:lnTo>
                  <a:lnTo>
                    <a:pt x="1591" y="337"/>
                  </a:lnTo>
                  <a:lnTo>
                    <a:pt x="1465" y="379"/>
                  </a:lnTo>
                  <a:lnTo>
                    <a:pt x="1459" y="379"/>
                  </a:lnTo>
                  <a:lnTo>
                    <a:pt x="1453" y="373"/>
                  </a:lnTo>
                  <a:lnTo>
                    <a:pt x="1417" y="361"/>
                  </a:lnTo>
                  <a:lnTo>
                    <a:pt x="1381" y="343"/>
                  </a:lnTo>
                  <a:lnTo>
                    <a:pt x="1363" y="331"/>
                  </a:lnTo>
                  <a:lnTo>
                    <a:pt x="1357" y="324"/>
                  </a:lnTo>
                  <a:lnTo>
                    <a:pt x="1344" y="312"/>
                  </a:lnTo>
                  <a:lnTo>
                    <a:pt x="1320" y="300"/>
                  </a:lnTo>
                  <a:lnTo>
                    <a:pt x="1290" y="288"/>
                  </a:lnTo>
                  <a:lnTo>
                    <a:pt x="1260" y="270"/>
                  </a:lnTo>
                  <a:lnTo>
                    <a:pt x="1230" y="252"/>
                  </a:lnTo>
                  <a:lnTo>
                    <a:pt x="1187" y="227"/>
                  </a:lnTo>
                  <a:lnTo>
                    <a:pt x="1119" y="227"/>
                  </a:lnTo>
                  <a:lnTo>
                    <a:pt x="1357" y="397"/>
                  </a:lnTo>
                  <a:lnTo>
                    <a:pt x="1320" y="438"/>
                  </a:lnTo>
                  <a:lnTo>
                    <a:pt x="1135" y="522"/>
                  </a:lnTo>
                  <a:lnTo>
                    <a:pt x="960" y="558"/>
                  </a:lnTo>
                  <a:lnTo>
                    <a:pt x="684" y="600"/>
                  </a:lnTo>
                  <a:lnTo>
                    <a:pt x="474" y="630"/>
                  </a:lnTo>
                  <a:lnTo>
                    <a:pt x="390" y="684"/>
                  </a:lnTo>
                  <a:lnTo>
                    <a:pt x="132" y="781"/>
                  </a:lnTo>
                  <a:lnTo>
                    <a:pt x="0" y="829"/>
                  </a:lnTo>
                  <a:lnTo>
                    <a:pt x="234" y="847"/>
                  </a:lnTo>
                  <a:lnTo>
                    <a:pt x="498" y="829"/>
                  </a:lnTo>
                  <a:lnTo>
                    <a:pt x="925" y="739"/>
                  </a:lnTo>
                  <a:lnTo>
                    <a:pt x="840" y="817"/>
                  </a:lnTo>
                  <a:lnTo>
                    <a:pt x="637" y="925"/>
                  </a:lnTo>
                  <a:lnTo>
                    <a:pt x="613" y="943"/>
                  </a:lnTo>
                  <a:lnTo>
                    <a:pt x="1405" y="943"/>
                  </a:lnTo>
                  <a:lnTo>
                    <a:pt x="1411" y="925"/>
                  </a:lnTo>
                  <a:lnTo>
                    <a:pt x="1447" y="943"/>
                  </a:lnTo>
                  <a:lnTo>
                    <a:pt x="2924" y="943"/>
                  </a:lnTo>
                  <a:lnTo>
                    <a:pt x="2888" y="859"/>
                  </a:lnTo>
                  <a:lnTo>
                    <a:pt x="2713" y="775"/>
                  </a:lnTo>
                  <a:lnTo>
                    <a:pt x="2582" y="708"/>
                  </a:lnTo>
                  <a:lnTo>
                    <a:pt x="2336" y="636"/>
                  </a:lnTo>
                  <a:lnTo>
                    <a:pt x="2299" y="606"/>
                  </a:lnTo>
                  <a:lnTo>
                    <a:pt x="2509" y="582"/>
                  </a:lnTo>
                  <a:lnTo>
                    <a:pt x="2606" y="588"/>
                  </a:lnTo>
                  <a:lnTo>
                    <a:pt x="2773" y="588"/>
                  </a:lnTo>
                  <a:lnTo>
                    <a:pt x="3001" y="582"/>
                  </a:lnTo>
                  <a:lnTo>
                    <a:pt x="3259" y="516"/>
                  </a:lnTo>
                  <a:lnTo>
                    <a:pt x="3452" y="438"/>
                  </a:lnTo>
                  <a:lnTo>
                    <a:pt x="3668" y="391"/>
                  </a:lnTo>
                  <a:lnTo>
                    <a:pt x="3668" y="312"/>
                  </a:lnTo>
                  <a:lnTo>
                    <a:pt x="3482" y="300"/>
                  </a:lnTo>
                  <a:lnTo>
                    <a:pt x="3482" y="30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8" name="Freeform 6"/>
            <p:cNvSpPr/>
            <p:nvPr/>
          </p:nvSpPr>
          <p:spPr bwMode="hidden">
            <a:xfrm>
              <a:off x="0" y="524"/>
              <a:ext cx="973" cy="1195"/>
            </a:xfrm>
            <a:custGeom>
              <a:avLst/>
              <a:gdLst>
                <a:gd name="T0" fmla="*/ 323 w 969"/>
                <a:gd name="T1" fmla="*/ 1186 h 1192"/>
                <a:gd name="T2" fmla="*/ 490 w 969"/>
                <a:gd name="T3" fmla="*/ 1192 h 1192"/>
                <a:gd name="T4" fmla="*/ 580 w 969"/>
                <a:gd name="T5" fmla="*/ 1150 h 1192"/>
                <a:gd name="T6" fmla="*/ 813 w 969"/>
                <a:gd name="T7" fmla="*/ 1085 h 1192"/>
                <a:gd name="T8" fmla="*/ 933 w 969"/>
                <a:gd name="T9" fmla="*/ 1055 h 1192"/>
                <a:gd name="T10" fmla="*/ 759 w 969"/>
                <a:gd name="T11" fmla="*/ 989 h 1192"/>
                <a:gd name="T12" fmla="*/ 556 w 969"/>
                <a:gd name="T13" fmla="*/ 953 h 1192"/>
                <a:gd name="T14" fmla="*/ 197 w 969"/>
                <a:gd name="T15" fmla="*/ 971 h 1192"/>
                <a:gd name="T16" fmla="*/ 299 w 969"/>
                <a:gd name="T17" fmla="*/ 893 h 1192"/>
                <a:gd name="T18" fmla="*/ 496 w 969"/>
                <a:gd name="T19" fmla="*/ 803 h 1192"/>
                <a:gd name="T20" fmla="*/ 694 w 969"/>
                <a:gd name="T21" fmla="*/ 671 h 1192"/>
                <a:gd name="T22" fmla="*/ 700 w 969"/>
                <a:gd name="T23" fmla="*/ 671 h 1192"/>
                <a:gd name="T24" fmla="*/ 712 w 969"/>
                <a:gd name="T25" fmla="*/ 665 h 1192"/>
                <a:gd name="T26" fmla="*/ 753 w 969"/>
                <a:gd name="T27" fmla="*/ 647 h 1192"/>
                <a:gd name="T28" fmla="*/ 777 w 969"/>
                <a:gd name="T29" fmla="*/ 641 h 1192"/>
                <a:gd name="T30" fmla="*/ 789 w 969"/>
                <a:gd name="T31" fmla="*/ 629 h 1192"/>
                <a:gd name="T32" fmla="*/ 795 w 969"/>
                <a:gd name="T33" fmla="*/ 617 h 1192"/>
                <a:gd name="T34" fmla="*/ 789 w 969"/>
                <a:gd name="T35" fmla="*/ 611 h 1192"/>
                <a:gd name="T36" fmla="*/ 783 w 969"/>
                <a:gd name="T37" fmla="*/ 599 h 1192"/>
                <a:gd name="T38" fmla="*/ 783 w 969"/>
                <a:gd name="T39" fmla="*/ 575 h 1192"/>
                <a:gd name="T40" fmla="*/ 795 w 969"/>
                <a:gd name="T41" fmla="*/ 545 h 1192"/>
                <a:gd name="T42" fmla="*/ 807 w 969"/>
                <a:gd name="T43" fmla="*/ 515 h 1192"/>
                <a:gd name="T44" fmla="*/ 825 w 969"/>
                <a:gd name="T45" fmla="*/ 485 h 1192"/>
                <a:gd name="T46" fmla="*/ 837 w 969"/>
                <a:gd name="T47" fmla="*/ 455 h 1192"/>
                <a:gd name="T48" fmla="*/ 843 w 969"/>
                <a:gd name="T49" fmla="*/ 437 h 1192"/>
                <a:gd name="T50" fmla="*/ 849 w 969"/>
                <a:gd name="T51" fmla="*/ 431 h 1192"/>
                <a:gd name="T52" fmla="*/ 849 w 969"/>
                <a:gd name="T53" fmla="*/ 347 h 1192"/>
                <a:gd name="T54" fmla="*/ 849 w 969"/>
                <a:gd name="T55" fmla="*/ 341 h 1192"/>
                <a:gd name="T56" fmla="*/ 855 w 969"/>
                <a:gd name="T57" fmla="*/ 335 h 1192"/>
                <a:gd name="T58" fmla="*/ 873 w 969"/>
                <a:gd name="T59" fmla="*/ 305 h 1192"/>
                <a:gd name="T60" fmla="*/ 885 w 969"/>
                <a:gd name="T61" fmla="*/ 269 h 1192"/>
                <a:gd name="T62" fmla="*/ 897 w 969"/>
                <a:gd name="T63" fmla="*/ 239 h 1192"/>
                <a:gd name="T64" fmla="*/ 903 w 969"/>
                <a:gd name="T65" fmla="*/ 227 h 1192"/>
                <a:gd name="T66" fmla="*/ 909 w 969"/>
                <a:gd name="T67" fmla="*/ 215 h 1192"/>
                <a:gd name="T68" fmla="*/ 927 w 969"/>
                <a:gd name="T69" fmla="*/ 173 h 1192"/>
                <a:gd name="T70" fmla="*/ 945 w 969"/>
                <a:gd name="T71" fmla="*/ 137 h 1192"/>
                <a:gd name="T72" fmla="*/ 951 w 969"/>
                <a:gd name="T73" fmla="*/ 125 h 1192"/>
                <a:gd name="T74" fmla="*/ 951 w 969"/>
                <a:gd name="T75" fmla="*/ 119 h 1192"/>
                <a:gd name="T76" fmla="*/ 969 w 969"/>
                <a:gd name="T77" fmla="*/ 0 h 1192"/>
                <a:gd name="T78" fmla="*/ 945 w 969"/>
                <a:gd name="T79" fmla="*/ 47 h 1192"/>
                <a:gd name="T80" fmla="*/ 783 w 969"/>
                <a:gd name="T81" fmla="*/ 113 h 1192"/>
                <a:gd name="T82" fmla="*/ 706 w 969"/>
                <a:gd name="T83" fmla="*/ 161 h 1192"/>
                <a:gd name="T84" fmla="*/ 460 w 969"/>
                <a:gd name="T85" fmla="*/ 233 h 1192"/>
                <a:gd name="T86" fmla="*/ 281 w 969"/>
                <a:gd name="T87" fmla="*/ 287 h 1192"/>
                <a:gd name="T88" fmla="*/ 173 w 969"/>
                <a:gd name="T89" fmla="*/ 293 h 1192"/>
                <a:gd name="T90" fmla="*/ 12 w 969"/>
                <a:gd name="T91" fmla="*/ 485 h 1192"/>
                <a:gd name="T92" fmla="*/ 0 w 969"/>
                <a:gd name="T93" fmla="*/ 509 h 1192"/>
                <a:gd name="T94" fmla="*/ 0 w 969"/>
                <a:gd name="T95" fmla="*/ 1186 h 1192"/>
                <a:gd name="T96" fmla="*/ 96 w 969"/>
                <a:gd name="T97" fmla="*/ 1180 h 1192"/>
                <a:gd name="T98" fmla="*/ 323 w 969"/>
                <a:gd name="T99" fmla="*/ 1186 h 1192"/>
                <a:gd name="T100" fmla="*/ 323 w 969"/>
                <a:gd name="T101" fmla="*/ 1186 h 1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69" h="1192">
                  <a:moveTo>
                    <a:pt x="323" y="1186"/>
                  </a:moveTo>
                  <a:lnTo>
                    <a:pt x="490" y="1192"/>
                  </a:lnTo>
                  <a:lnTo>
                    <a:pt x="580" y="1150"/>
                  </a:lnTo>
                  <a:lnTo>
                    <a:pt x="813" y="1085"/>
                  </a:lnTo>
                  <a:lnTo>
                    <a:pt x="933" y="1055"/>
                  </a:lnTo>
                  <a:lnTo>
                    <a:pt x="759" y="989"/>
                  </a:lnTo>
                  <a:lnTo>
                    <a:pt x="556" y="953"/>
                  </a:lnTo>
                  <a:lnTo>
                    <a:pt x="197" y="971"/>
                  </a:lnTo>
                  <a:lnTo>
                    <a:pt x="299" y="893"/>
                  </a:lnTo>
                  <a:lnTo>
                    <a:pt x="496" y="803"/>
                  </a:lnTo>
                  <a:lnTo>
                    <a:pt x="694" y="671"/>
                  </a:lnTo>
                  <a:lnTo>
                    <a:pt x="700" y="671"/>
                  </a:lnTo>
                  <a:lnTo>
                    <a:pt x="712" y="665"/>
                  </a:lnTo>
                  <a:lnTo>
                    <a:pt x="753" y="647"/>
                  </a:lnTo>
                  <a:lnTo>
                    <a:pt x="777" y="641"/>
                  </a:lnTo>
                  <a:lnTo>
                    <a:pt x="789" y="629"/>
                  </a:lnTo>
                  <a:lnTo>
                    <a:pt x="795" y="617"/>
                  </a:lnTo>
                  <a:lnTo>
                    <a:pt x="789" y="611"/>
                  </a:lnTo>
                  <a:lnTo>
                    <a:pt x="783" y="599"/>
                  </a:lnTo>
                  <a:lnTo>
                    <a:pt x="783" y="575"/>
                  </a:lnTo>
                  <a:lnTo>
                    <a:pt x="795" y="545"/>
                  </a:lnTo>
                  <a:lnTo>
                    <a:pt x="807" y="515"/>
                  </a:lnTo>
                  <a:lnTo>
                    <a:pt x="825" y="485"/>
                  </a:lnTo>
                  <a:lnTo>
                    <a:pt x="837" y="455"/>
                  </a:lnTo>
                  <a:lnTo>
                    <a:pt x="843" y="437"/>
                  </a:lnTo>
                  <a:lnTo>
                    <a:pt x="849" y="431"/>
                  </a:lnTo>
                  <a:lnTo>
                    <a:pt x="849" y="347"/>
                  </a:lnTo>
                  <a:lnTo>
                    <a:pt x="849" y="341"/>
                  </a:lnTo>
                  <a:lnTo>
                    <a:pt x="855" y="335"/>
                  </a:lnTo>
                  <a:lnTo>
                    <a:pt x="873" y="305"/>
                  </a:lnTo>
                  <a:lnTo>
                    <a:pt x="885" y="269"/>
                  </a:lnTo>
                  <a:lnTo>
                    <a:pt x="897" y="239"/>
                  </a:lnTo>
                  <a:lnTo>
                    <a:pt x="903" y="227"/>
                  </a:lnTo>
                  <a:lnTo>
                    <a:pt x="909" y="215"/>
                  </a:lnTo>
                  <a:lnTo>
                    <a:pt x="927" y="173"/>
                  </a:lnTo>
                  <a:lnTo>
                    <a:pt x="945" y="137"/>
                  </a:lnTo>
                  <a:lnTo>
                    <a:pt x="951" y="125"/>
                  </a:lnTo>
                  <a:lnTo>
                    <a:pt x="951" y="119"/>
                  </a:lnTo>
                  <a:lnTo>
                    <a:pt x="969" y="0"/>
                  </a:lnTo>
                  <a:lnTo>
                    <a:pt x="945" y="47"/>
                  </a:lnTo>
                  <a:lnTo>
                    <a:pt x="783" y="113"/>
                  </a:lnTo>
                  <a:lnTo>
                    <a:pt x="706" y="161"/>
                  </a:lnTo>
                  <a:lnTo>
                    <a:pt x="460" y="233"/>
                  </a:lnTo>
                  <a:lnTo>
                    <a:pt x="281" y="287"/>
                  </a:lnTo>
                  <a:lnTo>
                    <a:pt x="173" y="293"/>
                  </a:lnTo>
                  <a:lnTo>
                    <a:pt x="12" y="485"/>
                  </a:lnTo>
                  <a:lnTo>
                    <a:pt x="0" y="509"/>
                  </a:lnTo>
                  <a:lnTo>
                    <a:pt x="0" y="1186"/>
                  </a:lnTo>
                  <a:lnTo>
                    <a:pt x="96" y="1180"/>
                  </a:lnTo>
                  <a:lnTo>
                    <a:pt x="323" y="1186"/>
                  </a:lnTo>
                  <a:lnTo>
                    <a:pt x="323" y="1186"/>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9" name="Freeform 7"/>
            <p:cNvSpPr/>
            <p:nvPr/>
          </p:nvSpPr>
          <p:spPr bwMode="hidden">
            <a:xfrm>
              <a:off x="3188" y="1"/>
              <a:ext cx="2570" cy="2266"/>
            </a:xfrm>
            <a:custGeom>
              <a:avLst/>
              <a:gdLst>
                <a:gd name="T0" fmla="*/ 859 w 2570"/>
                <a:gd name="T1" fmla="*/ 612 h 2266"/>
                <a:gd name="T2" fmla="*/ 1087 w 2570"/>
                <a:gd name="T3" fmla="*/ 853 h 2266"/>
                <a:gd name="T4" fmla="*/ 961 w 2570"/>
                <a:gd name="T5" fmla="*/ 913 h 2266"/>
                <a:gd name="T6" fmla="*/ 786 w 2570"/>
                <a:gd name="T7" fmla="*/ 883 h 2266"/>
                <a:gd name="T8" fmla="*/ 450 w 2570"/>
                <a:gd name="T9" fmla="*/ 931 h 2266"/>
                <a:gd name="T10" fmla="*/ 150 w 2570"/>
                <a:gd name="T11" fmla="*/ 1075 h 2266"/>
                <a:gd name="T12" fmla="*/ 78 w 2570"/>
                <a:gd name="T13" fmla="*/ 1165 h 2266"/>
                <a:gd name="T14" fmla="*/ 361 w 2570"/>
                <a:gd name="T15" fmla="*/ 1256 h 2266"/>
                <a:gd name="T16" fmla="*/ 444 w 2570"/>
                <a:gd name="T17" fmla="*/ 1316 h 2266"/>
                <a:gd name="T18" fmla="*/ 697 w 2570"/>
                <a:gd name="T19" fmla="*/ 1400 h 2266"/>
                <a:gd name="T20" fmla="*/ 1026 w 2570"/>
                <a:gd name="T21" fmla="*/ 1346 h 2266"/>
                <a:gd name="T22" fmla="*/ 991 w 2570"/>
                <a:gd name="T23" fmla="*/ 1412 h 2266"/>
                <a:gd name="T24" fmla="*/ 804 w 2570"/>
                <a:gd name="T25" fmla="*/ 1574 h 2266"/>
                <a:gd name="T26" fmla="*/ 726 w 2570"/>
                <a:gd name="T27" fmla="*/ 1718 h 2266"/>
                <a:gd name="T28" fmla="*/ 768 w 2570"/>
                <a:gd name="T29" fmla="*/ 1742 h 2266"/>
                <a:gd name="T30" fmla="*/ 865 w 2570"/>
                <a:gd name="T31" fmla="*/ 1693 h 2266"/>
                <a:gd name="T32" fmla="*/ 991 w 2570"/>
                <a:gd name="T33" fmla="*/ 1699 h 2266"/>
                <a:gd name="T34" fmla="*/ 1135 w 2570"/>
                <a:gd name="T35" fmla="*/ 1627 h 2266"/>
                <a:gd name="T36" fmla="*/ 1183 w 2570"/>
                <a:gd name="T37" fmla="*/ 1669 h 2266"/>
                <a:gd name="T38" fmla="*/ 1399 w 2570"/>
                <a:gd name="T39" fmla="*/ 1436 h 2266"/>
                <a:gd name="T40" fmla="*/ 1615 w 2570"/>
                <a:gd name="T41" fmla="*/ 1334 h 2266"/>
                <a:gd name="T42" fmla="*/ 1645 w 2570"/>
                <a:gd name="T43" fmla="*/ 1370 h 2266"/>
                <a:gd name="T44" fmla="*/ 1681 w 2570"/>
                <a:gd name="T45" fmla="*/ 1430 h 2266"/>
                <a:gd name="T46" fmla="*/ 1699 w 2570"/>
                <a:gd name="T47" fmla="*/ 1466 h 2266"/>
                <a:gd name="T48" fmla="*/ 1747 w 2570"/>
                <a:gd name="T49" fmla="*/ 1550 h 2266"/>
                <a:gd name="T50" fmla="*/ 1772 w 2570"/>
                <a:gd name="T51" fmla="*/ 1586 h 2266"/>
                <a:gd name="T52" fmla="*/ 2124 w 2570"/>
                <a:gd name="T53" fmla="*/ 2248 h 2266"/>
                <a:gd name="T54" fmla="*/ 1693 w 2570"/>
                <a:gd name="T55" fmla="*/ 1322 h 2266"/>
                <a:gd name="T56" fmla="*/ 1861 w 2570"/>
                <a:gd name="T57" fmla="*/ 1165 h 2266"/>
                <a:gd name="T58" fmla="*/ 2173 w 2570"/>
                <a:gd name="T59" fmla="*/ 1099 h 2266"/>
                <a:gd name="T60" fmla="*/ 2390 w 2570"/>
                <a:gd name="T61" fmla="*/ 1009 h 2266"/>
                <a:gd name="T62" fmla="*/ 2570 w 2570"/>
                <a:gd name="T63" fmla="*/ 805 h 2266"/>
                <a:gd name="T64" fmla="*/ 2342 w 2570"/>
                <a:gd name="T65" fmla="*/ 781 h 2266"/>
                <a:gd name="T66" fmla="*/ 2114 w 2570"/>
                <a:gd name="T67" fmla="*/ 763 h 2266"/>
                <a:gd name="T68" fmla="*/ 2408 w 2570"/>
                <a:gd name="T69" fmla="*/ 433 h 2266"/>
                <a:gd name="T70" fmla="*/ 2426 w 2570"/>
                <a:gd name="T71" fmla="*/ 421 h 2266"/>
                <a:gd name="T72" fmla="*/ 2474 w 2570"/>
                <a:gd name="T73" fmla="*/ 379 h 2266"/>
                <a:gd name="T74" fmla="*/ 2492 w 2570"/>
                <a:gd name="T75" fmla="*/ 355 h 2266"/>
                <a:gd name="T76" fmla="*/ 2474 w 2570"/>
                <a:gd name="T77" fmla="*/ 337 h 2266"/>
                <a:gd name="T78" fmla="*/ 2474 w 2570"/>
                <a:gd name="T79" fmla="*/ 271 h 2266"/>
                <a:gd name="T80" fmla="*/ 2492 w 2570"/>
                <a:gd name="T81" fmla="*/ 192 h 2266"/>
                <a:gd name="T82" fmla="*/ 2504 w 2570"/>
                <a:gd name="T83" fmla="*/ 132 h 2266"/>
                <a:gd name="T84" fmla="*/ 2492 w 2570"/>
                <a:gd name="T85" fmla="*/ 36 h 2266"/>
                <a:gd name="T86" fmla="*/ 2492 w 2570"/>
                <a:gd name="T87" fmla="*/ 24 h 2266"/>
                <a:gd name="T88" fmla="*/ 2102 w 2570"/>
                <a:gd name="T89" fmla="*/ 0 h 2266"/>
                <a:gd name="T90" fmla="*/ 1909 w 2570"/>
                <a:gd name="T91" fmla="*/ 90 h 2266"/>
                <a:gd name="T92" fmla="*/ 1747 w 2570"/>
                <a:gd name="T93" fmla="*/ 535 h 2266"/>
                <a:gd name="T94" fmla="*/ 1711 w 2570"/>
                <a:gd name="T95" fmla="*/ 469 h 2266"/>
                <a:gd name="T96" fmla="*/ 1633 w 2570"/>
                <a:gd name="T97" fmla="*/ 144 h 2266"/>
                <a:gd name="T98" fmla="*/ 1579 w 2570"/>
                <a:gd name="T99" fmla="*/ 0 h 2266"/>
                <a:gd name="T100" fmla="*/ 738 w 2570"/>
                <a:gd name="T101" fmla="*/ 186 h 2266"/>
                <a:gd name="T102" fmla="*/ 756 w 2570"/>
                <a:gd name="T103" fmla="*/ 463 h 2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70" h="2266">
                  <a:moveTo>
                    <a:pt x="756" y="463"/>
                  </a:moveTo>
                  <a:lnTo>
                    <a:pt x="859" y="612"/>
                  </a:lnTo>
                  <a:lnTo>
                    <a:pt x="937" y="720"/>
                  </a:lnTo>
                  <a:lnTo>
                    <a:pt x="1087" y="853"/>
                  </a:lnTo>
                  <a:lnTo>
                    <a:pt x="1105" y="907"/>
                  </a:lnTo>
                  <a:lnTo>
                    <a:pt x="961" y="913"/>
                  </a:lnTo>
                  <a:lnTo>
                    <a:pt x="895" y="901"/>
                  </a:lnTo>
                  <a:lnTo>
                    <a:pt x="786" y="883"/>
                  </a:lnTo>
                  <a:lnTo>
                    <a:pt x="637" y="859"/>
                  </a:lnTo>
                  <a:lnTo>
                    <a:pt x="450" y="931"/>
                  </a:lnTo>
                  <a:lnTo>
                    <a:pt x="306" y="1021"/>
                  </a:lnTo>
                  <a:lnTo>
                    <a:pt x="150" y="1075"/>
                  </a:lnTo>
                  <a:lnTo>
                    <a:pt x="0" y="1153"/>
                  </a:lnTo>
                  <a:lnTo>
                    <a:pt x="78" y="1165"/>
                  </a:lnTo>
                  <a:lnTo>
                    <a:pt x="264" y="1220"/>
                  </a:lnTo>
                  <a:lnTo>
                    <a:pt x="361" y="1256"/>
                  </a:lnTo>
                  <a:lnTo>
                    <a:pt x="367" y="1298"/>
                  </a:lnTo>
                  <a:lnTo>
                    <a:pt x="444" y="1316"/>
                  </a:lnTo>
                  <a:lnTo>
                    <a:pt x="558" y="1400"/>
                  </a:lnTo>
                  <a:lnTo>
                    <a:pt x="697" y="1400"/>
                  </a:lnTo>
                  <a:lnTo>
                    <a:pt x="895" y="1346"/>
                  </a:lnTo>
                  <a:lnTo>
                    <a:pt x="1026" y="1346"/>
                  </a:lnTo>
                  <a:lnTo>
                    <a:pt x="1147" y="1358"/>
                  </a:lnTo>
                  <a:lnTo>
                    <a:pt x="991" y="1412"/>
                  </a:lnTo>
                  <a:lnTo>
                    <a:pt x="804" y="1538"/>
                  </a:lnTo>
                  <a:lnTo>
                    <a:pt x="804" y="1574"/>
                  </a:lnTo>
                  <a:lnTo>
                    <a:pt x="762" y="1645"/>
                  </a:lnTo>
                  <a:lnTo>
                    <a:pt x="726" y="1718"/>
                  </a:lnTo>
                  <a:lnTo>
                    <a:pt x="732" y="1754"/>
                  </a:lnTo>
                  <a:lnTo>
                    <a:pt x="768" y="1742"/>
                  </a:lnTo>
                  <a:lnTo>
                    <a:pt x="829" y="1730"/>
                  </a:lnTo>
                  <a:lnTo>
                    <a:pt x="865" y="1693"/>
                  </a:lnTo>
                  <a:lnTo>
                    <a:pt x="925" y="1663"/>
                  </a:lnTo>
                  <a:lnTo>
                    <a:pt x="991" y="1699"/>
                  </a:lnTo>
                  <a:lnTo>
                    <a:pt x="1087" y="1675"/>
                  </a:lnTo>
                  <a:lnTo>
                    <a:pt x="1135" y="1627"/>
                  </a:lnTo>
                  <a:lnTo>
                    <a:pt x="1147" y="1687"/>
                  </a:lnTo>
                  <a:lnTo>
                    <a:pt x="1183" y="1669"/>
                  </a:lnTo>
                  <a:lnTo>
                    <a:pt x="1333" y="1514"/>
                  </a:lnTo>
                  <a:lnTo>
                    <a:pt x="1399" y="1436"/>
                  </a:lnTo>
                  <a:lnTo>
                    <a:pt x="1526" y="1382"/>
                  </a:lnTo>
                  <a:lnTo>
                    <a:pt x="1615" y="1334"/>
                  </a:lnTo>
                  <a:lnTo>
                    <a:pt x="1627" y="1346"/>
                  </a:lnTo>
                  <a:lnTo>
                    <a:pt x="1645" y="1370"/>
                  </a:lnTo>
                  <a:lnTo>
                    <a:pt x="1669" y="1400"/>
                  </a:lnTo>
                  <a:lnTo>
                    <a:pt x="1681" y="1430"/>
                  </a:lnTo>
                  <a:lnTo>
                    <a:pt x="1687" y="1448"/>
                  </a:lnTo>
                  <a:lnTo>
                    <a:pt x="1699" y="1466"/>
                  </a:lnTo>
                  <a:lnTo>
                    <a:pt x="1729" y="1520"/>
                  </a:lnTo>
                  <a:lnTo>
                    <a:pt x="1747" y="1550"/>
                  </a:lnTo>
                  <a:lnTo>
                    <a:pt x="1766" y="1574"/>
                  </a:lnTo>
                  <a:lnTo>
                    <a:pt x="1772" y="1586"/>
                  </a:lnTo>
                  <a:lnTo>
                    <a:pt x="1778" y="1592"/>
                  </a:lnTo>
                  <a:lnTo>
                    <a:pt x="2124" y="2248"/>
                  </a:lnTo>
                  <a:lnTo>
                    <a:pt x="2215" y="2266"/>
                  </a:lnTo>
                  <a:lnTo>
                    <a:pt x="1693" y="1322"/>
                  </a:lnTo>
                  <a:lnTo>
                    <a:pt x="1723" y="1262"/>
                  </a:lnTo>
                  <a:lnTo>
                    <a:pt x="1861" y="1165"/>
                  </a:lnTo>
                  <a:lnTo>
                    <a:pt x="1988" y="1129"/>
                  </a:lnTo>
                  <a:lnTo>
                    <a:pt x="2173" y="1099"/>
                  </a:lnTo>
                  <a:lnTo>
                    <a:pt x="2318" y="1075"/>
                  </a:lnTo>
                  <a:lnTo>
                    <a:pt x="2390" y="1009"/>
                  </a:lnTo>
                  <a:lnTo>
                    <a:pt x="2570" y="895"/>
                  </a:lnTo>
                  <a:lnTo>
                    <a:pt x="2570" y="805"/>
                  </a:lnTo>
                  <a:lnTo>
                    <a:pt x="2516" y="787"/>
                  </a:lnTo>
                  <a:lnTo>
                    <a:pt x="2342" y="781"/>
                  </a:lnTo>
                  <a:lnTo>
                    <a:pt x="2042" y="871"/>
                  </a:lnTo>
                  <a:lnTo>
                    <a:pt x="2114" y="763"/>
                  </a:lnTo>
                  <a:lnTo>
                    <a:pt x="2264" y="624"/>
                  </a:lnTo>
                  <a:lnTo>
                    <a:pt x="2408" y="433"/>
                  </a:lnTo>
                  <a:lnTo>
                    <a:pt x="2414" y="433"/>
                  </a:lnTo>
                  <a:lnTo>
                    <a:pt x="2426" y="421"/>
                  </a:lnTo>
                  <a:lnTo>
                    <a:pt x="2456" y="397"/>
                  </a:lnTo>
                  <a:lnTo>
                    <a:pt x="2474" y="379"/>
                  </a:lnTo>
                  <a:lnTo>
                    <a:pt x="2486" y="367"/>
                  </a:lnTo>
                  <a:lnTo>
                    <a:pt x="2492" y="355"/>
                  </a:lnTo>
                  <a:lnTo>
                    <a:pt x="2486" y="349"/>
                  </a:lnTo>
                  <a:lnTo>
                    <a:pt x="2474" y="337"/>
                  </a:lnTo>
                  <a:lnTo>
                    <a:pt x="2474" y="307"/>
                  </a:lnTo>
                  <a:lnTo>
                    <a:pt x="2474" y="271"/>
                  </a:lnTo>
                  <a:lnTo>
                    <a:pt x="2480" y="228"/>
                  </a:lnTo>
                  <a:lnTo>
                    <a:pt x="2492" y="192"/>
                  </a:lnTo>
                  <a:lnTo>
                    <a:pt x="2498" y="156"/>
                  </a:lnTo>
                  <a:lnTo>
                    <a:pt x="2504" y="132"/>
                  </a:lnTo>
                  <a:lnTo>
                    <a:pt x="2504" y="126"/>
                  </a:lnTo>
                  <a:lnTo>
                    <a:pt x="2492" y="36"/>
                  </a:lnTo>
                  <a:lnTo>
                    <a:pt x="2492" y="36"/>
                  </a:lnTo>
                  <a:lnTo>
                    <a:pt x="2492" y="24"/>
                  </a:lnTo>
                  <a:lnTo>
                    <a:pt x="2498" y="0"/>
                  </a:lnTo>
                  <a:lnTo>
                    <a:pt x="2102" y="0"/>
                  </a:lnTo>
                  <a:lnTo>
                    <a:pt x="2006" y="60"/>
                  </a:lnTo>
                  <a:lnTo>
                    <a:pt x="1909" y="90"/>
                  </a:lnTo>
                  <a:lnTo>
                    <a:pt x="1808" y="337"/>
                  </a:lnTo>
                  <a:lnTo>
                    <a:pt x="1747" y="535"/>
                  </a:lnTo>
                  <a:lnTo>
                    <a:pt x="1687" y="588"/>
                  </a:lnTo>
                  <a:lnTo>
                    <a:pt x="1711" y="469"/>
                  </a:lnTo>
                  <a:lnTo>
                    <a:pt x="1687" y="343"/>
                  </a:lnTo>
                  <a:lnTo>
                    <a:pt x="1633" y="144"/>
                  </a:lnTo>
                  <a:lnTo>
                    <a:pt x="1585" y="12"/>
                  </a:lnTo>
                  <a:lnTo>
                    <a:pt x="1579" y="0"/>
                  </a:lnTo>
                  <a:lnTo>
                    <a:pt x="786" y="0"/>
                  </a:lnTo>
                  <a:lnTo>
                    <a:pt x="738" y="186"/>
                  </a:lnTo>
                  <a:lnTo>
                    <a:pt x="756" y="463"/>
                  </a:lnTo>
                  <a:lnTo>
                    <a:pt x="756" y="463"/>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0" name="Freeform 8"/>
            <p:cNvSpPr/>
            <p:nvPr/>
          </p:nvSpPr>
          <p:spPr bwMode="hidden">
            <a:xfrm>
              <a:off x="3525" y="1"/>
              <a:ext cx="2185" cy="1508"/>
            </a:xfrm>
            <a:custGeom>
              <a:avLst/>
              <a:gdLst>
                <a:gd name="T0" fmla="*/ 1034 w 2176"/>
                <a:gd name="T1" fmla="*/ 767 h 1505"/>
                <a:gd name="T2" fmla="*/ 1190 w 2176"/>
                <a:gd name="T3" fmla="*/ 1235 h 1505"/>
                <a:gd name="T4" fmla="*/ 956 w 2176"/>
                <a:gd name="T5" fmla="*/ 1193 h 1505"/>
                <a:gd name="T6" fmla="*/ 723 w 2176"/>
                <a:gd name="T7" fmla="*/ 1127 h 1505"/>
                <a:gd name="T8" fmla="*/ 442 w 2176"/>
                <a:gd name="T9" fmla="*/ 1109 h 1505"/>
                <a:gd name="T10" fmla="*/ 0 w 2176"/>
                <a:gd name="T11" fmla="*/ 1079 h 1505"/>
                <a:gd name="T12" fmla="*/ 30 w 2176"/>
                <a:gd name="T13" fmla="*/ 1115 h 1505"/>
                <a:gd name="T14" fmla="*/ 496 w 2176"/>
                <a:gd name="T15" fmla="*/ 1133 h 1505"/>
                <a:gd name="T16" fmla="*/ 777 w 2176"/>
                <a:gd name="T17" fmla="*/ 1187 h 1505"/>
                <a:gd name="T18" fmla="*/ 1130 w 2176"/>
                <a:gd name="T19" fmla="*/ 1301 h 1505"/>
                <a:gd name="T20" fmla="*/ 1070 w 2176"/>
                <a:gd name="T21" fmla="*/ 1319 h 1505"/>
                <a:gd name="T22" fmla="*/ 711 w 2176"/>
                <a:gd name="T23" fmla="*/ 1505 h 1505"/>
                <a:gd name="T24" fmla="*/ 765 w 2176"/>
                <a:gd name="T25" fmla="*/ 1481 h 1505"/>
                <a:gd name="T26" fmla="*/ 861 w 2176"/>
                <a:gd name="T27" fmla="*/ 1439 h 1505"/>
                <a:gd name="T28" fmla="*/ 1022 w 2176"/>
                <a:gd name="T29" fmla="*/ 1355 h 1505"/>
                <a:gd name="T30" fmla="*/ 1214 w 2176"/>
                <a:gd name="T31" fmla="*/ 1295 h 1505"/>
                <a:gd name="T32" fmla="*/ 1267 w 2176"/>
                <a:gd name="T33" fmla="*/ 1223 h 1505"/>
                <a:gd name="T34" fmla="*/ 1632 w 2176"/>
                <a:gd name="T35" fmla="*/ 1043 h 1505"/>
                <a:gd name="T36" fmla="*/ 1931 w 2176"/>
                <a:gd name="T37" fmla="*/ 953 h 1505"/>
                <a:gd name="T38" fmla="*/ 2176 w 2176"/>
                <a:gd name="T39" fmla="*/ 821 h 1505"/>
                <a:gd name="T40" fmla="*/ 1961 w 2176"/>
                <a:gd name="T41" fmla="*/ 911 h 1505"/>
                <a:gd name="T42" fmla="*/ 1656 w 2176"/>
                <a:gd name="T43" fmla="*/ 989 h 1505"/>
                <a:gd name="T44" fmla="*/ 1339 w 2176"/>
                <a:gd name="T45" fmla="*/ 1151 h 1505"/>
                <a:gd name="T46" fmla="*/ 1501 w 2176"/>
                <a:gd name="T47" fmla="*/ 905 h 1505"/>
                <a:gd name="T48" fmla="*/ 1620 w 2176"/>
                <a:gd name="T49" fmla="*/ 545 h 1505"/>
                <a:gd name="T50" fmla="*/ 1740 w 2176"/>
                <a:gd name="T51" fmla="*/ 372 h 1505"/>
                <a:gd name="T52" fmla="*/ 1979 w 2176"/>
                <a:gd name="T53" fmla="*/ 60 h 1505"/>
                <a:gd name="T54" fmla="*/ 2003 w 2176"/>
                <a:gd name="T55" fmla="*/ 0 h 1505"/>
                <a:gd name="T56" fmla="*/ 1973 w 2176"/>
                <a:gd name="T57" fmla="*/ 0 h 1505"/>
                <a:gd name="T58" fmla="*/ 1596 w 2176"/>
                <a:gd name="T59" fmla="*/ 480 h 1505"/>
                <a:gd name="T60" fmla="*/ 1477 w 2176"/>
                <a:gd name="T61" fmla="*/ 887 h 1505"/>
                <a:gd name="T62" fmla="*/ 1255 w 2176"/>
                <a:gd name="T63" fmla="*/ 1175 h 1505"/>
                <a:gd name="T64" fmla="*/ 1130 w 2176"/>
                <a:gd name="T65" fmla="*/ 905 h 1505"/>
                <a:gd name="T66" fmla="*/ 1010 w 2176"/>
                <a:gd name="T67" fmla="*/ 540 h 1505"/>
                <a:gd name="T68" fmla="*/ 885 w 2176"/>
                <a:gd name="T69" fmla="*/ 222 h 1505"/>
                <a:gd name="T70" fmla="*/ 789 w 2176"/>
                <a:gd name="T71" fmla="*/ 0 h 1505"/>
                <a:gd name="T72" fmla="*/ 753 w 2176"/>
                <a:gd name="T73" fmla="*/ 0 h 1505"/>
                <a:gd name="T74" fmla="*/ 903 w 2176"/>
                <a:gd name="T75" fmla="*/ 354 h 1505"/>
                <a:gd name="T76" fmla="*/ 1034 w 2176"/>
                <a:gd name="T77" fmla="*/ 767 h 1505"/>
                <a:gd name="T78" fmla="*/ 1034 w 2176"/>
                <a:gd name="T79" fmla="*/ 767 h 1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76" h="1505">
                  <a:moveTo>
                    <a:pt x="1034" y="767"/>
                  </a:moveTo>
                  <a:lnTo>
                    <a:pt x="1190" y="1235"/>
                  </a:lnTo>
                  <a:lnTo>
                    <a:pt x="956" y="1193"/>
                  </a:lnTo>
                  <a:lnTo>
                    <a:pt x="723" y="1127"/>
                  </a:lnTo>
                  <a:lnTo>
                    <a:pt x="442" y="1109"/>
                  </a:lnTo>
                  <a:lnTo>
                    <a:pt x="0" y="1079"/>
                  </a:lnTo>
                  <a:lnTo>
                    <a:pt x="30" y="1115"/>
                  </a:lnTo>
                  <a:lnTo>
                    <a:pt x="496" y="1133"/>
                  </a:lnTo>
                  <a:lnTo>
                    <a:pt x="777" y="1187"/>
                  </a:lnTo>
                  <a:lnTo>
                    <a:pt x="1130" y="1301"/>
                  </a:lnTo>
                  <a:lnTo>
                    <a:pt x="1070" y="1319"/>
                  </a:lnTo>
                  <a:lnTo>
                    <a:pt x="711" y="1505"/>
                  </a:lnTo>
                  <a:lnTo>
                    <a:pt x="765" y="1481"/>
                  </a:lnTo>
                  <a:lnTo>
                    <a:pt x="861" y="1439"/>
                  </a:lnTo>
                  <a:lnTo>
                    <a:pt x="1022" y="1355"/>
                  </a:lnTo>
                  <a:lnTo>
                    <a:pt x="1214" y="1295"/>
                  </a:lnTo>
                  <a:lnTo>
                    <a:pt x="1267" y="1223"/>
                  </a:lnTo>
                  <a:lnTo>
                    <a:pt x="1632" y="1043"/>
                  </a:lnTo>
                  <a:lnTo>
                    <a:pt x="1931" y="953"/>
                  </a:lnTo>
                  <a:lnTo>
                    <a:pt x="2176" y="821"/>
                  </a:lnTo>
                  <a:lnTo>
                    <a:pt x="1961" y="911"/>
                  </a:lnTo>
                  <a:lnTo>
                    <a:pt x="1656" y="989"/>
                  </a:lnTo>
                  <a:lnTo>
                    <a:pt x="1339" y="1151"/>
                  </a:lnTo>
                  <a:lnTo>
                    <a:pt x="1501" y="905"/>
                  </a:lnTo>
                  <a:lnTo>
                    <a:pt x="1620" y="545"/>
                  </a:lnTo>
                  <a:lnTo>
                    <a:pt x="1740" y="372"/>
                  </a:lnTo>
                  <a:lnTo>
                    <a:pt x="1979" y="60"/>
                  </a:lnTo>
                  <a:lnTo>
                    <a:pt x="2003" y="0"/>
                  </a:lnTo>
                  <a:lnTo>
                    <a:pt x="1973" y="0"/>
                  </a:lnTo>
                  <a:lnTo>
                    <a:pt x="1596" y="480"/>
                  </a:lnTo>
                  <a:lnTo>
                    <a:pt x="1477" y="887"/>
                  </a:lnTo>
                  <a:lnTo>
                    <a:pt x="1255" y="1175"/>
                  </a:lnTo>
                  <a:lnTo>
                    <a:pt x="1130" y="905"/>
                  </a:lnTo>
                  <a:lnTo>
                    <a:pt x="1010" y="540"/>
                  </a:lnTo>
                  <a:lnTo>
                    <a:pt x="885" y="222"/>
                  </a:lnTo>
                  <a:lnTo>
                    <a:pt x="789" y="0"/>
                  </a:lnTo>
                  <a:lnTo>
                    <a:pt x="753" y="0"/>
                  </a:lnTo>
                  <a:lnTo>
                    <a:pt x="903" y="354"/>
                  </a:lnTo>
                  <a:lnTo>
                    <a:pt x="1034" y="767"/>
                  </a:lnTo>
                  <a:lnTo>
                    <a:pt x="1034" y="767"/>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1" name="Freeform 9"/>
            <p:cNvSpPr/>
            <p:nvPr/>
          </p:nvSpPr>
          <p:spPr bwMode="hidden">
            <a:xfrm>
              <a:off x="0" y="649"/>
              <a:ext cx="816" cy="806"/>
            </a:xfrm>
            <a:custGeom>
              <a:avLst/>
              <a:gdLst>
                <a:gd name="T0" fmla="*/ 161 w 813"/>
                <a:gd name="T1" fmla="*/ 564 h 804"/>
                <a:gd name="T2" fmla="*/ 329 w 813"/>
                <a:gd name="T3" fmla="*/ 438 h 804"/>
                <a:gd name="T4" fmla="*/ 646 w 813"/>
                <a:gd name="T5" fmla="*/ 216 h 804"/>
                <a:gd name="T6" fmla="*/ 813 w 813"/>
                <a:gd name="T7" fmla="*/ 0 h 804"/>
                <a:gd name="T8" fmla="*/ 676 w 813"/>
                <a:gd name="T9" fmla="*/ 150 h 804"/>
                <a:gd name="T10" fmla="*/ 144 w 813"/>
                <a:gd name="T11" fmla="*/ 504 h 804"/>
                <a:gd name="T12" fmla="*/ 0 w 813"/>
                <a:gd name="T13" fmla="*/ 732 h 804"/>
                <a:gd name="T14" fmla="*/ 0 w 813"/>
                <a:gd name="T15" fmla="*/ 804 h 804"/>
                <a:gd name="T16" fmla="*/ 161 w 813"/>
                <a:gd name="T17" fmla="*/ 564 h 804"/>
                <a:gd name="T18" fmla="*/ 161 w 813"/>
                <a:gd name="T19" fmla="*/ 564 h 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3" h="804">
                  <a:moveTo>
                    <a:pt x="161" y="564"/>
                  </a:moveTo>
                  <a:lnTo>
                    <a:pt x="329" y="438"/>
                  </a:lnTo>
                  <a:lnTo>
                    <a:pt x="646" y="216"/>
                  </a:lnTo>
                  <a:lnTo>
                    <a:pt x="813" y="0"/>
                  </a:lnTo>
                  <a:lnTo>
                    <a:pt x="676" y="150"/>
                  </a:lnTo>
                  <a:lnTo>
                    <a:pt x="144" y="504"/>
                  </a:lnTo>
                  <a:lnTo>
                    <a:pt x="0" y="732"/>
                  </a:lnTo>
                  <a:lnTo>
                    <a:pt x="0" y="804"/>
                  </a:lnTo>
                  <a:lnTo>
                    <a:pt x="161" y="564"/>
                  </a:lnTo>
                  <a:lnTo>
                    <a:pt x="161" y="564"/>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2" name="Freeform 10"/>
            <p:cNvSpPr/>
            <p:nvPr/>
          </p:nvSpPr>
          <p:spPr bwMode="hidden">
            <a:xfrm>
              <a:off x="0" y="1545"/>
              <a:ext cx="762" cy="107"/>
            </a:xfrm>
            <a:custGeom>
              <a:avLst/>
              <a:gdLst>
                <a:gd name="T0" fmla="*/ 460 w 759"/>
                <a:gd name="T1" fmla="*/ 66 h 107"/>
                <a:gd name="T2" fmla="*/ 759 w 759"/>
                <a:gd name="T3" fmla="*/ 0 h 107"/>
                <a:gd name="T4" fmla="*/ 496 w 759"/>
                <a:gd name="T5" fmla="*/ 36 h 107"/>
                <a:gd name="T6" fmla="*/ 138 w 759"/>
                <a:gd name="T7" fmla="*/ 48 h 107"/>
                <a:gd name="T8" fmla="*/ 0 w 759"/>
                <a:gd name="T9" fmla="*/ 78 h 107"/>
                <a:gd name="T10" fmla="*/ 0 w 759"/>
                <a:gd name="T11" fmla="*/ 107 h 107"/>
                <a:gd name="T12" fmla="*/ 96 w 759"/>
                <a:gd name="T13" fmla="*/ 89 h 107"/>
                <a:gd name="T14" fmla="*/ 460 w 759"/>
                <a:gd name="T15" fmla="*/ 66 h 107"/>
                <a:gd name="T16" fmla="*/ 460 w 759"/>
                <a:gd name="T17" fmla="*/ 6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9" h="107">
                  <a:moveTo>
                    <a:pt x="460" y="66"/>
                  </a:moveTo>
                  <a:lnTo>
                    <a:pt x="759" y="0"/>
                  </a:lnTo>
                  <a:lnTo>
                    <a:pt x="496" y="36"/>
                  </a:lnTo>
                  <a:lnTo>
                    <a:pt x="138" y="48"/>
                  </a:lnTo>
                  <a:lnTo>
                    <a:pt x="0" y="78"/>
                  </a:lnTo>
                  <a:lnTo>
                    <a:pt x="0" y="107"/>
                  </a:lnTo>
                  <a:lnTo>
                    <a:pt x="96" y="89"/>
                  </a:lnTo>
                  <a:lnTo>
                    <a:pt x="460" y="66"/>
                  </a:lnTo>
                  <a:lnTo>
                    <a:pt x="460" y="66"/>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3" name="Freeform 11"/>
            <p:cNvSpPr/>
            <p:nvPr/>
          </p:nvSpPr>
          <p:spPr bwMode="hidden">
            <a:xfrm>
              <a:off x="2314" y="3431"/>
              <a:ext cx="3182" cy="745"/>
            </a:xfrm>
            <a:custGeom>
              <a:avLst/>
              <a:gdLst>
                <a:gd name="T0" fmla="*/ 1387 w 3169"/>
                <a:gd name="T1" fmla="*/ 239 h 743"/>
                <a:gd name="T2" fmla="*/ 1734 w 3169"/>
                <a:gd name="T3" fmla="*/ 233 h 743"/>
                <a:gd name="T4" fmla="*/ 2087 w 3169"/>
                <a:gd name="T5" fmla="*/ 251 h 743"/>
                <a:gd name="T6" fmla="*/ 2505 w 3169"/>
                <a:gd name="T7" fmla="*/ 233 h 743"/>
                <a:gd name="T8" fmla="*/ 3169 w 3169"/>
                <a:gd name="T9" fmla="*/ 204 h 743"/>
                <a:gd name="T10" fmla="*/ 3115 w 3169"/>
                <a:gd name="T11" fmla="*/ 186 h 743"/>
                <a:gd name="T12" fmla="*/ 2422 w 3169"/>
                <a:gd name="T13" fmla="*/ 221 h 743"/>
                <a:gd name="T14" fmla="*/ 2003 w 3169"/>
                <a:gd name="T15" fmla="*/ 221 h 743"/>
                <a:gd name="T16" fmla="*/ 1459 w 3169"/>
                <a:gd name="T17" fmla="*/ 186 h 743"/>
                <a:gd name="T18" fmla="*/ 1543 w 3169"/>
                <a:gd name="T19" fmla="*/ 168 h 743"/>
                <a:gd name="T20" fmla="*/ 2039 w 3169"/>
                <a:gd name="T21" fmla="*/ 0 h 743"/>
                <a:gd name="T22" fmla="*/ 1961 w 3169"/>
                <a:gd name="T23" fmla="*/ 24 h 743"/>
                <a:gd name="T24" fmla="*/ 1836 w 3169"/>
                <a:gd name="T25" fmla="*/ 66 h 743"/>
                <a:gd name="T26" fmla="*/ 1602 w 3169"/>
                <a:gd name="T27" fmla="*/ 138 h 743"/>
                <a:gd name="T28" fmla="*/ 1339 w 3169"/>
                <a:gd name="T29" fmla="*/ 198 h 743"/>
                <a:gd name="T30" fmla="*/ 1268 w 3169"/>
                <a:gd name="T31" fmla="*/ 251 h 743"/>
                <a:gd name="T32" fmla="*/ 765 w 3169"/>
                <a:gd name="T33" fmla="*/ 413 h 743"/>
                <a:gd name="T34" fmla="*/ 335 w 3169"/>
                <a:gd name="T35" fmla="*/ 503 h 743"/>
                <a:gd name="T36" fmla="*/ 0 w 3169"/>
                <a:gd name="T37" fmla="*/ 617 h 743"/>
                <a:gd name="T38" fmla="*/ 299 w 3169"/>
                <a:gd name="T39" fmla="*/ 539 h 743"/>
                <a:gd name="T40" fmla="*/ 735 w 3169"/>
                <a:gd name="T41" fmla="*/ 449 h 743"/>
                <a:gd name="T42" fmla="*/ 1178 w 3169"/>
                <a:gd name="T43" fmla="*/ 311 h 743"/>
                <a:gd name="T44" fmla="*/ 981 w 3169"/>
                <a:gd name="T45" fmla="*/ 491 h 743"/>
                <a:gd name="T46" fmla="*/ 867 w 3169"/>
                <a:gd name="T47" fmla="*/ 743 h 743"/>
                <a:gd name="T48" fmla="*/ 861 w 3169"/>
                <a:gd name="T49" fmla="*/ 743 h 743"/>
                <a:gd name="T50" fmla="*/ 933 w 3169"/>
                <a:gd name="T51" fmla="*/ 743 h 743"/>
                <a:gd name="T52" fmla="*/ 1022 w 3169"/>
                <a:gd name="T53" fmla="*/ 497 h 743"/>
                <a:gd name="T54" fmla="*/ 1297 w 3169"/>
                <a:gd name="T55" fmla="*/ 281 h 743"/>
                <a:gd name="T56" fmla="*/ 1531 w 3169"/>
                <a:gd name="T57" fmla="*/ 449 h 743"/>
                <a:gd name="T58" fmla="*/ 1770 w 3169"/>
                <a:gd name="T59" fmla="*/ 677 h 743"/>
                <a:gd name="T60" fmla="*/ 1854 w 3169"/>
                <a:gd name="T61" fmla="*/ 743 h 743"/>
                <a:gd name="T62" fmla="*/ 1919 w 3169"/>
                <a:gd name="T63" fmla="*/ 743 h 743"/>
                <a:gd name="T64" fmla="*/ 1692 w 3169"/>
                <a:gd name="T65" fmla="*/ 527 h 743"/>
                <a:gd name="T66" fmla="*/ 1387 w 3169"/>
                <a:gd name="T67" fmla="*/ 239 h 743"/>
                <a:gd name="T68" fmla="*/ 1387 w 3169"/>
                <a:gd name="T69" fmla="*/ 239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69" h="743">
                  <a:moveTo>
                    <a:pt x="1387" y="239"/>
                  </a:moveTo>
                  <a:lnTo>
                    <a:pt x="1734" y="233"/>
                  </a:lnTo>
                  <a:lnTo>
                    <a:pt x="2087" y="251"/>
                  </a:lnTo>
                  <a:lnTo>
                    <a:pt x="2505" y="233"/>
                  </a:lnTo>
                  <a:lnTo>
                    <a:pt x="3169" y="204"/>
                  </a:lnTo>
                  <a:lnTo>
                    <a:pt x="3115" y="186"/>
                  </a:lnTo>
                  <a:lnTo>
                    <a:pt x="2422" y="221"/>
                  </a:lnTo>
                  <a:lnTo>
                    <a:pt x="2003" y="221"/>
                  </a:lnTo>
                  <a:lnTo>
                    <a:pt x="1459" y="186"/>
                  </a:lnTo>
                  <a:lnTo>
                    <a:pt x="1543" y="168"/>
                  </a:lnTo>
                  <a:lnTo>
                    <a:pt x="2039" y="0"/>
                  </a:lnTo>
                  <a:lnTo>
                    <a:pt x="1961" y="24"/>
                  </a:lnTo>
                  <a:lnTo>
                    <a:pt x="1836" y="66"/>
                  </a:lnTo>
                  <a:lnTo>
                    <a:pt x="1602" y="138"/>
                  </a:lnTo>
                  <a:lnTo>
                    <a:pt x="1339" y="198"/>
                  </a:lnTo>
                  <a:lnTo>
                    <a:pt x="1268" y="251"/>
                  </a:lnTo>
                  <a:lnTo>
                    <a:pt x="765" y="413"/>
                  </a:lnTo>
                  <a:lnTo>
                    <a:pt x="335" y="503"/>
                  </a:lnTo>
                  <a:lnTo>
                    <a:pt x="0" y="617"/>
                  </a:lnTo>
                  <a:lnTo>
                    <a:pt x="299" y="539"/>
                  </a:lnTo>
                  <a:lnTo>
                    <a:pt x="735" y="449"/>
                  </a:lnTo>
                  <a:lnTo>
                    <a:pt x="1178" y="311"/>
                  </a:lnTo>
                  <a:lnTo>
                    <a:pt x="981" y="491"/>
                  </a:lnTo>
                  <a:lnTo>
                    <a:pt x="867" y="743"/>
                  </a:lnTo>
                  <a:lnTo>
                    <a:pt x="861" y="743"/>
                  </a:lnTo>
                  <a:lnTo>
                    <a:pt x="933" y="743"/>
                  </a:lnTo>
                  <a:lnTo>
                    <a:pt x="1022" y="497"/>
                  </a:lnTo>
                  <a:lnTo>
                    <a:pt x="1297" y="281"/>
                  </a:lnTo>
                  <a:lnTo>
                    <a:pt x="1531" y="449"/>
                  </a:lnTo>
                  <a:lnTo>
                    <a:pt x="1770" y="677"/>
                  </a:lnTo>
                  <a:lnTo>
                    <a:pt x="1854" y="743"/>
                  </a:lnTo>
                  <a:lnTo>
                    <a:pt x="1919" y="743"/>
                  </a:lnTo>
                  <a:lnTo>
                    <a:pt x="1692" y="527"/>
                  </a:lnTo>
                  <a:lnTo>
                    <a:pt x="1387" y="239"/>
                  </a:lnTo>
                  <a:lnTo>
                    <a:pt x="1387" y="239"/>
                  </a:lnTo>
                  <a:close/>
                </a:path>
              </a:pathLst>
            </a:custGeom>
            <a:gradFill rotWithShape="0">
              <a:gsLst>
                <a:gs pos="0">
                  <a:schemeClr val="accent2"/>
                </a:gs>
                <a:gs pos="100000">
                  <a:schemeClr val="bg1"/>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4" name="Rectangle 12"/>
            <p:cNvSpPr>
              <a:spLocks noChangeArrowheads="1"/>
            </p:cNvSpPr>
            <p:nvPr/>
          </p:nvSpPr>
          <p:spPr bwMode="hidden">
            <a:xfrm>
              <a:off x="192" y="127"/>
              <a:ext cx="1" cy="1"/>
            </a:xfrm>
            <a:prstGeom prst="rect">
              <a:avLst/>
            </a:prstGeom>
            <a:solidFill>
              <a:srgbClr val="9A1E8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5" name="Rectangle 13"/>
            <p:cNvSpPr>
              <a:spLocks noChangeArrowheads="1"/>
            </p:cNvSpPr>
            <p:nvPr/>
          </p:nvSpPr>
          <p:spPr bwMode="hidden">
            <a:xfrm>
              <a:off x="204" y="131"/>
              <a:ext cx="1" cy="1"/>
            </a:xfrm>
            <a:prstGeom prst="rect">
              <a:avLst/>
            </a:prstGeom>
            <a:solidFill>
              <a:srgbClr val="9A1E8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6" name="Freeform 14"/>
            <p:cNvSpPr/>
            <p:nvPr/>
          </p:nvSpPr>
          <p:spPr bwMode="hidden">
            <a:xfrm>
              <a:off x="0" y="4032"/>
              <a:ext cx="5760" cy="288"/>
            </a:xfrm>
            <a:custGeom>
              <a:avLst/>
              <a:gdLst>
                <a:gd name="T0" fmla="*/ 5740 w 5740"/>
                <a:gd name="T1" fmla="*/ 288 h 288"/>
                <a:gd name="T2" fmla="*/ 0 w 5740"/>
                <a:gd name="T3" fmla="*/ 288 h 288"/>
                <a:gd name="T4" fmla="*/ 0 w 5740"/>
                <a:gd name="T5" fmla="*/ 0 h 288"/>
                <a:gd name="T6" fmla="*/ 5740 w 5740"/>
                <a:gd name="T7" fmla="*/ 0 h 288"/>
                <a:gd name="T8" fmla="*/ 5740 w 5740"/>
                <a:gd name="T9" fmla="*/ 288 h 288"/>
                <a:gd name="T10" fmla="*/ 5740 w 5740"/>
                <a:gd name="T11" fmla="*/ 288 h 288"/>
              </a:gdLst>
              <a:ahLst/>
              <a:cxnLst>
                <a:cxn ang="0">
                  <a:pos x="T0" y="T1"/>
                </a:cxn>
                <a:cxn ang="0">
                  <a:pos x="T2" y="T3"/>
                </a:cxn>
                <a:cxn ang="0">
                  <a:pos x="T4" y="T5"/>
                </a:cxn>
                <a:cxn ang="0">
                  <a:pos x="T6" y="T7"/>
                </a:cxn>
                <a:cxn ang="0">
                  <a:pos x="T8" y="T9"/>
                </a:cxn>
                <a:cxn ang="0">
                  <a:pos x="T10" y="T11"/>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7" name="Freeform 15"/>
            <p:cNvSpPr/>
            <p:nvPr/>
          </p:nvSpPr>
          <p:spPr bwMode="hidden">
            <a:xfrm>
              <a:off x="0" y="4032"/>
              <a:ext cx="5760" cy="336"/>
            </a:xfrm>
            <a:custGeom>
              <a:avLst/>
              <a:gdLst>
                <a:gd name="T0" fmla="*/ 5740 w 5740"/>
                <a:gd name="T1" fmla="*/ 288 h 288"/>
                <a:gd name="T2" fmla="*/ 0 w 5740"/>
                <a:gd name="T3" fmla="*/ 288 h 288"/>
                <a:gd name="T4" fmla="*/ 0 w 5740"/>
                <a:gd name="T5" fmla="*/ 0 h 288"/>
                <a:gd name="T6" fmla="*/ 5740 w 5740"/>
                <a:gd name="T7" fmla="*/ 0 h 288"/>
                <a:gd name="T8" fmla="*/ 5740 w 5740"/>
                <a:gd name="T9" fmla="*/ 288 h 288"/>
                <a:gd name="T10" fmla="*/ 5740 w 5740"/>
                <a:gd name="T11" fmla="*/ 288 h 288"/>
              </a:gdLst>
              <a:ahLst/>
              <a:cxnLst>
                <a:cxn ang="0">
                  <a:pos x="T0" y="T1"/>
                </a:cxn>
                <a:cxn ang="0">
                  <a:pos x="T2" y="T3"/>
                </a:cxn>
                <a:cxn ang="0">
                  <a:pos x="T4" y="T5"/>
                </a:cxn>
                <a:cxn ang="0">
                  <a:pos x="T6" y="T7"/>
                </a:cxn>
                <a:cxn ang="0">
                  <a:pos x="T8" y="T9"/>
                </a:cxn>
                <a:cxn ang="0">
                  <a:pos x="T10" y="T11"/>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8" name="Freeform 16"/>
            <p:cNvSpPr/>
            <p:nvPr/>
          </p:nvSpPr>
          <p:spPr bwMode="hidden">
            <a:xfrm>
              <a:off x="0" y="0"/>
              <a:ext cx="5760" cy="288"/>
            </a:xfrm>
            <a:custGeom>
              <a:avLst/>
              <a:gdLst>
                <a:gd name="T0" fmla="*/ 5740 w 5740"/>
                <a:gd name="T1" fmla="*/ 288 h 288"/>
                <a:gd name="T2" fmla="*/ 0 w 5740"/>
                <a:gd name="T3" fmla="*/ 288 h 288"/>
                <a:gd name="T4" fmla="*/ 0 w 5740"/>
                <a:gd name="T5" fmla="*/ 0 h 288"/>
                <a:gd name="T6" fmla="*/ 5740 w 5740"/>
                <a:gd name="T7" fmla="*/ 0 h 288"/>
                <a:gd name="T8" fmla="*/ 5740 w 5740"/>
                <a:gd name="T9" fmla="*/ 288 h 288"/>
                <a:gd name="T10" fmla="*/ 5740 w 5740"/>
                <a:gd name="T11" fmla="*/ 288 h 288"/>
              </a:gdLst>
              <a:ahLst/>
              <a:cxnLst>
                <a:cxn ang="0">
                  <a:pos x="T0" y="T1"/>
                </a:cxn>
                <a:cxn ang="0">
                  <a:pos x="T2" y="T3"/>
                </a:cxn>
                <a:cxn ang="0">
                  <a:pos x="T4" y="T5"/>
                </a:cxn>
                <a:cxn ang="0">
                  <a:pos x="T6" y="T7"/>
                </a:cxn>
                <a:cxn ang="0">
                  <a:pos x="T8" y="T9"/>
                </a:cxn>
                <a:cxn ang="0">
                  <a:pos x="T10" y="T11"/>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2">
                    <a:gamma/>
                    <a:shade val="56078"/>
                    <a:invGamma/>
                  </a:schemeClr>
                </a:gs>
                <a:gs pos="100000">
                  <a:schemeClr val="bg2"/>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9" name="Freeform 17"/>
            <p:cNvSpPr/>
            <p:nvPr/>
          </p:nvSpPr>
          <p:spPr bwMode="hidden">
            <a:xfrm>
              <a:off x="509" y="229"/>
              <a:ext cx="3188" cy="2024"/>
            </a:xfrm>
            <a:custGeom>
              <a:avLst/>
              <a:gdLst>
                <a:gd name="T0" fmla="*/ 871 w 3188"/>
                <a:gd name="T1" fmla="*/ 1423 h 2024"/>
                <a:gd name="T2" fmla="*/ 907 w 3188"/>
                <a:gd name="T3" fmla="*/ 1393 h 2024"/>
                <a:gd name="T4" fmla="*/ 991 w 3188"/>
                <a:gd name="T5" fmla="*/ 1320 h 2024"/>
                <a:gd name="T6" fmla="*/ 1033 w 3188"/>
                <a:gd name="T7" fmla="*/ 1297 h 2024"/>
                <a:gd name="T8" fmla="*/ 1086 w 3188"/>
                <a:gd name="T9" fmla="*/ 1249 h 2024"/>
                <a:gd name="T10" fmla="*/ 1123 w 3188"/>
                <a:gd name="T11" fmla="*/ 1219 h 2024"/>
                <a:gd name="T12" fmla="*/ 1057 w 3188"/>
                <a:gd name="T13" fmla="*/ 1153 h 2024"/>
                <a:gd name="T14" fmla="*/ 877 w 3188"/>
                <a:gd name="T15" fmla="*/ 1021 h 2024"/>
                <a:gd name="T16" fmla="*/ 655 w 3188"/>
                <a:gd name="T17" fmla="*/ 907 h 2024"/>
                <a:gd name="T18" fmla="*/ 655 w 3188"/>
                <a:gd name="T19" fmla="*/ 846 h 2024"/>
                <a:gd name="T20" fmla="*/ 643 w 3188"/>
                <a:gd name="T21" fmla="*/ 708 h 2024"/>
                <a:gd name="T22" fmla="*/ 552 w 3188"/>
                <a:gd name="T23" fmla="*/ 642 h 2024"/>
                <a:gd name="T24" fmla="*/ 510 w 3188"/>
                <a:gd name="T25" fmla="*/ 570 h 2024"/>
                <a:gd name="T26" fmla="*/ 637 w 3188"/>
                <a:gd name="T27" fmla="*/ 564 h 2024"/>
                <a:gd name="T28" fmla="*/ 763 w 3188"/>
                <a:gd name="T29" fmla="*/ 570 h 2024"/>
                <a:gd name="T30" fmla="*/ 1091 w 3188"/>
                <a:gd name="T31" fmla="*/ 850 h 2024"/>
                <a:gd name="T32" fmla="*/ 1009 w 3188"/>
                <a:gd name="T33" fmla="*/ 566 h 2024"/>
                <a:gd name="T34" fmla="*/ 1054 w 3188"/>
                <a:gd name="T35" fmla="*/ 265 h 2024"/>
                <a:gd name="T36" fmla="*/ 1249 w 3188"/>
                <a:gd name="T37" fmla="*/ 0 h 2024"/>
                <a:gd name="T38" fmla="*/ 1466 w 3188"/>
                <a:gd name="T39" fmla="*/ 292 h 2024"/>
                <a:gd name="T40" fmla="*/ 1475 w 3188"/>
                <a:gd name="T41" fmla="*/ 548 h 2024"/>
                <a:gd name="T42" fmla="*/ 1567 w 3188"/>
                <a:gd name="T43" fmla="*/ 630 h 2024"/>
                <a:gd name="T44" fmla="*/ 1795 w 3188"/>
                <a:gd name="T45" fmla="*/ 365 h 2024"/>
                <a:gd name="T46" fmla="*/ 2245 w 3188"/>
                <a:gd name="T47" fmla="*/ 150 h 2024"/>
                <a:gd name="T48" fmla="*/ 2618 w 3188"/>
                <a:gd name="T49" fmla="*/ 180 h 2024"/>
                <a:gd name="T50" fmla="*/ 3050 w 3188"/>
                <a:gd name="T51" fmla="*/ 150 h 2024"/>
                <a:gd name="T52" fmla="*/ 3140 w 3188"/>
                <a:gd name="T53" fmla="*/ 210 h 2024"/>
                <a:gd name="T54" fmla="*/ 2990 w 3188"/>
                <a:gd name="T55" fmla="*/ 210 h 2024"/>
                <a:gd name="T56" fmla="*/ 2834 w 3188"/>
                <a:gd name="T57" fmla="*/ 377 h 2024"/>
                <a:gd name="T58" fmla="*/ 2702 w 3188"/>
                <a:gd name="T59" fmla="*/ 648 h 2024"/>
                <a:gd name="T60" fmla="*/ 2582 w 3188"/>
                <a:gd name="T61" fmla="*/ 828 h 2024"/>
                <a:gd name="T62" fmla="*/ 2234 w 3188"/>
                <a:gd name="T63" fmla="*/ 1009 h 2024"/>
                <a:gd name="T64" fmla="*/ 1963 w 3188"/>
                <a:gd name="T65" fmla="*/ 1075 h 2024"/>
                <a:gd name="T66" fmla="*/ 2257 w 3188"/>
                <a:gd name="T67" fmla="*/ 1111 h 2024"/>
                <a:gd name="T68" fmla="*/ 2600 w 3188"/>
                <a:gd name="T69" fmla="*/ 1207 h 2024"/>
                <a:gd name="T70" fmla="*/ 2894 w 3188"/>
                <a:gd name="T71" fmla="*/ 1441 h 2024"/>
                <a:gd name="T72" fmla="*/ 3122 w 3188"/>
                <a:gd name="T73" fmla="*/ 1555 h 2024"/>
                <a:gd name="T74" fmla="*/ 3032 w 3188"/>
                <a:gd name="T75" fmla="*/ 1585 h 2024"/>
                <a:gd name="T76" fmla="*/ 3008 w 3188"/>
                <a:gd name="T77" fmla="*/ 1591 h 2024"/>
                <a:gd name="T78" fmla="*/ 2960 w 3188"/>
                <a:gd name="T79" fmla="*/ 1597 h 2024"/>
                <a:gd name="T80" fmla="*/ 2882 w 3188"/>
                <a:gd name="T81" fmla="*/ 1609 h 2024"/>
                <a:gd name="T82" fmla="*/ 2846 w 3188"/>
                <a:gd name="T83" fmla="*/ 1609 h 2024"/>
                <a:gd name="T84" fmla="*/ 2774 w 3188"/>
                <a:gd name="T85" fmla="*/ 1615 h 2024"/>
                <a:gd name="T86" fmla="*/ 2726 w 3188"/>
                <a:gd name="T87" fmla="*/ 1621 h 2024"/>
                <a:gd name="T88" fmla="*/ 2708 w 3188"/>
                <a:gd name="T89" fmla="*/ 1621 h 2024"/>
                <a:gd name="T90" fmla="*/ 2594 w 3188"/>
                <a:gd name="T91" fmla="*/ 1657 h 2024"/>
                <a:gd name="T92" fmla="*/ 2533 w 3188"/>
                <a:gd name="T93" fmla="*/ 1663 h 2024"/>
                <a:gd name="T94" fmla="*/ 2444 w 3188"/>
                <a:gd name="T95" fmla="*/ 1675 h 2024"/>
                <a:gd name="T96" fmla="*/ 2378 w 3188"/>
                <a:gd name="T97" fmla="*/ 1687 h 2024"/>
                <a:gd name="T98" fmla="*/ 2360 w 3188"/>
                <a:gd name="T99" fmla="*/ 1705 h 2024"/>
                <a:gd name="T100" fmla="*/ 2305 w 3188"/>
                <a:gd name="T101" fmla="*/ 1687 h 2024"/>
                <a:gd name="T102" fmla="*/ 2263 w 3188"/>
                <a:gd name="T103" fmla="*/ 1663 h 2024"/>
                <a:gd name="T104" fmla="*/ 2017 w 3188"/>
                <a:gd name="T105" fmla="*/ 1585 h 2024"/>
                <a:gd name="T106" fmla="*/ 1711 w 3188"/>
                <a:gd name="T107" fmla="*/ 1453 h 2024"/>
                <a:gd name="T108" fmla="*/ 1880 w 3188"/>
                <a:gd name="T109" fmla="*/ 1844 h 2024"/>
                <a:gd name="T110" fmla="*/ 1771 w 3188"/>
                <a:gd name="T111" fmla="*/ 1922 h 2024"/>
                <a:gd name="T112" fmla="*/ 1531 w 3188"/>
                <a:gd name="T113" fmla="*/ 1753 h 2024"/>
                <a:gd name="T114" fmla="*/ 1411 w 3188"/>
                <a:gd name="T115" fmla="*/ 1477 h 2024"/>
                <a:gd name="T116" fmla="*/ 1219 w 3188"/>
                <a:gd name="T117" fmla="*/ 1291 h 2024"/>
                <a:gd name="T118" fmla="*/ 127 w 3188"/>
                <a:gd name="T119" fmla="*/ 2006 h 2024"/>
                <a:gd name="T120" fmla="*/ 865 w 3188"/>
                <a:gd name="T121" fmla="*/ 1429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88" h="2024">
                  <a:moveTo>
                    <a:pt x="865" y="1429"/>
                  </a:moveTo>
                  <a:lnTo>
                    <a:pt x="871" y="1423"/>
                  </a:lnTo>
                  <a:lnTo>
                    <a:pt x="889" y="1411"/>
                  </a:lnTo>
                  <a:lnTo>
                    <a:pt x="907" y="1393"/>
                  </a:lnTo>
                  <a:lnTo>
                    <a:pt x="937" y="1369"/>
                  </a:lnTo>
                  <a:lnTo>
                    <a:pt x="991" y="1320"/>
                  </a:lnTo>
                  <a:lnTo>
                    <a:pt x="1015" y="1309"/>
                  </a:lnTo>
                  <a:lnTo>
                    <a:pt x="1033" y="1297"/>
                  </a:lnTo>
                  <a:lnTo>
                    <a:pt x="1057" y="1279"/>
                  </a:lnTo>
                  <a:lnTo>
                    <a:pt x="1086" y="1249"/>
                  </a:lnTo>
                  <a:lnTo>
                    <a:pt x="1111" y="1225"/>
                  </a:lnTo>
                  <a:lnTo>
                    <a:pt x="1123" y="1219"/>
                  </a:lnTo>
                  <a:lnTo>
                    <a:pt x="1123" y="1213"/>
                  </a:lnTo>
                  <a:lnTo>
                    <a:pt x="1057" y="1153"/>
                  </a:lnTo>
                  <a:lnTo>
                    <a:pt x="979" y="1051"/>
                  </a:lnTo>
                  <a:lnTo>
                    <a:pt x="877" y="1021"/>
                  </a:lnTo>
                  <a:lnTo>
                    <a:pt x="685" y="931"/>
                  </a:lnTo>
                  <a:lnTo>
                    <a:pt x="655" y="907"/>
                  </a:lnTo>
                  <a:lnTo>
                    <a:pt x="721" y="876"/>
                  </a:lnTo>
                  <a:lnTo>
                    <a:pt x="655" y="846"/>
                  </a:lnTo>
                  <a:lnTo>
                    <a:pt x="612" y="774"/>
                  </a:lnTo>
                  <a:lnTo>
                    <a:pt x="643" y="708"/>
                  </a:lnTo>
                  <a:lnTo>
                    <a:pt x="600" y="660"/>
                  </a:lnTo>
                  <a:lnTo>
                    <a:pt x="552" y="642"/>
                  </a:lnTo>
                  <a:lnTo>
                    <a:pt x="528" y="594"/>
                  </a:lnTo>
                  <a:lnTo>
                    <a:pt x="510" y="570"/>
                  </a:lnTo>
                  <a:lnTo>
                    <a:pt x="552" y="552"/>
                  </a:lnTo>
                  <a:lnTo>
                    <a:pt x="637" y="564"/>
                  </a:lnTo>
                  <a:lnTo>
                    <a:pt x="721" y="576"/>
                  </a:lnTo>
                  <a:lnTo>
                    <a:pt x="763" y="570"/>
                  </a:lnTo>
                  <a:lnTo>
                    <a:pt x="931" y="696"/>
                  </a:lnTo>
                  <a:lnTo>
                    <a:pt x="1091" y="850"/>
                  </a:lnTo>
                  <a:lnTo>
                    <a:pt x="1073" y="685"/>
                  </a:lnTo>
                  <a:lnTo>
                    <a:pt x="1009" y="566"/>
                  </a:lnTo>
                  <a:lnTo>
                    <a:pt x="945" y="393"/>
                  </a:lnTo>
                  <a:lnTo>
                    <a:pt x="1054" y="265"/>
                  </a:lnTo>
                  <a:lnTo>
                    <a:pt x="1137" y="45"/>
                  </a:lnTo>
                  <a:lnTo>
                    <a:pt x="1249" y="0"/>
                  </a:lnTo>
                  <a:lnTo>
                    <a:pt x="1338" y="137"/>
                  </a:lnTo>
                  <a:lnTo>
                    <a:pt x="1466" y="292"/>
                  </a:lnTo>
                  <a:lnTo>
                    <a:pt x="1502" y="411"/>
                  </a:lnTo>
                  <a:lnTo>
                    <a:pt x="1475" y="548"/>
                  </a:lnTo>
                  <a:lnTo>
                    <a:pt x="1347" y="768"/>
                  </a:lnTo>
                  <a:lnTo>
                    <a:pt x="1567" y="630"/>
                  </a:lnTo>
                  <a:lnTo>
                    <a:pt x="1687" y="462"/>
                  </a:lnTo>
                  <a:lnTo>
                    <a:pt x="1795" y="365"/>
                  </a:lnTo>
                  <a:lnTo>
                    <a:pt x="1940" y="239"/>
                  </a:lnTo>
                  <a:lnTo>
                    <a:pt x="2245" y="150"/>
                  </a:lnTo>
                  <a:lnTo>
                    <a:pt x="2498" y="138"/>
                  </a:lnTo>
                  <a:lnTo>
                    <a:pt x="2618" y="180"/>
                  </a:lnTo>
                  <a:lnTo>
                    <a:pt x="2815" y="138"/>
                  </a:lnTo>
                  <a:lnTo>
                    <a:pt x="3050" y="150"/>
                  </a:lnTo>
                  <a:lnTo>
                    <a:pt x="3176" y="168"/>
                  </a:lnTo>
                  <a:lnTo>
                    <a:pt x="3140" y="210"/>
                  </a:lnTo>
                  <a:lnTo>
                    <a:pt x="3116" y="192"/>
                  </a:lnTo>
                  <a:lnTo>
                    <a:pt x="2990" y="210"/>
                  </a:lnTo>
                  <a:lnTo>
                    <a:pt x="2906" y="263"/>
                  </a:lnTo>
                  <a:lnTo>
                    <a:pt x="2834" y="377"/>
                  </a:lnTo>
                  <a:lnTo>
                    <a:pt x="2768" y="534"/>
                  </a:lnTo>
                  <a:lnTo>
                    <a:pt x="2702" y="648"/>
                  </a:lnTo>
                  <a:lnTo>
                    <a:pt x="2738" y="726"/>
                  </a:lnTo>
                  <a:lnTo>
                    <a:pt x="2582" y="828"/>
                  </a:lnTo>
                  <a:lnTo>
                    <a:pt x="2444" y="913"/>
                  </a:lnTo>
                  <a:lnTo>
                    <a:pt x="2234" y="1009"/>
                  </a:lnTo>
                  <a:lnTo>
                    <a:pt x="2096" y="1063"/>
                  </a:lnTo>
                  <a:lnTo>
                    <a:pt x="1963" y="1075"/>
                  </a:lnTo>
                  <a:lnTo>
                    <a:pt x="2035" y="1117"/>
                  </a:lnTo>
                  <a:lnTo>
                    <a:pt x="2257" y="1111"/>
                  </a:lnTo>
                  <a:lnTo>
                    <a:pt x="2545" y="1135"/>
                  </a:lnTo>
                  <a:lnTo>
                    <a:pt x="2600" y="1207"/>
                  </a:lnTo>
                  <a:lnTo>
                    <a:pt x="2726" y="1303"/>
                  </a:lnTo>
                  <a:lnTo>
                    <a:pt x="2894" y="1441"/>
                  </a:lnTo>
                  <a:lnTo>
                    <a:pt x="2984" y="1471"/>
                  </a:lnTo>
                  <a:lnTo>
                    <a:pt x="3122" y="1555"/>
                  </a:lnTo>
                  <a:lnTo>
                    <a:pt x="3188" y="1543"/>
                  </a:lnTo>
                  <a:lnTo>
                    <a:pt x="3032" y="1585"/>
                  </a:lnTo>
                  <a:lnTo>
                    <a:pt x="3026" y="1585"/>
                  </a:lnTo>
                  <a:lnTo>
                    <a:pt x="3008" y="1591"/>
                  </a:lnTo>
                  <a:lnTo>
                    <a:pt x="2984" y="1591"/>
                  </a:lnTo>
                  <a:lnTo>
                    <a:pt x="2960" y="1597"/>
                  </a:lnTo>
                  <a:lnTo>
                    <a:pt x="2906" y="1603"/>
                  </a:lnTo>
                  <a:lnTo>
                    <a:pt x="2882" y="1609"/>
                  </a:lnTo>
                  <a:lnTo>
                    <a:pt x="2864" y="1609"/>
                  </a:lnTo>
                  <a:lnTo>
                    <a:pt x="2846" y="1609"/>
                  </a:lnTo>
                  <a:lnTo>
                    <a:pt x="2828" y="1609"/>
                  </a:lnTo>
                  <a:lnTo>
                    <a:pt x="2774" y="1615"/>
                  </a:lnTo>
                  <a:lnTo>
                    <a:pt x="2750" y="1615"/>
                  </a:lnTo>
                  <a:lnTo>
                    <a:pt x="2726" y="1621"/>
                  </a:lnTo>
                  <a:lnTo>
                    <a:pt x="2714" y="1621"/>
                  </a:lnTo>
                  <a:lnTo>
                    <a:pt x="2708" y="1621"/>
                  </a:lnTo>
                  <a:lnTo>
                    <a:pt x="2606" y="1657"/>
                  </a:lnTo>
                  <a:lnTo>
                    <a:pt x="2594" y="1657"/>
                  </a:lnTo>
                  <a:lnTo>
                    <a:pt x="2569" y="1657"/>
                  </a:lnTo>
                  <a:lnTo>
                    <a:pt x="2533" y="1663"/>
                  </a:lnTo>
                  <a:lnTo>
                    <a:pt x="2486" y="1669"/>
                  </a:lnTo>
                  <a:lnTo>
                    <a:pt x="2444" y="1675"/>
                  </a:lnTo>
                  <a:lnTo>
                    <a:pt x="2408" y="1681"/>
                  </a:lnTo>
                  <a:lnTo>
                    <a:pt x="2378" y="1687"/>
                  </a:lnTo>
                  <a:lnTo>
                    <a:pt x="2366" y="1699"/>
                  </a:lnTo>
                  <a:lnTo>
                    <a:pt x="2360" y="1705"/>
                  </a:lnTo>
                  <a:lnTo>
                    <a:pt x="2342" y="1705"/>
                  </a:lnTo>
                  <a:lnTo>
                    <a:pt x="2305" y="1687"/>
                  </a:lnTo>
                  <a:lnTo>
                    <a:pt x="2275" y="1669"/>
                  </a:lnTo>
                  <a:lnTo>
                    <a:pt x="2263" y="1663"/>
                  </a:lnTo>
                  <a:lnTo>
                    <a:pt x="2257" y="1657"/>
                  </a:lnTo>
                  <a:lnTo>
                    <a:pt x="2017" y="1585"/>
                  </a:lnTo>
                  <a:lnTo>
                    <a:pt x="1844" y="1489"/>
                  </a:lnTo>
                  <a:lnTo>
                    <a:pt x="1711" y="1453"/>
                  </a:lnTo>
                  <a:lnTo>
                    <a:pt x="1856" y="1693"/>
                  </a:lnTo>
                  <a:lnTo>
                    <a:pt x="1880" y="1844"/>
                  </a:lnTo>
                  <a:lnTo>
                    <a:pt x="1856" y="1994"/>
                  </a:lnTo>
                  <a:lnTo>
                    <a:pt x="1771" y="1922"/>
                  </a:lnTo>
                  <a:lnTo>
                    <a:pt x="1616" y="1795"/>
                  </a:lnTo>
                  <a:lnTo>
                    <a:pt x="1531" y="1753"/>
                  </a:lnTo>
                  <a:lnTo>
                    <a:pt x="1483" y="1633"/>
                  </a:lnTo>
                  <a:lnTo>
                    <a:pt x="1411" y="1477"/>
                  </a:lnTo>
                  <a:lnTo>
                    <a:pt x="1358" y="1381"/>
                  </a:lnTo>
                  <a:lnTo>
                    <a:pt x="1219" y="1291"/>
                  </a:lnTo>
                  <a:lnTo>
                    <a:pt x="1147" y="1279"/>
                  </a:lnTo>
                  <a:lnTo>
                    <a:pt x="127" y="2006"/>
                  </a:lnTo>
                  <a:lnTo>
                    <a:pt x="0" y="2024"/>
                  </a:lnTo>
                  <a:lnTo>
                    <a:pt x="865" y="1429"/>
                  </a:lnTo>
                  <a:lnTo>
                    <a:pt x="865" y="1429"/>
                  </a:lnTo>
                  <a:close/>
                </a:path>
              </a:pathLst>
            </a:custGeom>
            <a:gradFill rotWithShape="0">
              <a:gsLst>
                <a:gs pos="0">
                  <a:schemeClr val="bg2"/>
                </a:gs>
                <a:gs pos="100000">
                  <a:schemeClr val="bg1"/>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20" name="Freeform 18"/>
            <p:cNvSpPr/>
            <p:nvPr/>
          </p:nvSpPr>
          <p:spPr bwMode="hidden">
            <a:xfrm>
              <a:off x="1344" y="293"/>
              <a:ext cx="2144" cy="1787"/>
            </a:xfrm>
            <a:custGeom>
              <a:avLst/>
              <a:gdLst>
                <a:gd name="T0" fmla="*/ 318 w 2144"/>
                <a:gd name="T1" fmla="*/ 1078 h 1787"/>
                <a:gd name="T2" fmla="*/ 217 w 2144"/>
                <a:gd name="T3" fmla="*/ 928 h 1787"/>
                <a:gd name="T4" fmla="*/ 102 w 2144"/>
                <a:gd name="T5" fmla="*/ 808 h 1787"/>
                <a:gd name="T6" fmla="*/ 36 w 2144"/>
                <a:gd name="T7" fmla="*/ 742 h 1787"/>
                <a:gd name="T8" fmla="*/ 0 w 2144"/>
                <a:gd name="T9" fmla="*/ 700 h 1787"/>
                <a:gd name="T10" fmla="*/ 270 w 2144"/>
                <a:gd name="T11" fmla="*/ 958 h 1787"/>
                <a:gd name="T12" fmla="*/ 294 w 2144"/>
                <a:gd name="T13" fmla="*/ 1006 h 1787"/>
                <a:gd name="T14" fmla="*/ 367 w 2144"/>
                <a:gd name="T15" fmla="*/ 670 h 1787"/>
                <a:gd name="T16" fmla="*/ 379 w 2144"/>
                <a:gd name="T17" fmla="*/ 411 h 1787"/>
                <a:gd name="T18" fmla="*/ 347 w 2144"/>
                <a:gd name="T19" fmla="*/ 118 h 1787"/>
                <a:gd name="T20" fmla="*/ 393 w 2144"/>
                <a:gd name="T21" fmla="*/ 0 h 1787"/>
                <a:gd name="T22" fmla="*/ 397 w 2144"/>
                <a:gd name="T23" fmla="*/ 357 h 1787"/>
                <a:gd name="T24" fmla="*/ 421 w 2144"/>
                <a:gd name="T25" fmla="*/ 609 h 1787"/>
                <a:gd name="T26" fmla="*/ 385 w 2144"/>
                <a:gd name="T27" fmla="*/ 826 h 1787"/>
                <a:gd name="T28" fmla="*/ 385 w 2144"/>
                <a:gd name="T29" fmla="*/ 1036 h 1787"/>
                <a:gd name="T30" fmla="*/ 877 w 2144"/>
                <a:gd name="T31" fmla="*/ 784 h 1787"/>
                <a:gd name="T32" fmla="*/ 1309 w 2144"/>
                <a:gd name="T33" fmla="*/ 555 h 1787"/>
                <a:gd name="T34" fmla="*/ 1802 w 2144"/>
                <a:gd name="T35" fmla="*/ 249 h 1787"/>
                <a:gd name="T36" fmla="*/ 2096 w 2144"/>
                <a:gd name="T37" fmla="*/ 69 h 1787"/>
                <a:gd name="T38" fmla="*/ 1814 w 2144"/>
                <a:gd name="T39" fmla="*/ 279 h 1787"/>
                <a:gd name="T40" fmla="*/ 1453 w 2144"/>
                <a:gd name="T41" fmla="*/ 501 h 1787"/>
                <a:gd name="T42" fmla="*/ 1123 w 2144"/>
                <a:gd name="T43" fmla="*/ 700 h 1787"/>
                <a:gd name="T44" fmla="*/ 739 w 2144"/>
                <a:gd name="T45" fmla="*/ 898 h 1787"/>
                <a:gd name="T46" fmla="*/ 463 w 2144"/>
                <a:gd name="T47" fmla="*/ 1084 h 1787"/>
                <a:gd name="T48" fmla="*/ 817 w 2144"/>
                <a:gd name="T49" fmla="*/ 1193 h 1787"/>
                <a:gd name="T50" fmla="*/ 1285 w 2144"/>
                <a:gd name="T51" fmla="*/ 1187 h 1787"/>
                <a:gd name="T52" fmla="*/ 1916 w 2144"/>
                <a:gd name="T53" fmla="*/ 1396 h 1787"/>
                <a:gd name="T54" fmla="*/ 2144 w 2144"/>
                <a:gd name="T55" fmla="*/ 1420 h 1787"/>
                <a:gd name="T56" fmla="*/ 1814 w 2144"/>
                <a:gd name="T57" fmla="*/ 1408 h 1787"/>
                <a:gd name="T58" fmla="*/ 1435 w 2144"/>
                <a:gd name="T59" fmla="*/ 1288 h 1787"/>
                <a:gd name="T60" fmla="*/ 1219 w 2144"/>
                <a:gd name="T61" fmla="*/ 1229 h 1787"/>
                <a:gd name="T62" fmla="*/ 799 w 2144"/>
                <a:gd name="T63" fmla="*/ 1223 h 1787"/>
                <a:gd name="T64" fmla="*/ 505 w 2144"/>
                <a:gd name="T65" fmla="*/ 1145 h 1787"/>
                <a:gd name="T66" fmla="*/ 733 w 2144"/>
                <a:gd name="T67" fmla="*/ 1378 h 1787"/>
                <a:gd name="T68" fmla="*/ 877 w 2144"/>
                <a:gd name="T69" fmla="*/ 1619 h 1787"/>
                <a:gd name="T70" fmla="*/ 1009 w 2144"/>
                <a:gd name="T71" fmla="*/ 1787 h 1787"/>
                <a:gd name="T72" fmla="*/ 817 w 2144"/>
                <a:gd name="T73" fmla="*/ 1607 h 1787"/>
                <a:gd name="T74" fmla="*/ 673 w 2144"/>
                <a:gd name="T75" fmla="*/ 1372 h 1787"/>
                <a:gd name="T76" fmla="*/ 415 w 2144"/>
                <a:gd name="T77" fmla="*/ 1109 h 1787"/>
                <a:gd name="T78" fmla="*/ 318 w 2144"/>
                <a:gd name="T79" fmla="*/ 1078 h 1787"/>
                <a:gd name="T80" fmla="*/ 318 w 2144"/>
                <a:gd name="T81" fmla="*/ 1078 h 1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44" h="1787">
                  <a:moveTo>
                    <a:pt x="318" y="1078"/>
                  </a:moveTo>
                  <a:lnTo>
                    <a:pt x="217" y="928"/>
                  </a:lnTo>
                  <a:lnTo>
                    <a:pt x="102" y="808"/>
                  </a:lnTo>
                  <a:lnTo>
                    <a:pt x="36" y="742"/>
                  </a:lnTo>
                  <a:lnTo>
                    <a:pt x="0" y="700"/>
                  </a:lnTo>
                  <a:lnTo>
                    <a:pt x="270" y="958"/>
                  </a:lnTo>
                  <a:lnTo>
                    <a:pt x="294" y="1006"/>
                  </a:lnTo>
                  <a:lnTo>
                    <a:pt x="367" y="670"/>
                  </a:lnTo>
                  <a:lnTo>
                    <a:pt x="379" y="411"/>
                  </a:lnTo>
                  <a:lnTo>
                    <a:pt x="347" y="118"/>
                  </a:lnTo>
                  <a:lnTo>
                    <a:pt x="393" y="0"/>
                  </a:lnTo>
                  <a:lnTo>
                    <a:pt x="397" y="357"/>
                  </a:lnTo>
                  <a:lnTo>
                    <a:pt x="421" y="609"/>
                  </a:lnTo>
                  <a:lnTo>
                    <a:pt x="385" y="826"/>
                  </a:lnTo>
                  <a:lnTo>
                    <a:pt x="385" y="1036"/>
                  </a:lnTo>
                  <a:lnTo>
                    <a:pt x="877" y="784"/>
                  </a:lnTo>
                  <a:lnTo>
                    <a:pt x="1309" y="555"/>
                  </a:lnTo>
                  <a:lnTo>
                    <a:pt x="1802" y="249"/>
                  </a:lnTo>
                  <a:lnTo>
                    <a:pt x="2096" y="69"/>
                  </a:lnTo>
                  <a:lnTo>
                    <a:pt x="1814" y="279"/>
                  </a:lnTo>
                  <a:lnTo>
                    <a:pt x="1453" y="501"/>
                  </a:lnTo>
                  <a:lnTo>
                    <a:pt x="1123" y="700"/>
                  </a:lnTo>
                  <a:lnTo>
                    <a:pt x="739" y="898"/>
                  </a:lnTo>
                  <a:lnTo>
                    <a:pt x="463" y="1084"/>
                  </a:lnTo>
                  <a:lnTo>
                    <a:pt x="817" y="1193"/>
                  </a:lnTo>
                  <a:lnTo>
                    <a:pt x="1285" y="1187"/>
                  </a:lnTo>
                  <a:lnTo>
                    <a:pt x="1916" y="1396"/>
                  </a:lnTo>
                  <a:lnTo>
                    <a:pt x="2144" y="1420"/>
                  </a:lnTo>
                  <a:lnTo>
                    <a:pt x="1814" y="1408"/>
                  </a:lnTo>
                  <a:lnTo>
                    <a:pt x="1435" y="1288"/>
                  </a:lnTo>
                  <a:lnTo>
                    <a:pt x="1219" y="1229"/>
                  </a:lnTo>
                  <a:lnTo>
                    <a:pt x="799" y="1223"/>
                  </a:lnTo>
                  <a:lnTo>
                    <a:pt x="505" y="1145"/>
                  </a:lnTo>
                  <a:lnTo>
                    <a:pt x="733" y="1378"/>
                  </a:lnTo>
                  <a:lnTo>
                    <a:pt x="877" y="1619"/>
                  </a:lnTo>
                  <a:lnTo>
                    <a:pt x="1009" y="1787"/>
                  </a:lnTo>
                  <a:lnTo>
                    <a:pt x="817" y="1607"/>
                  </a:lnTo>
                  <a:lnTo>
                    <a:pt x="673" y="1372"/>
                  </a:lnTo>
                  <a:lnTo>
                    <a:pt x="415" y="1109"/>
                  </a:lnTo>
                  <a:lnTo>
                    <a:pt x="318" y="1078"/>
                  </a:lnTo>
                  <a:lnTo>
                    <a:pt x="318" y="1078"/>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21" name="Freeform 19"/>
            <p:cNvSpPr/>
            <p:nvPr/>
          </p:nvSpPr>
          <p:spPr bwMode="hidden">
            <a:xfrm>
              <a:off x="2932" y="1728"/>
              <a:ext cx="2828" cy="2366"/>
            </a:xfrm>
            <a:custGeom>
              <a:avLst/>
              <a:gdLst>
                <a:gd name="T0" fmla="*/ 1814 w 2828"/>
                <a:gd name="T1" fmla="*/ 606 h 2366"/>
                <a:gd name="T2" fmla="*/ 1615 w 2828"/>
                <a:gd name="T3" fmla="*/ 252 h 2366"/>
                <a:gd name="T4" fmla="*/ 1345 w 2828"/>
                <a:gd name="T5" fmla="*/ 132 h 2366"/>
                <a:gd name="T6" fmla="*/ 1381 w 2828"/>
                <a:gd name="T7" fmla="*/ 492 h 2366"/>
                <a:gd name="T8" fmla="*/ 955 w 2828"/>
                <a:gd name="T9" fmla="*/ 221 h 2366"/>
                <a:gd name="T10" fmla="*/ 877 w 2828"/>
                <a:gd name="T11" fmla="*/ 161 h 2366"/>
                <a:gd name="T12" fmla="*/ 841 w 2828"/>
                <a:gd name="T13" fmla="*/ 167 h 2366"/>
                <a:gd name="T14" fmla="*/ 720 w 2828"/>
                <a:gd name="T15" fmla="*/ 161 h 2366"/>
                <a:gd name="T16" fmla="*/ 613 w 2828"/>
                <a:gd name="T17" fmla="*/ 144 h 2366"/>
                <a:gd name="T18" fmla="*/ 492 w 2828"/>
                <a:gd name="T19" fmla="*/ 161 h 2366"/>
                <a:gd name="T20" fmla="*/ 432 w 2828"/>
                <a:gd name="T21" fmla="*/ 150 h 2366"/>
                <a:gd name="T22" fmla="*/ 342 w 2828"/>
                <a:gd name="T23" fmla="*/ 138 h 2366"/>
                <a:gd name="T24" fmla="*/ 246 w 2828"/>
                <a:gd name="T25" fmla="*/ 126 h 2366"/>
                <a:gd name="T26" fmla="*/ 174 w 2828"/>
                <a:gd name="T27" fmla="*/ 114 h 2366"/>
                <a:gd name="T28" fmla="*/ 216 w 2828"/>
                <a:gd name="T29" fmla="*/ 240 h 2366"/>
                <a:gd name="T30" fmla="*/ 607 w 2828"/>
                <a:gd name="T31" fmla="*/ 588 h 2366"/>
                <a:gd name="T32" fmla="*/ 1177 w 2828"/>
                <a:gd name="T33" fmla="*/ 817 h 2366"/>
                <a:gd name="T34" fmla="*/ 972 w 2828"/>
                <a:gd name="T35" fmla="*/ 871 h 2366"/>
                <a:gd name="T36" fmla="*/ 492 w 2828"/>
                <a:gd name="T37" fmla="*/ 1111 h 2366"/>
                <a:gd name="T38" fmla="*/ 276 w 2828"/>
                <a:gd name="T39" fmla="*/ 1441 h 2366"/>
                <a:gd name="T40" fmla="*/ 42 w 2828"/>
                <a:gd name="T41" fmla="*/ 1441 h 2366"/>
                <a:gd name="T42" fmla="*/ 367 w 2828"/>
                <a:gd name="T43" fmla="*/ 1585 h 2366"/>
                <a:gd name="T44" fmla="*/ 949 w 2828"/>
                <a:gd name="T45" fmla="*/ 1712 h 2366"/>
                <a:gd name="T46" fmla="*/ 1519 w 2828"/>
                <a:gd name="T47" fmla="*/ 1537 h 2366"/>
                <a:gd name="T48" fmla="*/ 1735 w 2828"/>
                <a:gd name="T49" fmla="*/ 1513 h 2366"/>
                <a:gd name="T50" fmla="*/ 1723 w 2828"/>
                <a:gd name="T51" fmla="*/ 1802 h 2366"/>
                <a:gd name="T52" fmla="*/ 2042 w 2828"/>
                <a:gd name="T53" fmla="*/ 2229 h 2366"/>
                <a:gd name="T54" fmla="*/ 2191 w 2828"/>
                <a:gd name="T55" fmla="*/ 2133 h 2366"/>
                <a:gd name="T56" fmla="*/ 2270 w 2828"/>
                <a:gd name="T57" fmla="*/ 1970 h 2366"/>
                <a:gd name="T58" fmla="*/ 2233 w 2828"/>
                <a:gd name="T59" fmla="*/ 1573 h 2366"/>
                <a:gd name="T60" fmla="*/ 2294 w 2828"/>
                <a:gd name="T61" fmla="*/ 1483 h 2366"/>
                <a:gd name="T62" fmla="*/ 2588 w 2828"/>
                <a:gd name="T63" fmla="*/ 1688 h 2366"/>
                <a:gd name="T64" fmla="*/ 2695 w 2828"/>
                <a:gd name="T65" fmla="*/ 1682 h 2366"/>
                <a:gd name="T66" fmla="*/ 2588 w 2828"/>
                <a:gd name="T67" fmla="*/ 1543 h 2366"/>
                <a:gd name="T68" fmla="*/ 2510 w 2828"/>
                <a:gd name="T69" fmla="*/ 1357 h 2366"/>
                <a:gd name="T70" fmla="*/ 2354 w 2828"/>
                <a:gd name="T71" fmla="*/ 1184 h 2366"/>
                <a:gd name="T72" fmla="*/ 2102 w 2828"/>
                <a:gd name="T73" fmla="*/ 931 h 2366"/>
                <a:gd name="T74" fmla="*/ 2137 w 2828"/>
                <a:gd name="T75" fmla="*/ 907 h 2366"/>
                <a:gd name="T76" fmla="*/ 2215 w 2828"/>
                <a:gd name="T77" fmla="*/ 871 h 2366"/>
                <a:gd name="T78" fmla="*/ 2324 w 2828"/>
                <a:gd name="T79" fmla="*/ 817 h 2366"/>
                <a:gd name="T80" fmla="*/ 2372 w 2828"/>
                <a:gd name="T81" fmla="*/ 787 h 2366"/>
                <a:gd name="T82" fmla="*/ 2078 w 2828"/>
                <a:gd name="T83" fmla="*/ 865 h 2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28" h="2366">
                  <a:moveTo>
                    <a:pt x="2006" y="835"/>
                  </a:moveTo>
                  <a:lnTo>
                    <a:pt x="1873" y="715"/>
                  </a:lnTo>
                  <a:lnTo>
                    <a:pt x="1814" y="606"/>
                  </a:lnTo>
                  <a:lnTo>
                    <a:pt x="1747" y="438"/>
                  </a:lnTo>
                  <a:lnTo>
                    <a:pt x="1699" y="312"/>
                  </a:lnTo>
                  <a:lnTo>
                    <a:pt x="1615" y="252"/>
                  </a:lnTo>
                  <a:lnTo>
                    <a:pt x="1453" y="84"/>
                  </a:lnTo>
                  <a:lnTo>
                    <a:pt x="1375" y="0"/>
                  </a:lnTo>
                  <a:lnTo>
                    <a:pt x="1345" y="132"/>
                  </a:lnTo>
                  <a:lnTo>
                    <a:pt x="1369" y="294"/>
                  </a:lnTo>
                  <a:lnTo>
                    <a:pt x="1513" y="558"/>
                  </a:lnTo>
                  <a:lnTo>
                    <a:pt x="1381" y="492"/>
                  </a:lnTo>
                  <a:lnTo>
                    <a:pt x="1201" y="360"/>
                  </a:lnTo>
                  <a:lnTo>
                    <a:pt x="961" y="227"/>
                  </a:lnTo>
                  <a:lnTo>
                    <a:pt x="955" y="221"/>
                  </a:lnTo>
                  <a:lnTo>
                    <a:pt x="949" y="215"/>
                  </a:lnTo>
                  <a:lnTo>
                    <a:pt x="913" y="185"/>
                  </a:lnTo>
                  <a:lnTo>
                    <a:pt x="877" y="161"/>
                  </a:lnTo>
                  <a:lnTo>
                    <a:pt x="859" y="156"/>
                  </a:lnTo>
                  <a:lnTo>
                    <a:pt x="853" y="161"/>
                  </a:lnTo>
                  <a:lnTo>
                    <a:pt x="841" y="167"/>
                  </a:lnTo>
                  <a:lnTo>
                    <a:pt x="810" y="173"/>
                  </a:lnTo>
                  <a:lnTo>
                    <a:pt x="768" y="167"/>
                  </a:lnTo>
                  <a:lnTo>
                    <a:pt x="720" y="161"/>
                  </a:lnTo>
                  <a:lnTo>
                    <a:pt x="678" y="156"/>
                  </a:lnTo>
                  <a:lnTo>
                    <a:pt x="637" y="150"/>
                  </a:lnTo>
                  <a:lnTo>
                    <a:pt x="613" y="144"/>
                  </a:lnTo>
                  <a:lnTo>
                    <a:pt x="601" y="144"/>
                  </a:lnTo>
                  <a:lnTo>
                    <a:pt x="498" y="161"/>
                  </a:lnTo>
                  <a:lnTo>
                    <a:pt x="492" y="161"/>
                  </a:lnTo>
                  <a:lnTo>
                    <a:pt x="480" y="156"/>
                  </a:lnTo>
                  <a:lnTo>
                    <a:pt x="456" y="156"/>
                  </a:lnTo>
                  <a:lnTo>
                    <a:pt x="432" y="150"/>
                  </a:lnTo>
                  <a:lnTo>
                    <a:pt x="379" y="144"/>
                  </a:lnTo>
                  <a:lnTo>
                    <a:pt x="361" y="138"/>
                  </a:lnTo>
                  <a:lnTo>
                    <a:pt x="342" y="138"/>
                  </a:lnTo>
                  <a:lnTo>
                    <a:pt x="324" y="138"/>
                  </a:lnTo>
                  <a:lnTo>
                    <a:pt x="300" y="132"/>
                  </a:lnTo>
                  <a:lnTo>
                    <a:pt x="246" y="126"/>
                  </a:lnTo>
                  <a:lnTo>
                    <a:pt x="216" y="120"/>
                  </a:lnTo>
                  <a:lnTo>
                    <a:pt x="192" y="120"/>
                  </a:lnTo>
                  <a:lnTo>
                    <a:pt x="174" y="114"/>
                  </a:lnTo>
                  <a:lnTo>
                    <a:pt x="168" y="114"/>
                  </a:lnTo>
                  <a:lnTo>
                    <a:pt x="6" y="120"/>
                  </a:lnTo>
                  <a:lnTo>
                    <a:pt x="216" y="240"/>
                  </a:lnTo>
                  <a:lnTo>
                    <a:pt x="306" y="294"/>
                  </a:lnTo>
                  <a:lnTo>
                    <a:pt x="480" y="462"/>
                  </a:lnTo>
                  <a:lnTo>
                    <a:pt x="607" y="588"/>
                  </a:lnTo>
                  <a:lnTo>
                    <a:pt x="655" y="672"/>
                  </a:lnTo>
                  <a:lnTo>
                    <a:pt x="949" y="769"/>
                  </a:lnTo>
                  <a:lnTo>
                    <a:pt x="1177" y="817"/>
                  </a:lnTo>
                  <a:lnTo>
                    <a:pt x="1249" y="871"/>
                  </a:lnTo>
                  <a:lnTo>
                    <a:pt x="1117" y="853"/>
                  </a:lnTo>
                  <a:lnTo>
                    <a:pt x="972" y="871"/>
                  </a:lnTo>
                  <a:lnTo>
                    <a:pt x="756" y="919"/>
                  </a:lnTo>
                  <a:lnTo>
                    <a:pt x="619" y="961"/>
                  </a:lnTo>
                  <a:lnTo>
                    <a:pt x="492" y="1111"/>
                  </a:lnTo>
                  <a:lnTo>
                    <a:pt x="420" y="1214"/>
                  </a:lnTo>
                  <a:lnTo>
                    <a:pt x="348" y="1345"/>
                  </a:lnTo>
                  <a:lnTo>
                    <a:pt x="276" y="1441"/>
                  </a:lnTo>
                  <a:lnTo>
                    <a:pt x="192" y="1471"/>
                  </a:lnTo>
                  <a:lnTo>
                    <a:pt x="66" y="1465"/>
                  </a:lnTo>
                  <a:lnTo>
                    <a:pt x="42" y="1441"/>
                  </a:lnTo>
                  <a:lnTo>
                    <a:pt x="0" y="1471"/>
                  </a:lnTo>
                  <a:lnTo>
                    <a:pt x="126" y="1519"/>
                  </a:lnTo>
                  <a:lnTo>
                    <a:pt x="367" y="1585"/>
                  </a:lnTo>
                  <a:lnTo>
                    <a:pt x="570" y="1591"/>
                  </a:lnTo>
                  <a:lnTo>
                    <a:pt x="690" y="1664"/>
                  </a:lnTo>
                  <a:lnTo>
                    <a:pt x="949" y="1712"/>
                  </a:lnTo>
                  <a:lnTo>
                    <a:pt x="1260" y="1694"/>
                  </a:lnTo>
                  <a:lnTo>
                    <a:pt x="1411" y="1603"/>
                  </a:lnTo>
                  <a:lnTo>
                    <a:pt x="1519" y="1537"/>
                  </a:lnTo>
                  <a:lnTo>
                    <a:pt x="1645" y="1399"/>
                  </a:lnTo>
                  <a:lnTo>
                    <a:pt x="1699" y="1387"/>
                  </a:lnTo>
                  <a:lnTo>
                    <a:pt x="1735" y="1513"/>
                  </a:lnTo>
                  <a:lnTo>
                    <a:pt x="1729" y="1567"/>
                  </a:lnTo>
                  <a:lnTo>
                    <a:pt x="1723" y="1670"/>
                  </a:lnTo>
                  <a:lnTo>
                    <a:pt x="1723" y="1802"/>
                  </a:lnTo>
                  <a:lnTo>
                    <a:pt x="1831" y="1964"/>
                  </a:lnTo>
                  <a:lnTo>
                    <a:pt x="1957" y="2090"/>
                  </a:lnTo>
                  <a:lnTo>
                    <a:pt x="2042" y="2229"/>
                  </a:lnTo>
                  <a:lnTo>
                    <a:pt x="2155" y="2366"/>
                  </a:lnTo>
                  <a:lnTo>
                    <a:pt x="2161" y="2295"/>
                  </a:lnTo>
                  <a:lnTo>
                    <a:pt x="2191" y="2133"/>
                  </a:lnTo>
                  <a:lnTo>
                    <a:pt x="2215" y="2048"/>
                  </a:lnTo>
                  <a:lnTo>
                    <a:pt x="2258" y="2042"/>
                  </a:lnTo>
                  <a:lnTo>
                    <a:pt x="2270" y="1970"/>
                  </a:lnTo>
                  <a:lnTo>
                    <a:pt x="2342" y="1868"/>
                  </a:lnTo>
                  <a:lnTo>
                    <a:pt x="2324" y="1748"/>
                  </a:lnTo>
                  <a:lnTo>
                    <a:pt x="2233" y="1573"/>
                  </a:lnTo>
                  <a:lnTo>
                    <a:pt x="2209" y="1453"/>
                  </a:lnTo>
                  <a:lnTo>
                    <a:pt x="2209" y="1345"/>
                  </a:lnTo>
                  <a:lnTo>
                    <a:pt x="2294" y="1483"/>
                  </a:lnTo>
                  <a:lnTo>
                    <a:pt x="2461" y="1651"/>
                  </a:lnTo>
                  <a:lnTo>
                    <a:pt x="2504" y="1651"/>
                  </a:lnTo>
                  <a:lnTo>
                    <a:pt x="2588" y="1688"/>
                  </a:lnTo>
                  <a:lnTo>
                    <a:pt x="2678" y="1718"/>
                  </a:lnTo>
                  <a:lnTo>
                    <a:pt x="2720" y="1712"/>
                  </a:lnTo>
                  <a:lnTo>
                    <a:pt x="2695" y="1682"/>
                  </a:lnTo>
                  <a:lnTo>
                    <a:pt x="2678" y="1627"/>
                  </a:lnTo>
                  <a:lnTo>
                    <a:pt x="2630" y="1597"/>
                  </a:lnTo>
                  <a:lnTo>
                    <a:pt x="2588" y="1543"/>
                  </a:lnTo>
                  <a:lnTo>
                    <a:pt x="2618" y="1483"/>
                  </a:lnTo>
                  <a:lnTo>
                    <a:pt x="2576" y="1399"/>
                  </a:lnTo>
                  <a:lnTo>
                    <a:pt x="2510" y="1357"/>
                  </a:lnTo>
                  <a:lnTo>
                    <a:pt x="2576" y="1351"/>
                  </a:lnTo>
                  <a:lnTo>
                    <a:pt x="2552" y="1315"/>
                  </a:lnTo>
                  <a:lnTo>
                    <a:pt x="2354" y="1184"/>
                  </a:lnTo>
                  <a:lnTo>
                    <a:pt x="2252" y="1123"/>
                  </a:lnTo>
                  <a:lnTo>
                    <a:pt x="2173" y="1009"/>
                  </a:lnTo>
                  <a:lnTo>
                    <a:pt x="2102" y="931"/>
                  </a:lnTo>
                  <a:lnTo>
                    <a:pt x="2108" y="931"/>
                  </a:lnTo>
                  <a:lnTo>
                    <a:pt x="2114" y="925"/>
                  </a:lnTo>
                  <a:lnTo>
                    <a:pt x="2137" y="907"/>
                  </a:lnTo>
                  <a:lnTo>
                    <a:pt x="2167" y="883"/>
                  </a:lnTo>
                  <a:lnTo>
                    <a:pt x="2197" y="877"/>
                  </a:lnTo>
                  <a:lnTo>
                    <a:pt x="2215" y="871"/>
                  </a:lnTo>
                  <a:lnTo>
                    <a:pt x="2240" y="859"/>
                  </a:lnTo>
                  <a:lnTo>
                    <a:pt x="2300" y="829"/>
                  </a:lnTo>
                  <a:lnTo>
                    <a:pt x="2324" y="817"/>
                  </a:lnTo>
                  <a:lnTo>
                    <a:pt x="2348" y="799"/>
                  </a:lnTo>
                  <a:lnTo>
                    <a:pt x="2366" y="793"/>
                  </a:lnTo>
                  <a:lnTo>
                    <a:pt x="2372" y="787"/>
                  </a:lnTo>
                  <a:lnTo>
                    <a:pt x="2828" y="588"/>
                  </a:lnTo>
                  <a:lnTo>
                    <a:pt x="2828" y="528"/>
                  </a:lnTo>
                  <a:lnTo>
                    <a:pt x="2078" y="865"/>
                  </a:lnTo>
                  <a:lnTo>
                    <a:pt x="2006" y="835"/>
                  </a:lnTo>
                  <a:lnTo>
                    <a:pt x="2006" y="835"/>
                  </a:lnTo>
                  <a:close/>
                </a:path>
              </a:pathLst>
            </a:custGeom>
            <a:gradFill rotWithShape="0">
              <a:gsLst>
                <a:gs pos="0">
                  <a:schemeClr val="bg2"/>
                </a:gs>
                <a:gs pos="50000">
                  <a:schemeClr val="bg1"/>
                </a:gs>
                <a:gs pos="100000">
                  <a:schemeClr val="bg2"/>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22" name="Freeform 20"/>
            <p:cNvSpPr/>
            <p:nvPr/>
          </p:nvSpPr>
          <p:spPr bwMode="hidden">
            <a:xfrm>
              <a:off x="3160" y="1860"/>
              <a:ext cx="2162" cy="1934"/>
            </a:xfrm>
            <a:custGeom>
              <a:avLst/>
              <a:gdLst>
                <a:gd name="T0" fmla="*/ 1842 w 2153"/>
                <a:gd name="T1" fmla="*/ 851 h 1930"/>
                <a:gd name="T2" fmla="*/ 1937 w 2153"/>
                <a:gd name="T3" fmla="*/ 1019 h 1930"/>
                <a:gd name="T4" fmla="*/ 2051 w 2153"/>
                <a:gd name="T5" fmla="*/ 1168 h 1930"/>
                <a:gd name="T6" fmla="*/ 2117 w 2153"/>
                <a:gd name="T7" fmla="*/ 1246 h 1930"/>
                <a:gd name="T8" fmla="*/ 2153 w 2153"/>
                <a:gd name="T9" fmla="*/ 1294 h 1930"/>
                <a:gd name="T10" fmla="*/ 1889 w 2153"/>
                <a:gd name="T11" fmla="*/ 977 h 1930"/>
                <a:gd name="T12" fmla="*/ 1860 w 2153"/>
                <a:gd name="T13" fmla="*/ 929 h 1930"/>
                <a:gd name="T14" fmla="*/ 1782 w 2153"/>
                <a:gd name="T15" fmla="*/ 1240 h 1930"/>
                <a:gd name="T16" fmla="*/ 1770 w 2153"/>
                <a:gd name="T17" fmla="*/ 1486 h 1930"/>
                <a:gd name="T18" fmla="*/ 1818 w 2153"/>
                <a:gd name="T19" fmla="*/ 1906 h 1930"/>
                <a:gd name="T20" fmla="*/ 1788 w 2153"/>
                <a:gd name="T21" fmla="*/ 1930 h 1930"/>
                <a:gd name="T22" fmla="*/ 1746 w 2153"/>
                <a:gd name="T23" fmla="*/ 1534 h 1930"/>
                <a:gd name="T24" fmla="*/ 1728 w 2153"/>
                <a:gd name="T25" fmla="*/ 1288 h 1930"/>
                <a:gd name="T26" fmla="*/ 1764 w 2153"/>
                <a:gd name="T27" fmla="*/ 1085 h 1930"/>
                <a:gd name="T28" fmla="*/ 1770 w 2153"/>
                <a:gd name="T29" fmla="*/ 875 h 1930"/>
                <a:gd name="T30" fmla="*/ 1268 w 2153"/>
                <a:gd name="T31" fmla="*/ 1007 h 1930"/>
                <a:gd name="T32" fmla="*/ 825 w 2153"/>
                <a:gd name="T33" fmla="*/ 1132 h 1930"/>
                <a:gd name="T34" fmla="*/ 323 w 2153"/>
                <a:gd name="T35" fmla="*/ 1312 h 1930"/>
                <a:gd name="T36" fmla="*/ 18 w 2153"/>
                <a:gd name="T37" fmla="*/ 1420 h 1930"/>
                <a:gd name="T38" fmla="*/ 311 w 2153"/>
                <a:gd name="T39" fmla="*/ 1282 h 1930"/>
                <a:gd name="T40" fmla="*/ 682 w 2153"/>
                <a:gd name="T41" fmla="*/ 1144 h 1930"/>
                <a:gd name="T42" fmla="*/ 1022 w 2153"/>
                <a:gd name="T43" fmla="*/ 1037 h 1930"/>
                <a:gd name="T44" fmla="*/ 1411 w 2153"/>
                <a:gd name="T45" fmla="*/ 929 h 1930"/>
                <a:gd name="T46" fmla="*/ 1692 w 2153"/>
                <a:gd name="T47" fmla="*/ 815 h 1930"/>
                <a:gd name="T48" fmla="*/ 1333 w 2153"/>
                <a:gd name="T49" fmla="*/ 623 h 1930"/>
                <a:gd name="T50" fmla="*/ 861 w 2153"/>
                <a:gd name="T51" fmla="*/ 515 h 1930"/>
                <a:gd name="T52" fmla="*/ 227 w 2153"/>
                <a:gd name="T53" fmla="*/ 161 h 1930"/>
                <a:gd name="T54" fmla="*/ 0 w 2153"/>
                <a:gd name="T55" fmla="*/ 83 h 1930"/>
                <a:gd name="T56" fmla="*/ 329 w 2153"/>
                <a:gd name="T57" fmla="*/ 179 h 1930"/>
                <a:gd name="T58" fmla="*/ 712 w 2153"/>
                <a:gd name="T59" fmla="*/ 383 h 1930"/>
                <a:gd name="T60" fmla="*/ 933 w 2153"/>
                <a:gd name="T61" fmla="*/ 491 h 1930"/>
                <a:gd name="T62" fmla="*/ 1351 w 2153"/>
                <a:gd name="T63" fmla="*/ 593 h 1930"/>
                <a:gd name="T64" fmla="*/ 1650 w 2153"/>
                <a:gd name="T65" fmla="*/ 743 h 1930"/>
                <a:gd name="T66" fmla="*/ 1423 w 2153"/>
                <a:gd name="T67" fmla="*/ 461 h 1930"/>
                <a:gd name="T68" fmla="*/ 1286 w 2153"/>
                <a:gd name="T69" fmla="*/ 191 h 1930"/>
                <a:gd name="T70" fmla="*/ 1154 w 2153"/>
                <a:gd name="T71" fmla="*/ 0 h 1930"/>
                <a:gd name="T72" fmla="*/ 1339 w 2153"/>
                <a:gd name="T73" fmla="*/ 215 h 1930"/>
                <a:gd name="T74" fmla="*/ 1489 w 2153"/>
                <a:gd name="T75" fmla="*/ 485 h 1930"/>
                <a:gd name="T76" fmla="*/ 1746 w 2153"/>
                <a:gd name="T77" fmla="*/ 803 h 1930"/>
                <a:gd name="T78" fmla="*/ 1842 w 2153"/>
                <a:gd name="T79" fmla="*/ 851 h 1930"/>
                <a:gd name="T80" fmla="*/ 1842 w 2153"/>
                <a:gd name="T81" fmla="*/ 851 h 1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53" h="1930">
                  <a:moveTo>
                    <a:pt x="1842" y="851"/>
                  </a:moveTo>
                  <a:lnTo>
                    <a:pt x="1937" y="1019"/>
                  </a:lnTo>
                  <a:lnTo>
                    <a:pt x="2051" y="1168"/>
                  </a:lnTo>
                  <a:lnTo>
                    <a:pt x="2117" y="1246"/>
                  </a:lnTo>
                  <a:lnTo>
                    <a:pt x="2153" y="1294"/>
                  </a:lnTo>
                  <a:lnTo>
                    <a:pt x="1889" y="977"/>
                  </a:lnTo>
                  <a:lnTo>
                    <a:pt x="1860" y="929"/>
                  </a:lnTo>
                  <a:lnTo>
                    <a:pt x="1782" y="1240"/>
                  </a:lnTo>
                  <a:lnTo>
                    <a:pt x="1770" y="1486"/>
                  </a:lnTo>
                  <a:lnTo>
                    <a:pt x="1818" y="1906"/>
                  </a:lnTo>
                  <a:lnTo>
                    <a:pt x="1788" y="1930"/>
                  </a:lnTo>
                  <a:lnTo>
                    <a:pt x="1746" y="1534"/>
                  </a:lnTo>
                  <a:lnTo>
                    <a:pt x="1728" y="1288"/>
                  </a:lnTo>
                  <a:lnTo>
                    <a:pt x="1764" y="1085"/>
                  </a:lnTo>
                  <a:lnTo>
                    <a:pt x="1770" y="875"/>
                  </a:lnTo>
                  <a:lnTo>
                    <a:pt x="1268" y="1007"/>
                  </a:lnTo>
                  <a:lnTo>
                    <a:pt x="825" y="1132"/>
                  </a:lnTo>
                  <a:lnTo>
                    <a:pt x="323" y="1312"/>
                  </a:lnTo>
                  <a:lnTo>
                    <a:pt x="18" y="1420"/>
                  </a:lnTo>
                  <a:lnTo>
                    <a:pt x="311" y="1282"/>
                  </a:lnTo>
                  <a:lnTo>
                    <a:pt x="682" y="1144"/>
                  </a:lnTo>
                  <a:lnTo>
                    <a:pt x="1022" y="1037"/>
                  </a:lnTo>
                  <a:lnTo>
                    <a:pt x="1411" y="929"/>
                  </a:lnTo>
                  <a:lnTo>
                    <a:pt x="1692" y="815"/>
                  </a:lnTo>
                  <a:lnTo>
                    <a:pt x="1333" y="623"/>
                  </a:lnTo>
                  <a:lnTo>
                    <a:pt x="861" y="515"/>
                  </a:lnTo>
                  <a:lnTo>
                    <a:pt x="227" y="161"/>
                  </a:lnTo>
                  <a:lnTo>
                    <a:pt x="0" y="83"/>
                  </a:lnTo>
                  <a:lnTo>
                    <a:pt x="329" y="179"/>
                  </a:lnTo>
                  <a:lnTo>
                    <a:pt x="712" y="383"/>
                  </a:lnTo>
                  <a:lnTo>
                    <a:pt x="933" y="491"/>
                  </a:lnTo>
                  <a:lnTo>
                    <a:pt x="1351" y="593"/>
                  </a:lnTo>
                  <a:lnTo>
                    <a:pt x="1650" y="743"/>
                  </a:lnTo>
                  <a:lnTo>
                    <a:pt x="1423" y="461"/>
                  </a:lnTo>
                  <a:lnTo>
                    <a:pt x="1286" y="191"/>
                  </a:lnTo>
                  <a:lnTo>
                    <a:pt x="1154" y="0"/>
                  </a:lnTo>
                  <a:lnTo>
                    <a:pt x="1339" y="215"/>
                  </a:lnTo>
                  <a:lnTo>
                    <a:pt x="1489" y="485"/>
                  </a:lnTo>
                  <a:lnTo>
                    <a:pt x="1746" y="803"/>
                  </a:lnTo>
                  <a:lnTo>
                    <a:pt x="1842" y="851"/>
                  </a:lnTo>
                  <a:lnTo>
                    <a:pt x="1842" y="851"/>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sp>
        <p:nvSpPr>
          <p:cNvPr id="701461" name="Rectangle 21"/>
          <p:cNvSpPr>
            <a:spLocks noGrp="1" noChangeArrowheads="1"/>
          </p:cNvSpPr>
          <p:nvPr>
            <p:ph type="ctrTitle" sz="quarter"/>
          </p:nvPr>
        </p:nvSpPr>
        <p:spPr>
          <a:xfrm>
            <a:off x="685800" y="1828800"/>
            <a:ext cx="7772400" cy="1736725"/>
          </a:xfrm>
        </p:spPr>
        <p:txBody>
          <a:bodyPr/>
          <a:lstStyle>
            <a:lvl1pPr>
              <a:defRPr sz="5400"/>
            </a:lvl1pPr>
          </a:lstStyle>
          <a:p>
            <a:pPr lvl="0"/>
            <a:r>
              <a:rPr lang="en-US" altLang="en-US" noProof="0" smtClean="0"/>
              <a:t>Click to edit Master title style</a:t>
            </a:r>
            <a:endParaRPr lang="en-US" altLang="en-US" noProof="0" smtClean="0"/>
          </a:p>
        </p:txBody>
      </p:sp>
      <p:sp>
        <p:nvSpPr>
          <p:cNvPr id="701462" name="Rectangle 22"/>
          <p:cNvSpPr>
            <a:spLocks noGrp="1" noChangeArrowheads="1"/>
          </p:cNvSpPr>
          <p:nvPr>
            <p:ph type="subTitle" sz="quarter" idx="1"/>
          </p:nvPr>
        </p:nvSpPr>
        <p:spPr>
          <a:xfrm>
            <a:off x="1371600" y="3886200"/>
            <a:ext cx="6400800" cy="1752600"/>
          </a:xfrm>
        </p:spPr>
        <p:txBody>
          <a:bodyPr/>
          <a:lstStyle>
            <a:lvl1pPr marL="0" indent="0" algn="ctr">
              <a:buFont typeface="Wingdings" panose="05000000000000000000" pitchFamily="2" charset="2"/>
              <a:buNone/>
              <a:defRPr/>
            </a:lvl1pPr>
          </a:lstStyle>
          <a:p>
            <a:pPr lvl="0"/>
            <a:r>
              <a:rPr lang="en-US" altLang="en-US" noProof="0" smtClean="0"/>
              <a:t>Click to edit Master subtitle style</a:t>
            </a:r>
            <a:endParaRPr lang="en-US" altLang="en-US" noProof="0" smtClean="0"/>
          </a:p>
        </p:txBody>
      </p:sp>
      <p:sp>
        <p:nvSpPr>
          <p:cNvPr id="23" name="Rectangle 23"/>
          <p:cNvSpPr>
            <a:spLocks noGrp="1" noChangeArrowheads="1"/>
          </p:cNvSpPr>
          <p:nvPr>
            <p:ph type="dt" sz="quarter" idx="10"/>
          </p:nvPr>
        </p:nvSpPr>
        <p:spPr/>
        <p:txBody>
          <a:bodyPr/>
          <a:lstStyle>
            <a:lvl1pPr>
              <a:defRPr/>
            </a:lvl1pPr>
          </a:lstStyle>
          <a:p>
            <a:pPr>
              <a:defRPr/>
            </a:pPr>
            <a:endParaRPr lang="en-US" altLang="en-US"/>
          </a:p>
        </p:txBody>
      </p:sp>
      <p:sp>
        <p:nvSpPr>
          <p:cNvPr id="24" name="Rectangle 24"/>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25" name="Rectangle 25"/>
          <p:cNvSpPr>
            <a:spLocks noGrp="1" noChangeArrowheads="1"/>
          </p:cNvSpPr>
          <p:nvPr>
            <p:ph type="sldNum" sz="quarter" idx="12"/>
          </p:nvPr>
        </p:nvSpPr>
        <p:spPr/>
        <p:txBody>
          <a:bodyPr/>
          <a:lstStyle>
            <a:lvl1pPr>
              <a:defRPr/>
            </a:lvl1pPr>
          </a:lstStyle>
          <a:p>
            <a:pPr>
              <a:defRPr/>
            </a:pPr>
            <a:fld id="{0C12EB46-E651-4A32-B36D-2E914E999C4D}" type="slidenum">
              <a:rPr lang="en-US" altLang="en-US"/>
            </a:fld>
            <a:endParaRPr lang="en-US" altLang="en-US"/>
          </a:p>
        </p:txBody>
      </p:sp>
    </p:spTree>
  </p:cSld>
  <p:clrMapOvr>
    <a:masterClrMapping/>
  </p:clrMapOvr>
  <p:transition>
    <p:split orient="vert"/>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Rectangle 23"/>
          <p:cNvSpPr>
            <a:spLocks noGrp="1" noChangeArrowheads="1"/>
          </p:cNvSpPr>
          <p:nvPr>
            <p:ph type="dt" sz="half" idx="10"/>
          </p:nvPr>
        </p:nvSpPr>
        <p:spPr/>
        <p:txBody>
          <a:bodyPr/>
          <a:lstStyle>
            <a:lvl1pPr>
              <a:defRPr/>
            </a:lvl1pPr>
          </a:lstStyle>
          <a:p>
            <a:pPr>
              <a:defRPr/>
            </a:pPr>
            <a:endParaRPr lang="en-US" altLang="en-US"/>
          </a:p>
        </p:txBody>
      </p:sp>
      <p:sp>
        <p:nvSpPr>
          <p:cNvPr id="5" name="Rectangle 24"/>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6" name="Rectangle 25"/>
          <p:cNvSpPr>
            <a:spLocks noGrp="1" noChangeArrowheads="1"/>
          </p:cNvSpPr>
          <p:nvPr>
            <p:ph type="sldNum" sz="quarter" idx="12"/>
          </p:nvPr>
        </p:nvSpPr>
        <p:spPr/>
        <p:txBody>
          <a:bodyPr/>
          <a:lstStyle>
            <a:lvl1pPr>
              <a:defRPr/>
            </a:lvl1pPr>
          </a:lstStyle>
          <a:p>
            <a:pPr>
              <a:defRPr/>
            </a:pPr>
            <a:fld id="{7D922915-A788-4AEC-AE0D-D561A1BC583C}" type="slidenum">
              <a:rPr lang="en-US" altLang="en-US"/>
            </a:fld>
            <a:endParaRPr lang="en-US" altLang="en-US"/>
          </a:p>
        </p:txBody>
      </p:sp>
    </p:spTree>
  </p:cSld>
  <p:clrMapOvr>
    <a:masterClrMapping/>
  </p:clrMapOvr>
  <p:transition>
    <p:split orient="vert"/>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Edit Master text styles</a:t>
            </a:r>
            <a:endParaRPr lang="en-US" smtClean="0"/>
          </a:p>
        </p:txBody>
      </p:sp>
      <p:sp>
        <p:nvSpPr>
          <p:cNvPr id="4" name="Rectangle 23"/>
          <p:cNvSpPr>
            <a:spLocks noGrp="1" noChangeArrowheads="1"/>
          </p:cNvSpPr>
          <p:nvPr>
            <p:ph type="dt" sz="half" idx="10"/>
          </p:nvPr>
        </p:nvSpPr>
        <p:spPr/>
        <p:txBody>
          <a:bodyPr/>
          <a:lstStyle>
            <a:lvl1pPr>
              <a:defRPr/>
            </a:lvl1pPr>
          </a:lstStyle>
          <a:p>
            <a:pPr>
              <a:defRPr/>
            </a:pPr>
            <a:endParaRPr lang="en-US" altLang="en-US"/>
          </a:p>
        </p:txBody>
      </p:sp>
      <p:sp>
        <p:nvSpPr>
          <p:cNvPr id="5" name="Rectangle 24"/>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6" name="Rectangle 25"/>
          <p:cNvSpPr>
            <a:spLocks noGrp="1" noChangeArrowheads="1"/>
          </p:cNvSpPr>
          <p:nvPr>
            <p:ph type="sldNum" sz="quarter" idx="12"/>
          </p:nvPr>
        </p:nvSpPr>
        <p:spPr/>
        <p:txBody>
          <a:bodyPr/>
          <a:lstStyle>
            <a:lvl1pPr>
              <a:defRPr/>
            </a:lvl1pPr>
          </a:lstStyle>
          <a:p>
            <a:pPr>
              <a:defRPr/>
            </a:pPr>
            <a:fld id="{21C8BDD3-D47D-44FA-BE0B-BAF56B9EEF9A}" type="slidenum">
              <a:rPr lang="en-US" altLang="en-US"/>
            </a:fld>
            <a:endParaRPr lang="en-US" altLang="en-US"/>
          </a:p>
        </p:txBody>
      </p:sp>
    </p:spTree>
  </p:cSld>
  <p:clrMapOvr>
    <a:masterClrMapping/>
  </p:clrMapOvr>
  <p:transition>
    <p:split orient="vert"/>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Rectangle 23"/>
          <p:cNvSpPr>
            <a:spLocks noGrp="1" noChangeArrowheads="1"/>
          </p:cNvSpPr>
          <p:nvPr>
            <p:ph type="dt" sz="half" idx="10"/>
          </p:nvPr>
        </p:nvSpPr>
        <p:spPr/>
        <p:txBody>
          <a:bodyPr/>
          <a:lstStyle>
            <a:lvl1pPr>
              <a:defRPr/>
            </a:lvl1pPr>
          </a:lstStyle>
          <a:p>
            <a:pPr>
              <a:defRPr/>
            </a:pPr>
            <a:endParaRPr lang="en-US" altLang="en-US"/>
          </a:p>
        </p:txBody>
      </p:sp>
      <p:sp>
        <p:nvSpPr>
          <p:cNvPr id="6" name="Rectangle 24"/>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7" name="Rectangle 25"/>
          <p:cNvSpPr>
            <a:spLocks noGrp="1" noChangeArrowheads="1"/>
          </p:cNvSpPr>
          <p:nvPr>
            <p:ph type="sldNum" sz="quarter" idx="12"/>
          </p:nvPr>
        </p:nvSpPr>
        <p:spPr/>
        <p:txBody>
          <a:bodyPr/>
          <a:lstStyle>
            <a:lvl1pPr>
              <a:defRPr/>
            </a:lvl1pPr>
          </a:lstStyle>
          <a:p>
            <a:pPr>
              <a:defRPr/>
            </a:pPr>
            <a:fld id="{44FD7D72-721A-4740-ADFA-D8003340164C}" type="slidenum">
              <a:rPr lang="en-US" altLang="en-US"/>
            </a:fld>
            <a:endParaRPr lang="en-US" altLang="en-US"/>
          </a:p>
        </p:txBody>
      </p:sp>
    </p:spTree>
  </p:cSld>
  <p:clrMapOvr>
    <a:masterClrMapping/>
  </p:clrMapOvr>
  <p:transition>
    <p:split orient="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05000"/>
            <a:ext cx="4038600" cy="4114800"/>
          </a:xfrm>
        </p:spPr>
        <p:txBody>
          <a:body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48200" y="1905000"/>
            <a:ext cx="4038600" cy="4114800"/>
          </a:xfrm>
        </p:spPr>
        <p:txBody>
          <a:body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Rectangle 4"/>
          <p:cNvSpPr>
            <a:spLocks noGrp="1" noChangeArrowheads="1"/>
          </p:cNvSpPr>
          <p:nvPr>
            <p:ph type="dt" sz="half" idx="10"/>
          </p:nvPr>
        </p:nvSpPr>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7" name="Rectangle 6"/>
          <p:cNvSpPr>
            <a:spLocks noGrp="1" noChangeArrowheads="1"/>
          </p:cNvSpPr>
          <p:nvPr>
            <p:ph type="sldNum" sz="quarter" idx="12"/>
          </p:nvPr>
        </p:nvSpPr>
        <p:spPr/>
        <p:txBody>
          <a:bodyPr/>
          <a:lstStyle>
            <a:lvl1pPr>
              <a:defRPr/>
            </a:lvl1pPr>
          </a:lstStyle>
          <a:p>
            <a:pPr>
              <a:defRPr/>
            </a:pPr>
            <a:fld id="{E9F89140-D155-4CC3-A19D-158EDB1FF571}" type="slidenum">
              <a:rPr lang="en-US" altLang="en-US"/>
            </a:fld>
            <a:endParaRPr lang="en-US" altLang="en-US"/>
          </a:p>
        </p:txBody>
      </p:sp>
    </p:spTree>
  </p:cSld>
  <p:clrMapOvr>
    <a:masterClrMapping/>
  </p:clrMapOvr>
  <p:transition>
    <p:split orient="vert"/>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endParaRPr lang="en-US" smtClean="0"/>
          </a:p>
        </p:txBody>
      </p:sp>
      <p:sp>
        <p:nvSpPr>
          <p:cNvPr id="4" name="Content Placeholder 3"/>
          <p:cNvSpPr>
            <a:spLocks noGrp="1"/>
          </p:cNvSpPr>
          <p:nvPr>
            <p:ph sz="half" idx="2"/>
          </p:nvPr>
        </p:nvSpPr>
        <p:spPr>
          <a:xfrm>
            <a:off x="630238" y="2505075"/>
            <a:ext cx="3868737" cy="3684588"/>
          </a:xfrm>
        </p:spPr>
        <p:txBody>
          <a:body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endParaRPr lang="en-US" smtClean="0"/>
          </a:p>
        </p:txBody>
      </p:sp>
      <p:sp>
        <p:nvSpPr>
          <p:cNvPr id="6" name="Content Placeholder 5"/>
          <p:cNvSpPr>
            <a:spLocks noGrp="1"/>
          </p:cNvSpPr>
          <p:nvPr>
            <p:ph sz="quarter" idx="4"/>
          </p:nvPr>
        </p:nvSpPr>
        <p:spPr>
          <a:xfrm>
            <a:off x="4629150" y="2505075"/>
            <a:ext cx="3887788" cy="3684588"/>
          </a:xfrm>
        </p:spPr>
        <p:txBody>
          <a:body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Rectangle 23"/>
          <p:cNvSpPr>
            <a:spLocks noGrp="1" noChangeArrowheads="1"/>
          </p:cNvSpPr>
          <p:nvPr>
            <p:ph type="dt" sz="half" idx="10"/>
          </p:nvPr>
        </p:nvSpPr>
        <p:spPr/>
        <p:txBody>
          <a:bodyPr/>
          <a:lstStyle>
            <a:lvl1pPr>
              <a:defRPr/>
            </a:lvl1pPr>
          </a:lstStyle>
          <a:p>
            <a:pPr>
              <a:defRPr/>
            </a:pPr>
            <a:endParaRPr lang="en-US" altLang="en-US"/>
          </a:p>
        </p:txBody>
      </p:sp>
      <p:sp>
        <p:nvSpPr>
          <p:cNvPr id="8" name="Rectangle 24"/>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9" name="Rectangle 25"/>
          <p:cNvSpPr>
            <a:spLocks noGrp="1" noChangeArrowheads="1"/>
          </p:cNvSpPr>
          <p:nvPr>
            <p:ph type="sldNum" sz="quarter" idx="12"/>
          </p:nvPr>
        </p:nvSpPr>
        <p:spPr/>
        <p:txBody>
          <a:bodyPr/>
          <a:lstStyle>
            <a:lvl1pPr>
              <a:defRPr/>
            </a:lvl1pPr>
          </a:lstStyle>
          <a:p>
            <a:pPr>
              <a:defRPr/>
            </a:pPr>
            <a:fld id="{D25F5335-9AC2-4270-834B-63E75B625310}" type="slidenum">
              <a:rPr lang="en-US" altLang="en-US"/>
            </a:fld>
            <a:endParaRPr lang="en-US" altLang="en-US"/>
          </a:p>
        </p:txBody>
      </p:sp>
    </p:spTree>
  </p:cSld>
  <p:clrMapOvr>
    <a:masterClrMapping/>
  </p:clrMapOvr>
  <p:transition>
    <p:split orient="vert"/>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3"/>
          <p:cNvSpPr>
            <a:spLocks noGrp="1" noChangeArrowheads="1"/>
          </p:cNvSpPr>
          <p:nvPr>
            <p:ph type="dt" sz="half" idx="10"/>
          </p:nvPr>
        </p:nvSpPr>
        <p:spPr/>
        <p:txBody>
          <a:bodyPr/>
          <a:lstStyle>
            <a:lvl1pPr>
              <a:defRPr/>
            </a:lvl1pPr>
          </a:lstStyle>
          <a:p>
            <a:pPr>
              <a:defRPr/>
            </a:pPr>
            <a:endParaRPr lang="en-US" altLang="en-US"/>
          </a:p>
        </p:txBody>
      </p:sp>
      <p:sp>
        <p:nvSpPr>
          <p:cNvPr id="4" name="Rectangle 24"/>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5" name="Rectangle 25"/>
          <p:cNvSpPr>
            <a:spLocks noGrp="1" noChangeArrowheads="1"/>
          </p:cNvSpPr>
          <p:nvPr>
            <p:ph type="sldNum" sz="quarter" idx="12"/>
          </p:nvPr>
        </p:nvSpPr>
        <p:spPr/>
        <p:txBody>
          <a:bodyPr/>
          <a:lstStyle>
            <a:lvl1pPr>
              <a:defRPr/>
            </a:lvl1pPr>
          </a:lstStyle>
          <a:p>
            <a:pPr>
              <a:defRPr/>
            </a:pPr>
            <a:fld id="{4E5277E6-9DDA-40C9-A684-2431F345D8BD}" type="slidenum">
              <a:rPr lang="en-US" altLang="en-US"/>
            </a:fld>
            <a:endParaRPr lang="en-US" altLang="en-US"/>
          </a:p>
        </p:txBody>
      </p:sp>
    </p:spTree>
  </p:cSld>
  <p:clrMapOvr>
    <a:masterClrMapping/>
  </p:clrMapOvr>
  <p:transition>
    <p:split orient="vert"/>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3"/>
          <p:cNvSpPr>
            <a:spLocks noGrp="1" noChangeArrowheads="1"/>
          </p:cNvSpPr>
          <p:nvPr>
            <p:ph type="dt" sz="half" idx="10"/>
          </p:nvPr>
        </p:nvSpPr>
        <p:spPr/>
        <p:txBody>
          <a:bodyPr/>
          <a:lstStyle>
            <a:lvl1pPr>
              <a:defRPr/>
            </a:lvl1pPr>
          </a:lstStyle>
          <a:p>
            <a:pPr>
              <a:defRPr/>
            </a:pPr>
            <a:endParaRPr lang="en-US" altLang="en-US"/>
          </a:p>
        </p:txBody>
      </p:sp>
      <p:sp>
        <p:nvSpPr>
          <p:cNvPr id="3" name="Rectangle 24"/>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4" name="Rectangle 25"/>
          <p:cNvSpPr>
            <a:spLocks noGrp="1" noChangeArrowheads="1"/>
          </p:cNvSpPr>
          <p:nvPr>
            <p:ph type="sldNum" sz="quarter" idx="12"/>
          </p:nvPr>
        </p:nvSpPr>
        <p:spPr/>
        <p:txBody>
          <a:bodyPr/>
          <a:lstStyle>
            <a:lvl1pPr>
              <a:defRPr/>
            </a:lvl1pPr>
          </a:lstStyle>
          <a:p>
            <a:pPr>
              <a:defRPr/>
            </a:pPr>
            <a:fld id="{4758ADB0-070D-4B90-84EC-42075F815CDB}" type="slidenum">
              <a:rPr lang="en-US" altLang="en-US"/>
            </a:fld>
            <a:endParaRPr lang="en-US" altLang="en-US"/>
          </a:p>
        </p:txBody>
      </p:sp>
    </p:spTree>
  </p:cSld>
  <p:clrMapOvr>
    <a:masterClrMapping/>
  </p:clrMapOvr>
  <p:transition>
    <p:split orient="vert"/>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endParaRPr lang="en-US" smtClean="0"/>
          </a:p>
        </p:txBody>
      </p:sp>
      <p:sp>
        <p:nvSpPr>
          <p:cNvPr id="5" name="Rectangle 23"/>
          <p:cNvSpPr>
            <a:spLocks noGrp="1" noChangeArrowheads="1"/>
          </p:cNvSpPr>
          <p:nvPr>
            <p:ph type="dt" sz="half" idx="10"/>
          </p:nvPr>
        </p:nvSpPr>
        <p:spPr/>
        <p:txBody>
          <a:bodyPr/>
          <a:lstStyle>
            <a:lvl1pPr>
              <a:defRPr/>
            </a:lvl1pPr>
          </a:lstStyle>
          <a:p>
            <a:pPr>
              <a:defRPr/>
            </a:pPr>
            <a:endParaRPr lang="en-US" altLang="en-US"/>
          </a:p>
        </p:txBody>
      </p:sp>
      <p:sp>
        <p:nvSpPr>
          <p:cNvPr id="6" name="Rectangle 24"/>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7" name="Rectangle 25"/>
          <p:cNvSpPr>
            <a:spLocks noGrp="1" noChangeArrowheads="1"/>
          </p:cNvSpPr>
          <p:nvPr>
            <p:ph type="sldNum" sz="quarter" idx="12"/>
          </p:nvPr>
        </p:nvSpPr>
        <p:spPr/>
        <p:txBody>
          <a:bodyPr/>
          <a:lstStyle>
            <a:lvl1pPr>
              <a:defRPr/>
            </a:lvl1pPr>
          </a:lstStyle>
          <a:p>
            <a:pPr>
              <a:defRPr/>
            </a:pPr>
            <a:fld id="{88990D2C-8083-49F7-A2C2-C1CCEF1F2090}" type="slidenum">
              <a:rPr lang="en-US" altLang="en-US"/>
            </a:fld>
            <a:endParaRPr lang="en-US" altLang="en-US"/>
          </a:p>
        </p:txBody>
      </p:sp>
    </p:spTree>
  </p:cSld>
  <p:clrMapOvr>
    <a:masterClrMapping/>
  </p:clrMapOvr>
  <p:transition>
    <p:split orient="vert"/>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endParaRPr lang="en-US" smtClean="0"/>
          </a:p>
        </p:txBody>
      </p:sp>
      <p:sp>
        <p:nvSpPr>
          <p:cNvPr id="5" name="Rectangle 23"/>
          <p:cNvSpPr>
            <a:spLocks noGrp="1" noChangeArrowheads="1"/>
          </p:cNvSpPr>
          <p:nvPr>
            <p:ph type="dt" sz="half" idx="10"/>
          </p:nvPr>
        </p:nvSpPr>
        <p:spPr/>
        <p:txBody>
          <a:bodyPr/>
          <a:lstStyle>
            <a:lvl1pPr>
              <a:defRPr/>
            </a:lvl1pPr>
          </a:lstStyle>
          <a:p>
            <a:pPr>
              <a:defRPr/>
            </a:pPr>
            <a:endParaRPr lang="en-US" altLang="en-US"/>
          </a:p>
        </p:txBody>
      </p:sp>
      <p:sp>
        <p:nvSpPr>
          <p:cNvPr id="6" name="Rectangle 24"/>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7" name="Rectangle 25"/>
          <p:cNvSpPr>
            <a:spLocks noGrp="1" noChangeArrowheads="1"/>
          </p:cNvSpPr>
          <p:nvPr>
            <p:ph type="sldNum" sz="quarter" idx="12"/>
          </p:nvPr>
        </p:nvSpPr>
        <p:spPr/>
        <p:txBody>
          <a:bodyPr/>
          <a:lstStyle>
            <a:lvl1pPr>
              <a:defRPr/>
            </a:lvl1pPr>
          </a:lstStyle>
          <a:p>
            <a:pPr>
              <a:defRPr/>
            </a:pPr>
            <a:fld id="{6B66080B-011E-4D63-870B-199684963239}" type="slidenum">
              <a:rPr lang="en-US" altLang="en-US"/>
            </a:fld>
            <a:endParaRPr lang="en-US" altLang="en-US"/>
          </a:p>
        </p:txBody>
      </p:sp>
    </p:spTree>
  </p:cSld>
  <p:clrMapOvr>
    <a:masterClrMapping/>
  </p:clrMapOvr>
  <p:transition>
    <p:split orient="vert"/>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Rectangle 23"/>
          <p:cNvSpPr>
            <a:spLocks noGrp="1" noChangeArrowheads="1"/>
          </p:cNvSpPr>
          <p:nvPr>
            <p:ph type="dt" sz="half" idx="10"/>
          </p:nvPr>
        </p:nvSpPr>
        <p:spPr/>
        <p:txBody>
          <a:bodyPr/>
          <a:lstStyle>
            <a:lvl1pPr>
              <a:defRPr/>
            </a:lvl1pPr>
          </a:lstStyle>
          <a:p>
            <a:pPr>
              <a:defRPr/>
            </a:pPr>
            <a:endParaRPr lang="en-US" altLang="en-US"/>
          </a:p>
        </p:txBody>
      </p:sp>
      <p:sp>
        <p:nvSpPr>
          <p:cNvPr id="5" name="Rectangle 24"/>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6" name="Rectangle 25"/>
          <p:cNvSpPr>
            <a:spLocks noGrp="1" noChangeArrowheads="1"/>
          </p:cNvSpPr>
          <p:nvPr>
            <p:ph type="sldNum" sz="quarter" idx="12"/>
          </p:nvPr>
        </p:nvSpPr>
        <p:spPr/>
        <p:txBody>
          <a:bodyPr/>
          <a:lstStyle>
            <a:lvl1pPr>
              <a:defRPr/>
            </a:lvl1pPr>
          </a:lstStyle>
          <a:p>
            <a:pPr>
              <a:defRPr/>
            </a:pPr>
            <a:fld id="{365F62D2-05E0-44CE-BBFB-CEE3174C4B1A}" type="slidenum">
              <a:rPr lang="en-US" altLang="en-US"/>
            </a:fld>
            <a:endParaRPr lang="en-US" altLang="en-US"/>
          </a:p>
        </p:txBody>
      </p:sp>
    </p:spTree>
  </p:cSld>
  <p:clrMapOvr>
    <a:masterClrMapping/>
  </p:clrMapOvr>
  <p:transition>
    <p:split orient="vert"/>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Rectangle 23"/>
          <p:cNvSpPr>
            <a:spLocks noGrp="1" noChangeArrowheads="1"/>
          </p:cNvSpPr>
          <p:nvPr>
            <p:ph type="dt" sz="half" idx="10"/>
          </p:nvPr>
        </p:nvSpPr>
        <p:spPr/>
        <p:txBody>
          <a:bodyPr/>
          <a:lstStyle>
            <a:lvl1pPr>
              <a:defRPr/>
            </a:lvl1pPr>
          </a:lstStyle>
          <a:p>
            <a:pPr>
              <a:defRPr/>
            </a:pPr>
            <a:endParaRPr lang="en-US" altLang="en-US"/>
          </a:p>
        </p:txBody>
      </p:sp>
      <p:sp>
        <p:nvSpPr>
          <p:cNvPr id="5" name="Rectangle 24"/>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6" name="Rectangle 25"/>
          <p:cNvSpPr>
            <a:spLocks noGrp="1" noChangeArrowheads="1"/>
          </p:cNvSpPr>
          <p:nvPr>
            <p:ph type="sldNum" sz="quarter" idx="12"/>
          </p:nvPr>
        </p:nvSpPr>
        <p:spPr/>
        <p:txBody>
          <a:bodyPr/>
          <a:lstStyle>
            <a:lvl1pPr>
              <a:defRPr/>
            </a:lvl1pPr>
          </a:lstStyle>
          <a:p>
            <a:pPr>
              <a:defRPr/>
            </a:pPr>
            <a:fld id="{DF2AA345-7462-4447-9A87-1F31286DC186}" type="slidenum">
              <a:rPr lang="en-US" altLang="en-US"/>
            </a:fld>
            <a:endParaRPr lang="en-US" altLang="en-US"/>
          </a:p>
        </p:txBody>
      </p:sp>
    </p:spTree>
  </p:cSld>
  <p:clrMapOvr>
    <a:masterClrMapping/>
  </p:clrMapOvr>
  <p:transition>
    <p:split orient="vert"/>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11204E7D-73B3-43BA-947C-42E622F79220}" type="slidenum">
              <a:rPr lang="en-US"/>
            </a:fld>
            <a:endParaRPr lang="en-US"/>
          </a:p>
        </p:txBody>
      </p:sp>
    </p:spTree>
  </p:cSld>
  <p:clrMapOvr>
    <a:masterClrMapping/>
  </p:clrMapOvr>
  <p:transition spd="slow"/>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8105BAEF-50CA-40FF-BFA3-224430E3F829}" type="slidenum">
              <a:rPr lang="en-US"/>
            </a:fld>
            <a:endParaRPr lang="en-US"/>
          </a:p>
        </p:txBody>
      </p:sp>
    </p:spTree>
  </p:cSld>
  <p:clrMapOvr>
    <a:masterClrMapping/>
  </p:clrMapOvr>
  <p:transition spd="slow"/>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endParaRPr lang="en-US" smtClean="0"/>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6B38BCC9-F9E3-4BDC-ADD9-0DAC563A26B0}" type="slidenum">
              <a:rPr lang="en-US"/>
            </a:fld>
            <a:endParaRPr lang="en-US"/>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endParaRPr lang="en-US" smtClean="0"/>
          </a:p>
        </p:txBody>
      </p:sp>
      <p:sp>
        <p:nvSpPr>
          <p:cNvPr id="4" name="Content Placeholder 3"/>
          <p:cNvSpPr>
            <a:spLocks noGrp="1"/>
          </p:cNvSpPr>
          <p:nvPr>
            <p:ph sz="half" idx="2"/>
          </p:nvPr>
        </p:nvSpPr>
        <p:spPr>
          <a:xfrm>
            <a:off x="630238" y="2505075"/>
            <a:ext cx="3868737" cy="3684588"/>
          </a:xfrm>
        </p:spPr>
        <p:txBody>
          <a:body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endParaRPr lang="en-US" smtClean="0"/>
          </a:p>
        </p:txBody>
      </p:sp>
      <p:sp>
        <p:nvSpPr>
          <p:cNvPr id="6" name="Content Placeholder 5"/>
          <p:cNvSpPr>
            <a:spLocks noGrp="1"/>
          </p:cNvSpPr>
          <p:nvPr>
            <p:ph sz="quarter" idx="4"/>
          </p:nvPr>
        </p:nvSpPr>
        <p:spPr>
          <a:xfrm>
            <a:off x="4629150" y="2505075"/>
            <a:ext cx="3887788" cy="3684588"/>
          </a:xfrm>
        </p:spPr>
        <p:txBody>
          <a:body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Rectangle 4"/>
          <p:cNvSpPr>
            <a:spLocks noGrp="1" noChangeArrowheads="1"/>
          </p:cNvSpPr>
          <p:nvPr>
            <p:ph type="dt" sz="half" idx="10"/>
          </p:nvPr>
        </p:nvSpPr>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9" name="Rectangle 6"/>
          <p:cNvSpPr>
            <a:spLocks noGrp="1" noChangeArrowheads="1"/>
          </p:cNvSpPr>
          <p:nvPr>
            <p:ph type="sldNum" sz="quarter" idx="12"/>
          </p:nvPr>
        </p:nvSpPr>
        <p:spPr/>
        <p:txBody>
          <a:bodyPr/>
          <a:lstStyle>
            <a:lvl1pPr>
              <a:defRPr/>
            </a:lvl1pPr>
          </a:lstStyle>
          <a:p>
            <a:pPr>
              <a:defRPr/>
            </a:pPr>
            <a:fld id="{2106C895-0689-4F2D-B572-E548276E3BAA}" type="slidenum">
              <a:rPr lang="en-US" altLang="en-US"/>
            </a:fld>
            <a:endParaRPr lang="en-US" altLang="en-US"/>
          </a:p>
        </p:txBody>
      </p:sp>
    </p:spTree>
  </p:cSld>
  <p:clrMapOvr>
    <a:masterClrMapping/>
  </p:clrMapOvr>
  <p:transition>
    <p:split orient="vert"/>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7593B2F9-1CD3-465E-B2B3-8FF9ACCB5CE8}" type="slidenum">
              <a:rPr lang="en-US"/>
            </a:fld>
            <a:endParaRPr lang="en-US"/>
          </a:p>
        </p:txBody>
      </p:sp>
    </p:spTree>
  </p:cSld>
  <p:clrMapOvr>
    <a:masterClrMapping/>
  </p:clrMapOvr>
  <p:transition spd="slow"/>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Rectangle 4"/>
          <p:cNvSpPr>
            <a:spLocks noGrp="1" noChangeArrowheads="1"/>
          </p:cNvSpPr>
          <p:nvPr>
            <p:ph type="dt" sz="half" idx="10"/>
          </p:nvPr>
        </p:nvSpPr>
        <p:spPr/>
        <p:txBody>
          <a:bodyPr/>
          <a:lstStyle>
            <a:lvl1pPr>
              <a:defRPr/>
            </a:lvl1pPr>
          </a:lstStyle>
          <a:p>
            <a:pPr>
              <a:defRPr/>
            </a:pPr>
            <a:endParaRPr lang="en-US"/>
          </a:p>
        </p:txBody>
      </p:sp>
      <p:sp>
        <p:nvSpPr>
          <p:cNvPr id="8" name="Rectangle 5"/>
          <p:cNvSpPr>
            <a:spLocks noGrp="1" noChangeArrowheads="1"/>
          </p:cNvSpPr>
          <p:nvPr>
            <p:ph type="ftr" sz="quarter" idx="11"/>
          </p:nvPr>
        </p:nvSpPr>
        <p:spPr/>
        <p:txBody>
          <a:bodyPr/>
          <a:lstStyle>
            <a:lvl1pPr>
              <a:defRPr/>
            </a:lvl1pPr>
          </a:lstStyle>
          <a:p>
            <a:pPr>
              <a:defRPr/>
            </a:pPr>
            <a:endParaRPr lang="en-US"/>
          </a:p>
        </p:txBody>
      </p:sp>
      <p:sp>
        <p:nvSpPr>
          <p:cNvPr id="9" name="Rectangle 6"/>
          <p:cNvSpPr>
            <a:spLocks noGrp="1" noChangeArrowheads="1"/>
          </p:cNvSpPr>
          <p:nvPr>
            <p:ph type="sldNum" sz="quarter" idx="12"/>
          </p:nvPr>
        </p:nvSpPr>
        <p:spPr/>
        <p:txBody>
          <a:bodyPr/>
          <a:lstStyle>
            <a:lvl1pPr>
              <a:defRPr/>
            </a:lvl1pPr>
          </a:lstStyle>
          <a:p>
            <a:pPr>
              <a:defRPr/>
            </a:pPr>
            <a:fld id="{AF8516AC-2212-488B-95D4-7ADFC45BE4FC}" type="slidenum">
              <a:rPr lang="en-US"/>
            </a:fld>
            <a:endParaRPr lang="en-US"/>
          </a:p>
        </p:txBody>
      </p:sp>
    </p:spTree>
  </p:cSld>
  <p:clrMapOvr>
    <a:masterClrMapping/>
  </p:clrMapOvr>
  <p:transition spd="slow"/>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p:txBody>
          <a:bodyPr/>
          <a:lstStyle>
            <a:lvl1pPr>
              <a:defRPr/>
            </a:lvl1pPr>
          </a:lstStyle>
          <a:p>
            <a:pPr>
              <a:defRPr/>
            </a:pPr>
            <a:endParaRPr lang="en-US"/>
          </a:p>
        </p:txBody>
      </p:sp>
      <p:sp>
        <p:nvSpPr>
          <p:cNvPr id="4" name="Rectangle 5"/>
          <p:cNvSpPr>
            <a:spLocks noGrp="1" noChangeArrowheads="1"/>
          </p:cNvSpPr>
          <p:nvPr>
            <p:ph type="ftr" sz="quarter" idx="11"/>
          </p:nvPr>
        </p:nvSpPr>
        <p:spPr/>
        <p:txBody>
          <a:bodyPr/>
          <a:lstStyle>
            <a:lvl1pPr>
              <a:defRPr/>
            </a:lvl1pPr>
          </a:lstStyle>
          <a:p>
            <a:pPr>
              <a:defRPr/>
            </a:pPr>
            <a:endParaRPr lang="en-US"/>
          </a:p>
        </p:txBody>
      </p:sp>
      <p:sp>
        <p:nvSpPr>
          <p:cNvPr id="5" name="Rectangle 6"/>
          <p:cNvSpPr>
            <a:spLocks noGrp="1" noChangeArrowheads="1"/>
          </p:cNvSpPr>
          <p:nvPr>
            <p:ph type="sldNum" sz="quarter" idx="12"/>
          </p:nvPr>
        </p:nvSpPr>
        <p:spPr/>
        <p:txBody>
          <a:bodyPr/>
          <a:lstStyle>
            <a:lvl1pPr>
              <a:defRPr/>
            </a:lvl1pPr>
          </a:lstStyle>
          <a:p>
            <a:pPr>
              <a:defRPr/>
            </a:pPr>
            <a:fld id="{892F9DE8-B203-4D51-89B8-7618E1157767}" type="slidenum">
              <a:rPr lang="en-US"/>
            </a:fld>
            <a:endParaRPr lang="en-US"/>
          </a:p>
        </p:txBody>
      </p:sp>
    </p:spTree>
  </p:cSld>
  <p:clrMapOvr>
    <a:masterClrMapping/>
  </p:clrMapOvr>
  <p:transition spd="slow"/>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p>
        </p:txBody>
      </p:sp>
      <p:sp>
        <p:nvSpPr>
          <p:cNvPr id="3" name="Rectangle 5"/>
          <p:cNvSpPr>
            <a:spLocks noGrp="1" noChangeArrowheads="1"/>
          </p:cNvSpPr>
          <p:nvPr>
            <p:ph type="ftr" sz="quarter" idx="11"/>
          </p:nvPr>
        </p:nvSpPr>
        <p:spPr/>
        <p:txBody>
          <a:bodyPr/>
          <a:lstStyle>
            <a:lvl1pPr>
              <a:defRPr/>
            </a:lvl1pPr>
          </a:lstStyle>
          <a:p>
            <a:pPr>
              <a:defRPr/>
            </a:pPr>
            <a:endParaRPr lang="en-US"/>
          </a:p>
        </p:txBody>
      </p:sp>
      <p:sp>
        <p:nvSpPr>
          <p:cNvPr id="4" name="Rectangle 6"/>
          <p:cNvSpPr>
            <a:spLocks noGrp="1" noChangeArrowheads="1"/>
          </p:cNvSpPr>
          <p:nvPr>
            <p:ph type="sldNum" sz="quarter" idx="12"/>
          </p:nvPr>
        </p:nvSpPr>
        <p:spPr/>
        <p:txBody>
          <a:bodyPr/>
          <a:lstStyle>
            <a:lvl1pPr>
              <a:defRPr/>
            </a:lvl1pPr>
          </a:lstStyle>
          <a:p>
            <a:pPr>
              <a:defRPr/>
            </a:pPr>
            <a:fld id="{0766EFDF-BAAC-4DC7-8D98-1897418A64A1}" type="slidenum">
              <a:rPr lang="en-US"/>
            </a:fld>
            <a:endParaRPr lang="en-US"/>
          </a:p>
        </p:txBody>
      </p:sp>
    </p:spTree>
  </p:cSld>
  <p:clrMapOvr>
    <a:masterClrMapping/>
  </p:clrMapOvr>
  <p:transition spd="slow"/>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C4AE9BA0-322F-4D61-BA16-4D069F2BDC2F}" type="slidenum">
              <a:rPr lang="en-US"/>
            </a:fld>
            <a:endParaRPr lang="en-US"/>
          </a:p>
        </p:txBody>
      </p:sp>
    </p:spTree>
  </p:cSld>
  <p:clrMapOvr>
    <a:masterClrMapping/>
  </p:clrMapOvr>
  <p:transition spd="slow"/>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4406E1ED-D1FC-4862-B409-EC4F0092A6B9}" type="slidenum">
              <a:rPr lang="en-US"/>
            </a:fld>
            <a:endParaRPr lang="en-US"/>
          </a:p>
        </p:txBody>
      </p:sp>
    </p:spTree>
  </p:cSld>
  <p:clrMapOvr>
    <a:masterClrMapping/>
  </p:clrMapOvr>
  <p:transition spd="slow"/>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FAE3B28F-0628-4E4A-9D46-208B164A4FC7}" type="slidenum">
              <a:rPr lang="en-US"/>
            </a:fld>
            <a:endParaRPr lang="en-US"/>
          </a:p>
        </p:txBody>
      </p:sp>
    </p:spTree>
  </p:cSld>
  <p:clrMapOvr>
    <a:masterClrMapping/>
  </p:clrMapOvr>
  <p:transition spd="slow"/>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A1781182-9920-46F7-977F-1A02F992EEB2}" type="slidenum">
              <a:rPr lang="en-US"/>
            </a:fld>
            <a:endParaRPr lang="en-US"/>
          </a:p>
        </p:txBody>
      </p:sp>
    </p:spTree>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5" name="Rectangle 6"/>
          <p:cNvSpPr>
            <a:spLocks noGrp="1" noChangeArrowheads="1"/>
          </p:cNvSpPr>
          <p:nvPr>
            <p:ph type="sldNum" sz="quarter" idx="12"/>
          </p:nvPr>
        </p:nvSpPr>
        <p:spPr/>
        <p:txBody>
          <a:bodyPr/>
          <a:lstStyle>
            <a:lvl1pPr>
              <a:defRPr/>
            </a:lvl1pPr>
          </a:lstStyle>
          <a:p>
            <a:pPr>
              <a:defRPr/>
            </a:pPr>
            <a:fld id="{F72CDF9A-68C4-4442-8ED6-F88FCE1DE2F0}" type="slidenum">
              <a:rPr lang="en-US" altLang="en-US"/>
            </a:fld>
            <a:endParaRPr lang="en-US" altLang="en-US"/>
          </a:p>
        </p:txBody>
      </p:sp>
    </p:spTree>
  </p:cSld>
  <p:clrMapOvr>
    <a:masterClrMapping/>
  </p:clrMapOvr>
  <p:transition>
    <p:split orient="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4" name="Rectangle 6"/>
          <p:cNvSpPr>
            <a:spLocks noGrp="1" noChangeArrowheads="1"/>
          </p:cNvSpPr>
          <p:nvPr>
            <p:ph type="sldNum" sz="quarter" idx="12"/>
          </p:nvPr>
        </p:nvSpPr>
        <p:spPr/>
        <p:txBody>
          <a:bodyPr/>
          <a:lstStyle>
            <a:lvl1pPr>
              <a:defRPr/>
            </a:lvl1pPr>
          </a:lstStyle>
          <a:p>
            <a:pPr>
              <a:defRPr/>
            </a:pPr>
            <a:fld id="{4DEA5328-3BFD-40C4-B746-EB5423FA4643}" type="slidenum">
              <a:rPr lang="en-US" altLang="en-US"/>
            </a:fld>
            <a:endParaRPr lang="en-US" altLang="en-US"/>
          </a:p>
        </p:txBody>
      </p:sp>
    </p:spTree>
  </p:cSld>
  <p:clrMapOvr>
    <a:masterClrMapping/>
  </p:clrMapOvr>
  <p:transition>
    <p:split orient="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endParaRPr 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7" name="Rectangle 6"/>
          <p:cNvSpPr>
            <a:spLocks noGrp="1" noChangeArrowheads="1"/>
          </p:cNvSpPr>
          <p:nvPr>
            <p:ph type="sldNum" sz="quarter" idx="12"/>
          </p:nvPr>
        </p:nvSpPr>
        <p:spPr/>
        <p:txBody>
          <a:bodyPr/>
          <a:lstStyle>
            <a:lvl1pPr>
              <a:defRPr/>
            </a:lvl1pPr>
          </a:lstStyle>
          <a:p>
            <a:pPr>
              <a:defRPr/>
            </a:pPr>
            <a:fld id="{9E3C1F94-809B-4FFC-9F29-D07227C0AAF8}" type="slidenum">
              <a:rPr lang="en-US" altLang="en-US"/>
            </a:fld>
            <a:endParaRPr lang="en-US" altLang="en-US"/>
          </a:p>
        </p:txBody>
      </p:sp>
    </p:spTree>
  </p:cSld>
  <p:clrMapOvr>
    <a:masterClrMapping/>
  </p:clrMapOvr>
  <p:transition>
    <p:split orient="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endParaRPr 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p:txBody>
          <a:bodyPr/>
          <a:lstStyle>
            <a:lvl1pPr>
              <a:defRPr/>
            </a:lvl1pPr>
          </a:lstStyle>
          <a:p>
            <a:pPr>
              <a:defRPr/>
            </a:pPr>
            <a:r>
              <a:rPr lang="en-US" altLang="en-US"/>
              <a:t>GVHD : Lâm Thị Phương Thùy</a:t>
            </a:r>
            <a:endParaRPr lang="en-US" altLang="en-US"/>
          </a:p>
        </p:txBody>
      </p:sp>
      <p:sp>
        <p:nvSpPr>
          <p:cNvPr id="7" name="Rectangle 6"/>
          <p:cNvSpPr>
            <a:spLocks noGrp="1" noChangeArrowheads="1"/>
          </p:cNvSpPr>
          <p:nvPr>
            <p:ph type="sldNum" sz="quarter" idx="12"/>
          </p:nvPr>
        </p:nvSpPr>
        <p:spPr/>
        <p:txBody>
          <a:bodyPr/>
          <a:lstStyle>
            <a:lvl1pPr>
              <a:defRPr/>
            </a:lvl1pPr>
          </a:lstStyle>
          <a:p>
            <a:pPr>
              <a:defRPr/>
            </a:pPr>
            <a:fld id="{B54C6B30-E1F3-4D5C-976D-B72AFB18764B}" type="slidenum">
              <a:rPr lang="en-US" altLang="en-US"/>
            </a:fld>
            <a:endParaRPr lang="en-US" altLang="en-US"/>
          </a:p>
        </p:txBody>
      </p:sp>
    </p:spTree>
  </p:cSld>
  <p:clrMapOvr>
    <a:masterClrMapping/>
  </p:clrMapOvr>
  <p:transition>
    <p:split orient="vert"/>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2.xml"/><Relationship Id="rId8" Type="http://schemas.openxmlformats.org/officeDocument/2006/relationships/slideLayout" Target="../slideLayouts/slideLayout31.xml"/><Relationship Id="rId7" Type="http://schemas.openxmlformats.org/officeDocument/2006/relationships/slideLayout" Target="../slideLayouts/slideLayout30.xml"/><Relationship Id="rId6" Type="http://schemas.openxmlformats.org/officeDocument/2006/relationships/slideLayout" Target="../slideLayouts/slideLayout29.xml"/><Relationship Id="rId5" Type="http://schemas.openxmlformats.org/officeDocument/2006/relationships/slideLayout" Target="../slideLayouts/slideLayout28.xml"/><Relationship Id="rId4" Type="http://schemas.openxmlformats.org/officeDocument/2006/relationships/slideLayout" Target="../slideLayouts/slideLayout27.xml"/><Relationship Id="rId3" Type="http://schemas.openxmlformats.org/officeDocument/2006/relationships/slideLayout" Target="../slideLayouts/slideLayout26.xml"/><Relationship Id="rId2" Type="http://schemas.openxmlformats.org/officeDocument/2006/relationships/slideLayout" Target="../slideLayouts/slideLayout25.xml"/><Relationship Id="rId13" Type="http://schemas.openxmlformats.org/officeDocument/2006/relationships/theme" Target="../theme/theme3.xml"/><Relationship Id="rId12" Type="http://schemas.openxmlformats.org/officeDocument/2006/relationships/slideLayout" Target="../slideLayouts/slideLayout35.xml"/><Relationship Id="rId11" Type="http://schemas.openxmlformats.org/officeDocument/2006/relationships/slideLayout" Target="../slideLayouts/slideLayout34.xml"/><Relationship Id="rId10" Type="http://schemas.openxmlformats.org/officeDocument/2006/relationships/slideLayout" Target="../slideLayouts/slideLayout33.xml"/><Relationship Id="rId1"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4.xml"/><Relationship Id="rId8" Type="http://schemas.openxmlformats.org/officeDocument/2006/relationships/slideLayout" Target="../slideLayouts/slideLayout43.xml"/><Relationship Id="rId7" Type="http://schemas.openxmlformats.org/officeDocument/2006/relationships/slideLayout" Target="../slideLayouts/slideLayout42.xml"/><Relationship Id="rId6" Type="http://schemas.openxmlformats.org/officeDocument/2006/relationships/slideLayout" Target="../slideLayouts/slideLayout41.xml"/><Relationship Id="rId5" Type="http://schemas.openxmlformats.org/officeDocument/2006/relationships/slideLayout" Target="../slideLayouts/slideLayout40.xml"/><Relationship Id="rId4" Type="http://schemas.openxmlformats.org/officeDocument/2006/relationships/slideLayout" Target="../slideLayouts/slideLayout39.xml"/><Relationship Id="rId3" Type="http://schemas.openxmlformats.org/officeDocument/2006/relationships/slideLayout" Target="../slideLayouts/slideLayout38.xml"/><Relationship Id="rId2" Type="http://schemas.openxmlformats.org/officeDocument/2006/relationships/slideLayout" Target="../slideLayouts/slideLayout37.xml"/><Relationship Id="rId12" Type="http://schemas.openxmlformats.org/officeDocument/2006/relationships/theme" Target="../theme/theme4.xml"/><Relationship Id="rId11" Type="http://schemas.openxmlformats.org/officeDocument/2006/relationships/slideLayout" Target="../slideLayouts/slideLayout46.xml"/><Relationship Id="rId10" Type="http://schemas.openxmlformats.org/officeDocument/2006/relationships/slideLayout" Target="../slideLayouts/slideLayout45.xml"/><Relationship Id="rId1" Type="http://schemas.openxmlformats.org/officeDocument/2006/relationships/slideLayout" Target="../slideLayouts/slideLayout36.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5.xml"/><Relationship Id="rId8" Type="http://schemas.openxmlformats.org/officeDocument/2006/relationships/slideLayout" Target="../slideLayouts/slideLayout54.xml"/><Relationship Id="rId7" Type="http://schemas.openxmlformats.org/officeDocument/2006/relationships/slideLayout" Target="../slideLayouts/slideLayout53.xml"/><Relationship Id="rId6" Type="http://schemas.openxmlformats.org/officeDocument/2006/relationships/slideLayout" Target="../slideLayouts/slideLayout52.xml"/><Relationship Id="rId5" Type="http://schemas.openxmlformats.org/officeDocument/2006/relationships/slideLayout" Target="../slideLayouts/slideLayout51.xml"/><Relationship Id="rId4" Type="http://schemas.openxmlformats.org/officeDocument/2006/relationships/slideLayout" Target="../slideLayouts/slideLayout50.xml"/><Relationship Id="rId3" Type="http://schemas.openxmlformats.org/officeDocument/2006/relationships/slideLayout" Target="../slideLayouts/slideLayout49.xml"/><Relationship Id="rId2" Type="http://schemas.openxmlformats.org/officeDocument/2006/relationships/slideLayout" Target="../slideLayouts/slideLayout48.xml"/><Relationship Id="rId13" Type="http://schemas.openxmlformats.org/officeDocument/2006/relationships/theme" Target="../theme/theme5.xml"/><Relationship Id="rId12" Type="http://schemas.openxmlformats.org/officeDocument/2006/relationships/image" Target="../media/image2.jpeg"/><Relationship Id="rId11" Type="http://schemas.openxmlformats.org/officeDocument/2006/relationships/slideLayout" Target="../slideLayouts/slideLayout57.xml"/><Relationship Id="rId10" Type="http://schemas.openxmlformats.org/officeDocument/2006/relationships/slideLayout" Target="../slideLayouts/slideLayout56.xml"/><Relationship Id="rId1"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2">
            <a:duotone>
              <a:schemeClr val="bg1"/>
              <a:srgbClr val="FFFFFF"/>
            </a:duotone>
          </a:blip>
          <a:srcRect/>
          <a:stretch>
            <a:fillRect/>
          </a:stretch>
        </a:blipFill>
        <a:effectLst/>
      </p:bgPr>
    </p:bg>
    <p:spTree>
      <p:nvGrpSpPr>
        <p:cNvPr id="1" name=""/>
        <p:cNvGrpSpPr/>
        <p:nvPr/>
      </p:nvGrpSpPr>
      <p:grpSpPr>
        <a:xfrm>
          <a:off x="0" y="0"/>
          <a:ext cx="0" cy="0"/>
          <a:chOff x="0" y="0"/>
          <a:chExt cx="0" cy="0"/>
        </a:xfrm>
      </p:grpSpPr>
      <p:sp>
        <p:nvSpPr>
          <p:cNvPr id="317442" name="Rectangle 2"/>
          <p:cNvSpPr>
            <a:spLocks noGrp="1" noChangeArrowheads="1"/>
          </p:cNvSpPr>
          <p:nvPr>
            <p:ph type="title"/>
          </p:nvPr>
        </p:nvSpPr>
        <p:spPr bwMode="auto">
          <a:xfrm>
            <a:off x="457200" y="292100"/>
            <a:ext cx="8229600" cy="1384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en-US" altLang="en-US" smtClean="0"/>
              <a:t>Click to edit Master title style</a:t>
            </a:r>
            <a:endParaRPr lang="en-US" altLang="en-US" smtClean="0"/>
          </a:p>
        </p:txBody>
      </p:sp>
      <p:sp>
        <p:nvSpPr>
          <p:cNvPr id="317443" name="Rectangle 3"/>
          <p:cNvSpPr>
            <a:spLocks noGrp="1" noChangeArrowheads="1"/>
          </p:cNvSpPr>
          <p:nvPr>
            <p:ph type="body" idx="1"/>
          </p:nvPr>
        </p:nvSpPr>
        <p:spPr bwMode="auto">
          <a:xfrm>
            <a:off x="457200" y="1905000"/>
            <a:ext cx="82296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en-US" altLang="en-US" smtClean="0"/>
              <a:t>Click to edit Master text styles</a:t>
            </a:r>
            <a:endParaRPr lang="en-US" altLang="en-US" smtClean="0"/>
          </a:p>
          <a:p>
            <a:pPr lvl="1"/>
            <a:r>
              <a:rPr lang="en-US" altLang="en-US" smtClean="0"/>
              <a:t>Second level</a:t>
            </a:r>
            <a:endParaRPr lang="en-US" altLang="en-US" smtClean="0"/>
          </a:p>
          <a:p>
            <a:pPr lvl="2"/>
            <a:r>
              <a:rPr lang="en-US" altLang="en-US" smtClean="0"/>
              <a:t>Third level</a:t>
            </a:r>
            <a:endParaRPr lang="en-US" altLang="en-US" smtClean="0"/>
          </a:p>
          <a:p>
            <a:pPr lvl="3"/>
            <a:r>
              <a:rPr lang="en-US" altLang="en-US" smtClean="0"/>
              <a:t>Fourth level</a:t>
            </a:r>
            <a:endParaRPr lang="en-US" altLang="en-US" smtClean="0"/>
          </a:p>
          <a:p>
            <a:pPr lvl="4"/>
            <a:r>
              <a:rPr lang="en-US" altLang="en-US" smtClean="0"/>
              <a:t>Fifth level</a:t>
            </a:r>
            <a:endParaRPr lang="en-US" altLang="en-US" smtClean="0"/>
          </a:p>
        </p:txBody>
      </p:sp>
      <p:sp>
        <p:nvSpPr>
          <p:cNvPr id="317444"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l" eaLnBrk="1" hangingPunct="1">
              <a:spcBef>
                <a:spcPct val="0"/>
              </a:spcBef>
              <a:buClrTx/>
              <a:buFontTx/>
              <a:buNone/>
              <a:defRPr sz="1400">
                <a:effectLst>
                  <a:outerShdw blurRad="38100" dist="38100" dir="2700000" algn="tl">
                    <a:srgbClr val="000000"/>
                  </a:outerShdw>
                </a:effectLst>
                <a:latin typeface="Arial" panose="020B0604020202020204" pitchFamily="34" charset="0"/>
              </a:defRPr>
            </a:lvl1pPr>
          </a:lstStyle>
          <a:p>
            <a:pPr>
              <a:defRPr/>
            </a:pPr>
            <a:endParaRPr lang="en-US" altLang="en-US"/>
          </a:p>
        </p:txBody>
      </p:sp>
      <p:sp>
        <p:nvSpPr>
          <p:cNvPr id="317445"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ctr" eaLnBrk="1" hangingPunct="1">
              <a:spcBef>
                <a:spcPct val="0"/>
              </a:spcBef>
              <a:buClrTx/>
              <a:buFontTx/>
              <a:buNone/>
              <a:defRPr sz="1400">
                <a:effectLst>
                  <a:outerShdw blurRad="38100" dist="38100" dir="2700000" algn="tl">
                    <a:srgbClr val="000000"/>
                  </a:outerShdw>
                </a:effectLst>
                <a:latin typeface="Arial" panose="020B0604020202020204" pitchFamily="34" charset="0"/>
              </a:defRPr>
            </a:lvl1pPr>
          </a:lstStyle>
          <a:p>
            <a:pPr>
              <a:defRPr/>
            </a:pPr>
            <a:r>
              <a:rPr lang="en-US" altLang="en-US"/>
              <a:t>GVHD : Lâm Thị Phương Thùy</a:t>
            </a:r>
            <a:endParaRPr lang="en-US" altLang="en-US"/>
          </a:p>
        </p:txBody>
      </p:sp>
      <p:sp>
        <p:nvSpPr>
          <p:cNvPr id="317446"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1" hangingPunct="1">
              <a:spcBef>
                <a:spcPct val="0"/>
              </a:spcBef>
              <a:buClrTx/>
              <a:buFontTx/>
              <a:buNone/>
              <a:defRPr sz="1400">
                <a:effectLst>
                  <a:outerShdw blurRad="38100" dist="38100" dir="2700000" algn="tl">
                    <a:srgbClr val="000000"/>
                  </a:outerShdw>
                </a:effectLst>
                <a:latin typeface="Arial" panose="020B0604020202020204" pitchFamily="34" charset="0"/>
              </a:defRPr>
            </a:lvl1pPr>
          </a:lstStyle>
          <a:p>
            <a:pPr>
              <a:defRPr/>
            </a:pPr>
            <a:fld id="{9159C111-F4AA-4720-A18A-9D044B2343FF}" type="slidenum">
              <a:rPr lang="en-US" altLang="en-US"/>
            </a:fld>
            <a:endParaRPr lang="en-US" altLang="en-US"/>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split orient="vert"/>
  </p:transition>
  <p:hf sldNum="0" hdr="0" dt="0"/>
  <p:txStyles>
    <p:titleStyle>
      <a:lvl1pPr algn="l" rtl="0" eaLnBrk="0" fontAlgn="base" hangingPunct="0">
        <a:spcBef>
          <a:spcPct val="0"/>
        </a:spcBef>
        <a:spcAft>
          <a:spcPct val="0"/>
        </a:spcAft>
        <a:defRPr sz="4400" kern="1200">
          <a:solidFill>
            <a:schemeClr val="tx2"/>
          </a:solidFill>
          <a:effectLst>
            <a:outerShdw blurRad="38100" dist="38100" dir="2700000" algn="tl">
              <a:srgbClr val="000000"/>
            </a:outerShdw>
          </a:effectLst>
          <a:latin typeface="+mj-lt"/>
          <a:ea typeface="+mj-ea"/>
          <a:cs typeface="+mj-cs"/>
        </a:defRPr>
      </a:lvl1pPr>
      <a:lvl2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anose="020B0604030504040204" pitchFamily="34" charset="0"/>
        </a:defRPr>
      </a:lvl2pPr>
      <a:lvl3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anose="020B0604030504040204" pitchFamily="34" charset="0"/>
        </a:defRPr>
      </a:lvl3pPr>
      <a:lvl4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anose="020B0604030504040204" pitchFamily="34" charset="0"/>
        </a:defRPr>
      </a:lvl4pPr>
      <a:lvl5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anose="020B0604030504040204" pitchFamily="34" charset="0"/>
        </a:defRPr>
      </a:lvl5pPr>
      <a:lvl6pPr marL="457200" algn="l" rtl="0" fontAlgn="base">
        <a:spcBef>
          <a:spcPct val="0"/>
        </a:spcBef>
        <a:spcAft>
          <a:spcPct val="0"/>
        </a:spcAft>
        <a:defRPr sz="4400">
          <a:solidFill>
            <a:schemeClr val="tx2"/>
          </a:solidFill>
          <a:effectLst>
            <a:outerShdw blurRad="38100" dist="38100" dir="2700000" algn="tl">
              <a:srgbClr val="000000"/>
            </a:outerShdw>
          </a:effectLst>
          <a:latin typeface="Tahoma" panose="020B0604030504040204" pitchFamily="34" charset="0"/>
        </a:defRPr>
      </a:lvl6pPr>
      <a:lvl7pPr marL="914400" algn="l" rtl="0" fontAlgn="base">
        <a:spcBef>
          <a:spcPct val="0"/>
        </a:spcBef>
        <a:spcAft>
          <a:spcPct val="0"/>
        </a:spcAft>
        <a:defRPr sz="4400">
          <a:solidFill>
            <a:schemeClr val="tx2"/>
          </a:solidFill>
          <a:effectLst>
            <a:outerShdw blurRad="38100" dist="38100" dir="2700000" algn="tl">
              <a:srgbClr val="000000"/>
            </a:outerShdw>
          </a:effectLst>
          <a:latin typeface="Tahoma" panose="020B0604030504040204" pitchFamily="34" charset="0"/>
        </a:defRPr>
      </a:lvl7pPr>
      <a:lvl8pPr marL="1371600" algn="l" rtl="0" fontAlgn="base">
        <a:spcBef>
          <a:spcPct val="0"/>
        </a:spcBef>
        <a:spcAft>
          <a:spcPct val="0"/>
        </a:spcAft>
        <a:defRPr sz="4400">
          <a:solidFill>
            <a:schemeClr val="tx2"/>
          </a:solidFill>
          <a:effectLst>
            <a:outerShdw blurRad="38100" dist="38100" dir="2700000" algn="tl">
              <a:srgbClr val="000000"/>
            </a:outerShdw>
          </a:effectLst>
          <a:latin typeface="Tahoma" panose="020B0604030504040204" pitchFamily="34" charset="0"/>
        </a:defRPr>
      </a:lvl8pPr>
      <a:lvl9pPr marL="1828800" algn="l" rtl="0" fontAlgn="base">
        <a:spcBef>
          <a:spcPct val="0"/>
        </a:spcBef>
        <a:spcAft>
          <a:spcPct val="0"/>
        </a:spcAft>
        <a:defRPr sz="4400">
          <a:solidFill>
            <a:schemeClr val="tx2"/>
          </a:solidFill>
          <a:effectLst>
            <a:outerShdw blurRad="38100" dist="38100" dir="2700000" algn="tl">
              <a:srgbClr val="000000"/>
            </a:outerShdw>
          </a:effectLst>
          <a:latin typeface="Tahoma" panose="020B0604030504040204" pitchFamily="34" charset="0"/>
        </a:defRPr>
      </a:lvl9pPr>
    </p:titleStyle>
    <p:bodyStyle>
      <a:lvl1pPr marL="342900" indent="-342900" algn="l" rtl="0" eaLnBrk="0" fontAlgn="base" hangingPunct="0">
        <a:spcBef>
          <a:spcPct val="20000"/>
        </a:spcBef>
        <a:spcAft>
          <a:spcPct val="0"/>
        </a:spcAft>
        <a:buClr>
          <a:schemeClr val="hlink"/>
        </a:buClr>
        <a:buSzPct val="120000"/>
        <a:buChar char="•"/>
        <a:defRPr sz="3200" kern="1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Font typeface="Tahoma" panose="020B0604030504040204" pitchFamily="34" charset="0"/>
        <a:buChar char="–"/>
        <a:defRPr sz="2800" kern="1200">
          <a:solidFill>
            <a:schemeClr val="tx1"/>
          </a:solidFill>
          <a:effectLst>
            <a:outerShdw blurRad="38100" dist="38100" dir="2700000" algn="tl">
              <a:srgbClr val="000000"/>
            </a:outerShdw>
          </a:effectLst>
          <a:latin typeface="+mn-lt"/>
          <a:ea typeface="+mn-ea"/>
          <a:cs typeface="+mn-cs"/>
        </a:defRPr>
      </a:lvl2pPr>
      <a:lvl3pPr marL="1143000" indent="-228600" algn="l" rtl="0" eaLnBrk="0" fontAlgn="base" hangingPunct="0">
        <a:spcBef>
          <a:spcPct val="20000"/>
        </a:spcBef>
        <a:spcAft>
          <a:spcPct val="0"/>
        </a:spcAft>
        <a:buClr>
          <a:schemeClr val="hlink"/>
        </a:buClr>
        <a:buSzPct val="120000"/>
        <a:buChar char="•"/>
        <a:defRPr sz="2400" kern="1200">
          <a:solidFill>
            <a:schemeClr val="tx1"/>
          </a:solidFill>
          <a:effectLst>
            <a:outerShdw blurRad="38100" dist="38100" dir="2700000" algn="tl">
              <a:srgbClr val="000000"/>
            </a:outerShdw>
          </a:effectLst>
          <a:latin typeface="+mn-lt"/>
          <a:ea typeface="+mn-ea"/>
          <a:cs typeface="+mn-cs"/>
        </a:defRPr>
      </a:lvl3pPr>
      <a:lvl4pPr marL="1600200" indent="-228600" algn="l" rtl="0" eaLnBrk="0" fontAlgn="base" hangingPunct="0">
        <a:spcBef>
          <a:spcPct val="20000"/>
        </a:spcBef>
        <a:spcAft>
          <a:spcPct val="0"/>
        </a:spcAft>
        <a:buFont typeface="Tahoma" panose="020B0604030504040204" pitchFamily="34" charset="0"/>
        <a:buChar char="–"/>
        <a:defRPr sz="2000" kern="1200">
          <a:solidFill>
            <a:schemeClr val="tx1"/>
          </a:solidFill>
          <a:effectLst>
            <a:outerShdw blurRad="38100" dist="38100" dir="2700000" algn="tl">
              <a:srgbClr val="000000"/>
            </a:outerShdw>
          </a:effectLst>
          <a:latin typeface="+mn-lt"/>
          <a:ea typeface="+mn-ea"/>
          <a:cs typeface="+mn-cs"/>
        </a:defRPr>
      </a:lvl4pPr>
      <a:lvl5pPr marL="2057400" indent="-228600" algn="l" rtl="0" eaLnBrk="0" fontAlgn="base" hangingPunct="0">
        <a:spcBef>
          <a:spcPct val="20000"/>
        </a:spcBef>
        <a:spcAft>
          <a:spcPct val="0"/>
        </a:spcAft>
        <a:buClr>
          <a:schemeClr val="hlink"/>
        </a:buClr>
        <a:buSzPct val="80000"/>
        <a:buFont typeface="Wingdings" panose="05000000000000000000" pitchFamily="2" charset="2"/>
        <a:buChar char="v"/>
        <a:defRPr sz="2000" kern="1200">
          <a:solidFill>
            <a:schemeClr val="tx1"/>
          </a:solidFill>
          <a:effectLst>
            <a:outerShdw blurRad="38100" dist="38100" dir="2700000" algn="tl">
              <a:srgbClr val="00000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050" name="Group 2"/>
          <p:cNvGrpSpPr/>
          <p:nvPr/>
        </p:nvGrpSpPr>
        <p:grpSpPr bwMode="auto">
          <a:xfrm>
            <a:off x="1071563" y="304800"/>
            <a:ext cx="7615237" cy="1106488"/>
            <a:chOff x="675" y="192"/>
            <a:chExt cx="4797" cy="697"/>
          </a:xfrm>
        </p:grpSpPr>
        <p:sp>
          <p:nvSpPr>
            <p:cNvPr id="2056" name="Oval 3"/>
            <p:cNvSpPr>
              <a:spLocks noChangeArrowheads="1"/>
            </p:cNvSpPr>
            <p:nvPr/>
          </p:nvSpPr>
          <p:spPr bwMode="hidden">
            <a:xfrm flipH="1">
              <a:off x="3067" y="192"/>
              <a:ext cx="696" cy="696"/>
            </a:xfrm>
            <a:prstGeom prst="ellipse">
              <a:avLst/>
            </a:prstGeom>
            <a:solidFill>
              <a:schemeClr val="accent2"/>
            </a:solidFill>
            <a:ln>
              <a:noFill/>
            </a:ln>
            <a:effectLst/>
            <a:extLst>
              <a:ext uri="{91240B29-F687-4F45-9708-019B960494DF}">
                <a14:hiddenLine xmlns:a14="http://schemas.microsoft.com/office/drawing/2010/main" w="28575">
                  <a:solidFill>
                    <a:schemeClr val="accent2"/>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eaLnBrk="1" hangingPunct="1">
                <a:spcBef>
                  <a:spcPct val="0"/>
                </a:spcBef>
                <a:buClrTx/>
                <a:buFontTx/>
                <a:buNone/>
                <a:defRPr/>
              </a:pPr>
              <a:endParaRPr lang="en-US" altLang="en-US" sz="2400" smtClean="0">
                <a:latin typeface="Times New Roman" panose="02020603050405020304" pitchFamily="18" charset="0"/>
              </a:endParaRPr>
            </a:p>
          </p:txBody>
        </p:sp>
        <p:sp>
          <p:nvSpPr>
            <p:cNvPr id="2057" name="Oval 4"/>
            <p:cNvSpPr>
              <a:spLocks noChangeArrowheads="1"/>
            </p:cNvSpPr>
            <p:nvPr/>
          </p:nvSpPr>
          <p:spPr bwMode="hidden">
            <a:xfrm flipH="1">
              <a:off x="4777" y="192"/>
              <a:ext cx="695" cy="696"/>
            </a:xfrm>
            <a:prstGeom prst="ellipse">
              <a:avLst/>
            </a:prstGeom>
            <a:solidFill>
              <a:schemeClr val="accent2"/>
            </a:solidFill>
            <a:ln>
              <a:noFill/>
            </a:ln>
            <a:effectLst/>
            <a:extLst>
              <a:ext uri="{91240B29-F687-4F45-9708-019B960494DF}">
                <a14:hiddenLine xmlns:a14="http://schemas.microsoft.com/office/drawing/2010/main" w="28575">
                  <a:solidFill>
                    <a:schemeClr val="accent2"/>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eaLnBrk="1" hangingPunct="1">
                <a:spcBef>
                  <a:spcPct val="0"/>
                </a:spcBef>
                <a:buClrTx/>
                <a:buFontTx/>
                <a:buNone/>
                <a:defRPr/>
              </a:pPr>
              <a:endParaRPr lang="en-US" altLang="en-US" sz="2400" smtClean="0">
                <a:latin typeface="Times New Roman" panose="02020603050405020304" pitchFamily="18" charset="0"/>
              </a:endParaRPr>
            </a:p>
          </p:txBody>
        </p:sp>
        <p:sp>
          <p:nvSpPr>
            <p:cNvPr id="2058" name="Oval 5"/>
            <p:cNvSpPr>
              <a:spLocks noChangeArrowheads="1"/>
            </p:cNvSpPr>
            <p:nvPr/>
          </p:nvSpPr>
          <p:spPr bwMode="hidden">
            <a:xfrm flipH="1">
              <a:off x="675" y="193"/>
              <a:ext cx="695" cy="696"/>
            </a:xfrm>
            <a:prstGeom prst="ellipse">
              <a:avLst/>
            </a:prstGeom>
            <a:solidFill>
              <a:schemeClr val="accent2"/>
            </a:solidFill>
            <a:ln>
              <a:noFill/>
            </a:ln>
            <a:effectLst/>
            <a:extLst>
              <a:ext uri="{91240B29-F687-4F45-9708-019B960494DF}">
                <a14:hiddenLine xmlns:a14="http://schemas.microsoft.com/office/drawing/2010/main" w="28575">
                  <a:solidFill>
                    <a:schemeClr val="accent2"/>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eaLnBrk="1" hangingPunct="1">
                <a:spcBef>
                  <a:spcPct val="0"/>
                </a:spcBef>
                <a:buClrTx/>
                <a:buFontTx/>
                <a:buNone/>
                <a:defRPr/>
              </a:pPr>
              <a:endParaRPr lang="en-US" altLang="en-US" sz="2400" smtClean="0">
                <a:latin typeface="Times New Roman" panose="02020603050405020304" pitchFamily="18" charset="0"/>
              </a:endParaRPr>
            </a:p>
          </p:txBody>
        </p:sp>
        <p:sp>
          <p:nvSpPr>
            <p:cNvPr id="2059" name="Oval 6"/>
            <p:cNvSpPr>
              <a:spLocks noChangeArrowheads="1"/>
            </p:cNvSpPr>
            <p:nvPr/>
          </p:nvSpPr>
          <p:spPr bwMode="hidden">
            <a:xfrm flipH="1">
              <a:off x="3984" y="192"/>
              <a:ext cx="695" cy="696"/>
            </a:xfrm>
            <a:prstGeom prst="ellipse">
              <a:avLst/>
            </a:prstGeom>
            <a:noFill/>
            <a:ln w="28575">
              <a:solidFill>
                <a:schemeClr val="accent2"/>
              </a:solidFill>
              <a:round/>
            </a:ln>
            <a:effectLst/>
            <a:extLst>
              <a:ext uri="{909E8E84-426E-40DD-AFC4-6F175D3DCCD1}">
                <a14:hiddenFill xmlns:a14="http://schemas.microsoft.com/office/drawing/2010/main">
                  <a:solidFill>
                    <a:srgbClr val="E0E0F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eaLnBrk="1" hangingPunct="1">
                <a:spcBef>
                  <a:spcPct val="0"/>
                </a:spcBef>
                <a:buClrTx/>
                <a:buFontTx/>
                <a:buNone/>
                <a:defRPr/>
              </a:pPr>
              <a:endParaRPr lang="en-US" altLang="en-US" sz="2400" smtClean="0">
                <a:latin typeface="Times New Roman" panose="02020603050405020304" pitchFamily="18" charset="0"/>
              </a:endParaRPr>
            </a:p>
          </p:txBody>
        </p:sp>
        <p:sp>
          <p:nvSpPr>
            <p:cNvPr id="2060" name="Oval 7"/>
            <p:cNvSpPr>
              <a:spLocks noChangeArrowheads="1"/>
            </p:cNvSpPr>
            <p:nvPr/>
          </p:nvSpPr>
          <p:spPr bwMode="hidden">
            <a:xfrm flipH="1">
              <a:off x="1486" y="192"/>
              <a:ext cx="695" cy="696"/>
            </a:xfrm>
            <a:prstGeom prst="ellipse">
              <a:avLst/>
            </a:prstGeom>
            <a:noFill/>
            <a:ln w="28575">
              <a:solidFill>
                <a:schemeClr val="accent2"/>
              </a:solidFill>
              <a:round/>
            </a:ln>
            <a:effectLst/>
            <a:extLst>
              <a:ext uri="{909E8E84-426E-40DD-AFC4-6F175D3DCCD1}">
                <a14:hiddenFill xmlns:a14="http://schemas.microsoft.com/office/drawing/2010/main">
                  <a:solidFill>
                    <a:schemeClr val="accent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eaLnBrk="1" hangingPunct="1">
                <a:spcBef>
                  <a:spcPct val="0"/>
                </a:spcBef>
                <a:buClrTx/>
                <a:buFontTx/>
                <a:buNone/>
                <a:defRPr/>
              </a:pPr>
              <a:endParaRPr lang="en-US" altLang="en-US" sz="2400" smtClean="0">
                <a:latin typeface="Times New Roman" panose="02020603050405020304" pitchFamily="18" charset="0"/>
              </a:endParaRPr>
            </a:p>
          </p:txBody>
        </p:sp>
      </p:grpSp>
      <p:sp>
        <p:nvSpPr>
          <p:cNvPr id="2051" name="Rectangle 8"/>
          <p:cNvSpPr>
            <a:spLocks noGrp="1" noChangeArrowheads="1"/>
          </p:cNvSpPr>
          <p:nvPr>
            <p:ph type="body" idx="1"/>
          </p:nvPr>
        </p:nvSpPr>
        <p:spPr bwMode="auto">
          <a:xfrm>
            <a:off x="457200" y="1600200"/>
            <a:ext cx="82296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en-US" altLang="en-US" smtClean="0"/>
              <a:t>Click to edit Master text styles</a:t>
            </a:r>
            <a:endParaRPr lang="en-US" altLang="en-US" smtClean="0"/>
          </a:p>
          <a:p>
            <a:pPr lvl="1"/>
            <a:r>
              <a:rPr lang="en-US" altLang="en-US" smtClean="0"/>
              <a:t>Second level</a:t>
            </a:r>
            <a:endParaRPr lang="en-US" altLang="en-US" smtClean="0"/>
          </a:p>
          <a:p>
            <a:pPr lvl="2"/>
            <a:r>
              <a:rPr lang="en-US" altLang="en-US" smtClean="0"/>
              <a:t>Third level</a:t>
            </a:r>
            <a:endParaRPr lang="en-US" altLang="en-US" smtClean="0"/>
          </a:p>
          <a:p>
            <a:pPr lvl="3"/>
            <a:r>
              <a:rPr lang="en-US" altLang="en-US" smtClean="0"/>
              <a:t>Fourth level</a:t>
            </a:r>
            <a:endParaRPr lang="en-US" altLang="en-US" smtClean="0"/>
          </a:p>
          <a:p>
            <a:pPr lvl="4"/>
            <a:r>
              <a:rPr lang="en-US" altLang="en-US" smtClean="0"/>
              <a:t>Fifth level</a:t>
            </a:r>
            <a:endParaRPr lang="en-US" altLang="en-US" smtClean="0"/>
          </a:p>
        </p:txBody>
      </p:sp>
      <p:sp>
        <p:nvSpPr>
          <p:cNvPr id="439305" name="Rectangle 9"/>
          <p:cNvSpPr>
            <a:spLocks noGrp="1" noChangeArrowheads="1"/>
          </p:cNvSpPr>
          <p:nvPr>
            <p:ph type="dt" sz="half" idx="2"/>
          </p:nvPr>
        </p:nvSpPr>
        <p:spPr bwMode="auto">
          <a:xfrm>
            <a:off x="457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l" eaLnBrk="1" hangingPunct="1">
              <a:spcBef>
                <a:spcPct val="0"/>
              </a:spcBef>
              <a:buClrTx/>
              <a:buFontTx/>
              <a:buNone/>
              <a:defRPr sz="1000">
                <a:effectLst/>
                <a:latin typeface="+mn-lt"/>
              </a:defRPr>
            </a:lvl1pPr>
          </a:lstStyle>
          <a:p>
            <a:pPr>
              <a:defRPr/>
            </a:pPr>
            <a:endParaRPr lang="en-US" altLang="en-US"/>
          </a:p>
        </p:txBody>
      </p:sp>
      <p:sp>
        <p:nvSpPr>
          <p:cNvPr id="439306" name="Rectangle 10"/>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spcBef>
                <a:spcPct val="0"/>
              </a:spcBef>
              <a:buClrTx/>
              <a:buFontTx/>
              <a:buNone/>
              <a:defRPr sz="1000">
                <a:effectLst/>
                <a:latin typeface="+mn-lt"/>
              </a:defRPr>
            </a:lvl1pPr>
          </a:lstStyle>
          <a:p>
            <a:pPr>
              <a:defRPr/>
            </a:pPr>
            <a:r>
              <a:rPr lang="en-US" altLang="en-US"/>
              <a:t>GVHD : Lâm Thị Phương Thùy</a:t>
            </a:r>
            <a:endParaRPr lang="en-US" altLang="en-US"/>
          </a:p>
        </p:txBody>
      </p:sp>
      <p:sp>
        <p:nvSpPr>
          <p:cNvPr id="439307" name="Rectangle 11"/>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spcBef>
                <a:spcPct val="0"/>
              </a:spcBef>
              <a:buClrTx/>
              <a:buFontTx/>
              <a:buNone/>
              <a:defRPr sz="1000">
                <a:effectLst/>
                <a:latin typeface="+mn-lt"/>
              </a:defRPr>
            </a:lvl1pPr>
          </a:lstStyle>
          <a:p>
            <a:pPr>
              <a:defRPr/>
            </a:pPr>
            <a:fld id="{D24958D8-14AA-4DAE-A1FE-FEEEC57FA65C}" type="slidenum">
              <a:rPr lang="en-US" altLang="en-US"/>
            </a:fld>
            <a:endParaRPr lang="en-US" altLang="en-US"/>
          </a:p>
        </p:txBody>
      </p:sp>
      <p:sp>
        <p:nvSpPr>
          <p:cNvPr id="2055" name="Rectangle 1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en-US" altLang="en-US" smtClean="0"/>
              <a:t>Click to edit Master title style</a:t>
            </a:r>
            <a:endParaRPr lang="en-US" altLang="en-US" smtClean="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p:timing>
    <p:tnLst>
      <p:par>
        <p:cTn id="1" dur="indefinite" restart="never" nodeType="tmRoot"/>
      </p:par>
    </p:tnLst>
  </p:timing>
  <p:hf sldNum="0" hdr="0" dt="0"/>
  <p:txStyles>
    <p:titleStyle>
      <a:lvl1pPr algn="l" rtl="0" eaLnBrk="0" fontAlgn="base" hangingPunct="0">
        <a:spcBef>
          <a:spcPct val="0"/>
        </a:spcBef>
        <a:spcAft>
          <a:spcPct val="0"/>
        </a:spcAft>
        <a:defRPr sz="3800" kern="12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Arial" panose="020B0604020202020204" pitchFamily="34" charset="0"/>
          <a:cs typeface="Arial" panose="020B0604020202020204" pitchFamily="34" charset="0"/>
        </a:defRPr>
      </a:lvl2pPr>
      <a:lvl3pPr algn="l" rtl="0" eaLnBrk="0" fontAlgn="base" hangingPunct="0">
        <a:spcBef>
          <a:spcPct val="0"/>
        </a:spcBef>
        <a:spcAft>
          <a:spcPct val="0"/>
        </a:spcAft>
        <a:defRPr sz="3800">
          <a:solidFill>
            <a:schemeClr val="tx2"/>
          </a:solidFill>
          <a:latin typeface="Arial" panose="020B0604020202020204" pitchFamily="34" charset="0"/>
          <a:cs typeface="Arial" panose="020B0604020202020204" pitchFamily="34" charset="0"/>
        </a:defRPr>
      </a:lvl3pPr>
      <a:lvl4pPr algn="l" rtl="0" eaLnBrk="0" fontAlgn="base" hangingPunct="0">
        <a:spcBef>
          <a:spcPct val="0"/>
        </a:spcBef>
        <a:spcAft>
          <a:spcPct val="0"/>
        </a:spcAft>
        <a:defRPr sz="3800">
          <a:solidFill>
            <a:schemeClr val="tx2"/>
          </a:solidFill>
          <a:latin typeface="Arial" panose="020B0604020202020204" pitchFamily="34" charset="0"/>
          <a:cs typeface="Arial" panose="020B0604020202020204" pitchFamily="34" charset="0"/>
        </a:defRPr>
      </a:lvl4pPr>
      <a:lvl5pPr algn="l" rtl="0" eaLnBrk="0" fontAlgn="base" hangingPunct="0">
        <a:spcBef>
          <a:spcPct val="0"/>
        </a:spcBef>
        <a:spcAft>
          <a:spcPct val="0"/>
        </a:spcAft>
        <a:defRPr sz="3800">
          <a:solidFill>
            <a:schemeClr val="tx2"/>
          </a:solidFill>
          <a:latin typeface="Arial" panose="020B0604020202020204" pitchFamily="34" charset="0"/>
          <a:cs typeface="Arial" panose="020B0604020202020204" pitchFamily="34" charset="0"/>
        </a:defRPr>
      </a:lvl5pPr>
      <a:lvl6pPr marL="457200" algn="l" rtl="0" fontAlgn="base">
        <a:spcBef>
          <a:spcPct val="0"/>
        </a:spcBef>
        <a:spcAft>
          <a:spcPct val="0"/>
        </a:spcAft>
        <a:defRPr sz="3800">
          <a:solidFill>
            <a:schemeClr val="tx2"/>
          </a:solidFill>
          <a:latin typeface="Arial" panose="020B0604020202020204" pitchFamily="34" charset="0"/>
          <a:cs typeface="Arial" panose="020B0604020202020204" pitchFamily="34" charset="0"/>
        </a:defRPr>
      </a:lvl6pPr>
      <a:lvl7pPr marL="914400" algn="l" rtl="0" fontAlgn="base">
        <a:spcBef>
          <a:spcPct val="0"/>
        </a:spcBef>
        <a:spcAft>
          <a:spcPct val="0"/>
        </a:spcAft>
        <a:defRPr sz="3800">
          <a:solidFill>
            <a:schemeClr val="tx2"/>
          </a:solidFill>
          <a:latin typeface="Arial" panose="020B0604020202020204" pitchFamily="34" charset="0"/>
          <a:cs typeface="Arial" panose="020B0604020202020204" pitchFamily="34" charset="0"/>
        </a:defRPr>
      </a:lvl7pPr>
      <a:lvl8pPr marL="1371600" algn="l" rtl="0" fontAlgn="base">
        <a:spcBef>
          <a:spcPct val="0"/>
        </a:spcBef>
        <a:spcAft>
          <a:spcPct val="0"/>
        </a:spcAft>
        <a:defRPr sz="3800">
          <a:solidFill>
            <a:schemeClr val="tx2"/>
          </a:solidFill>
          <a:latin typeface="Arial" panose="020B0604020202020204" pitchFamily="34" charset="0"/>
          <a:cs typeface="Arial" panose="020B0604020202020204" pitchFamily="34" charset="0"/>
        </a:defRPr>
      </a:lvl8pPr>
      <a:lvl9pPr marL="1828800" algn="l" rtl="0" fontAlgn="base">
        <a:spcBef>
          <a:spcPct val="0"/>
        </a:spcBef>
        <a:spcAft>
          <a:spcPct val="0"/>
        </a:spcAft>
        <a:defRPr sz="38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lr>
          <a:schemeClr val="accent1"/>
        </a:buClr>
        <a:buFont typeface="Wingdings" panose="05000000000000000000" pitchFamily="2" charset="2"/>
        <a:buChar char="l"/>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7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accent1"/>
        </a:buClr>
        <a:buFont typeface="Wingdings" panose="05000000000000000000" pitchFamily="2" charset="2"/>
        <a:buChar char="l"/>
        <a:defRPr sz="23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1"/>
        </a:buClr>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accent1"/>
        </a:buClr>
        <a:buFont typeface="Wingdings" panose="05000000000000000000" pitchFamily="2"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rgbClr val="002850"/>
            </a:gs>
          </a:gsLst>
          <a:lin ang="5400000" scaled="1"/>
        </a:gradFill>
        <a:effectLst/>
      </p:bgPr>
    </p:bg>
    <p:spTree>
      <p:nvGrpSpPr>
        <p:cNvPr id="1" name=""/>
        <p:cNvGrpSpPr/>
        <p:nvPr/>
      </p:nvGrpSpPr>
      <p:grpSpPr>
        <a:xfrm>
          <a:off x="0" y="0"/>
          <a:ext cx="0" cy="0"/>
          <a:chOff x="0" y="0"/>
          <a:chExt cx="0" cy="0"/>
        </a:xfrm>
      </p:grpSpPr>
      <p:grpSp>
        <p:nvGrpSpPr>
          <p:cNvPr id="3074" name="Group 2"/>
          <p:cNvGrpSpPr/>
          <p:nvPr/>
        </p:nvGrpSpPr>
        <p:grpSpPr bwMode="auto">
          <a:xfrm>
            <a:off x="1588" y="0"/>
            <a:ext cx="9148762" cy="6851650"/>
            <a:chOff x="1" y="0"/>
            <a:chExt cx="5763" cy="4316"/>
          </a:xfrm>
        </p:grpSpPr>
        <p:sp>
          <p:nvSpPr>
            <p:cNvPr id="693251" name="Freeform 3"/>
            <p:cNvSpPr/>
            <p:nvPr/>
          </p:nvSpPr>
          <p:spPr bwMode="hidden">
            <a:xfrm>
              <a:off x="5045" y="2626"/>
              <a:ext cx="719" cy="1690"/>
            </a:xfrm>
            <a:custGeom>
              <a:avLst/>
              <a:gdLst>
                <a:gd name="T0" fmla="*/ 717 w 717"/>
                <a:gd name="T1" fmla="*/ 72 h 1690"/>
                <a:gd name="T2" fmla="*/ 717 w 717"/>
                <a:gd name="T3" fmla="*/ 0 h 1690"/>
                <a:gd name="T4" fmla="*/ 699 w 717"/>
                <a:gd name="T5" fmla="*/ 101 h 1690"/>
                <a:gd name="T6" fmla="*/ 675 w 717"/>
                <a:gd name="T7" fmla="*/ 209 h 1690"/>
                <a:gd name="T8" fmla="*/ 627 w 717"/>
                <a:gd name="T9" fmla="*/ 389 h 1690"/>
                <a:gd name="T10" fmla="*/ 574 w 717"/>
                <a:gd name="T11" fmla="*/ 569 h 1690"/>
                <a:gd name="T12" fmla="*/ 502 w 717"/>
                <a:gd name="T13" fmla="*/ 749 h 1690"/>
                <a:gd name="T14" fmla="*/ 424 w 717"/>
                <a:gd name="T15" fmla="*/ 935 h 1690"/>
                <a:gd name="T16" fmla="*/ 334 w 717"/>
                <a:gd name="T17" fmla="*/ 1121 h 1690"/>
                <a:gd name="T18" fmla="*/ 233 w 717"/>
                <a:gd name="T19" fmla="*/ 1312 h 1690"/>
                <a:gd name="T20" fmla="*/ 125 w 717"/>
                <a:gd name="T21" fmla="*/ 1498 h 1690"/>
                <a:gd name="T22" fmla="*/ 0 w 717"/>
                <a:gd name="T23" fmla="*/ 1690 h 1690"/>
                <a:gd name="T24" fmla="*/ 11 w 717"/>
                <a:gd name="T25" fmla="*/ 1690 h 1690"/>
                <a:gd name="T26" fmla="*/ 137 w 717"/>
                <a:gd name="T27" fmla="*/ 1498 h 1690"/>
                <a:gd name="T28" fmla="*/ 245 w 717"/>
                <a:gd name="T29" fmla="*/ 1312 h 1690"/>
                <a:gd name="T30" fmla="*/ 346 w 717"/>
                <a:gd name="T31" fmla="*/ 1121 h 1690"/>
                <a:gd name="T32" fmla="*/ 436 w 717"/>
                <a:gd name="T33" fmla="*/ 935 h 1690"/>
                <a:gd name="T34" fmla="*/ 514 w 717"/>
                <a:gd name="T35" fmla="*/ 749 h 1690"/>
                <a:gd name="T36" fmla="*/ 585 w 717"/>
                <a:gd name="T37" fmla="*/ 569 h 1690"/>
                <a:gd name="T38" fmla="*/ 639 w 717"/>
                <a:gd name="T39" fmla="*/ 389 h 1690"/>
                <a:gd name="T40" fmla="*/ 687 w 717"/>
                <a:gd name="T41" fmla="*/ 209 h 1690"/>
                <a:gd name="T42" fmla="*/ 705 w 717"/>
                <a:gd name="T43" fmla="*/ 143 h 1690"/>
                <a:gd name="T44" fmla="*/ 717 w 717"/>
                <a:gd name="T45" fmla="*/ 72 h 1690"/>
                <a:gd name="T46" fmla="*/ 717 w 717"/>
                <a:gd name="T47" fmla="*/ 72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7" h="1690">
                  <a:moveTo>
                    <a:pt x="717" y="72"/>
                  </a:moveTo>
                  <a:lnTo>
                    <a:pt x="717" y="0"/>
                  </a:lnTo>
                  <a:lnTo>
                    <a:pt x="699" y="101"/>
                  </a:lnTo>
                  <a:lnTo>
                    <a:pt x="675" y="209"/>
                  </a:lnTo>
                  <a:lnTo>
                    <a:pt x="627" y="389"/>
                  </a:lnTo>
                  <a:lnTo>
                    <a:pt x="574" y="569"/>
                  </a:lnTo>
                  <a:lnTo>
                    <a:pt x="502" y="749"/>
                  </a:lnTo>
                  <a:lnTo>
                    <a:pt x="424" y="935"/>
                  </a:lnTo>
                  <a:lnTo>
                    <a:pt x="334" y="1121"/>
                  </a:lnTo>
                  <a:lnTo>
                    <a:pt x="233" y="1312"/>
                  </a:lnTo>
                  <a:lnTo>
                    <a:pt x="125" y="1498"/>
                  </a:lnTo>
                  <a:lnTo>
                    <a:pt x="0" y="1690"/>
                  </a:lnTo>
                  <a:lnTo>
                    <a:pt x="11" y="1690"/>
                  </a:lnTo>
                  <a:lnTo>
                    <a:pt x="137" y="1498"/>
                  </a:lnTo>
                  <a:lnTo>
                    <a:pt x="245" y="1312"/>
                  </a:lnTo>
                  <a:lnTo>
                    <a:pt x="346" y="1121"/>
                  </a:lnTo>
                  <a:lnTo>
                    <a:pt x="436" y="935"/>
                  </a:lnTo>
                  <a:lnTo>
                    <a:pt x="514" y="749"/>
                  </a:lnTo>
                  <a:lnTo>
                    <a:pt x="585" y="569"/>
                  </a:lnTo>
                  <a:lnTo>
                    <a:pt x="639" y="389"/>
                  </a:lnTo>
                  <a:lnTo>
                    <a:pt x="687" y="209"/>
                  </a:lnTo>
                  <a:lnTo>
                    <a:pt x="705" y="143"/>
                  </a:lnTo>
                  <a:lnTo>
                    <a:pt x="717" y="72"/>
                  </a:lnTo>
                  <a:lnTo>
                    <a:pt x="717" y="72"/>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52" name="Freeform 4"/>
            <p:cNvSpPr/>
            <p:nvPr/>
          </p:nvSpPr>
          <p:spPr bwMode="hidden">
            <a:xfrm>
              <a:off x="5386" y="3794"/>
              <a:ext cx="378" cy="522"/>
            </a:xfrm>
            <a:custGeom>
              <a:avLst/>
              <a:gdLst>
                <a:gd name="T0" fmla="*/ 377 w 377"/>
                <a:gd name="T1" fmla="*/ 0 h 522"/>
                <a:gd name="T2" fmla="*/ 293 w 377"/>
                <a:gd name="T3" fmla="*/ 132 h 522"/>
                <a:gd name="T4" fmla="*/ 204 w 377"/>
                <a:gd name="T5" fmla="*/ 264 h 522"/>
                <a:gd name="T6" fmla="*/ 102 w 377"/>
                <a:gd name="T7" fmla="*/ 396 h 522"/>
                <a:gd name="T8" fmla="*/ 0 w 377"/>
                <a:gd name="T9" fmla="*/ 522 h 522"/>
                <a:gd name="T10" fmla="*/ 12 w 377"/>
                <a:gd name="T11" fmla="*/ 522 h 522"/>
                <a:gd name="T12" fmla="*/ 114 w 377"/>
                <a:gd name="T13" fmla="*/ 402 h 522"/>
                <a:gd name="T14" fmla="*/ 204 w 377"/>
                <a:gd name="T15" fmla="*/ 282 h 522"/>
                <a:gd name="T16" fmla="*/ 377 w 377"/>
                <a:gd name="T17" fmla="*/ 24 h 522"/>
                <a:gd name="T18" fmla="*/ 377 w 377"/>
                <a:gd name="T19" fmla="*/ 0 h 522"/>
                <a:gd name="T20" fmla="*/ 377 w 377"/>
                <a:gd name="T21"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522">
                  <a:moveTo>
                    <a:pt x="377" y="0"/>
                  </a:moveTo>
                  <a:lnTo>
                    <a:pt x="293" y="132"/>
                  </a:lnTo>
                  <a:lnTo>
                    <a:pt x="204" y="264"/>
                  </a:lnTo>
                  <a:lnTo>
                    <a:pt x="102" y="396"/>
                  </a:lnTo>
                  <a:lnTo>
                    <a:pt x="0" y="522"/>
                  </a:lnTo>
                  <a:lnTo>
                    <a:pt x="12" y="522"/>
                  </a:lnTo>
                  <a:lnTo>
                    <a:pt x="114" y="402"/>
                  </a:lnTo>
                  <a:lnTo>
                    <a:pt x="204" y="282"/>
                  </a:lnTo>
                  <a:lnTo>
                    <a:pt x="377" y="24"/>
                  </a:lnTo>
                  <a:lnTo>
                    <a:pt x="377" y="0"/>
                  </a:lnTo>
                  <a:lnTo>
                    <a:pt x="377" y="0"/>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53" name="Freeform 5"/>
            <p:cNvSpPr/>
            <p:nvPr/>
          </p:nvSpPr>
          <p:spPr bwMode="hidden">
            <a:xfrm>
              <a:off x="5680" y="4214"/>
              <a:ext cx="84" cy="102"/>
            </a:xfrm>
            <a:custGeom>
              <a:avLst/>
              <a:gdLst>
                <a:gd name="T0" fmla="*/ 0 w 84"/>
                <a:gd name="T1" fmla="*/ 102 h 102"/>
                <a:gd name="T2" fmla="*/ 18 w 84"/>
                <a:gd name="T3" fmla="*/ 102 h 102"/>
                <a:gd name="T4" fmla="*/ 48 w 84"/>
                <a:gd name="T5" fmla="*/ 60 h 102"/>
                <a:gd name="T6" fmla="*/ 84 w 84"/>
                <a:gd name="T7" fmla="*/ 24 h 102"/>
                <a:gd name="T8" fmla="*/ 84 w 84"/>
                <a:gd name="T9" fmla="*/ 0 h 102"/>
                <a:gd name="T10" fmla="*/ 42 w 84"/>
                <a:gd name="T11" fmla="*/ 54 h 102"/>
                <a:gd name="T12" fmla="*/ 0 w 84"/>
                <a:gd name="T13" fmla="*/ 102 h 102"/>
                <a:gd name="T14" fmla="*/ 0 w 84"/>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102">
                  <a:moveTo>
                    <a:pt x="0" y="102"/>
                  </a:moveTo>
                  <a:lnTo>
                    <a:pt x="18" y="102"/>
                  </a:lnTo>
                  <a:lnTo>
                    <a:pt x="48" y="60"/>
                  </a:lnTo>
                  <a:lnTo>
                    <a:pt x="84" y="24"/>
                  </a:lnTo>
                  <a:lnTo>
                    <a:pt x="84" y="0"/>
                  </a:lnTo>
                  <a:lnTo>
                    <a:pt x="42" y="54"/>
                  </a:lnTo>
                  <a:lnTo>
                    <a:pt x="0" y="102"/>
                  </a:lnTo>
                  <a:lnTo>
                    <a:pt x="0" y="102"/>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nvGrpSpPr>
            <p:cNvPr id="3083" name="Group 6"/>
            <p:cNvGrpSpPr/>
            <p:nvPr/>
          </p:nvGrpSpPr>
          <p:grpSpPr bwMode="auto">
            <a:xfrm>
              <a:off x="288" y="0"/>
              <a:ext cx="5098" cy="4316"/>
              <a:chOff x="288" y="0"/>
              <a:chExt cx="5098" cy="4316"/>
            </a:xfrm>
          </p:grpSpPr>
          <p:sp>
            <p:nvSpPr>
              <p:cNvPr id="693255" name="Freeform 7"/>
              <p:cNvSpPr/>
              <p:nvPr userDrawn="1"/>
            </p:nvSpPr>
            <p:spPr bwMode="hidden">
              <a:xfrm>
                <a:off x="2789" y="0"/>
                <a:ext cx="72" cy="4316"/>
              </a:xfrm>
              <a:custGeom>
                <a:avLst/>
                <a:gdLst>
                  <a:gd name="T0" fmla="*/ 0 w 72"/>
                  <a:gd name="T1" fmla="*/ 0 h 4316"/>
                  <a:gd name="T2" fmla="*/ 60 w 72"/>
                  <a:gd name="T3" fmla="*/ 4316 h 4316"/>
                  <a:gd name="T4" fmla="*/ 72 w 72"/>
                  <a:gd name="T5" fmla="*/ 4316 h 4316"/>
                  <a:gd name="T6" fmla="*/ 12 w 72"/>
                  <a:gd name="T7" fmla="*/ 0 h 4316"/>
                  <a:gd name="T8" fmla="*/ 0 w 72"/>
                  <a:gd name="T9" fmla="*/ 0 h 4316"/>
                  <a:gd name="T10" fmla="*/ 0 w 72"/>
                  <a:gd name="T11" fmla="*/ 0 h 4316"/>
                </a:gdLst>
                <a:ahLst/>
                <a:cxnLst>
                  <a:cxn ang="0">
                    <a:pos x="T0" y="T1"/>
                  </a:cxn>
                  <a:cxn ang="0">
                    <a:pos x="T2" y="T3"/>
                  </a:cxn>
                  <a:cxn ang="0">
                    <a:pos x="T4" y="T5"/>
                  </a:cxn>
                  <a:cxn ang="0">
                    <a:pos x="T6" y="T7"/>
                  </a:cxn>
                  <a:cxn ang="0">
                    <a:pos x="T8" y="T9"/>
                  </a:cxn>
                  <a:cxn ang="0">
                    <a:pos x="T10" y="T11"/>
                  </a:cxn>
                </a:cxnLst>
                <a:rect l="0" t="0" r="r" b="b"/>
                <a:pathLst>
                  <a:path w="72" h="4316">
                    <a:moveTo>
                      <a:pt x="0" y="0"/>
                    </a:moveTo>
                    <a:lnTo>
                      <a:pt x="60" y="4316"/>
                    </a:lnTo>
                    <a:lnTo>
                      <a:pt x="72" y="4316"/>
                    </a:lnTo>
                    <a:lnTo>
                      <a:pt x="12" y="0"/>
                    </a:lnTo>
                    <a:lnTo>
                      <a:pt x="0" y="0"/>
                    </a:lnTo>
                    <a:lnTo>
                      <a:pt x="0"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56" name="Freeform 8"/>
              <p:cNvSpPr/>
              <p:nvPr userDrawn="1"/>
            </p:nvSpPr>
            <p:spPr bwMode="hidden">
              <a:xfrm>
                <a:off x="3089" y="0"/>
                <a:ext cx="174" cy="4316"/>
              </a:xfrm>
              <a:custGeom>
                <a:avLst/>
                <a:gdLst>
                  <a:gd name="T0" fmla="*/ 24 w 174"/>
                  <a:gd name="T1" fmla="*/ 0 h 4316"/>
                  <a:gd name="T2" fmla="*/ 12 w 174"/>
                  <a:gd name="T3" fmla="*/ 0 h 4316"/>
                  <a:gd name="T4" fmla="*/ 42 w 174"/>
                  <a:gd name="T5" fmla="*/ 216 h 4316"/>
                  <a:gd name="T6" fmla="*/ 72 w 174"/>
                  <a:gd name="T7" fmla="*/ 444 h 4316"/>
                  <a:gd name="T8" fmla="*/ 96 w 174"/>
                  <a:gd name="T9" fmla="*/ 689 h 4316"/>
                  <a:gd name="T10" fmla="*/ 120 w 174"/>
                  <a:gd name="T11" fmla="*/ 947 h 4316"/>
                  <a:gd name="T12" fmla="*/ 132 w 174"/>
                  <a:gd name="T13" fmla="*/ 1211 h 4316"/>
                  <a:gd name="T14" fmla="*/ 150 w 174"/>
                  <a:gd name="T15" fmla="*/ 1487 h 4316"/>
                  <a:gd name="T16" fmla="*/ 156 w 174"/>
                  <a:gd name="T17" fmla="*/ 1768 h 4316"/>
                  <a:gd name="T18" fmla="*/ 162 w 174"/>
                  <a:gd name="T19" fmla="*/ 2062 h 4316"/>
                  <a:gd name="T20" fmla="*/ 156 w 174"/>
                  <a:gd name="T21" fmla="*/ 2644 h 4316"/>
                  <a:gd name="T22" fmla="*/ 126 w 174"/>
                  <a:gd name="T23" fmla="*/ 3225 h 4316"/>
                  <a:gd name="T24" fmla="*/ 108 w 174"/>
                  <a:gd name="T25" fmla="*/ 3507 h 4316"/>
                  <a:gd name="T26" fmla="*/ 78 w 174"/>
                  <a:gd name="T27" fmla="*/ 3788 h 4316"/>
                  <a:gd name="T28" fmla="*/ 42 w 174"/>
                  <a:gd name="T29" fmla="*/ 4058 h 4316"/>
                  <a:gd name="T30" fmla="*/ 0 w 174"/>
                  <a:gd name="T31" fmla="*/ 4316 h 4316"/>
                  <a:gd name="T32" fmla="*/ 12 w 174"/>
                  <a:gd name="T33" fmla="*/ 4316 h 4316"/>
                  <a:gd name="T34" fmla="*/ 54 w 174"/>
                  <a:gd name="T35" fmla="*/ 4058 h 4316"/>
                  <a:gd name="T36" fmla="*/ 90 w 174"/>
                  <a:gd name="T37" fmla="*/ 3782 h 4316"/>
                  <a:gd name="T38" fmla="*/ 120 w 174"/>
                  <a:gd name="T39" fmla="*/ 3507 h 4316"/>
                  <a:gd name="T40" fmla="*/ 138 w 174"/>
                  <a:gd name="T41" fmla="*/ 3219 h 4316"/>
                  <a:gd name="T42" fmla="*/ 168 w 174"/>
                  <a:gd name="T43" fmla="*/ 2638 h 4316"/>
                  <a:gd name="T44" fmla="*/ 174 w 174"/>
                  <a:gd name="T45" fmla="*/ 2056 h 4316"/>
                  <a:gd name="T46" fmla="*/ 168 w 174"/>
                  <a:gd name="T47" fmla="*/ 1768 h 4316"/>
                  <a:gd name="T48" fmla="*/ 162 w 174"/>
                  <a:gd name="T49" fmla="*/ 1487 h 4316"/>
                  <a:gd name="T50" fmla="*/ 144 w 174"/>
                  <a:gd name="T51" fmla="*/ 1211 h 4316"/>
                  <a:gd name="T52" fmla="*/ 132 w 174"/>
                  <a:gd name="T53" fmla="*/ 941 h 4316"/>
                  <a:gd name="T54" fmla="*/ 108 w 174"/>
                  <a:gd name="T55" fmla="*/ 689 h 4316"/>
                  <a:gd name="T56" fmla="*/ 84 w 174"/>
                  <a:gd name="T57" fmla="*/ 444 h 4316"/>
                  <a:gd name="T58" fmla="*/ 54 w 174"/>
                  <a:gd name="T59" fmla="*/ 216 h 4316"/>
                  <a:gd name="T60" fmla="*/ 24 w 174"/>
                  <a:gd name="T61" fmla="*/ 0 h 4316"/>
                  <a:gd name="T62" fmla="*/ 24 w 174"/>
                  <a:gd name="T63"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4" h="4316">
                    <a:moveTo>
                      <a:pt x="24" y="0"/>
                    </a:moveTo>
                    <a:lnTo>
                      <a:pt x="12" y="0"/>
                    </a:lnTo>
                    <a:lnTo>
                      <a:pt x="42" y="216"/>
                    </a:lnTo>
                    <a:lnTo>
                      <a:pt x="72" y="444"/>
                    </a:lnTo>
                    <a:lnTo>
                      <a:pt x="96" y="689"/>
                    </a:lnTo>
                    <a:lnTo>
                      <a:pt x="120" y="947"/>
                    </a:lnTo>
                    <a:lnTo>
                      <a:pt x="132" y="1211"/>
                    </a:lnTo>
                    <a:lnTo>
                      <a:pt x="150" y="1487"/>
                    </a:lnTo>
                    <a:lnTo>
                      <a:pt x="156" y="1768"/>
                    </a:lnTo>
                    <a:lnTo>
                      <a:pt x="162" y="2062"/>
                    </a:lnTo>
                    <a:lnTo>
                      <a:pt x="156" y="2644"/>
                    </a:lnTo>
                    <a:lnTo>
                      <a:pt x="126" y="3225"/>
                    </a:lnTo>
                    <a:lnTo>
                      <a:pt x="108" y="3507"/>
                    </a:lnTo>
                    <a:lnTo>
                      <a:pt x="78" y="3788"/>
                    </a:lnTo>
                    <a:lnTo>
                      <a:pt x="42" y="4058"/>
                    </a:lnTo>
                    <a:lnTo>
                      <a:pt x="0" y="4316"/>
                    </a:lnTo>
                    <a:lnTo>
                      <a:pt x="12" y="4316"/>
                    </a:lnTo>
                    <a:lnTo>
                      <a:pt x="54" y="4058"/>
                    </a:lnTo>
                    <a:lnTo>
                      <a:pt x="90" y="3782"/>
                    </a:lnTo>
                    <a:lnTo>
                      <a:pt x="120" y="3507"/>
                    </a:lnTo>
                    <a:lnTo>
                      <a:pt x="138" y="3219"/>
                    </a:lnTo>
                    <a:lnTo>
                      <a:pt x="168" y="2638"/>
                    </a:lnTo>
                    <a:lnTo>
                      <a:pt x="174" y="2056"/>
                    </a:lnTo>
                    <a:lnTo>
                      <a:pt x="168" y="1768"/>
                    </a:lnTo>
                    <a:lnTo>
                      <a:pt x="162" y="1487"/>
                    </a:lnTo>
                    <a:lnTo>
                      <a:pt x="144" y="1211"/>
                    </a:lnTo>
                    <a:lnTo>
                      <a:pt x="132" y="941"/>
                    </a:lnTo>
                    <a:lnTo>
                      <a:pt x="108" y="689"/>
                    </a:lnTo>
                    <a:lnTo>
                      <a:pt x="84" y="444"/>
                    </a:lnTo>
                    <a:lnTo>
                      <a:pt x="54" y="216"/>
                    </a:lnTo>
                    <a:lnTo>
                      <a:pt x="24" y="0"/>
                    </a:lnTo>
                    <a:lnTo>
                      <a:pt x="24"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57" name="Freeform 9"/>
              <p:cNvSpPr/>
              <p:nvPr userDrawn="1"/>
            </p:nvSpPr>
            <p:spPr bwMode="hidden">
              <a:xfrm>
                <a:off x="3358" y="0"/>
                <a:ext cx="337" cy="4316"/>
              </a:xfrm>
              <a:custGeom>
                <a:avLst/>
                <a:gdLst>
                  <a:gd name="T0" fmla="*/ 329 w 335"/>
                  <a:gd name="T1" fmla="*/ 2014 h 4316"/>
                  <a:gd name="T2" fmla="*/ 317 w 335"/>
                  <a:gd name="T3" fmla="*/ 1726 h 4316"/>
                  <a:gd name="T4" fmla="*/ 293 w 335"/>
                  <a:gd name="T5" fmla="*/ 1445 h 4316"/>
                  <a:gd name="T6" fmla="*/ 263 w 335"/>
                  <a:gd name="T7" fmla="*/ 1175 h 4316"/>
                  <a:gd name="T8" fmla="*/ 228 w 335"/>
                  <a:gd name="T9" fmla="*/ 917 h 4316"/>
                  <a:gd name="T10" fmla="*/ 186 w 335"/>
                  <a:gd name="T11" fmla="*/ 665 h 4316"/>
                  <a:gd name="T12" fmla="*/ 132 w 335"/>
                  <a:gd name="T13" fmla="*/ 432 h 4316"/>
                  <a:gd name="T14" fmla="*/ 78 w 335"/>
                  <a:gd name="T15" fmla="*/ 204 h 4316"/>
                  <a:gd name="T16" fmla="*/ 12 w 335"/>
                  <a:gd name="T17" fmla="*/ 0 h 4316"/>
                  <a:gd name="T18" fmla="*/ 0 w 335"/>
                  <a:gd name="T19" fmla="*/ 0 h 4316"/>
                  <a:gd name="T20" fmla="*/ 66 w 335"/>
                  <a:gd name="T21" fmla="*/ 204 h 4316"/>
                  <a:gd name="T22" fmla="*/ 120 w 335"/>
                  <a:gd name="T23" fmla="*/ 432 h 4316"/>
                  <a:gd name="T24" fmla="*/ 174 w 335"/>
                  <a:gd name="T25" fmla="*/ 665 h 4316"/>
                  <a:gd name="T26" fmla="*/ 216 w 335"/>
                  <a:gd name="T27" fmla="*/ 917 h 4316"/>
                  <a:gd name="T28" fmla="*/ 251 w 335"/>
                  <a:gd name="T29" fmla="*/ 1175 h 4316"/>
                  <a:gd name="T30" fmla="*/ 281 w 335"/>
                  <a:gd name="T31" fmla="*/ 1445 h 4316"/>
                  <a:gd name="T32" fmla="*/ 305 w 335"/>
                  <a:gd name="T33" fmla="*/ 1726 h 4316"/>
                  <a:gd name="T34" fmla="*/ 317 w 335"/>
                  <a:gd name="T35" fmla="*/ 2014 h 4316"/>
                  <a:gd name="T36" fmla="*/ 323 w 335"/>
                  <a:gd name="T37" fmla="*/ 2314 h 4316"/>
                  <a:gd name="T38" fmla="*/ 317 w 335"/>
                  <a:gd name="T39" fmla="*/ 2608 h 4316"/>
                  <a:gd name="T40" fmla="*/ 305 w 335"/>
                  <a:gd name="T41" fmla="*/ 2907 h 4316"/>
                  <a:gd name="T42" fmla="*/ 281 w 335"/>
                  <a:gd name="T43" fmla="*/ 3201 h 4316"/>
                  <a:gd name="T44" fmla="*/ 257 w 335"/>
                  <a:gd name="T45" fmla="*/ 3489 h 4316"/>
                  <a:gd name="T46" fmla="*/ 216 w 335"/>
                  <a:gd name="T47" fmla="*/ 3777 h 4316"/>
                  <a:gd name="T48" fmla="*/ 174 w 335"/>
                  <a:gd name="T49" fmla="*/ 4052 h 4316"/>
                  <a:gd name="T50" fmla="*/ 120 w 335"/>
                  <a:gd name="T51" fmla="*/ 4316 h 4316"/>
                  <a:gd name="T52" fmla="*/ 132 w 335"/>
                  <a:gd name="T53" fmla="*/ 4316 h 4316"/>
                  <a:gd name="T54" fmla="*/ 186 w 335"/>
                  <a:gd name="T55" fmla="*/ 4052 h 4316"/>
                  <a:gd name="T56" fmla="*/ 228 w 335"/>
                  <a:gd name="T57" fmla="*/ 3777 h 4316"/>
                  <a:gd name="T58" fmla="*/ 269 w 335"/>
                  <a:gd name="T59" fmla="*/ 3489 h 4316"/>
                  <a:gd name="T60" fmla="*/ 293 w 335"/>
                  <a:gd name="T61" fmla="*/ 3201 h 4316"/>
                  <a:gd name="T62" fmla="*/ 317 w 335"/>
                  <a:gd name="T63" fmla="*/ 2907 h 4316"/>
                  <a:gd name="T64" fmla="*/ 329 w 335"/>
                  <a:gd name="T65" fmla="*/ 2608 h 4316"/>
                  <a:gd name="T66" fmla="*/ 335 w 335"/>
                  <a:gd name="T67" fmla="*/ 2314 h 4316"/>
                  <a:gd name="T68" fmla="*/ 329 w 335"/>
                  <a:gd name="T69" fmla="*/ 2014 h 4316"/>
                  <a:gd name="T70" fmla="*/ 329 w 335"/>
                  <a:gd name="T71" fmla="*/ 201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5" h="4316">
                    <a:moveTo>
                      <a:pt x="329" y="2014"/>
                    </a:moveTo>
                    <a:lnTo>
                      <a:pt x="317" y="1726"/>
                    </a:lnTo>
                    <a:lnTo>
                      <a:pt x="293" y="1445"/>
                    </a:lnTo>
                    <a:lnTo>
                      <a:pt x="263" y="1175"/>
                    </a:lnTo>
                    <a:lnTo>
                      <a:pt x="228" y="917"/>
                    </a:lnTo>
                    <a:lnTo>
                      <a:pt x="186" y="665"/>
                    </a:lnTo>
                    <a:lnTo>
                      <a:pt x="132" y="432"/>
                    </a:lnTo>
                    <a:lnTo>
                      <a:pt x="78" y="204"/>
                    </a:lnTo>
                    <a:lnTo>
                      <a:pt x="12" y="0"/>
                    </a:lnTo>
                    <a:lnTo>
                      <a:pt x="0" y="0"/>
                    </a:lnTo>
                    <a:lnTo>
                      <a:pt x="66" y="204"/>
                    </a:lnTo>
                    <a:lnTo>
                      <a:pt x="120" y="432"/>
                    </a:lnTo>
                    <a:lnTo>
                      <a:pt x="174" y="665"/>
                    </a:lnTo>
                    <a:lnTo>
                      <a:pt x="216" y="917"/>
                    </a:lnTo>
                    <a:lnTo>
                      <a:pt x="251" y="1175"/>
                    </a:lnTo>
                    <a:lnTo>
                      <a:pt x="281" y="1445"/>
                    </a:lnTo>
                    <a:lnTo>
                      <a:pt x="305" y="1726"/>
                    </a:lnTo>
                    <a:lnTo>
                      <a:pt x="317" y="2014"/>
                    </a:lnTo>
                    <a:lnTo>
                      <a:pt x="323" y="2314"/>
                    </a:lnTo>
                    <a:lnTo>
                      <a:pt x="317" y="2608"/>
                    </a:lnTo>
                    <a:lnTo>
                      <a:pt x="305" y="2907"/>
                    </a:lnTo>
                    <a:lnTo>
                      <a:pt x="281" y="3201"/>
                    </a:lnTo>
                    <a:lnTo>
                      <a:pt x="257" y="3489"/>
                    </a:lnTo>
                    <a:lnTo>
                      <a:pt x="216" y="3777"/>
                    </a:lnTo>
                    <a:lnTo>
                      <a:pt x="174" y="4052"/>
                    </a:lnTo>
                    <a:lnTo>
                      <a:pt x="120" y="4316"/>
                    </a:lnTo>
                    <a:lnTo>
                      <a:pt x="132" y="4316"/>
                    </a:lnTo>
                    <a:lnTo>
                      <a:pt x="186" y="4052"/>
                    </a:lnTo>
                    <a:lnTo>
                      <a:pt x="228" y="3777"/>
                    </a:lnTo>
                    <a:lnTo>
                      <a:pt x="269" y="3489"/>
                    </a:lnTo>
                    <a:lnTo>
                      <a:pt x="293" y="3201"/>
                    </a:lnTo>
                    <a:lnTo>
                      <a:pt x="317" y="2907"/>
                    </a:lnTo>
                    <a:lnTo>
                      <a:pt x="329" y="2608"/>
                    </a:lnTo>
                    <a:lnTo>
                      <a:pt x="335" y="2314"/>
                    </a:lnTo>
                    <a:lnTo>
                      <a:pt x="329" y="2014"/>
                    </a:lnTo>
                    <a:lnTo>
                      <a:pt x="329" y="2014"/>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58" name="Freeform 10"/>
              <p:cNvSpPr/>
              <p:nvPr userDrawn="1"/>
            </p:nvSpPr>
            <p:spPr bwMode="hidden">
              <a:xfrm>
                <a:off x="3676" y="0"/>
                <a:ext cx="427" cy="4316"/>
              </a:xfrm>
              <a:custGeom>
                <a:avLst/>
                <a:gdLst>
                  <a:gd name="T0" fmla="*/ 413 w 425"/>
                  <a:gd name="T1" fmla="*/ 1924 h 4316"/>
                  <a:gd name="T2" fmla="*/ 395 w 425"/>
                  <a:gd name="T3" fmla="*/ 1690 h 4316"/>
                  <a:gd name="T4" fmla="*/ 365 w 425"/>
                  <a:gd name="T5" fmla="*/ 1457 h 4316"/>
                  <a:gd name="T6" fmla="*/ 329 w 425"/>
                  <a:gd name="T7" fmla="*/ 1229 h 4316"/>
                  <a:gd name="T8" fmla="*/ 281 w 425"/>
                  <a:gd name="T9" fmla="*/ 1001 h 4316"/>
                  <a:gd name="T10" fmla="*/ 227 w 425"/>
                  <a:gd name="T11" fmla="*/ 761 h 4316"/>
                  <a:gd name="T12" fmla="*/ 162 w 425"/>
                  <a:gd name="T13" fmla="*/ 522 h 4316"/>
                  <a:gd name="T14" fmla="*/ 90 w 425"/>
                  <a:gd name="T15" fmla="*/ 270 h 4316"/>
                  <a:gd name="T16" fmla="*/ 12 w 425"/>
                  <a:gd name="T17" fmla="*/ 0 h 4316"/>
                  <a:gd name="T18" fmla="*/ 0 w 425"/>
                  <a:gd name="T19" fmla="*/ 0 h 4316"/>
                  <a:gd name="T20" fmla="*/ 84 w 425"/>
                  <a:gd name="T21" fmla="*/ 270 h 4316"/>
                  <a:gd name="T22" fmla="*/ 156 w 425"/>
                  <a:gd name="T23" fmla="*/ 522 h 4316"/>
                  <a:gd name="T24" fmla="*/ 216 w 425"/>
                  <a:gd name="T25" fmla="*/ 767 h 4316"/>
                  <a:gd name="T26" fmla="*/ 275 w 425"/>
                  <a:gd name="T27" fmla="*/ 1001 h 4316"/>
                  <a:gd name="T28" fmla="*/ 317 w 425"/>
                  <a:gd name="T29" fmla="*/ 1235 h 4316"/>
                  <a:gd name="T30" fmla="*/ 353 w 425"/>
                  <a:gd name="T31" fmla="*/ 1463 h 4316"/>
                  <a:gd name="T32" fmla="*/ 383 w 425"/>
                  <a:gd name="T33" fmla="*/ 1690 h 4316"/>
                  <a:gd name="T34" fmla="*/ 401 w 425"/>
                  <a:gd name="T35" fmla="*/ 1924 h 4316"/>
                  <a:gd name="T36" fmla="*/ 413 w 425"/>
                  <a:gd name="T37" fmla="*/ 2188 h 4316"/>
                  <a:gd name="T38" fmla="*/ 407 w 425"/>
                  <a:gd name="T39" fmla="*/ 2458 h 4316"/>
                  <a:gd name="T40" fmla="*/ 395 w 425"/>
                  <a:gd name="T41" fmla="*/ 2733 h 4316"/>
                  <a:gd name="T42" fmla="*/ 365 w 425"/>
                  <a:gd name="T43" fmla="*/ 3021 h 4316"/>
                  <a:gd name="T44" fmla="*/ 329 w 425"/>
                  <a:gd name="T45" fmla="*/ 3321 h 4316"/>
                  <a:gd name="T46" fmla="*/ 275 w 425"/>
                  <a:gd name="T47" fmla="*/ 3639 h 4316"/>
                  <a:gd name="T48" fmla="*/ 204 w 425"/>
                  <a:gd name="T49" fmla="*/ 3968 h 4316"/>
                  <a:gd name="T50" fmla="*/ 126 w 425"/>
                  <a:gd name="T51" fmla="*/ 4316 h 4316"/>
                  <a:gd name="T52" fmla="*/ 138 w 425"/>
                  <a:gd name="T53" fmla="*/ 4316 h 4316"/>
                  <a:gd name="T54" fmla="*/ 216 w 425"/>
                  <a:gd name="T55" fmla="*/ 3968 h 4316"/>
                  <a:gd name="T56" fmla="*/ 287 w 425"/>
                  <a:gd name="T57" fmla="*/ 3639 h 4316"/>
                  <a:gd name="T58" fmla="*/ 341 w 425"/>
                  <a:gd name="T59" fmla="*/ 3321 h 4316"/>
                  <a:gd name="T60" fmla="*/ 377 w 425"/>
                  <a:gd name="T61" fmla="*/ 3021 h 4316"/>
                  <a:gd name="T62" fmla="*/ 407 w 425"/>
                  <a:gd name="T63" fmla="*/ 2733 h 4316"/>
                  <a:gd name="T64" fmla="*/ 419 w 425"/>
                  <a:gd name="T65" fmla="*/ 2458 h 4316"/>
                  <a:gd name="T66" fmla="*/ 425 w 425"/>
                  <a:gd name="T67" fmla="*/ 2188 h 4316"/>
                  <a:gd name="T68" fmla="*/ 413 w 425"/>
                  <a:gd name="T69" fmla="*/ 1924 h 4316"/>
                  <a:gd name="T70" fmla="*/ 413 w 425"/>
                  <a:gd name="T71" fmla="*/ 192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5" h="4316">
                    <a:moveTo>
                      <a:pt x="413" y="1924"/>
                    </a:moveTo>
                    <a:lnTo>
                      <a:pt x="395" y="1690"/>
                    </a:lnTo>
                    <a:lnTo>
                      <a:pt x="365" y="1457"/>
                    </a:lnTo>
                    <a:lnTo>
                      <a:pt x="329" y="1229"/>
                    </a:lnTo>
                    <a:lnTo>
                      <a:pt x="281" y="1001"/>
                    </a:lnTo>
                    <a:lnTo>
                      <a:pt x="227" y="761"/>
                    </a:lnTo>
                    <a:lnTo>
                      <a:pt x="162" y="522"/>
                    </a:lnTo>
                    <a:lnTo>
                      <a:pt x="90" y="270"/>
                    </a:lnTo>
                    <a:lnTo>
                      <a:pt x="12" y="0"/>
                    </a:lnTo>
                    <a:lnTo>
                      <a:pt x="0" y="0"/>
                    </a:lnTo>
                    <a:lnTo>
                      <a:pt x="84" y="270"/>
                    </a:lnTo>
                    <a:lnTo>
                      <a:pt x="156" y="522"/>
                    </a:lnTo>
                    <a:lnTo>
                      <a:pt x="216" y="767"/>
                    </a:lnTo>
                    <a:lnTo>
                      <a:pt x="275" y="1001"/>
                    </a:lnTo>
                    <a:lnTo>
                      <a:pt x="317" y="1235"/>
                    </a:lnTo>
                    <a:lnTo>
                      <a:pt x="353" y="1463"/>
                    </a:lnTo>
                    <a:lnTo>
                      <a:pt x="383" y="1690"/>
                    </a:lnTo>
                    <a:lnTo>
                      <a:pt x="401" y="1924"/>
                    </a:lnTo>
                    <a:lnTo>
                      <a:pt x="413" y="2188"/>
                    </a:lnTo>
                    <a:lnTo>
                      <a:pt x="407" y="2458"/>
                    </a:lnTo>
                    <a:lnTo>
                      <a:pt x="395" y="2733"/>
                    </a:lnTo>
                    <a:lnTo>
                      <a:pt x="365" y="3021"/>
                    </a:lnTo>
                    <a:lnTo>
                      <a:pt x="329" y="3321"/>
                    </a:lnTo>
                    <a:lnTo>
                      <a:pt x="275" y="3639"/>
                    </a:lnTo>
                    <a:lnTo>
                      <a:pt x="204" y="3968"/>
                    </a:lnTo>
                    <a:lnTo>
                      <a:pt x="126" y="4316"/>
                    </a:lnTo>
                    <a:lnTo>
                      <a:pt x="138" y="4316"/>
                    </a:lnTo>
                    <a:lnTo>
                      <a:pt x="216" y="3968"/>
                    </a:lnTo>
                    <a:lnTo>
                      <a:pt x="287" y="3639"/>
                    </a:lnTo>
                    <a:lnTo>
                      <a:pt x="341" y="3321"/>
                    </a:lnTo>
                    <a:lnTo>
                      <a:pt x="377" y="3021"/>
                    </a:lnTo>
                    <a:lnTo>
                      <a:pt x="407" y="2733"/>
                    </a:lnTo>
                    <a:lnTo>
                      <a:pt x="419" y="2458"/>
                    </a:lnTo>
                    <a:lnTo>
                      <a:pt x="425" y="2188"/>
                    </a:lnTo>
                    <a:lnTo>
                      <a:pt x="413" y="1924"/>
                    </a:lnTo>
                    <a:lnTo>
                      <a:pt x="413" y="1924"/>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59" name="Freeform 11"/>
              <p:cNvSpPr/>
              <p:nvPr userDrawn="1"/>
            </p:nvSpPr>
            <p:spPr bwMode="hidden">
              <a:xfrm>
                <a:off x="3946" y="0"/>
                <a:ext cx="558" cy="4316"/>
              </a:xfrm>
              <a:custGeom>
                <a:avLst/>
                <a:gdLst>
                  <a:gd name="T0" fmla="*/ 556 w 556"/>
                  <a:gd name="T1" fmla="*/ 2020 h 4316"/>
                  <a:gd name="T2" fmla="*/ 538 w 556"/>
                  <a:gd name="T3" fmla="*/ 1732 h 4316"/>
                  <a:gd name="T4" fmla="*/ 503 w 556"/>
                  <a:gd name="T5" fmla="*/ 1445 h 4316"/>
                  <a:gd name="T6" fmla="*/ 455 w 556"/>
                  <a:gd name="T7" fmla="*/ 1175 h 4316"/>
                  <a:gd name="T8" fmla="*/ 395 w 556"/>
                  <a:gd name="T9" fmla="*/ 911 h 4316"/>
                  <a:gd name="T10" fmla="*/ 317 w 556"/>
                  <a:gd name="T11" fmla="*/ 659 h 4316"/>
                  <a:gd name="T12" fmla="*/ 228 w 556"/>
                  <a:gd name="T13" fmla="*/ 426 h 4316"/>
                  <a:gd name="T14" fmla="*/ 126 w 556"/>
                  <a:gd name="T15" fmla="*/ 204 h 4316"/>
                  <a:gd name="T16" fmla="*/ 12 w 556"/>
                  <a:gd name="T17" fmla="*/ 0 h 4316"/>
                  <a:gd name="T18" fmla="*/ 0 w 556"/>
                  <a:gd name="T19" fmla="*/ 0 h 4316"/>
                  <a:gd name="T20" fmla="*/ 114 w 556"/>
                  <a:gd name="T21" fmla="*/ 204 h 4316"/>
                  <a:gd name="T22" fmla="*/ 216 w 556"/>
                  <a:gd name="T23" fmla="*/ 426 h 4316"/>
                  <a:gd name="T24" fmla="*/ 305 w 556"/>
                  <a:gd name="T25" fmla="*/ 659 h 4316"/>
                  <a:gd name="T26" fmla="*/ 383 w 556"/>
                  <a:gd name="T27" fmla="*/ 911 h 4316"/>
                  <a:gd name="T28" fmla="*/ 443 w 556"/>
                  <a:gd name="T29" fmla="*/ 1175 h 4316"/>
                  <a:gd name="T30" fmla="*/ 491 w 556"/>
                  <a:gd name="T31" fmla="*/ 1445 h 4316"/>
                  <a:gd name="T32" fmla="*/ 526 w 556"/>
                  <a:gd name="T33" fmla="*/ 1732 h 4316"/>
                  <a:gd name="T34" fmla="*/ 544 w 556"/>
                  <a:gd name="T35" fmla="*/ 2020 h 4316"/>
                  <a:gd name="T36" fmla="*/ 544 w 556"/>
                  <a:gd name="T37" fmla="*/ 2326 h 4316"/>
                  <a:gd name="T38" fmla="*/ 532 w 556"/>
                  <a:gd name="T39" fmla="*/ 2632 h 4316"/>
                  <a:gd name="T40" fmla="*/ 503 w 556"/>
                  <a:gd name="T41" fmla="*/ 2931 h 4316"/>
                  <a:gd name="T42" fmla="*/ 455 w 556"/>
                  <a:gd name="T43" fmla="*/ 3225 h 4316"/>
                  <a:gd name="T44" fmla="*/ 389 w 556"/>
                  <a:gd name="T45" fmla="*/ 3513 h 4316"/>
                  <a:gd name="T46" fmla="*/ 311 w 556"/>
                  <a:gd name="T47" fmla="*/ 3788 h 4316"/>
                  <a:gd name="T48" fmla="*/ 216 w 556"/>
                  <a:gd name="T49" fmla="*/ 4058 h 4316"/>
                  <a:gd name="T50" fmla="*/ 102 w 556"/>
                  <a:gd name="T51" fmla="*/ 4316 h 4316"/>
                  <a:gd name="T52" fmla="*/ 114 w 556"/>
                  <a:gd name="T53" fmla="*/ 4316 h 4316"/>
                  <a:gd name="T54" fmla="*/ 228 w 556"/>
                  <a:gd name="T55" fmla="*/ 4058 h 4316"/>
                  <a:gd name="T56" fmla="*/ 323 w 556"/>
                  <a:gd name="T57" fmla="*/ 3788 h 4316"/>
                  <a:gd name="T58" fmla="*/ 401 w 556"/>
                  <a:gd name="T59" fmla="*/ 3513 h 4316"/>
                  <a:gd name="T60" fmla="*/ 467 w 556"/>
                  <a:gd name="T61" fmla="*/ 3225 h 4316"/>
                  <a:gd name="T62" fmla="*/ 515 w 556"/>
                  <a:gd name="T63" fmla="*/ 2931 h 4316"/>
                  <a:gd name="T64" fmla="*/ 544 w 556"/>
                  <a:gd name="T65" fmla="*/ 2632 h 4316"/>
                  <a:gd name="T66" fmla="*/ 556 w 556"/>
                  <a:gd name="T67" fmla="*/ 2326 h 4316"/>
                  <a:gd name="T68" fmla="*/ 556 w 556"/>
                  <a:gd name="T69" fmla="*/ 2020 h 4316"/>
                  <a:gd name="T70" fmla="*/ 556 w 556"/>
                  <a:gd name="T71" fmla="*/ 202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6" h="4316">
                    <a:moveTo>
                      <a:pt x="556" y="2020"/>
                    </a:moveTo>
                    <a:lnTo>
                      <a:pt x="538" y="1732"/>
                    </a:lnTo>
                    <a:lnTo>
                      <a:pt x="503" y="1445"/>
                    </a:lnTo>
                    <a:lnTo>
                      <a:pt x="455" y="1175"/>
                    </a:lnTo>
                    <a:lnTo>
                      <a:pt x="395" y="911"/>
                    </a:lnTo>
                    <a:lnTo>
                      <a:pt x="317" y="659"/>
                    </a:lnTo>
                    <a:lnTo>
                      <a:pt x="228" y="426"/>
                    </a:lnTo>
                    <a:lnTo>
                      <a:pt x="126" y="204"/>
                    </a:lnTo>
                    <a:lnTo>
                      <a:pt x="12" y="0"/>
                    </a:lnTo>
                    <a:lnTo>
                      <a:pt x="0" y="0"/>
                    </a:lnTo>
                    <a:lnTo>
                      <a:pt x="114" y="204"/>
                    </a:lnTo>
                    <a:lnTo>
                      <a:pt x="216" y="426"/>
                    </a:lnTo>
                    <a:lnTo>
                      <a:pt x="305" y="659"/>
                    </a:lnTo>
                    <a:lnTo>
                      <a:pt x="383" y="911"/>
                    </a:lnTo>
                    <a:lnTo>
                      <a:pt x="443" y="1175"/>
                    </a:lnTo>
                    <a:lnTo>
                      <a:pt x="491" y="1445"/>
                    </a:lnTo>
                    <a:lnTo>
                      <a:pt x="526" y="1732"/>
                    </a:lnTo>
                    <a:lnTo>
                      <a:pt x="544" y="2020"/>
                    </a:lnTo>
                    <a:lnTo>
                      <a:pt x="544" y="2326"/>
                    </a:lnTo>
                    <a:lnTo>
                      <a:pt x="532" y="2632"/>
                    </a:lnTo>
                    <a:lnTo>
                      <a:pt x="503" y="2931"/>
                    </a:lnTo>
                    <a:lnTo>
                      <a:pt x="455" y="3225"/>
                    </a:lnTo>
                    <a:lnTo>
                      <a:pt x="389" y="3513"/>
                    </a:lnTo>
                    <a:lnTo>
                      <a:pt x="311" y="3788"/>
                    </a:lnTo>
                    <a:lnTo>
                      <a:pt x="216" y="4058"/>
                    </a:lnTo>
                    <a:lnTo>
                      <a:pt x="102" y="4316"/>
                    </a:lnTo>
                    <a:lnTo>
                      <a:pt x="114" y="4316"/>
                    </a:lnTo>
                    <a:lnTo>
                      <a:pt x="228" y="4058"/>
                    </a:lnTo>
                    <a:lnTo>
                      <a:pt x="323" y="3788"/>
                    </a:lnTo>
                    <a:lnTo>
                      <a:pt x="401" y="3513"/>
                    </a:lnTo>
                    <a:lnTo>
                      <a:pt x="467" y="3225"/>
                    </a:lnTo>
                    <a:lnTo>
                      <a:pt x="515" y="2931"/>
                    </a:lnTo>
                    <a:lnTo>
                      <a:pt x="544" y="2632"/>
                    </a:lnTo>
                    <a:lnTo>
                      <a:pt x="556" y="2326"/>
                    </a:lnTo>
                    <a:lnTo>
                      <a:pt x="556" y="2020"/>
                    </a:lnTo>
                    <a:lnTo>
                      <a:pt x="556" y="202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60" name="Freeform 12"/>
              <p:cNvSpPr/>
              <p:nvPr userDrawn="1"/>
            </p:nvSpPr>
            <p:spPr bwMode="hidden">
              <a:xfrm>
                <a:off x="4246" y="0"/>
                <a:ext cx="690" cy="4316"/>
              </a:xfrm>
              <a:custGeom>
                <a:avLst/>
                <a:gdLst>
                  <a:gd name="T0" fmla="*/ 688 w 688"/>
                  <a:gd name="T1" fmla="*/ 2086 h 4316"/>
                  <a:gd name="T2" fmla="*/ 670 w 688"/>
                  <a:gd name="T3" fmla="*/ 1810 h 4316"/>
                  <a:gd name="T4" fmla="*/ 634 w 688"/>
                  <a:gd name="T5" fmla="*/ 1541 h 4316"/>
                  <a:gd name="T6" fmla="*/ 574 w 688"/>
                  <a:gd name="T7" fmla="*/ 1271 h 4316"/>
                  <a:gd name="T8" fmla="*/ 497 w 688"/>
                  <a:gd name="T9" fmla="*/ 1007 h 4316"/>
                  <a:gd name="T10" fmla="*/ 401 w 688"/>
                  <a:gd name="T11" fmla="*/ 749 h 4316"/>
                  <a:gd name="T12" fmla="*/ 293 w 688"/>
                  <a:gd name="T13" fmla="*/ 492 h 4316"/>
                  <a:gd name="T14" fmla="*/ 162 w 688"/>
                  <a:gd name="T15" fmla="*/ 240 h 4316"/>
                  <a:gd name="T16" fmla="*/ 12 w 688"/>
                  <a:gd name="T17" fmla="*/ 0 h 4316"/>
                  <a:gd name="T18" fmla="*/ 0 w 688"/>
                  <a:gd name="T19" fmla="*/ 0 h 4316"/>
                  <a:gd name="T20" fmla="*/ 150 w 688"/>
                  <a:gd name="T21" fmla="*/ 240 h 4316"/>
                  <a:gd name="T22" fmla="*/ 281 w 688"/>
                  <a:gd name="T23" fmla="*/ 492 h 4316"/>
                  <a:gd name="T24" fmla="*/ 389 w 688"/>
                  <a:gd name="T25" fmla="*/ 749 h 4316"/>
                  <a:gd name="T26" fmla="*/ 485 w 688"/>
                  <a:gd name="T27" fmla="*/ 1007 h 4316"/>
                  <a:gd name="T28" fmla="*/ 562 w 688"/>
                  <a:gd name="T29" fmla="*/ 1271 h 4316"/>
                  <a:gd name="T30" fmla="*/ 622 w 688"/>
                  <a:gd name="T31" fmla="*/ 1541 h 4316"/>
                  <a:gd name="T32" fmla="*/ 658 w 688"/>
                  <a:gd name="T33" fmla="*/ 1810 h 4316"/>
                  <a:gd name="T34" fmla="*/ 676 w 688"/>
                  <a:gd name="T35" fmla="*/ 2086 h 4316"/>
                  <a:gd name="T36" fmla="*/ 676 w 688"/>
                  <a:gd name="T37" fmla="*/ 2368 h 4316"/>
                  <a:gd name="T38" fmla="*/ 658 w 688"/>
                  <a:gd name="T39" fmla="*/ 2650 h 4316"/>
                  <a:gd name="T40" fmla="*/ 616 w 688"/>
                  <a:gd name="T41" fmla="*/ 2931 h 4316"/>
                  <a:gd name="T42" fmla="*/ 556 w 688"/>
                  <a:gd name="T43" fmla="*/ 3213 h 4316"/>
                  <a:gd name="T44" fmla="*/ 473 w 688"/>
                  <a:gd name="T45" fmla="*/ 3495 h 4316"/>
                  <a:gd name="T46" fmla="*/ 371 w 688"/>
                  <a:gd name="T47" fmla="*/ 3777 h 4316"/>
                  <a:gd name="T48" fmla="*/ 251 w 688"/>
                  <a:gd name="T49" fmla="*/ 4046 h 4316"/>
                  <a:gd name="T50" fmla="*/ 114 w 688"/>
                  <a:gd name="T51" fmla="*/ 4316 h 4316"/>
                  <a:gd name="T52" fmla="*/ 126 w 688"/>
                  <a:gd name="T53" fmla="*/ 4316 h 4316"/>
                  <a:gd name="T54" fmla="*/ 263 w 688"/>
                  <a:gd name="T55" fmla="*/ 4046 h 4316"/>
                  <a:gd name="T56" fmla="*/ 383 w 688"/>
                  <a:gd name="T57" fmla="*/ 3777 h 4316"/>
                  <a:gd name="T58" fmla="*/ 485 w 688"/>
                  <a:gd name="T59" fmla="*/ 3495 h 4316"/>
                  <a:gd name="T60" fmla="*/ 568 w 688"/>
                  <a:gd name="T61" fmla="*/ 3219 h 4316"/>
                  <a:gd name="T62" fmla="*/ 628 w 688"/>
                  <a:gd name="T63" fmla="*/ 2937 h 4316"/>
                  <a:gd name="T64" fmla="*/ 670 w 688"/>
                  <a:gd name="T65" fmla="*/ 2656 h 4316"/>
                  <a:gd name="T66" fmla="*/ 688 w 688"/>
                  <a:gd name="T67" fmla="*/ 2368 h 4316"/>
                  <a:gd name="T68" fmla="*/ 688 w 688"/>
                  <a:gd name="T69" fmla="*/ 2086 h 4316"/>
                  <a:gd name="T70" fmla="*/ 688 w 688"/>
                  <a:gd name="T71" fmla="*/ 208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88" h="4316">
                    <a:moveTo>
                      <a:pt x="688" y="2086"/>
                    </a:moveTo>
                    <a:lnTo>
                      <a:pt x="670" y="1810"/>
                    </a:lnTo>
                    <a:lnTo>
                      <a:pt x="634" y="1541"/>
                    </a:lnTo>
                    <a:lnTo>
                      <a:pt x="574" y="1271"/>
                    </a:lnTo>
                    <a:lnTo>
                      <a:pt x="497" y="1007"/>
                    </a:lnTo>
                    <a:lnTo>
                      <a:pt x="401" y="749"/>
                    </a:lnTo>
                    <a:lnTo>
                      <a:pt x="293" y="492"/>
                    </a:lnTo>
                    <a:lnTo>
                      <a:pt x="162" y="240"/>
                    </a:lnTo>
                    <a:lnTo>
                      <a:pt x="12" y="0"/>
                    </a:lnTo>
                    <a:lnTo>
                      <a:pt x="0" y="0"/>
                    </a:lnTo>
                    <a:lnTo>
                      <a:pt x="150" y="240"/>
                    </a:lnTo>
                    <a:lnTo>
                      <a:pt x="281" y="492"/>
                    </a:lnTo>
                    <a:lnTo>
                      <a:pt x="389" y="749"/>
                    </a:lnTo>
                    <a:lnTo>
                      <a:pt x="485" y="1007"/>
                    </a:lnTo>
                    <a:lnTo>
                      <a:pt x="562" y="1271"/>
                    </a:lnTo>
                    <a:lnTo>
                      <a:pt x="622" y="1541"/>
                    </a:lnTo>
                    <a:lnTo>
                      <a:pt x="658" y="1810"/>
                    </a:lnTo>
                    <a:lnTo>
                      <a:pt x="676" y="2086"/>
                    </a:lnTo>
                    <a:lnTo>
                      <a:pt x="676" y="2368"/>
                    </a:lnTo>
                    <a:lnTo>
                      <a:pt x="658" y="2650"/>
                    </a:lnTo>
                    <a:lnTo>
                      <a:pt x="616" y="2931"/>
                    </a:lnTo>
                    <a:lnTo>
                      <a:pt x="556" y="3213"/>
                    </a:lnTo>
                    <a:lnTo>
                      <a:pt x="473" y="3495"/>
                    </a:lnTo>
                    <a:lnTo>
                      <a:pt x="371" y="3777"/>
                    </a:lnTo>
                    <a:lnTo>
                      <a:pt x="251" y="4046"/>
                    </a:lnTo>
                    <a:lnTo>
                      <a:pt x="114" y="4316"/>
                    </a:lnTo>
                    <a:lnTo>
                      <a:pt x="126" y="4316"/>
                    </a:lnTo>
                    <a:lnTo>
                      <a:pt x="263" y="4046"/>
                    </a:lnTo>
                    <a:lnTo>
                      <a:pt x="383" y="3777"/>
                    </a:lnTo>
                    <a:lnTo>
                      <a:pt x="485" y="3495"/>
                    </a:lnTo>
                    <a:lnTo>
                      <a:pt x="568" y="3219"/>
                    </a:lnTo>
                    <a:lnTo>
                      <a:pt x="628" y="2937"/>
                    </a:lnTo>
                    <a:lnTo>
                      <a:pt x="670" y="2656"/>
                    </a:lnTo>
                    <a:lnTo>
                      <a:pt x="688" y="2368"/>
                    </a:lnTo>
                    <a:lnTo>
                      <a:pt x="688" y="2086"/>
                    </a:lnTo>
                    <a:lnTo>
                      <a:pt x="688" y="2086"/>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61" name="Freeform 13"/>
              <p:cNvSpPr/>
              <p:nvPr userDrawn="1"/>
            </p:nvSpPr>
            <p:spPr bwMode="hidden">
              <a:xfrm>
                <a:off x="4522" y="0"/>
                <a:ext cx="864" cy="4316"/>
              </a:xfrm>
              <a:custGeom>
                <a:avLst/>
                <a:gdLst>
                  <a:gd name="T0" fmla="*/ 855 w 861"/>
                  <a:gd name="T1" fmla="*/ 2128 h 4316"/>
                  <a:gd name="T2" fmla="*/ 831 w 861"/>
                  <a:gd name="T3" fmla="*/ 1834 h 4316"/>
                  <a:gd name="T4" fmla="*/ 808 w 861"/>
                  <a:gd name="T5" fmla="*/ 1684 h 4316"/>
                  <a:gd name="T6" fmla="*/ 784 w 861"/>
                  <a:gd name="T7" fmla="*/ 1541 h 4316"/>
                  <a:gd name="T8" fmla="*/ 748 w 861"/>
                  <a:gd name="T9" fmla="*/ 1397 h 4316"/>
                  <a:gd name="T10" fmla="*/ 712 w 861"/>
                  <a:gd name="T11" fmla="*/ 1253 h 4316"/>
                  <a:gd name="T12" fmla="*/ 664 w 861"/>
                  <a:gd name="T13" fmla="*/ 1115 h 4316"/>
                  <a:gd name="T14" fmla="*/ 610 w 861"/>
                  <a:gd name="T15" fmla="*/ 977 h 4316"/>
                  <a:gd name="T16" fmla="*/ 491 w 861"/>
                  <a:gd name="T17" fmla="*/ 719 h 4316"/>
                  <a:gd name="T18" fmla="*/ 353 w 861"/>
                  <a:gd name="T19" fmla="*/ 468 h 4316"/>
                  <a:gd name="T20" fmla="*/ 192 w 861"/>
                  <a:gd name="T21" fmla="*/ 228 h 4316"/>
                  <a:gd name="T22" fmla="*/ 12 w 861"/>
                  <a:gd name="T23" fmla="*/ 0 h 4316"/>
                  <a:gd name="T24" fmla="*/ 0 w 861"/>
                  <a:gd name="T25" fmla="*/ 0 h 4316"/>
                  <a:gd name="T26" fmla="*/ 180 w 861"/>
                  <a:gd name="T27" fmla="*/ 228 h 4316"/>
                  <a:gd name="T28" fmla="*/ 341 w 861"/>
                  <a:gd name="T29" fmla="*/ 468 h 4316"/>
                  <a:gd name="T30" fmla="*/ 479 w 861"/>
                  <a:gd name="T31" fmla="*/ 719 h 4316"/>
                  <a:gd name="T32" fmla="*/ 598 w 861"/>
                  <a:gd name="T33" fmla="*/ 983 h 4316"/>
                  <a:gd name="T34" fmla="*/ 652 w 861"/>
                  <a:gd name="T35" fmla="*/ 1121 h 4316"/>
                  <a:gd name="T36" fmla="*/ 700 w 861"/>
                  <a:gd name="T37" fmla="*/ 1259 h 4316"/>
                  <a:gd name="T38" fmla="*/ 736 w 861"/>
                  <a:gd name="T39" fmla="*/ 1403 h 4316"/>
                  <a:gd name="T40" fmla="*/ 772 w 861"/>
                  <a:gd name="T41" fmla="*/ 1547 h 4316"/>
                  <a:gd name="T42" fmla="*/ 802 w 861"/>
                  <a:gd name="T43" fmla="*/ 1690 h 4316"/>
                  <a:gd name="T44" fmla="*/ 819 w 861"/>
                  <a:gd name="T45" fmla="*/ 1834 h 4316"/>
                  <a:gd name="T46" fmla="*/ 837 w 861"/>
                  <a:gd name="T47" fmla="*/ 1984 h 4316"/>
                  <a:gd name="T48" fmla="*/ 843 w 861"/>
                  <a:gd name="T49" fmla="*/ 2128 h 4316"/>
                  <a:gd name="T50" fmla="*/ 849 w 861"/>
                  <a:gd name="T51" fmla="*/ 2278 h 4316"/>
                  <a:gd name="T52" fmla="*/ 843 w 861"/>
                  <a:gd name="T53" fmla="*/ 2428 h 4316"/>
                  <a:gd name="T54" fmla="*/ 831 w 861"/>
                  <a:gd name="T55" fmla="*/ 2572 h 4316"/>
                  <a:gd name="T56" fmla="*/ 819 w 861"/>
                  <a:gd name="T57" fmla="*/ 2721 h 4316"/>
                  <a:gd name="T58" fmla="*/ 796 w 861"/>
                  <a:gd name="T59" fmla="*/ 2865 h 4316"/>
                  <a:gd name="T60" fmla="*/ 766 w 861"/>
                  <a:gd name="T61" fmla="*/ 3015 h 4316"/>
                  <a:gd name="T62" fmla="*/ 724 w 861"/>
                  <a:gd name="T63" fmla="*/ 3159 h 4316"/>
                  <a:gd name="T64" fmla="*/ 682 w 861"/>
                  <a:gd name="T65" fmla="*/ 3303 h 4316"/>
                  <a:gd name="T66" fmla="*/ 586 w 861"/>
                  <a:gd name="T67" fmla="*/ 3567 h 4316"/>
                  <a:gd name="T68" fmla="*/ 473 w 861"/>
                  <a:gd name="T69" fmla="*/ 3824 h 4316"/>
                  <a:gd name="T70" fmla="*/ 335 w 861"/>
                  <a:gd name="T71" fmla="*/ 4076 h 4316"/>
                  <a:gd name="T72" fmla="*/ 180 w 861"/>
                  <a:gd name="T73" fmla="*/ 4316 h 4316"/>
                  <a:gd name="T74" fmla="*/ 192 w 861"/>
                  <a:gd name="T75" fmla="*/ 4316 h 4316"/>
                  <a:gd name="T76" fmla="*/ 347 w 861"/>
                  <a:gd name="T77" fmla="*/ 4076 h 4316"/>
                  <a:gd name="T78" fmla="*/ 485 w 861"/>
                  <a:gd name="T79" fmla="*/ 3824 h 4316"/>
                  <a:gd name="T80" fmla="*/ 598 w 861"/>
                  <a:gd name="T81" fmla="*/ 3573 h 4316"/>
                  <a:gd name="T82" fmla="*/ 694 w 861"/>
                  <a:gd name="T83" fmla="*/ 3309 h 4316"/>
                  <a:gd name="T84" fmla="*/ 736 w 861"/>
                  <a:gd name="T85" fmla="*/ 3165 h 4316"/>
                  <a:gd name="T86" fmla="*/ 778 w 861"/>
                  <a:gd name="T87" fmla="*/ 3021 h 4316"/>
                  <a:gd name="T88" fmla="*/ 808 w 861"/>
                  <a:gd name="T89" fmla="*/ 2871 h 4316"/>
                  <a:gd name="T90" fmla="*/ 831 w 861"/>
                  <a:gd name="T91" fmla="*/ 2727 h 4316"/>
                  <a:gd name="T92" fmla="*/ 843 w 861"/>
                  <a:gd name="T93" fmla="*/ 2578 h 4316"/>
                  <a:gd name="T94" fmla="*/ 855 w 861"/>
                  <a:gd name="T95" fmla="*/ 2428 h 4316"/>
                  <a:gd name="T96" fmla="*/ 861 w 861"/>
                  <a:gd name="T97" fmla="*/ 2278 h 4316"/>
                  <a:gd name="T98" fmla="*/ 855 w 861"/>
                  <a:gd name="T99" fmla="*/ 2128 h 4316"/>
                  <a:gd name="T100" fmla="*/ 855 w 861"/>
                  <a:gd name="T101" fmla="*/ 212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1" h="4316">
                    <a:moveTo>
                      <a:pt x="855" y="2128"/>
                    </a:moveTo>
                    <a:lnTo>
                      <a:pt x="831" y="1834"/>
                    </a:lnTo>
                    <a:lnTo>
                      <a:pt x="808" y="1684"/>
                    </a:lnTo>
                    <a:lnTo>
                      <a:pt x="784" y="1541"/>
                    </a:lnTo>
                    <a:lnTo>
                      <a:pt x="748" y="1397"/>
                    </a:lnTo>
                    <a:lnTo>
                      <a:pt x="712" y="1253"/>
                    </a:lnTo>
                    <a:lnTo>
                      <a:pt x="664" y="1115"/>
                    </a:lnTo>
                    <a:lnTo>
                      <a:pt x="610" y="977"/>
                    </a:lnTo>
                    <a:lnTo>
                      <a:pt x="491" y="719"/>
                    </a:lnTo>
                    <a:lnTo>
                      <a:pt x="353" y="468"/>
                    </a:lnTo>
                    <a:lnTo>
                      <a:pt x="192" y="228"/>
                    </a:lnTo>
                    <a:lnTo>
                      <a:pt x="12" y="0"/>
                    </a:lnTo>
                    <a:lnTo>
                      <a:pt x="0" y="0"/>
                    </a:lnTo>
                    <a:lnTo>
                      <a:pt x="180" y="228"/>
                    </a:lnTo>
                    <a:lnTo>
                      <a:pt x="341" y="468"/>
                    </a:lnTo>
                    <a:lnTo>
                      <a:pt x="479" y="719"/>
                    </a:lnTo>
                    <a:lnTo>
                      <a:pt x="598" y="983"/>
                    </a:lnTo>
                    <a:lnTo>
                      <a:pt x="652" y="1121"/>
                    </a:lnTo>
                    <a:lnTo>
                      <a:pt x="700" y="1259"/>
                    </a:lnTo>
                    <a:lnTo>
                      <a:pt x="736" y="1403"/>
                    </a:lnTo>
                    <a:lnTo>
                      <a:pt x="772" y="1547"/>
                    </a:lnTo>
                    <a:lnTo>
                      <a:pt x="802" y="1690"/>
                    </a:lnTo>
                    <a:lnTo>
                      <a:pt x="819" y="1834"/>
                    </a:lnTo>
                    <a:lnTo>
                      <a:pt x="837" y="1984"/>
                    </a:lnTo>
                    <a:lnTo>
                      <a:pt x="843" y="2128"/>
                    </a:lnTo>
                    <a:lnTo>
                      <a:pt x="849" y="2278"/>
                    </a:lnTo>
                    <a:lnTo>
                      <a:pt x="843" y="2428"/>
                    </a:lnTo>
                    <a:lnTo>
                      <a:pt x="831" y="2572"/>
                    </a:lnTo>
                    <a:lnTo>
                      <a:pt x="819" y="2721"/>
                    </a:lnTo>
                    <a:lnTo>
                      <a:pt x="796" y="2865"/>
                    </a:lnTo>
                    <a:lnTo>
                      <a:pt x="766" y="3015"/>
                    </a:lnTo>
                    <a:lnTo>
                      <a:pt x="724" y="3159"/>
                    </a:lnTo>
                    <a:lnTo>
                      <a:pt x="682" y="3303"/>
                    </a:lnTo>
                    <a:lnTo>
                      <a:pt x="586" y="3567"/>
                    </a:lnTo>
                    <a:lnTo>
                      <a:pt x="473" y="3824"/>
                    </a:lnTo>
                    <a:lnTo>
                      <a:pt x="335" y="4076"/>
                    </a:lnTo>
                    <a:lnTo>
                      <a:pt x="180" y="4316"/>
                    </a:lnTo>
                    <a:lnTo>
                      <a:pt x="192" y="4316"/>
                    </a:lnTo>
                    <a:lnTo>
                      <a:pt x="347" y="4076"/>
                    </a:lnTo>
                    <a:lnTo>
                      <a:pt x="485" y="3824"/>
                    </a:lnTo>
                    <a:lnTo>
                      <a:pt x="598" y="3573"/>
                    </a:lnTo>
                    <a:lnTo>
                      <a:pt x="694" y="3309"/>
                    </a:lnTo>
                    <a:lnTo>
                      <a:pt x="736" y="3165"/>
                    </a:lnTo>
                    <a:lnTo>
                      <a:pt x="778" y="3021"/>
                    </a:lnTo>
                    <a:lnTo>
                      <a:pt x="808" y="2871"/>
                    </a:lnTo>
                    <a:lnTo>
                      <a:pt x="831" y="2727"/>
                    </a:lnTo>
                    <a:lnTo>
                      <a:pt x="843" y="2578"/>
                    </a:lnTo>
                    <a:lnTo>
                      <a:pt x="855" y="2428"/>
                    </a:lnTo>
                    <a:lnTo>
                      <a:pt x="861" y="2278"/>
                    </a:lnTo>
                    <a:lnTo>
                      <a:pt x="855" y="2128"/>
                    </a:lnTo>
                    <a:lnTo>
                      <a:pt x="855" y="212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62" name="Freeform 14"/>
              <p:cNvSpPr/>
              <p:nvPr userDrawn="1"/>
            </p:nvSpPr>
            <p:spPr bwMode="hidden">
              <a:xfrm>
                <a:off x="2399" y="0"/>
                <a:ext cx="150" cy="4316"/>
              </a:xfrm>
              <a:custGeom>
                <a:avLst/>
                <a:gdLst>
                  <a:gd name="T0" fmla="*/ 18 w 149"/>
                  <a:gd name="T1" fmla="*/ 1942 h 4316"/>
                  <a:gd name="T2" fmla="*/ 30 w 149"/>
                  <a:gd name="T3" fmla="*/ 1630 h 4316"/>
                  <a:gd name="T4" fmla="*/ 42 w 149"/>
                  <a:gd name="T5" fmla="*/ 1331 h 4316"/>
                  <a:gd name="T6" fmla="*/ 59 w 149"/>
                  <a:gd name="T7" fmla="*/ 1055 h 4316"/>
                  <a:gd name="T8" fmla="*/ 77 w 149"/>
                  <a:gd name="T9" fmla="*/ 791 h 4316"/>
                  <a:gd name="T10" fmla="*/ 83 w 149"/>
                  <a:gd name="T11" fmla="*/ 671 h 4316"/>
                  <a:gd name="T12" fmla="*/ 95 w 149"/>
                  <a:gd name="T13" fmla="*/ 557 h 4316"/>
                  <a:gd name="T14" fmla="*/ 107 w 149"/>
                  <a:gd name="T15" fmla="*/ 444 h 4316"/>
                  <a:gd name="T16" fmla="*/ 113 w 149"/>
                  <a:gd name="T17" fmla="*/ 342 h 4316"/>
                  <a:gd name="T18" fmla="*/ 125 w 149"/>
                  <a:gd name="T19" fmla="*/ 246 h 4316"/>
                  <a:gd name="T20" fmla="*/ 131 w 149"/>
                  <a:gd name="T21" fmla="*/ 156 h 4316"/>
                  <a:gd name="T22" fmla="*/ 143 w 149"/>
                  <a:gd name="T23" fmla="*/ 72 h 4316"/>
                  <a:gd name="T24" fmla="*/ 149 w 149"/>
                  <a:gd name="T25" fmla="*/ 0 h 4316"/>
                  <a:gd name="T26" fmla="*/ 137 w 149"/>
                  <a:gd name="T27" fmla="*/ 0 h 4316"/>
                  <a:gd name="T28" fmla="*/ 131 w 149"/>
                  <a:gd name="T29" fmla="*/ 72 h 4316"/>
                  <a:gd name="T30" fmla="*/ 119 w 149"/>
                  <a:gd name="T31" fmla="*/ 156 h 4316"/>
                  <a:gd name="T32" fmla="*/ 113 w 149"/>
                  <a:gd name="T33" fmla="*/ 246 h 4316"/>
                  <a:gd name="T34" fmla="*/ 101 w 149"/>
                  <a:gd name="T35" fmla="*/ 342 h 4316"/>
                  <a:gd name="T36" fmla="*/ 95 w 149"/>
                  <a:gd name="T37" fmla="*/ 444 h 4316"/>
                  <a:gd name="T38" fmla="*/ 83 w 149"/>
                  <a:gd name="T39" fmla="*/ 557 h 4316"/>
                  <a:gd name="T40" fmla="*/ 71 w 149"/>
                  <a:gd name="T41" fmla="*/ 671 h 4316"/>
                  <a:gd name="T42" fmla="*/ 65 w 149"/>
                  <a:gd name="T43" fmla="*/ 791 h 4316"/>
                  <a:gd name="T44" fmla="*/ 48 w 149"/>
                  <a:gd name="T45" fmla="*/ 1055 h 4316"/>
                  <a:gd name="T46" fmla="*/ 30 w 149"/>
                  <a:gd name="T47" fmla="*/ 1331 h 4316"/>
                  <a:gd name="T48" fmla="*/ 18 w 149"/>
                  <a:gd name="T49" fmla="*/ 1630 h 4316"/>
                  <a:gd name="T50" fmla="*/ 6 w 149"/>
                  <a:gd name="T51" fmla="*/ 1942 h 4316"/>
                  <a:gd name="T52" fmla="*/ 0 w 149"/>
                  <a:gd name="T53" fmla="*/ 2278 h 4316"/>
                  <a:gd name="T54" fmla="*/ 6 w 149"/>
                  <a:gd name="T55" fmla="*/ 2602 h 4316"/>
                  <a:gd name="T56" fmla="*/ 12 w 149"/>
                  <a:gd name="T57" fmla="*/ 2919 h 4316"/>
                  <a:gd name="T58" fmla="*/ 24 w 149"/>
                  <a:gd name="T59" fmla="*/ 3219 h 4316"/>
                  <a:gd name="T60" fmla="*/ 36 w 149"/>
                  <a:gd name="T61" fmla="*/ 3513 h 4316"/>
                  <a:gd name="T62" fmla="*/ 59 w 149"/>
                  <a:gd name="T63" fmla="*/ 3794 h 4316"/>
                  <a:gd name="T64" fmla="*/ 89 w 149"/>
                  <a:gd name="T65" fmla="*/ 4058 h 4316"/>
                  <a:gd name="T66" fmla="*/ 125 w 149"/>
                  <a:gd name="T67" fmla="*/ 4316 h 4316"/>
                  <a:gd name="T68" fmla="*/ 137 w 149"/>
                  <a:gd name="T69" fmla="*/ 4316 h 4316"/>
                  <a:gd name="T70" fmla="*/ 101 w 149"/>
                  <a:gd name="T71" fmla="*/ 4058 h 4316"/>
                  <a:gd name="T72" fmla="*/ 71 w 149"/>
                  <a:gd name="T73" fmla="*/ 3794 h 4316"/>
                  <a:gd name="T74" fmla="*/ 48 w 149"/>
                  <a:gd name="T75" fmla="*/ 3513 h 4316"/>
                  <a:gd name="T76" fmla="*/ 36 w 149"/>
                  <a:gd name="T77" fmla="*/ 3225 h 4316"/>
                  <a:gd name="T78" fmla="*/ 24 w 149"/>
                  <a:gd name="T79" fmla="*/ 2919 h 4316"/>
                  <a:gd name="T80" fmla="*/ 18 w 149"/>
                  <a:gd name="T81" fmla="*/ 2608 h 4316"/>
                  <a:gd name="T82" fmla="*/ 12 w 149"/>
                  <a:gd name="T83" fmla="*/ 2278 h 4316"/>
                  <a:gd name="T84" fmla="*/ 18 w 149"/>
                  <a:gd name="T85" fmla="*/ 1942 h 4316"/>
                  <a:gd name="T86" fmla="*/ 18 w 149"/>
                  <a:gd name="T87" fmla="*/ 194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9" h="4316">
                    <a:moveTo>
                      <a:pt x="18" y="1942"/>
                    </a:moveTo>
                    <a:lnTo>
                      <a:pt x="30" y="1630"/>
                    </a:lnTo>
                    <a:lnTo>
                      <a:pt x="42" y="1331"/>
                    </a:lnTo>
                    <a:lnTo>
                      <a:pt x="59" y="1055"/>
                    </a:lnTo>
                    <a:lnTo>
                      <a:pt x="77" y="791"/>
                    </a:lnTo>
                    <a:lnTo>
                      <a:pt x="83" y="671"/>
                    </a:lnTo>
                    <a:lnTo>
                      <a:pt x="95" y="557"/>
                    </a:lnTo>
                    <a:lnTo>
                      <a:pt x="107" y="444"/>
                    </a:lnTo>
                    <a:lnTo>
                      <a:pt x="113" y="342"/>
                    </a:lnTo>
                    <a:lnTo>
                      <a:pt x="125" y="246"/>
                    </a:lnTo>
                    <a:lnTo>
                      <a:pt x="131" y="156"/>
                    </a:lnTo>
                    <a:lnTo>
                      <a:pt x="143" y="72"/>
                    </a:lnTo>
                    <a:lnTo>
                      <a:pt x="149" y="0"/>
                    </a:lnTo>
                    <a:lnTo>
                      <a:pt x="137" y="0"/>
                    </a:lnTo>
                    <a:lnTo>
                      <a:pt x="131" y="72"/>
                    </a:lnTo>
                    <a:lnTo>
                      <a:pt x="119" y="156"/>
                    </a:lnTo>
                    <a:lnTo>
                      <a:pt x="113" y="246"/>
                    </a:lnTo>
                    <a:lnTo>
                      <a:pt x="101" y="342"/>
                    </a:lnTo>
                    <a:lnTo>
                      <a:pt x="95" y="444"/>
                    </a:lnTo>
                    <a:lnTo>
                      <a:pt x="83" y="557"/>
                    </a:lnTo>
                    <a:lnTo>
                      <a:pt x="71" y="671"/>
                    </a:lnTo>
                    <a:lnTo>
                      <a:pt x="65" y="791"/>
                    </a:lnTo>
                    <a:lnTo>
                      <a:pt x="48" y="1055"/>
                    </a:lnTo>
                    <a:lnTo>
                      <a:pt x="30" y="1331"/>
                    </a:lnTo>
                    <a:lnTo>
                      <a:pt x="18" y="1630"/>
                    </a:lnTo>
                    <a:lnTo>
                      <a:pt x="6" y="1942"/>
                    </a:lnTo>
                    <a:lnTo>
                      <a:pt x="0" y="2278"/>
                    </a:lnTo>
                    <a:lnTo>
                      <a:pt x="6" y="2602"/>
                    </a:lnTo>
                    <a:lnTo>
                      <a:pt x="12" y="2919"/>
                    </a:lnTo>
                    <a:lnTo>
                      <a:pt x="24" y="3219"/>
                    </a:lnTo>
                    <a:lnTo>
                      <a:pt x="36" y="3513"/>
                    </a:lnTo>
                    <a:lnTo>
                      <a:pt x="59" y="3794"/>
                    </a:lnTo>
                    <a:lnTo>
                      <a:pt x="89" y="4058"/>
                    </a:lnTo>
                    <a:lnTo>
                      <a:pt x="125" y="4316"/>
                    </a:lnTo>
                    <a:lnTo>
                      <a:pt x="137" y="4316"/>
                    </a:lnTo>
                    <a:lnTo>
                      <a:pt x="101" y="4058"/>
                    </a:lnTo>
                    <a:lnTo>
                      <a:pt x="71" y="3794"/>
                    </a:lnTo>
                    <a:lnTo>
                      <a:pt x="48" y="3513"/>
                    </a:lnTo>
                    <a:lnTo>
                      <a:pt x="36" y="3225"/>
                    </a:lnTo>
                    <a:lnTo>
                      <a:pt x="24" y="2919"/>
                    </a:lnTo>
                    <a:lnTo>
                      <a:pt x="18" y="2608"/>
                    </a:lnTo>
                    <a:lnTo>
                      <a:pt x="12" y="2278"/>
                    </a:lnTo>
                    <a:lnTo>
                      <a:pt x="18" y="1942"/>
                    </a:lnTo>
                    <a:lnTo>
                      <a:pt x="18" y="1942"/>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63" name="Freeform 15"/>
              <p:cNvSpPr/>
              <p:nvPr userDrawn="1"/>
            </p:nvSpPr>
            <p:spPr bwMode="hidden">
              <a:xfrm>
                <a:off x="1967" y="0"/>
                <a:ext cx="300" cy="4316"/>
              </a:xfrm>
              <a:custGeom>
                <a:avLst/>
                <a:gdLst>
                  <a:gd name="T0" fmla="*/ 18 w 299"/>
                  <a:gd name="T1" fmla="*/ 2062 h 4316"/>
                  <a:gd name="T2" fmla="*/ 30 w 299"/>
                  <a:gd name="T3" fmla="*/ 1750 h 4316"/>
                  <a:gd name="T4" fmla="*/ 54 w 299"/>
                  <a:gd name="T5" fmla="*/ 1451 h 4316"/>
                  <a:gd name="T6" fmla="*/ 84 w 299"/>
                  <a:gd name="T7" fmla="*/ 1169 h 4316"/>
                  <a:gd name="T8" fmla="*/ 126 w 299"/>
                  <a:gd name="T9" fmla="*/ 899 h 4316"/>
                  <a:gd name="T10" fmla="*/ 162 w 299"/>
                  <a:gd name="T11" fmla="*/ 641 h 4316"/>
                  <a:gd name="T12" fmla="*/ 209 w 299"/>
                  <a:gd name="T13" fmla="*/ 408 h 4316"/>
                  <a:gd name="T14" fmla="*/ 251 w 299"/>
                  <a:gd name="T15" fmla="*/ 192 h 4316"/>
                  <a:gd name="T16" fmla="*/ 299 w 299"/>
                  <a:gd name="T17" fmla="*/ 0 h 4316"/>
                  <a:gd name="T18" fmla="*/ 287 w 299"/>
                  <a:gd name="T19" fmla="*/ 0 h 4316"/>
                  <a:gd name="T20" fmla="*/ 239 w 299"/>
                  <a:gd name="T21" fmla="*/ 192 h 4316"/>
                  <a:gd name="T22" fmla="*/ 198 w 299"/>
                  <a:gd name="T23" fmla="*/ 408 h 4316"/>
                  <a:gd name="T24" fmla="*/ 156 w 299"/>
                  <a:gd name="T25" fmla="*/ 641 h 4316"/>
                  <a:gd name="T26" fmla="*/ 114 w 299"/>
                  <a:gd name="T27" fmla="*/ 899 h 4316"/>
                  <a:gd name="T28" fmla="*/ 78 w 299"/>
                  <a:gd name="T29" fmla="*/ 1169 h 4316"/>
                  <a:gd name="T30" fmla="*/ 48 w 299"/>
                  <a:gd name="T31" fmla="*/ 1451 h 4316"/>
                  <a:gd name="T32" fmla="*/ 24 w 299"/>
                  <a:gd name="T33" fmla="*/ 1750 h 4316"/>
                  <a:gd name="T34" fmla="*/ 6 w 299"/>
                  <a:gd name="T35" fmla="*/ 2062 h 4316"/>
                  <a:gd name="T36" fmla="*/ 0 w 299"/>
                  <a:gd name="T37" fmla="*/ 2374 h 4316"/>
                  <a:gd name="T38" fmla="*/ 12 w 299"/>
                  <a:gd name="T39" fmla="*/ 2674 h 4316"/>
                  <a:gd name="T40" fmla="*/ 30 w 299"/>
                  <a:gd name="T41" fmla="*/ 2973 h 4316"/>
                  <a:gd name="T42" fmla="*/ 54 w 299"/>
                  <a:gd name="T43" fmla="*/ 3255 h 4316"/>
                  <a:gd name="T44" fmla="*/ 96 w 299"/>
                  <a:gd name="T45" fmla="*/ 3537 h 4316"/>
                  <a:gd name="T46" fmla="*/ 144 w 299"/>
                  <a:gd name="T47" fmla="*/ 3806 h 4316"/>
                  <a:gd name="T48" fmla="*/ 203 w 299"/>
                  <a:gd name="T49" fmla="*/ 4064 h 4316"/>
                  <a:gd name="T50" fmla="*/ 275 w 299"/>
                  <a:gd name="T51" fmla="*/ 4316 h 4316"/>
                  <a:gd name="T52" fmla="*/ 287 w 299"/>
                  <a:gd name="T53" fmla="*/ 4316 h 4316"/>
                  <a:gd name="T54" fmla="*/ 215 w 299"/>
                  <a:gd name="T55" fmla="*/ 4064 h 4316"/>
                  <a:gd name="T56" fmla="*/ 156 w 299"/>
                  <a:gd name="T57" fmla="*/ 3806 h 4316"/>
                  <a:gd name="T58" fmla="*/ 108 w 299"/>
                  <a:gd name="T59" fmla="*/ 3537 h 4316"/>
                  <a:gd name="T60" fmla="*/ 66 w 299"/>
                  <a:gd name="T61" fmla="*/ 3261 h 4316"/>
                  <a:gd name="T62" fmla="*/ 42 w 299"/>
                  <a:gd name="T63" fmla="*/ 2973 h 4316"/>
                  <a:gd name="T64" fmla="*/ 24 w 299"/>
                  <a:gd name="T65" fmla="*/ 2680 h 4316"/>
                  <a:gd name="T66" fmla="*/ 12 w 299"/>
                  <a:gd name="T67" fmla="*/ 2374 h 4316"/>
                  <a:gd name="T68" fmla="*/ 18 w 299"/>
                  <a:gd name="T69" fmla="*/ 2062 h 4316"/>
                  <a:gd name="T70" fmla="*/ 18 w 299"/>
                  <a:gd name="T71" fmla="*/ 206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9" h="4316">
                    <a:moveTo>
                      <a:pt x="18" y="2062"/>
                    </a:moveTo>
                    <a:lnTo>
                      <a:pt x="30" y="1750"/>
                    </a:lnTo>
                    <a:lnTo>
                      <a:pt x="54" y="1451"/>
                    </a:lnTo>
                    <a:lnTo>
                      <a:pt x="84" y="1169"/>
                    </a:lnTo>
                    <a:lnTo>
                      <a:pt x="126" y="899"/>
                    </a:lnTo>
                    <a:lnTo>
                      <a:pt x="162" y="641"/>
                    </a:lnTo>
                    <a:lnTo>
                      <a:pt x="209" y="408"/>
                    </a:lnTo>
                    <a:lnTo>
                      <a:pt x="251" y="192"/>
                    </a:lnTo>
                    <a:lnTo>
                      <a:pt x="299" y="0"/>
                    </a:lnTo>
                    <a:lnTo>
                      <a:pt x="287" y="0"/>
                    </a:lnTo>
                    <a:lnTo>
                      <a:pt x="239" y="192"/>
                    </a:lnTo>
                    <a:lnTo>
                      <a:pt x="198" y="408"/>
                    </a:lnTo>
                    <a:lnTo>
                      <a:pt x="156" y="641"/>
                    </a:lnTo>
                    <a:lnTo>
                      <a:pt x="114" y="899"/>
                    </a:lnTo>
                    <a:lnTo>
                      <a:pt x="78" y="1169"/>
                    </a:lnTo>
                    <a:lnTo>
                      <a:pt x="48" y="1451"/>
                    </a:lnTo>
                    <a:lnTo>
                      <a:pt x="24" y="1750"/>
                    </a:lnTo>
                    <a:lnTo>
                      <a:pt x="6" y="2062"/>
                    </a:lnTo>
                    <a:lnTo>
                      <a:pt x="0" y="2374"/>
                    </a:lnTo>
                    <a:lnTo>
                      <a:pt x="12" y="2674"/>
                    </a:lnTo>
                    <a:lnTo>
                      <a:pt x="30" y="2973"/>
                    </a:lnTo>
                    <a:lnTo>
                      <a:pt x="54" y="3255"/>
                    </a:lnTo>
                    <a:lnTo>
                      <a:pt x="96" y="3537"/>
                    </a:lnTo>
                    <a:lnTo>
                      <a:pt x="144" y="3806"/>
                    </a:lnTo>
                    <a:lnTo>
                      <a:pt x="203" y="4064"/>
                    </a:lnTo>
                    <a:lnTo>
                      <a:pt x="275" y="4316"/>
                    </a:lnTo>
                    <a:lnTo>
                      <a:pt x="287" y="4316"/>
                    </a:lnTo>
                    <a:lnTo>
                      <a:pt x="215" y="4064"/>
                    </a:lnTo>
                    <a:lnTo>
                      <a:pt x="156" y="3806"/>
                    </a:lnTo>
                    <a:lnTo>
                      <a:pt x="108" y="3537"/>
                    </a:lnTo>
                    <a:lnTo>
                      <a:pt x="66" y="3261"/>
                    </a:lnTo>
                    <a:lnTo>
                      <a:pt x="42" y="2973"/>
                    </a:lnTo>
                    <a:lnTo>
                      <a:pt x="24" y="2680"/>
                    </a:lnTo>
                    <a:lnTo>
                      <a:pt x="12" y="2374"/>
                    </a:lnTo>
                    <a:lnTo>
                      <a:pt x="18" y="2062"/>
                    </a:lnTo>
                    <a:lnTo>
                      <a:pt x="18" y="2062"/>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64" name="Freeform 16"/>
              <p:cNvSpPr/>
              <p:nvPr userDrawn="1"/>
            </p:nvSpPr>
            <p:spPr bwMode="hidden">
              <a:xfrm>
                <a:off x="1566" y="0"/>
                <a:ext cx="425" cy="4316"/>
              </a:xfrm>
              <a:custGeom>
                <a:avLst/>
                <a:gdLst>
                  <a:gd name="T0" fmla="*/ 424 w 424"/>
                  <a:gd name="T1" fmla="*/ 0 h 4316"/>
                  <a:gd name="T2" fmla="*/ 412 w 424"/>
                  <a:gd name="T3" fmla="*/ 0 h 4316"/>
                  <a:gd name="T4" fmla="*/ 316 w 424"/>
                  <a:gd name="T5" fmla="*/ 222 h 4316"/>
                  <a:gd name="T6" fmla="*/ 239 w 424"/>
                  <a:gd name="T7" fmla="*/ 462 h 4316"/>
                  <a:gd name="T8" fmla="*/ 167 w 424"/>
                  <a:gd name="T9" fmla="*/ 707 h 4316"/>
                  <a:gd name="T10" fmla="*/ 107 w 424"/>
                  <a:gd name="T11" fmla="*/ 971 h 4316"/>
                  <a:gd name="T12" fmla="*/ 65 w 424"/>
                  <a:gd name="T13" fmla="*/ 1247 h 4316"/>
                  <a:gd name="T14" fmla="*/ 29 w 424"/>
                  <a:gd name="T15" fmla="*/ 1529 h 4316"/>
                  <a:gd name="T16" fmla="*/ 6 w 424"/>
                  <a:gd name="T17" fmla="*/ 1822 h 4316"/>
                  <a:gd name="T18" fmla="*/ 0 w 424"/>
                  <a:gd name="T19" fmla="*/ 2122 h 4316"/>
                  <a:gd name="T20" fmla="*/ 6 w 424"/>
                  <a:gd name="T21" fmla="*/ 2404 h 4316"/>
                  <a:gd name="T22" fmla="*/ 24 w 424"/>
                  <a:gd name="T23" fmla="*/ 2686 h 4316"/>
                  <a:gd name="T24" fmla="*/ 47 w 424"/>
                  <a:gd name="T25" fmla="*/ 2961 h 4316"/>
                  <a:gd name="T26" fmla="*/ 89 w 424"/>
                  <a:gd name="T27" fmla="*/ 3243 h 4316"/>
                  <a:gd name="T28" fmla="*/ 137 w 424"/>
                  <a:gd name="T29" fmla="*/ 3519 h 4316"/>
                  <a:gd name="T30" fmla="*/ 197 w 424"/>
                  <a:gd name="T31" fmla="*/ 3788 h 4316"/>
                  <a:gd name="T32" fmla="*/ 269 w 424"/>
                  <a:gd name="T33" fmla="*/ 4058 h 4316"/>
                  <a:gd name="T34" fmla="*/ 346 w 424"/>
                  <a:gd name="T35" fmla="*/ 4316 h 4316"/>
                  <a:gd name="T36" fmla="*/ 358 w 424"/>
                  <a:gd name="T37" fmla="*/ 4316 h 4316"/>
                  <a:gd name="T38" fmla="*/ 281 w 424"/>
                  <a:gd name="T39" fmla="*/ 4058 h 4316"/>
                  <a:gd name="T40" fmla="*/ 209 w 424"/>
                  <a:gd name="T41" fmla="*/ 3788 h 4316"/>
                  <a:gd name="T42" fmla="*/ 149 w 424"/>
                  <a:gd name="T43" fmla="*/ 3519 h 4316"/>
                  <a:gd name="T44" fmla="*/ 101 w 424"/>
                  <a:gd name="T45" fmla="*/ 3243 h 4316"/>
                  <a:gd name="T46" fmla="*/ 59 w 424"/>
                  <a:gd name="T47" fmla="*/ 2961 h 4316"/>
                  <a:gd name="T48" fmla="*/ 35 w 424"/>
                  <a:gd name="T49" fmla="*/ 2686 h 4316"/>
                  <a:gd name="T50" fmla="*/ 18 w 424"/>
                  <a:gd name="T51" fmla="*/ 2404 h 4316"/>
                  <a:gd name="T52" fmla="*/ 12 w 424"/>
                  <a:gd name="T53" fmla="*/ 2122 h 4316"/>
                  <a:gd name="T54" fmla="*/ 18 w 424"/>
                  <a:gd name="T55" fmla="*/ 1822 h 4316"/>
                  <a:gd name="T56" fmla="*/ 41 w 424"/>
                  <a:gd name="T57" fmla="*/ 1529 h 4316"/>
                  <a:gd name="T58" fmla="*/ 71 w 424"/>
                  <a:gd name="T59" fmla="*/ 1247 h 4316"/>
                  <a:gd name="T60" fmla="*/ 119 w 424"/>
                  <a:gd name="T61" fmla="*/ 971 h 4316"/>
                  <a:gd name="T62" fmla="*/ 179 w 424"/>
                  <a:gd name="T63" fmla="*/ 707 h 4316"/>
                  <a:gd name="T64" fmla="*/ 245 w 424"/>
                  <a:gd name="T65" fmla="*/ 462 h 4316"/>
                  <a:gd name="T66" fmla="*/ 328 w 424"/>
                  <a:gd name="T67" fmla="*/ 222 h 4316"/>
                  <a:gd name="T68" fmla="*/ 424 w 424"/>
                  <a:gd name="T69" fmla="*/ 0 h 4316"/>
                  <a:gd name="T70" fmla="*/ 424 w 424"/>
                  <a:gd name="T71"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4" h="4316">
                    <a:moveTo>
                      <a:pt x="424" y="0"/>
                    </a:moveTo>
                    <a:lnTo>
                      <a:pt x="412" y="0"/>
                    </a:lnTo>
                    <a:lnTo>
                      <a:pt x="316" y="222"/>
                    </a:lnTo>
                    <a:lnTo>
                      <a:pt x="239" y="462"/>
                    </a:lnTo>
                    <a:lnTo>
                      <a:pt x="167" y="707"/>
                    </a:lnTo>
                    <a:lnTo>
                      <a:pt x="107" y="971"/>
                    </a:lnTo>
                    <a:lnTo>
                      <a:pt x="65" y="1247"/>
                    </a:lnTo>
                    <a:lnTo>
                      <a:pt x="29" y="1529"/>
                    </a:lnTo>
                    <a:lnTo>
                      <a:pt x="6" y="1822"/>
                    </a:lnTo>
                    <a:lnTo>
                      <a:pt x="0" y="2122"/>
                    </a:lnTo>
                    <a:lnTo>
                      <a:pt x="6" y="2404"/>
                    </a:lnTo>
                    <a:lnTo>
                      <a:pt x="24" y="2686"/>
                    </a:lnTo>
                    <a:lnTo>
                      <a:pt x="47" y="2961"/>
                    </a:lnTo>
                    <a:lnTo>
                      <a:pt x="89" y="3243"/>
                    </a:lnTo>
                    <a:lnTo>
                      <a:pt x="137" y="3519"/>
                    </a:lnTo>
                    <a:lnTo>
                      <a:pt x="197" y="3788"/>
                    </a:lnTo>
                    <a:lnTo>
                      <a:pt x="269" y="4058"/>
                    </a:lnTo>
                    <a:lnTo>
                      <a:pt x="346" y="4316"/>
                    </a:lnTo>
                    <a:lnTo>
                      <a:pt x="358" y="4316"/>
                    </a:lnTo>
                    <a:lnTo>
                      <a:pt x="281" y="4058"/>
                    </a:lnTo>
                    <a:lnTo>
                      <a:pt x="209" y="3788"/>
                    </a:lnTo>
                    <a:lnTo>
                      <a:pt x="149" y="3519"/>
                    </a:lnTo>
                    <a:lnTo>
                      <a:pt x="101" y="3243"/>
                    </a:lnTo>
                    <a:lnTo>
                      <a:pt x="59" y="2961"/>
                    </a:lnTo>
                    <a:lnTo>
                      <a:pt x="35" y="2686"/>
                    </a:lnTo>
                    <a:lnTo>
                      <a:pt x="18" y="2404"/>
                    </a:lnTo>
                    <a:lnTo>
                      <a:pt x="12" y="2122"/>
                    </a:lnTo>
                    <a:lnTo>
                      <a:pt x="18" y="1822"/>
                    </a:lnTo>
                    <a:lnTo>
                      <a:pt x="41" y="1529"/>
                    </a:lnTo>
                    <a:lnTo>
                      <a:pt x="71" y="1247"/>
                    </a:lnTo>
                    <a:lnTo>
                      <a:pt x="119" y="971"/>
                    </a:lnTo>
                    <a:lnTo>
                      <a:pt x="179" y="707"/>
                    </a:lnTo>
                    <a:lnTo>
                      <a:pt x="245" y="462"/>
                    </a:lnTo>
                    <a:lnTo>
                      <a:pt x="328" y="222"/>
                    </a:lnTo>
                    <a:lnTo>
                      <a:pt x="424" y="0"/>
                    </a:lnTo>
                    <a:lnTo>
                      <a:pt x="424"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65" name="Freeform 17"/>
              <p:cNvSpPr/>
              <p:nvPr userDrawn="1"/>
            </p:nvSpPr>
            <p:spPr bwMode="hidden">
              <a:xfrm>
                <a:off x="1128" y="0"/>
                <a:ext cx="575" cy="4316"/>
              </a:xfrm>
              <a:custGeom>
                <a:avLst/>
                <a:gdLst>
                  <a:gd name="T0" fmla="*/ 12 w 574"/>
                  <a:gd name="T1" fmla="*/ 2146 h 4316"/>
                  <a:gd name="T2" fmla="*/ 24 w 574"/>
                  <a:gd name="T3" fmla="*/ 1846 h 4316"/>
                  <a:gd name="T4" fmla="*/ 54 w 574"/>
                  <a:gd name="T5" fmla="*/ 1559 h 4316"/>
                  <a:gd name="T6" fmla="*/ 96 w 574"/>
                  <a:gd name="T7" fmla="*/ 1277 h 4316"/>
                  <a:gd name="T8" fmla="*/ 162 w 574"/>
                  <a:gd name="T9" fmla="*/ 1001 h 4316"/>
                  <a:gd name="T10" fmla="*/ 239 w 574"/>
                  <a:gd name="T11" fmla="*/ 731 h 4316"/>
                  <a:gd name="T12" fmla="*/ 335 w 574"/>
                  <a:gd name="T13" fmla="*/ 480 h 4316"/>
                  <a:gd name="T14" fmla="*/ 449 w 574"/>
                  <a:gd name="T15" fmla="*/ 234 h 4316"/>
                  <a:gd name="T16" fmla="*/ 574 w 574"/>
                  <a:gd name="T17" fmla="*/ 0 h 4316"/>
                  <a:gd name="T18" fmla="*/ 562 w 574"/>
                  <a:gd name="T19" fmla="*/ 0 h 4316"/>
                  <a:gd name="T20" fmla="*/ 437 w 574"/>
                  <a:gd name="T21" fmla="*/ 234 h 4316"/>
                  <a:gd name="T22" fmla="*/ 323 w 574"/>
                  <a:gd name="T23" fmla="*/ 480 h 4316"/>
                  <a:gd name="T24" fmla="*/ 227 w 574"/>
                  <a:gd name="T25" fmla="*/ 737 h 4316"/>
                  <a:gd name="T26" fmla="*/ 150 w 574"/>
                  <a:gd name="T27" fmla="*/ 1001 h 4316"/>
                  <a:gd name="T28" fmla="*/ 84 w 574"/>
                  <a:gd name="T29" fmla="*/ 1277 h 4316"/>
                  <a:gd name="T30" fmla="*/ 42 w 574"/>
                  <a:gd name="T31" fmla="*/ 1559 h 4316"/>
                  <a:gd name="T32" fmla="*/ 12 w 574"/>
                  <a:gd name="T33" fmla="*/ 1852 h 4316"/>
                  <a:gd name="T34" fmla="*/ 0 w 574"/>
                  <a:gd name="T35" fmla="*/ 2146 h 4316"/>
                  <a:gd name="T36" fmla="*/ 6 w 574"/>
                  <a:gd name="T37" fmla="*/ 2434 h 4316"/>
                  <a:gd name="T38" fmla="*/ 30 w 574"/>
                  <a:gd name="T39" fmla="*/ 2715 h 4316"/>
                  <a:gd name="T40" fmla="*/ 66 w 574"/>
                  <a:gd name="T41" fmla="*/ 2997 h 4316"/>
                  <a:gd name="T42" fmla="*/ 120 w 574"/>
                  <a:gd name="T43" fmla="*/ 3273 h 4316"/>
                  <a:gd name="T44" fmla="*/ 191 w 574"/>
                  <a:gd name="T45" fmla="*/ 3549 h 4316"/>
                  <a:gd name="T46" fmla="*/ 275 w 574"/>
                  <a:gd name="T47" fmla="*/ 3812 h 4316"/>
                  <a:gd name="T48" fmla="*/ 371 w 574"/>
                  <a:gd name="T49" fmla="*/ 4070 h 4316"/>
                  <a:gd name="T50" fmla="*/ 484 w 574"/>
                  <a:gd name="T51" fmla="*/ 4316 h 4316"/>
                  <a:gd name="T52" fmla="*/ 496 w 574"/>
                  <a:gd name="T53" fmla="*/ 4316 h 4316"/>
                  <a:gd name="T54" fmla="*/ 383 w 574"/>
                  <a:gd name="T55" fmla="*/ 4070 h 4316"/>
                  <a:gd name="T56" fmla="*/ 287 w 574"/>
                  <a:gd name="T57" fmla="*/ 3812 h 4316"/>
                  <a:gd name="T58" fmla="*/ 203 w 574"/>
                  <a:gd name="T59" fmla="*/ 3549 h 4316"/>
                  <a:gd name="T60" fmla="*/ 132 w 574"/>
                  <a:gd name="T61" fmla="*/ 3273 h 4316"/>
                  <a:gd name="T62" fmla="*/ 78 w 574"/>
                  <a:gd name="T63" fmla="*/ 2997 h 4316"/>
                  <a:gd name="T64" fmla="*/ 42 w 574"/>
                  <a:gd name="T65" fmla="*/ 2715 h 4316"/>
                  <a:gd name="T66" fmla="*/ 18 w 574"/>
                  <a:gd name="T67" fmla="*/ 2434 h 4316"/>
                  <a:gd name="T68" fmla="*/ 12 w 574"/>
                  <a:gd name="T69" fmla="*/ 2146 h 4316"/>
                  <a:gd name="T70" fmla="*/ 12 w 574"/>
                  <a:gd name="T71" fmla="*/ 214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4" h="4316">
                    <a:moveTo>
                      <a:pt x="12" y="2146"/>
                    </a:moveTo>
                    <a:lnTo>
                      <a:pt x="24" y="1846"/>
                    </a:lnTo>
                    <a:lnTo>
                      <a:pt x="54" y="1559"/>
                    </a:lnTo>
                    <a:lnTo>
                      <a:pt x="96" y="1277"/>
                    </a:lnTo>
                    <a:lnTo>
                      <a:pt x="162" y="1001"/>
                    </a:lnTo>
                    <a:lnTo>
                      <a:pt x="239" y="731"/>
                    </a:lnTo>
                    <a:lnTo>
                      <a:pt x="335" y="480"/>
                    </a:lnTo>
                    <a:lnTo>
                      <a:pt x="449" y="234"/>
                    </a:lnTo>
                    <a:lnTo>
                      <a:pt x="574" y="0"/>
                    </a:lnTo>
                    <a:lnTo>
                      <a:pt x="562" y="0"/>
                    </a:lnTo>
                    <a:lnTo>
                      <a:pt x="437" y="234"/>
                    </a:lnTo>
                    <a:lnTo>
                      <a:pt x="323" y="480"/>
                    </a:lnTo>
                    <a:lnTo>
                      <a:pt x="227" y="737"/>
                    </a:lnTo>
                    <a:lnTo>
                      <a:pt x="150" y="1001"/>
                    </a:lnTo>
                    <a:lnTo>
                      <a:pt x="84" y="1277"/>
                    </a:lnTo>
                    <a:lnTo>
                      <a:pt x="42" y="1559"/>
                    </a:lnTo>
                    <a:lnTo>
                      <a:pt x="12" y="1852"/>
                    </a:lnTo>
                    <a:lnTo>
                      <a:pt x="0" y="2146"/>
                    </a:lnTo>
                    <a:lnTo>
                      <a:pt x="6" y="2434"/>
                    </a:lnTo>
                    <a:lnTo>
                      <a:pt x="30" y="2715"/>
                    </a:lnTo>
                    <a:lnTo>
                      <a:pt x="66" y="2997"/>
                    </a:lnTo>
                    <a:lnTo>
                      <a:pt x="120" y="3273"/>
                    </a:lnTo>
                    <a:lnTo>
                      <a:pt x="191" y="3549"/>
                    </a:lnTo>
                    <a:lnTo>
                      <a:pt x="275" y="3812"/>
                    </a:lnTo>
                    <a:lnTo>
                      <a:pt x="371" y="4070"/>
                    </a:lnTo>
                    <a:lnTo>
                      <a:pt x="484" y="4316"/>
                    </a:lnTo>
                    <a:lnTo>
                      <a:pt x="496" y="4316"/>
                    </a:lnTo>
                    <a:lnTo>
                      <a:pt x="383" y="4070"/>
                    </a:lnTo>
                    <a:lnTo>
                      <a:pt x="287" y="3812"/>
                    </a:lnTo>
                    <a:lnTo>
                      <a:pt x="203" y="3549"/>
                    </a:lnTo>
                    <a:lnTo>
                      <a:pt x="132" y="3273"/>
                    </a:lnTo>
                    <a:lnTo>
                      <a:pt x="78" y="2997"/>
                    </a:lnTo>
                    <a:lnTo>
                      <a:pt x="42" y="2715"/>
                    </a:lnTo>
                    <a:lnTo>
                      <a:pt x="18" y="2434"/>
                    </a:lnTo>
                    <a:lnTo>
                      <a:pt x="12" y="2146"/>
                    </a:lnTo>
                    <a:lnTo>
                      <a:pt x="12" y="2146"/>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66" name="Freeform 18"/>
              <p:cNvSpPr/>
              <p:nvPr userDrawn="1"/>
            </p:nvSpPr>
            <p:spPr bwMode="hidden">
              <a:xfrm>
                <a:off x="702" y="0"/>
                <a:ext cx="737" cy="4316"/>
              </a:xfrm>
              <a:custGeom>
                <a:avLst/>
                <a:gdLst>
                  <a:gd name="T0" fmla="*/ 12 w 735"/>
                  <a:gd name="T1" fmla="*/ 2098 h 4316"/>
                  <a:gd name="T2" fmla="*/ 29 w 735"/>
                  <a:gd name="T3" fmla="*/ 1798 h 4316"/>
                  <a:gd name="T4" fmla="*/ 71 w 735"/>
                  <a:gd name="T5" fmla="*/ 1505 h 4316"/>
                  <a:gd name="T6" fmla="*/ 131 w 735"/>
                  <a:gd name="T7" fmla="*/ 1223 h 4316"/>
                  <a:gd name="T8" fmla="*/ 215 w 735"/>
                  <a:gd name="T9" fmla="*/ 941 h 4316"/>
                  <a:gd name="T10" fmla="*/ 316 w 735"/>
                  <a:gd name="T11" fmla="*/ 689 h 4316"/>
                  <a:gd name="T12" fmla="*/ 442 w 735"/>
                  <a:gd name="T13" fmla="*/ 444 h 4316"/>
                  <a:gd name="T14" fmla="*/ 580 w 735"/>
                  <a:gd name="T15" fmla="*/ 216 h 4316"/>
                  <a:gd name="T16" fmla="*/ 735 w 735"/>
                  <a:gd name="T17" fmla="*/ 0 h 4316"/>
                  <a:gd name="T18" fmla="*/ 723 w 735"/>
                  <a:gd name="T19" fmla="*/ 0 h 4316"/>
                  <a:gd name="T20" fmla="*/ 568 w 735"/>
                  <a:gd name="T21" fmla="*/ 210 h 4316"/>
                  <a:gd name="T22" fmla="*/ 430 w 735"/>
                  <a:gd name="T23" fmla="*/ 438 h 4316"/>
                  <a:gd name="T24" fmla="*/ 311 w 735"/>
                  <a:gd name="T25" fmla="*/ 683 h 4316"/>
                  <a:gd name="T26" fmla="*/ 209 w 735"/>
                  <a:gd name="T27" fmla="*/ 941 h 4316"/>
                  <a:gd name="T28" fmla="*/ 125 w 735"/>
                  <a:gd name="T29" fmla="*/ 1217 h 4316"/>
                  <a:gd name="T30" fmla="*/ 59 w 735"/>
                  <a:gd name="T31" fmla="*/ 1505 h 4316"/>
                  <a:gd name="T32" fmla="*/ 18 w 735"/>
                  <a:gd name="T33" fmla="*/ 1798 h 4316"/>
                  <a:gd name="T34" fmla="*/ 0 w 735"/>
                  <a:gd name="T35" fmla="*/ 2098 h 4316"/>
                  <a:gd name="T36" fmla="*/ 6 w 735"/>
                  <a:gd name="T37" fmla="*/ 2404 h 4316"/>
                  <a:gd name="T38" fmla="*/ 29 w 735"/>
                  <a:gd name="T39" fmla="*/ 2709 h 4316"/>
                  <a:gd name="T40" fmla="*/ 77 w 735"/>
                  <a:gd name="T41" fmla="*/ 3015 h 4316"/>
                  <a:gd name="T42" fmla="*/ 149 w 735"/>
                  <a:gd name="T43" fmla="*/ 3315 h 4316"/>
                  <a:gd name="T44" fmla="*/ 227 w 735"/>
                  <a:gd name="T45" fmla="*/ 3573 h 4316"/>
                  <a:gd name="T46" fmla="*/ 316 w 735"/>
                  <a:gd name="T47" fmla="*/ 3824 h 4316"/>
                  <a:gd name="T48" fmla="*/ 424 w 735"/>
                  <a:gd name="T49" fmla="*/ 4076 h 4316"/>
                  <a:gd name="T50" fmla="*/ 544 w 735"/>
                  <a:gd name="T51" fmla="*/ 4316 h 4316"/>
                  <a:gd name="T52" fmla="*/ 556 w 735"/>
                  <a:gd name="T53" fmla="*/ 4316 h 4316"/>
                  <a:gd name="T54" fmla="*/ 436 w 735"/>
                  <a:gd name="T55" fmla="*/ 4076 h 4316"/>
                  <a:gd name="T56" fmla="*/ 328 w 735"/>
                  <a:gd name="T57" fmla="*/ 3824 h 4316"/>
                  <a:gd name="T58" fmla="*/ 239 w 735"/>
                  <a:gd name="T59" fmla="*/ 3573 h 4316"/>
                  <a:gd name="T60" fmla="*/ 161 w 735"/>
                  <a:gd name="T61" fmla="*/ 3315 h 4316"/>
                  <a:gd name="T62" fmla="*/ 89 w 735"/>
                  <a:gd name="T63" fmla="*/ 3015 h 4316"/>
                  <a:gd name="T64" fmla="*/ 41 w 735"/>
                  <a:gd name="T65" fmla="*/ 2709 h 4316"/>
                  <a:gd name="T66" fmla="*/ 18 w 735"/>
                  <a:gd name="T67" fmla="*/ 2404 h 4316"/>
                  <a:gd name="T68" fmla="*/ 12 w 735"/>
                  <a:gd name="T69" fmla="*/ 2098 h 4316"/>
                  <a:gd name="T70" fmla="*/ 12 w 735"/>
                  <a:gd name="T71" fmla="*/ 209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5" h="4316">
                    <a:moveTo>
                      <a:pt x="12" y="2098"/>
                    </a:moveTo>
                    <a:lnTo>
                      <a:pt x="29" y="1798"/>
                    </a:lnTo>
                    <a:lnTo>
                      <a:pt x="71" y="1505"/>
                    </a:lnTo>
                    <a:lnTo>
                      <a:pt x="131" y="1223"/>
                    </a:lnTo>
                    <a:lnTo>
                      <a:pt x="215" y="941"/>
                    </a:lnTo>
                    <a:lnTo>
                      <a:pt x="316" y="689"/>
                    </a:lnTo>
                    <a:lnTo>
                      <a:pt x="442" y="444"/>
                    </a:lnTo>
                    <a:lnTo>
                      <a:pt x="580" y="216"/>
                    </a:lnTo>
                    <a:lnTo>
                      <a:pt x="735" y="0"/>
                    </a:lnTo>
                    <a:lnTo>
                      <a:pt x="723" y="0"/>
                    </a:lnTo>
                    <a:lnTo>
                      <a:pt x="568" y="210"/>
                    </a:lnTo>
                    <a:lnTo>
                      <a:pt x="430" y="438"/>
                    </a:lnTo>
                    <a:lnTo>
                      <a:pt x="311" y="683"/>
                    </a:lnTo>
                    <a:lnTo>
                      <a:pt x="209" y="941"/>
                    </a:lnTo>
                    <a:lnTo>
                      <a:pt x="125" y="1217"/>
                    </a:lnTo>
                    <a:lnTo>
                      <a:pt x="59" y="1505"/>
                    </a:lnTo>
                    <a:lnTo>
                      <a:pt x="18" y="1798"/>
                    </a:lnTo>
                    <a:lnTo>
                      <a:pt x="0" y="2098"/>
                    </a:lnTo>
                    <a:lnTo>
                      <a:pt x="6" y="2404"/>
                    </a:lnTo>
                    <a:lnTo>
                      <a:pt x="29" y="2709"/>
                    </a:lnTo>
                    <a:lnTo>
                      <a:pt x="77" y="3015"/>
                    </a:lnTo>
                    <a:lnTo>
                      <a:pt x="149" y="3315"/>
                    </a:lnTo>
                    <a:lnTo>
                      <a:pt x="227" y="3573"/>
                    </a:lnTo>
                    <a:lnTo>
                      <a:pt x="316" y="3824"/>
                    </a:lnTo>
                    <a:lnTo>
                      <a:pt x="424" y="4076"/>
                    </a:lnTo>
                    <a:lnTo>
                      <a:pt x="544" y="4316"/>
                    </a:lnTo>
                    <a:lnTo>
                      <a:pt x="556" y="4316"/>
                    </a:lnTo>
                    <a:lnTo>
                      <a:pt x="436" y="4076"/>
                    </a:lnTo>
                    <a:lnTo>
                      <a:pt x="328" y="3824"/>
                    </a:lnTo>
                    <a:lnTo>
                      <a:pt x="239" y="3573"/>
                    </a:lnTo>
                    <a:lnTo>
                      <a:pt x="161" y="3315"/>
                    </a:lnTo>
                    <a:lnTo>
                      <a:pt x="89" y="3015"/>
                    </a:lnTo>
                    <a:lnTo>
                      <a:pt x="41" y="2709"/>
                    </a:lnTo>
                    <a:lnTo>
                      <a:pt x="18" y="2404"/>
                    </a:lnTo>
                    <a:lnTo>
                      <a:pt x="12" y="2098"/>
                    </a:lnTo>
                    <a:lnTo>
                      <a:pt x="12" y="209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67" name="Freeform 19"/>
              <p:cNvSpPr/>
              <p:nvPr userDrawn="1"/>
            </p:nvSpPr>
            <p:spPr bwMode="hidden">
              <a:xfrm>
                <a:off x="288" y="0"/>
                <a:ext cx="840" cy="4316"/>
              </a:xfrm>
              <a:custGeom>
                <a:avLst/>
                <a:gdLst>
                  <a:gd name="T0" fmla="*/ 18 w 837"/>
                  <a:gd name="T1" fmla="*/ 1948 h 4316"/>
                  <a:gd name="T2" fmla="*/ 48 w 837"/>
                  <a:gd name="T3" fmla="*/ 1708 h 4316"/>
                  <a:gd name="T4" fmla="*/ 96 w 837"/>
                  <a:gd name="T5" fmla="*/ 1475 h 4316"/>
                  <a:gd name="T6" fmla="*/ 161 w 837"/>
                  <a:gd name="T7" fmla="*/ 1235 h 4316"/>
                  <a:gd name="T8" fmla="*/ 251 w 837"/>
                  <a:gd name="T9" fmla="*/ 995 h 4316"/>
                  <a:gd name="T10" fmla="*/ 365 w 837"/>
                  <a:gd name="T11" fmla="*/ 755 h 4316"/>
                  <a:gd name="T12" fmla="*/ 496 w 837"/>
                  <a:gd name="T13" fmla="*/ 510 h 4316"/>
                  <a:gd name="T14" fmla="*/ 658 w 837"/>
                  <a:gd name="T15" fmla="*/ 258 h 4316"/>
                  <a:gd name="T16" fmla="*/ 741 w 837"/>
                  <a:gd name="T17" fmla="*/ 132 h 4316"/>
                  <a:gd name="T18" fmla="*/ 837 w 837"/>
                  <a:gd name="T19" fmla="*/ 0 h 4316"/>
                  <a:gd name="T20" fmla="*/ 825 w 837"/>
                  <a:gd name="T21" fmla="*/ 0 h 4316"/>
                  <a:gd name="T22" fmla="*/ 729 w 837"/>
                  <a:gd name="T23" fmla="*/ 132 h 4316"/>
                  <a:gd name="T24" fmla="*/ 640 w 837"/>
                  <a:gd name="T25" fmla="*/ 258 h 4316"/>
                  <a:gd name="T26" fmla="*/ 562 w 837"/>
                  <a:gd name="T27" fmla="*/ 384 h 4316"/>
                  <a:gd name="T28" fmla="*/ 484 w 837"/>
                  <a:gd name="T29" fmla="*/ 510 h 4316"/>
                  <a:gd name="T30" fmla="*/ 353 w 837"/>
                  <a:gd name="T31" fmla="*/ 755 h 4316"/>
                  <a:gd name="T32" fmla="*/ 239 w 837"/>
                  <a:gd name="T33" fmla="*/ 995 h 4316"/>
                  <a:gd name="T34" fmla="*/ 150 w 837"/>
                  <a:gd name="T35" fmla="*/ 1235 h 4316"/>
                  <a:gd name="T36" fmla="*/ 84 w 837"/>
                  <a:gd name="T37" fmla="*/ 1469 h 4316"/>
                  <a:gd name="T38" fmla="*/ 36 w 837"/>
                  <a:gd name="T39" fmla="*/ 1702 h 4316"/>
                  <a:gd name="T40" fmla="*/ 6 w 837"/>
                  <a:gd name="T41" fmla="*/ 1942 h 4316"/>
                  <a:gd name="T42" fmla="*/ 0 w 837"/>
                  <a:gd name="T43" fmla="*/ 2200 h 4316"/>
                  <a:gd name="T44" fmla="*/ 12 w 837"/>
                  <a:gd name="T45" fmla="*/ 2470 h 4316"/>
                  <a:gd name="T46" fmla="*/ 48 w 837"/>
                  <a:gd name="T47" fmla="*/ 2739 h 4316"/>
                  <a:gd name="T48" fmla="*/ 114 w 837"/>
                  <a:gd name="T49" fmla="*/ 3027 h 4316"/>
                  <a:gd name="T50" fmla="*/ 150 w 837"/>
                  <a:gd name="T51" fmla="*/ 3171 h 4316"/>
                  <a:gd name="T52" fmla="*/ 197 w 837"/>
                  <a:gd name="T53" fmla="*/ 3321 h 4316"/>
                  <a:gd name="T54" fmla="*/ 245 w 837"/>
                  <a:gd name="T55" fmla="*/ 3477 h 4316"/>
                  <a:gd name="T56" fmla="*/ 305 w 837"/>
                  <a:gd name="T57" fmla="*/ 3639 h 4316"/>
                  <a:gd name="T58" fmla="*/ 365 w 837"/>
                  <a:gd name="T59" fmla="*/ 3800 h 4316"/>
                  <a:gd name="T60" fmla="*/ 437 w 837"/>
                  <a:gd name="T61" fmla="*/ 3968 h 4316"/>
                  <a:gd name="T62" fmla="*/ 508 w 837"/>
                  <a:gd name="T63" fmla="*/ 4136 h 4316"/>
                  <a:gd name="T64" fmla="*/ 592 w 837"/>
                  <a:gd name="T65" fmla="*/ 4316 h 4316"/>
                  <a:gd name="T66" fmla="*/ 604 w 837"/>
                  <a:gd name="T67" fmla="*/ 4316 h 4316"/>
                  <a:gd name="T68" fmla="*/ 520 w 837"/>
                  <a:gd name="T69" fmla="*/ 4136 h 4316"/>
                  <a:gd name="T70" fmla="*/ 448 w 837"/>
                  <a:gd name="T71" fmla="*/ 3968 h 4316"/>
                  <a:gd name="T72" fmla="*/ 377 w 837"/>
                  <a:gd name="T73" fmla="*/ 3800 h 4316"/>
                  <a:gd name="T74" fmla="*/ 317 w 837"/>
                  <a:gd name="T75" fmla="*/ 3639 h 4316"/>
                  <a:gd name="T76" fmla="*/ 257 w 837"/>
                  <a:gd name="T77" fmla="*/ 3477 h 4316"/>
                  <a:gd name="T78" fmla="*/ 209 w 837"/>
                  <a:gd name="T79" fmla="*/ 3327 h 4316"/>
                  <a:gd name="T80" fmla="*/ 161 w 837"/>
                  <a:gd name="T81" fmla="*/ 3171 h 4316"/>
                  <a:gd name="T82" fmla="*/ 126 w 837"/>
                  <a:gd name="T83" fmla="*/ 3027 h 4316"/>
                  <a:gd name="T84" fmla="*/ 60 w 837"/>
                  <a:gd name="T85" fmla="*/ 2739 h 4316"/>
                  <a:gd name="T86" fmla="*/ 24 w 837"/>
                  <a:gd name="T87" fmla="*/ 2470 h 4316"/>
                  <a:gd name="T88" fmla="*/ 12 w 837"/>
                  <a:gd name="T89" fmla="*/ 2206 h 4316"/>
                  <a:gd name="T90" fmla="*/ 18 w 837"/>
                  <a:gd name="T91" fmla="*/ 1948 h 4316"/>
                  <a:gd name="T92" fmla="*/ 18 w 837"/>
                  <a:gd name="T93" fmla="*/ 194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37" h="4316">
                    <a:moveTo>
                      <a:pt x="18" y="1948"/>
                    </a:moveTo>
                    <a:lnTo>
                      <a:pt x="48" y="1708"/>
                    </a:lnTo>
                    <a:lnTo>
                      <a:pt x="96" y="1475"/>
                    </a:lnTo>
                    <a:lnTo>
                      <a:pt x="161" y="1235"/>
                    </a:lnTo>
                    <a:lnTo>
                      <a:pt x="251" y="995"/>
                    </a:lnTo>
                    <a:lnTo>
                      <a:pt x="365" y="755"/>
                    </a:lnTo>
                    <a:lnTo>
                      <a:pt x="496" y="510"/>
                    </a:lnTo>
                    <a:lnTo>
                      <a:pt x="658" y="258"/>
                    </a:lnTo>
                    <a:lnTo>
                      <a:pt x="741" y="132"/>
                    </a:lnTo>
                    <a:lnTo>
                      <a:pt x="837" y="0"/>
                    </a:lnTo>
                    <a:lnTo>
                      <a:pt x="825" y="0"/>
                    </a:lnTo>
                    <a:lnTo>
                      <a:pt x="729" y="132"/>
                    </a:lnTo>
                    <a:lnTo>
                      <a:pt x="640" y="258"/>
                    </a:lnTo>
                    <a:lnTo>
                      <a:pt x="562" y="384"/>
                    </a:lnTo>
                    <a:lnTo>
                      <a:pt x="484" y="510"/>
                    </a:lnTo>
                    <a:lnTo>
                      <a:pt x="353" y="755"/>
                    </a:lnTo>
                    <a:lnTo>
                      <a:pt x="239" y="995"/>
                    </a:lnTo>
                    <a:lnTo>
                      <a:pt x="150" y="1235"/>
                    </a:lnTo>
                    <a:lnTo>
                      <a:pt x="84" y="1469"/>
                    </a:lnTo>
                    <a:lnTo>
                      <a:pt x="36" y="1702"/>
                    </a:lnTo>
                    <a:lnTo>
                      <a:pt x="6" y="1942"/>
                    </a:lnTo>
                    <a:lnTo>
                      <a:pt x="0" y="2200"/>
                    </a:lnTo>
                    <a:lnTo>
                      <a:pt x="12" y="2470"/>
                    </a:lnTo>
                    <a:lnTo>
                      <a:pt x="48" y="2739"/>
                    </a:lnTo>
                    <a:lnTo>
                      <a:pt x="114" y="3027"/>
                    </a:lnTo>
                    <a:lnTo>
                      <a:pt x="150" y="3171"/>
                    </a:lnTo>
                    <a:lnTo>
                      <a:pt x="197" y="3321"/>
                    </a:lnTo>
                    <a:lnTo>
                      <a:pt x="245" y="3477"/>
                    </a:lnTo>
                    <a:lnTo>
                      <a:pt x="305" y="3639"/>
                    </a:lnTo>
                    <a:lnTo>
                      <a:pt x="365" y="3800"/>
                    </a:lnTo>
                    <a:lnTo>
                      <a:pt x="437" y="3968"/>
                    </a:lnTo>
                    <a:lnTo>
                      <a:pt x="508" y="4136"/>
                    </a:lnTo>
                    <a:lnTo>
                      <a:pt x="592" y="4316"/>
                    </a:lnTo>
                    <a:lnTo>
                      <a:pt x="604" y="4316"/>
                    </a:lnTo>
                    <a:lnTo>
                      <a:pt x="520" y="4136"/>
                    </a:lnTo>
                    <a:lnTo>
                      <a:pt x="448" y="3968"/>
                    </a:lnTo>
                    <a:lnTo>
                      <a:pt x="377" y="3800"/>
                    </a:lnTo>
                    <a:lnTo>
                      <a:pt x="317" y="3639"/>
                    </a:lnTo>
                    <a:lnTo>
                      <a:pt x="257" y="3477"/>
                    </a:lnTo>
                    <a:lnTo>
                      <a:pt x="209" y="3327"/>
                    </a:lnTo>
                    <a:lnTo>
                      <a:pt x="161" y="3171"/>
                    </a:lnTo>
                    <a:lnTo>
                      <a:pt x="126" y="3027"/>
                    </a:lnTo>
                    <a:lnTo>
                      <a:pt x="60" y="2739"/>
                    </a:lnTo>
                    <a:lnTo>
                      <a:pt x="24" y="2470"/>
                    </a:lnTo>
                    <a:lnTo>
                      <a:pt x="12" y="2206"/>
                    </a:lnTo>
                    <a:lnTo>
                      <a:pt x="18" y="1948"/>
                    </a:lnTo>
                    <a:lnTo>
                      <a:pt x="18" y="194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sp>
          <p:nvSpPr>
            <p:cNvPr id="693268" name="Freeform 20"/>
            <p:cNvSpPr/>
            <p:nvPr/>
          </p:nvSpPr>
          <p:spPr bwMode="hidden">
            <a:xfrm>
              <a:off x="6" y="2901"/>
              <a:ext cx="606" cy="1415"/>
            </a:xfrm>
            <a:custGeom>
              <a:avLst/>
              <a:gdLst>
                <a:gd name="T0" fmla="*/ 0 w 604"/>
                <a:gd name="T1" fmla="*/ 54 h 1415"/>
                <a:gd name="T2" fmla="*/ 42 w 604"/>
                <a:gd name="T3" fmla="*/ 228 h 1415"/>
                <a:gd name="T4" fmla="*/ 96 w 604"/>
                <a:gd name="T5" fmla="*/ 402 h 1415"/>
                <a:gd name="T6" fmla="*/ 161 w 604"/>
                <a:gd name="T7" fmla="*/ 576 h 1415"/>
                <a:gd name="T8" fmla="*/ 227 w 604"/>
                <a:gd name="T9" fmla="*/ 744 h 1415"/>
                <a:gd name="T10" fmla="*/ 305 w 604"/>
                <a:gd name="T11" fmla="*/ 917 h 1415"/>
                <a:gd name="T12" fmla="*/ 389 w 604"/>
                <a:gd name="T13" fmla="*/ 1085 h 1415"/>
                <a:gd name="T14" fmla="*/ 484 w 604"/>
                <a:gd name="T15" fmla="*/ 1253 h 1415"/>
                <a:gd name="T16" fmla="*/ 586 w 604"/>
                <a:gd name="T17" fmla="*/ 1415 h 1415"/>
                <a:gd name="T18" fmla="*/ 604 w 604"/>
                <a:gd name="T19" fmla="*/ 1415 h 1415"/>
                <a:gd name="T20" fmla="*/ 496 w 604"/>
                <a:gd name="T21" fmla="*/ 1247 h 1415"/>
                <a:gd name="T22" fmla="*/ 401 w 604"/>
                <a:gd name="T23" fmla="*/ 1073 h 1415"/>
                <a:gd name="T24" fmla="*/ 311 w 604"/>
                <a:gd name="T25" fmla="*/ 899 h 1415"/>
                <a:gd name="T26" fmla="*/ 233 w 604"/>
                <a:gd name="T27" fmla="*/ 720 h 1415"/>
                <a:gd name="T28" fmla="*/ 161 w 604"/>
                <a:gd name="T29" fmla="*/ 546 h 1415"/>
                <a:gd name="T30" fmla="*/ 102 w 604"/>
                <a:gd name="T31" fmla="*/ 366 h 1415"/>
                <a:gd name="T32" fmla="*/ 48 w 604"/>
                <a:gd name="T33" fmla="*/ 180 h 1415"/>
                <a:gd name="T34" fmla="*/ 0 w 604"/>
                <a:gd name="T35" fmla="*/ 0 h 1415"/>
                <a:gd name="T36" fmla="*/ 0 w 604"/>
                <a:gd name="T37" fmla="*/ 54 h 1415"/>
                <a:gd name="T38" fmla="*/ 0 w 604"/>
                <a:gd name="T39" fmla="*/ 54 h 1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4" h="1415">
                  <a:moveTo>
                    <a:pt x="0" y="54"/>
                  </a:moveTo>
                  <a:lnTo>
                    <a:pt x="42" y="228"/>
                  </a:lnTo>
                  <a:lnTo>
                    <a:pt x="96" y="402"/>
                  </a:lnTo>
                  <a:lnTo>
                    <a:pt x="161" y="576"/>
                  </a:lnTo>
                  <a:lnTo>
                    <a:pt x="227" y="744"/>
                  </a:lnTo>
                  <a:lnTo>
                    <a:pt x="305" y="917"/>
                  </a:lnTo>
                  <a:lnTo>
                    <a:pt x="389" y="1085"/>
                  </a:lnTo>
                  <a:lnTo>
                    <a:pt x="484" y="1253"/>
                  </a:lnTo>
                  <a:lnTo>
                    <a:pt x="586" y="1415"/>
                  </a:lnTo>
                  <a:lnTo>
                    <a:pt x="604" y="1415"/>
                  </a:lnTo>
                  <a:lnTo>
                    <a:pt x="496" y="1247"/>
                  </a:lnTo>
                  <a:lnTo>
                    <a:pt x="401" y="1073"/>
                  </a:lnTo>
                  <a:lnTo>
                    <a:pt x="311" y="899"/>
                  </a:lnTo>
                  <a:lnTo>
                    <a:pt x="233" y="720"/>
                  </a:lnTo>
                  <a:lnTo>
                    <a:pt x="161" y="546"/>
                  </a:lnTo>
                  <a:lnTo>
                    <a:pt x="102" y="366"/>
                  </a:lnTo>
                  <a:lnTo>
                    <a:pt x="48" y="180"/>
                  </a:lnTo>
                  <a:lnTo>
                    <a:pt x="0" y="0"/>
                  </a:lnTo>
                  <a:lnTo>
                    <a:pt x="0" y="54"/>
                  </a:lnTo>
                  <a:lnTo>
                    <a:pt x="0" y="54"/>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69" name="Freeform 21"/>
            <p:cNvSpPr/>
            <p:nvPr/>
          </p:nvSpPr>
          <p:spPr bwMode="hidden">
            <a:xfrm>
              <a:off x="6" y="3890"/>
              <a:ext cx="228" cy="426"/>
            </a:xfrm>
            <a:custGeom>
              <a:avLst/>
              <a:gdLst>
                <a:gd name="T0" fmla="*/ 0 w 227"/>
                <a:gd name="T1" fmla="*/ 30 h 426"/>
                <a:gd name="T2" fmla="*/ 108 w 227"/>
                <a:gd name="T3" fmla="*/ 240 h 426"/>
                <a:gd name="T4" fmla="*/ 215 w 227"/>
                <a:gd name="T5" fmla="*/ 426 h 426"/>
                <a:gd name="T6" fmla="*/ 227 w 227"/>
                <a:gd name="T7" fmla="*/ 426 h 426"/>
                <a:gd name="T8" fmla="*/ 167 w 227"/>
                <a:gd name="T9" fmla="*/ 330 h 426"/>
                <a:gd name="T10" fmla="*/ 114 w 227"/>
                <a:gd name="T11" fmla="*/ 222 h 426"/>
                <a:gd name="T12" fmla="*/ 0 w 227"/>
                <a:gd name="T13" fmla="*/ 0 h 426"/>
                <a:gd name="T14" fmla="*/ 0 w 227"/>
                <a:gd name="T15" fmla="*/ 30 h 426"/>
                <a:gd name="T16" fmla="*/ 0 w 227"/>
                <a:gd name="T17" fmla="*/ 3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426">
                  <a:moveTo>
                    <a:pt x="0" y="30"/>
                  </a:moveTo>
                  <a:lnTo>
                    <a:pt x="108" y="240"/>
                  </a:lnTo>
                  <a:lnTo>
                    <a:pt x="215" y="426"/>
                  </a:lnTo>
                  <a:lnTo>
                    <a:pt x="227" y="426"/>
                  </a:lnTo>
                  <a:lnTo>
                    <a:pt x="167" y="330"/>
                  </a:lnTo>
                  <a:lnTo>
                    <a:pt x="114" y="222"/>
                  </a:lnTo>
                  <a:lnTo>
                    <a:pt x="0" y="0"/>
                  </a:lnTo>
                  <a:lnTo>
                    <a:pt x="0" y="30"/>
                  </a:lnTo>
                  <a:lnTo>
                    <a:pt x="0" y="30"/>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70" name="Freeform 22"/>
            <p:cNvSpPr/>
            <p:nvPr/>
          </p:nvSpPr>
          <p:spPr bwMode="hidden">
            <a:xfrm>
              <a:off x="4776" y="0"/>
              <a:ext cx="984" cy="1786"/>
            </a:xfrm>
            <a:custGeom>
              <a:avLst/>
              <a:gdLst>
                <a:gd name="T0" fmla="*/ 981 w 981"/>
                <a:gd name="T1" fmla="*/ 1786 h 1786"/>
                <a:gd name="T2" fmla="*/ 981 w 981"/>
                <a:gd name="T3" fmla="*/ 1720 h 1786"/>
                <a:gd name="T4" fmla="*/ 969 w 981"/>
                <a:gd name="T5" fmla="*/ 1666 h 1786"/>
                <a:gd name="T6" fmla="*/ 957 w 981"/>
                <a:gd name="T7" fmla="*/ 1613 h 1786"/>
                <a:gd name="T8" fmla="*/ 921 w 981"/>
                <a:gd name="T9" fmla="*/ 1487 h 1786"/>
                <a:gd name="T10" fmla="*/ 885 w 981"/>
                <a:gd name="T11" fmla="*/ 1361 h 1786"/>
                <a:gd name="T12" fmla="*/ 796 w 981"/>
                <a:gd name="T13" fmla="*/ 1121 h 1786"/>
                <a:gd name="T14" fmla="*/ 682 w 981"/>
                <a:gd name="T15" fmla="*/ 899 h 1786"/>
                <a:gd name="T16" fmla="*/ 562 w 981"/>
                <a:gd name="T17" fmla="*/ 689 h 1786"/>
                <a:gd name="T18" fmla="*/ 431 w 981"/>
                <a:gd name="T19" fmla="*/ 498 h 1786"/>
                <a:gd name="T20" fmla="*/ 293 w 981"/>
                <a:gd name="T21" fmla="*/ 318 h 1786"/>
                <a:gd name="T22" fmla="*/ 150 w 981"/>
                <a:gd name="T23" fmla="*/ 150 h 1786"/>
                <a:gd name="T24" fmla="*/ 12 w 981"/>
                <a:gd name="T25" fmla="*/ 0 h 1786"/>
                <a:gd name="T26" fmla="*/ 0 w 981"/>
                <a:gd name="T27" fmla="*/ 0 h 1786"/>
                <a:gd name="T28" fmla="*/ 138 w 981"/>
                <a:gd name="T29" fmla="*/ 150 h 1786"/>
                <a:gd name="T30" fmla="*/ 275 w 981"/>
                <a:gd name="T31" fmla="*/ 318 h 1786"/>
                <a:gd name="T32" fmla="*/ 413 w 981"/>
                <a:gd name="T33" fmla="*/ 498 h 1786"/>
                <a:gd name="T34" fmla="*/ 545 w 981"/>
                <a:gd name="T35" fmla="*/ 689 h 1786"/>
                <a:gd name="T36" fmla="*/ 670 w 981"/>
                <a:gd name="T37" fmla="*/ 899 h 1786"/>
                <a:gd name="T38" fmla="*/ 778 w 981"/>
                <a:gd name="T39" fmla="*/ 1121 h 1786"/>
                <a:gd name="T40" fmla="*/ 873 w 981"/>
                <a:gd name="T41" fmla="*/ 1361 h 1786"/>
                <a:gd name="T42" fmla="*/ 909 w 981"/>
                <a:gd name="T43" fmla="*/ 1487 h 1786"/>
                <a:gd name="T44" fmla="*/ 945 w 981"/>
                <a:gd name="T45" fmla="*/ 1619 h 1786"/>
                <a:gd name="T46" fmla="*/ 963 w 981"/>
                <a:gd name="T47" fmla="*/ 1702 h 1786"/>
                <a:gd name="T48" fmla="*/ 981 w 981"/>
                <a:gd name="T49" fmla="*/ 1786 h 1786"/>
                <a:gd name="T50" fmla="*/ 981 w 981"/>
                <a:gd name="T51" fmla="*/ 1786 h 1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81" h="1786">
                  <a:moveTo>
                    <a:pt x="981" y="1786"/>
                  </a:moveTo>
                  <a:lnTo>
                    <a:pt x="981" y="1720"/>
                  </a:lnTo>
                  <a:lnTo>
                    <a:pt x="969" y="1666"/>
                  </a:lnTo>
                  <a:lnTo>
                    <a:pt x="957" y="1613"/>
                  </a:lnTo>
                  <a:lnTo>
                    <a:pt x="921" y="1487"/>
                  </a:lnTo>
                  <a:lnTo>
                    <a:pt x="885" y="1361"/>
                  </a:lnTo>
                  <a:lnTo>
                    <a:pt x="796" y="1121"/>
                  </a:lnTo>
                  <a:lnTo>
                    <a:pt x="682" y="899"/>
                  </a:lnTo>
                  <a:lnTo>
                    <a:pt x="562" y="689"/>
                  </a:lnTo>
                  <a:lnTo>
                    <a:pt x="431" y="498"/>
                  </a:lnTo>
                  <a:lnTo>
                    <a:pt x="293" y="318"/>
                  </a:lnTo>
                  <a:lnTo>
                    <a:pt x="150" y="150"/>
                  </a:lnTo>
                  <a:lnTo>
                    <a:pt x="12" y="0"/>
                  </a:lnTo>
                  <a:lnTo>
                    <a:pt x="0" y="0"/>
                  </a:lnTo>
                  <a:lnTo>
                    <a:pt x="138" y="150"/>
                  </a:lnTo>
                  <a:lnTo>
                    <a:pt x="275" y="318"/>
                  </a:lnTo>
                  <a:lnTo>
                    <a:pt x="413" y="498"/>
                  </a:lnTo>
                  <a:lnTo>
                    <a:pt x="545" y="689"/>
                  </a:lnTo>
                  <a:lnTo>
                    <a:pt x="670" y="899"/>
                  </a:lnTo>
                  <a:lnTo>
                    <a:pt x="778" y="1121"/>
                  </a:lnTo>
                  <a:lnTo>
                    <a:pt x="873" y="1361"/>
                  </a:lnTo>
                  <a:lnTo>
                    <a:pt x="909" y="1487"/>
                  </a:lnTo>
                  <a:lnTo>
                    <a:pt x="945" y="1619"/>
                  </a:lnTo>
                  <a:lnTo>
                    <a:pt x="963" y="1702"/>
                  </a:lnTo>
                  <a:lnTo>
                    <a:pt x="981" y="1786"/>
                  </a:lnTo>
                  <a:lnTo>
                    <a:pt x="981" y="1786"/>
                  </a:lnTo>
                  <a:close/>
                </a:path>
              </a:pathLst>
            </a:custGeom>
            <a:gradFill rotWithShape="0">
              <a:gsLst>
                <a:gs pos="0">
                  <a:schemeClr val="bg1"/>
                </a:gs>
                <a:gs pos="100000">
                  <a:schemeClr val="bg1">
                    <a:gamma/>
                    <a:shade val="94118"/>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71" name="Freeform 23"/>
            <p:cNvSpPr/>
            <p:nvPr/>
          </p:nvSpPr>
          <p:spPr bwMode="hidden">
            <a:xfrm>
              <a:off x="5041" y="0"/>
              <a:ext cx="719" cy="845"/>
            </a:xfrm>
            <a:custGeom>
              <a:avLst/>
              <a:gdLst>
                <a:gd name="T0" fmla="*/ 717 w 717"/>
                <a:gd name="T1" fmla="*/ 845 h 845"/>
                <a:gd name="T2" fmla="*/ 717 w 717"/>
                <a:gd name="T3" fmla="*/ 821 h 845"/>
                <a:gd name="T4" fmla="*/ 574 w 717"/>
                <a:gd name="T5" fmla="*/ 605 h 845"/>
                <a:gd name="T6" fmla="*/ 406 w 717"/>
                <a:gd name="T7" fmla="*/ 396 h 845"/>
                <a:gd name="T8" fmla="*/ 221 w 717"/>
                <a:gd name="T9" fmla="*/ 192 h 845"/>
                <a:gd name="T10" fmla="*/ 17 w 717"/>
                <a:gd name="T11" fmla="*/ 0 h 845"/>
                <a:gd name="T12" fmla="*/ 0 w 717"/>
                <a:gd name="T13" fmla="*/ 0 h 845"/>
                <a:gd name="T14" fmla="*/ 209 w 717"/>
                <a:gd name="T15" fmla="*/ 198 h 845"/>
                <a:gd name="T16" fmla="*/ 400 w 717"/>
                <a:gd name="T17" fmla="*/ 408 h 845"/>
                <a:gd name="T18" fmla="*/ 568 w 717"/>
                <a:gd name="T19" fmla="*/ 623 h 845"/>
                <a:gd name="T20" fmla="*/ 717 w 717"/>
                <a:gd name="T21" fmla="*/ 845 h 845"/>
                <a:gd name="T22" fmla="*/ 717 w 717"/>
                <a:gd name="T23" fmla="*/ 845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7" h="845">
                  <a:moveTo>
                    <a:pt x="717" y="845"/>
                  </a:moveTo>
                  <a:lnTo>
                    <a:pt x="717" y="821"/>
                  </a:lnTo>
                  <a:lnTo>
                    <a:pt x="574" y="605"/>
                  </a:lnTo>
                  <a:lnTo>
                    <a:pt x="406" y="396"/>
                  </a:lnTo>
                  <a:lnTo>
                    <a:pt x="221" y="192"/>
                  </a:lnTo>
                  <a:lnTo>
                    <a:pt x="17" y="0"/>
                  </a:lnTo>
                  <a:lnTo>
                    <a:pt x="0" y="0"/>
                  </a:lnTo>
                  <a:lnTo>
                    <a:pt x="209" y="198"/>
                  </a:lnTo>
                  <a:lnTo>
                    <a:pt x="400" y="408"/>
                  </a:lnTo>
                  <a:lnTo>
                    <a:pt x="568" y="623"/>
                  </a:lnTo>
                  <a:lnTo>
                    <a:pt x="717" y="845"/>
                  </a:lnTo>
                  <a:lnTo>
                    <a:pt x="717" y="845"/>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72" name="Freeform 24"/>
            <p:cNvSpPr/>
            <p:nvPr/>
          </p:nvSpPr>
          <p:spPr bwMode="hidden">
            <a:xfrm>
              <a:off x="5352" y="0"/>
              <a:ext cx="408" cy="414"/>
            </a:xfrm>
            <a:custGeom>
              <a:avLst/>
              <a:gdLst>
                <a:gd name="T0" fmla="*/ 407 w 407"/>
                <a:gd name="T1" fmla="*/ 414 h 414"/>
                <a:gd name="T2" fmla="*/ 407 w 407"/>
                <a:gd name="T3" fmla="*/ 396 h 414"/>
                <a:gd name="T4" fmla="*/ 222 w 407"/>
                <a:gd name="T5" fmla="*/ 192 h 414"/>
                <a:gd name="T6" fmla="*/ 12 w 407"/>
                <a:gd name="T7" fmla="*/ 0 h 414"/>
                <a:gd name="T8" fmla="*/ 0 w 407"/>
                <a:gd name="T9" fmla="*/ 0 h 414"/>
                <a:gd name="T10" fmla="*/ 108 w 407"/>
                <a:gd name="T11" fmla="*/ 102 h 414"/>
                <a:gd name="T12" fmla="*/ 216 w 407"/>
                <a:gd name="T13" fmla="*/ 204 h 414"/>
                <a:gd name="T14" fmla="*/ 407 w 407"/>
                <a:gd name="T15" fmla="*/ 414 h 414"/>
                <a:gd name="T16" fmla="*/ 407 w 407"/>
                <a:gd name="T17"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7" h="414">
                  <a:moveTo>
                    <a:pt x="407" y="414"/>
                  </a:moveTo>
                  <a:lnTo>
                    <a:pt x="407" y="396"/>
                  </a:lnTo>
                  <a:lnTo>
                    <a:pt x="222" y="192"/>
                  </a:lnTo>
                  <a:lnTo>
                    <a:pt x="12" y="0"/>
                  </a:lnTo>
                  <a:lnTo>
                    <a:pt x="0" y="0"/>
                  </a:lnTo>
                  <a:lnTo>
                    <a:pt x="108" y="102"/>
                  </a:lnTo>
                  <a:lnTo>
                    <a:pt x="216" y="204"/>
                  </a:lnTo>
                  <a:lnTo>
                    <a:pt x="407" y="414"/>
                  </a:lnTo>
                  <a:lnTo>
                    <a:pt x="407" y="41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73" name="Freeform 25"/>
            <p:cNvSpPr/>
            <p:nvPr/>
          </p:nvSpPr>
          <p:spPr bwMode="hidden">
            <a:xfrm>
              <a:off x="6" y="0"/>
              <a:ext cx="858" cy="1409"/>
            </a:xfrm>
            <a:custGeom>
              <a:avLst/>
              <a:gdLst>
                <a:gd name="T0" fmla="*/ 0 w 855"/>
                <a:gd name="T1" fmla="*/ 1361 h 1409"/>
                <a:gd name="T2" fmla="*/ 0 w 855"/>
                <a:gd name="T3" fmla="*/ 1409 h 1409"/>
                <a:gd name="T4" fmla="*/ 54 w 855"/>
                <a:gd name="T5" fmla="*/ 1211 h 1409"/>
                <a:gd name="T6" fmla="*/ 126 w 855"/>
                <a:gd name="T7" fmla="*/ 1013 h 1409"/>
                <a:gd name="T8" fmla="*/ 215 w 855"/>
                <a:gd name="T9" fmla="*/ 827 h 1409"/>
                <a:gd name="T10" fmla="*/ 311 w 855"/>
                <a:gd name="T11" fmla="*/ 647 h 1409"/>
                <a:gd name="T12" fmla="*/ 431 w 855"/>
                <a:gd name="T13" fmla="*/ 474 h 1409"/>
                <a:gd name="T14" fmla="*/ 556 w 855"/>
                <a:gd name="T15" fmla="*/ 312 h 1409"/>
                <a:gd name="T16" fmla="*/ 700 w 855"/>
                <a:gd name="T17" fmla="*/ 150 h 1409"/>
                <a:gd name="T18" fmla="*/ 855 w 855"/>
                <a:gd name="T19" fmla="*/ 0 h 1409"/>
                <a:gd name="T20" fmla="*/ 837 w 855"/>
                <a:gd name="T21" fmla="*/ 0 h 1409"/>
                <a:gd name="T22" fmla="*/ 688 w 855"/>
                <a:gd name="T23" fmla="*/ 144 h 1409"/>
                <a:gd name="T24" fmla="*/ 550 w 855"/>
                <a:gd name="T25" fmla="*/ 300 h 1409"/>
                <a:gd name="T26" fmla="*/ 425 w 855"/>
                <a:gd name="T27" fmla="*/ 462 h 1409"/>
                <a:gd name="T28" fmla="*/ 311 w 855"/>
                <a:gd name="T29" fmla="*/ 629 h 1409"/>
                <a:gd name="T30" fmla="*/ 215 w 855"/>
                <a:gd name="T31" fmla="*/ 803 h 1409"/>
                <a:gd name="T32" fmla="*/ 132 w 855"/>
                <a:gd name="T33" fmla="*/ 983 h 1409"/>
                <a:gd name="T34" fmla="*/ 60 w 855"/>
                <a:gd name="T35" fmla="*/ 1169 h 1409"/>
                <a:gd name="T36" fmla="*/ 0 w 855"/>
                <a:gd name="T37" fmla="*/ 1361 h 1409"/>
                <a:gd name="T38" fmla="*/ 0 w 855"/>
                <a:gd name="T39" fmla="*/ 1361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5" h="1409">
                  <a:moveTo>
                    <a:pt x="0" y="1361"/>
                  </a:moveTo>
                  <a:lnTo>
                    <a:pt x="0" y="1409"/>
                  </a:lnTo>
                  <a:lnTo>
                    <a:pt x="54" y="1211"/>
                  </a:lnTo>
                  <a:lnTo>
                    <a:pt x="126" y="1013"/>
                  </a:lnTo>
                  <a:lnTo>
                    <a:pt x="215" y="827"/>
                  </a:lnTo>
                  <a:lnTo>
                    <a:pt x="311" y="647"/>
                  </a:lnTo>
                  <a:lnTo>
                    <a:pt x="431" y="474"/>
                  </a:lnTo>
                  <a:lnTo>
                    <a:pt x="556" y="312"/>
                  </a:lnTo>
                  <a:lnTo>
                    <a:pt x="700" y="150"/>
                  </a:lnTo>
                  <a:lnTo>
                    <a:pt x="855" y="0"/>
                  </a:lnTo>
                  <a:lnTo>
                    <a:pt x="837" y="0"/>
                  </a:lnTo>
                  <a:lnTo>
                    <a:pt x="688" y="144"/>
                  </a:lnTo>
                  <a:lnTo>
                    <a:pt x="550" y="300"/>
                  </a:lnTo>
                  <a:lnTo>
                    <a:pt x="425" y="462"/>
                  </a:lnTo>
                  <a:lnTo>
                    <a:pt x="311" y="629"/>
                  </a:lnTo>
                  <a:lnTo>
                    <a:pt x="215" y="803"/>
                  </a:lnTo>
                  <a:lnTo>
                    <a:pt x="132" y="983"/>
                  </a:lnTo>
                  <a:lnTo>
                    <a:pt x="60" y="1169"/>
                  </a:lnTo>
                  <a:lnTo>
                    <a:pt x="0" y="1361"/>
                  </a:lnTo>
                  <a:lnTo>
                    <a:pt x="0" y="1361"/>
                  </a:lnTo>
                  <a:close/>
                </a:path>
              </a:pathLst>
            </a:custGeom>
            <a:gradFill rotWithShape="0">
              <a:gsLst>
                <a:gs pos="0">
                  <a:schemeClr val="bg1"/>
                </a:gs>
                <a:gs pos="100000">
                  <a:schemeClr val="bg1">
                    <a:gamma/>
                    <a:shade val="94118"/>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74" name="Freeform 26"/>
            <p:cNvSpPr/>
            <p:nvPr/>
          </p:nvSpPr>
          <p:spPr bwMode="hidden">
            <a:xfrm>
              <a:off x="6" y="0"/>
              <a:ext cx="588" cy="599"/>
            </a:xfrm>
            <a:custGeom>
              <a:avLst/>
              <a:gdLst>
                <a:gd name="T0" fmla="*/ 586 w 586"/>
                <a:gd name="T1" fmla="*/ 0 h 599"/>
                <a:gd name="T2" fmla="*/ 568 w 586"/>
                <a:gd name="T3" fmla="*/ 0 h 599"/>
                <a:gd name="T4" fmla="*/ 407 w 586"/>
                <a:gd name="T5" fmla="*/ 132 h 599"/>
                <a:gd name="T6" fmla="*/ 257 w 586"/>
                <a:gd name="T7" fmla="*/ 270 h 599"/>
                <a:gd name="T8" fmla="*/ 120 w 586"/>
                <a:gd name="T9" fmla="*/ 420 h 599"/>
                <a:gd name="T10" fmla="*/ 0 w 586"/>
                <a:gd name="T11" fmla="*/ 575 h 599"/>
                <a:gd name="T12" fmla="*/ 0 w 586"/>
                <a:gd name="T13" fmla="*/ 599 h 599"/>
                <a:gd name="T14" fmla="*/ 120 w 586"/>
                <a:gd name="T15" fmla="*/ 432 h 599"/>
                <a:gd name="T16" fmla="*/ 257 w 586"/>
                <a:gd name="T17" fmla="*/ 282 h 599"/>
                <a:gd name="T18" fmla="*/ 413 w 586"/>
                <a:gd name="T19" fmla="*/ 138 h 599"/>
                <a:gd name="T20" fmla="*/ 586 w 586"/>
                <a:gd name="T21" fmla="*/ 0 h 599"/>
                <a:gd name="T22" fmla="*/ 586 w 586"/>
                <a:gd name="T23" fmla="*/ 0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599">
                  <a:moveTo>
                    <a:pt x="586" y="0"/>
                  </a:moveTo>
                  <a:lnTo>
                    <a:pt x="568" y="0"/>
                  </a:lnTo>
                  <a:lnTo>
                    <a:pt x="407" y="132"/>
                  </a:lnTo>
                  <a:lnTo>
                    <a:pt x="257" y="270"/>
                  </a:lnTo>
                  <a:lnTo>
                    <a:pt x="120" y="420"/>
                  </a:lnTo>
                  <a:lnTo>
                    <a:pt x="0" y="575"/>
                  </a:lnTo>
                  <a:lnTo>
                    <a:pt x="0" y="599"/>
                  </a:lnTo>
                  <a:lnTo>
                    <a:pt x="120" y="432"/>
                  </a:lnTo>
                  <a:lnTo>
                    <a:pt x="257" y="282"/>
                  </a:lnTo>
                  <a:lnTo>
                    <a:pt x="413" y="138"/>
                  </a:lnTo>
                  <a:lnTo>
                    <a:pt x="586" y="0"/>
                  </a:lnTo>
                  <a:lnTo>
                    <a:pt x="586"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75" name="Freeform 27"/>
            <p:cNvSpPr/>
            <p:nvPr/>
          </p:nvSpPr>
          <p:spPr bwMode="hidden">
            <a:xfrm>
              <a:off x="6" y="0"/>
              <a:ext cx="270" cy="252"/>
            </a:xfrm>
            <a:custGeom>
              <a:avLst/>
              <a:gdLst>
                <a:gd name="T0" fmla="*/ 269 w 269"/>
                <a:gd name="T1" fmla="*/ 0 h 252"/>
                <a:gd name="T2" fmla="*/ 251 w 269"/>
                <a:gd name="T3" fmla="*/ 0 h 252"/>
                <a:gd name="T4" fmla="*/ 120 w 269"/>
                <a:gd name="T5" fmla="*/ 114 h 252"/>
                <a:gd name="T6" fmla="*/ 60 w 269"/>
                <a:gd name="T7" fmla="*/ 174 h 252"/>
                <a:gd name="T8" fmla="*/ 0 w 269"/>
                <a:gd name="T9" fmla="*/ 234 h 252"/>
                <a:gd name="T10" fmla="*/ 0 w 269"/>
                <a:gd name="T11" fmla="*/ 252 h 252"/>
                <a:gd name="T12" fmla="*/ 126 w 269"/>
                <a:gd name="T13" fmla="*/ 120 h 252"/>
                <a:gd name="T14" fmla="*/ 269 w 269"/>
                <a:gd name="T15" fmla="*/ 0 h 252"/>
                <a:gd name="T16" fmla="*/ 269 w 269"/>
                <a:gd name="T17"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9" h="252">
                  <a:moveTo>
                    <a:pt x="269" y="0"/>
                  </a:moveTo>
                  <a:lnTo>
                    <a:pt x="251" y="0"/>
                  </a:lnTo>
                  <a:lnTo>
                    <a:pt x="120" y="114"/>
                  </a:lnTo>
                  <a:lnTo>
                    <a:pt x="60" y="174"/>
                  </a:lnTo>
                  <a:lnTo>
                    <a:pt x="0" y="234"/>
                  </a:lnTo>
                  <a:lnTo>
                    <a:pt x="0" y="252"/>
                  </a:lnTo>
                  <a:lnTo>
                    <a:pt x="126" y="120"/>
                  </a:lnTo>
                  <a:lnTo>
                    <a:pt x="269" y="0"/>
                  </a:lnTo>
                  <a:lnTo>
                    <a:pt x="269"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76" name="Line 28"/>
            <p:cNvSpPr>
              <a:spLocks noChangeShapeType="1"/>
            </p:cNvSpPr>
            <p:nvPr/>
          </p:nvSpPr>
          <p:spPr bwMode="hidden">
            <a:xfrm>
              <a:off x="1" y="2749"/>
              <a:ext cx="5758" cy="0"/>
            </a:xfrm>
            <a:prstGeom prst="line">
              <a:avLst/>
            </a:prstGeom>
            <a:noFill/>
            <a:ln w="15875">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77" name="Line 29"/>
            <p:cNvSpPr>
              <a:spLocks noChangeShapeType="1"/>
            </p:cNvSpPr>
            <p:nvPr/>
          </p:nvSpPr>
          <p:spPr bwMode="hidden">
            <a:xfrm>
              <a:off x="1" y="2356"/>
              <a:ext cx="5758" cy="0"/>
            </a:xfrm>
            <a:prstGeom prst="line">
              <a:avLst/>
            </a:prstGeom>
            <a:noFill/>
            <a:ln w="15875">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78" name="Line 30"/>
            <p:cNvSpPr>
              <a:spLocks noChangeShapeType="1"/>
            </p:cNvSpPr>
            <p:nvPr/>
          </p:nvSpPr>
          <p:spPr bwMode="hidden">
            <a:xfrm>
              <a:off x="1" y="3142"/>
              <a:ext cx="5758" cy="0"/>
            </a:xfrm>
            <a:prstGeom prst="line">
              <a:avLst/>
            </a:prstGeom>
            <a:noFill/>
            <a:ln w="15875">
              <a:solidFill>
                <a:schemeClr val="bg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nvGrpSpPr>
            <p:cNvPr id="3095" name="Group 31"/>
            <p:cNvGrpSpPr/>
            <p:nvPr/>
          </p:nvGrpSpPr>
          <p:grpSpPr bwMode="auto">
            <a:xfrm>
              <a:off x="1" y="392"/>
              <a:ext cx="5758" cy="1571"/>
              <a:chOff x="1" y="392"/>
              <a:chExt cx="5758" cy="1571"/>
            </a:xfrm>
          </p:grpSpPr>
          <p:sp>
            <p:nvSpPr>
              <p:cNvPr id="693280" name="Line 32"/>
              <p:cNvSpPr>
                <a:spLocks noChangeShapeType="1"/>
              </p:cNvSpPr>
              <p:nvPr userDrawn="1"/>
            </p:nvSpPr>
            <p:spPr bwMode="hidden">
              <a:xfrm>
                <a:off x="1" y="784"/>
                <a:ext cx="5758" cy="0"/>
              </a:xfrm>
              <a:prstGeom prst="line">
                <a:avLst/>
              </a:prstGeom>
              <a:noFill/>
              <a:ln w="15875">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81" name="Line 33"/>
              <p:cNvSpPr>
                <a:spLocks noChangeShapeType="1"/>
              </p:cNvSpPr>
              <p:nvPr userDrawn="1"/>
            </p:nvSpPr>
            <p:spPr bwMode="hidden">
              <a:xfrm>
                <a:off x="1" y="1963"/>
                <a:ext cx="5758" cy="0"/>
              </a:xfrm>
              <a:prstGeom prst="line">
                <a:avLst/>
              </a:prstGeom>
              <a:noFill/>
              <a:ln w="15875">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82" name="Line 34"/>
              <p:cNvSpPr>
                <a:spLocks noChangeShapeType="1"/>
              </p:cNvSpPr>
              <p:nvPr userDrawn="1"/>
            </p:nvSpPr>
            <p:spPr bwMode="hidden">
              <a:xfrm>
                <a:off x="1" y="1570"/>
                <a:ext cx="5758" cy="0"/>
              </a:xfrm>
              <a:prstGeom prst="line">
                <a:avLst/>
              </a:prstGeom>
              <a:noFill/>
              <a:ln w="15875">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83" name="Line 35"/>
              <p:cNvSpPr>
                <a:spLocks noChangeShapeType="1"/>
              </p:cNvSpPr>
              <p:nvPr userDrawn="1"/>
            </p:nvSpPr>
            <p:spPr bwMode="hidden">
              <a:xfrm>
                <a:off x="1" y="1177"/>
                <a:ext cx="5758" cy="0"/>
              </a:xfrm>
              <a:prstGeom prst="line">
                <a:avLst/>
              </a:prstGeom>
              <a:noFill/>
              <a:ln w="15875">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84" name="Line 36"/>
              <p:cNvSpPr>
                <a:spLocks noChangeShapeType="1"/>
              </p:cNvSpPr>
              <p:nvPr userDrawn="1"/>
            </p:nvSpPr>
            <p:spPr bwMode="hidden">
              <a:xfrm>
                <a:off x="1" y="392"/>
                <a:ext cx="5758" cy="0"/>
              </a:xfrm>
              <a:prstGeom prst="line">
                <a:avLst/>
              </a:prstGeom>
              <a:noFill/>
              <a:ln w="15875">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sp>
          <p:nvSpPr>
            <p:cNvPr id="693285" name="Line 37"/>
            <p:cNvSpPr>
              <a:spLocks noChangeShapeType="1"/>
            </p:cNvSpPr>
            <p:nvPr/>
          </p:nvSpPr>
          <p:spPr bwMode="hidden">
            <a:xfrm>
              <a:off x="1" y="3928"/>
              <a:ext cx="5758" cy="0"/>
            </a:xfrm>
            <a:prstGeom prst="line">
              <a:avLst/>
            </a:prstGeom>
            <a:noFill/>
            <a:ln w="15875">
              <a:solidFill>
                <a:schemeClr val="bg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693286" name="Line 38"/>
            <p:cNvSpPr>
              <a:spLocks noChangeShapeType="1"/>
            </p:cNvSpPr>
            <p:nvPr/>
          </p:nvSpPr>
          <p:spPr bwMode="hidden">
            <a:xfrm>
              <a:off x="1" y="3535"/>
              <a:ext cx="5758" cy="0"/>
            </a:xfrm>
            <a:prstGeom prst="line">
              <a:avLst/>
            </a:prstGeom>
            <a:noFill/>
            <a:ln w="15875">
              <a:solidFill>
                <a:schemeClr val="bg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sp>
        <p:nvSpPr>
          <p:cNvPr id="693287" name="Rectangle 39"/>
          <p:cNvSpPr>
            <a:spLocks noGrp="1" noChangeArrowheads="1"/>
          </p:cNvSpPr>
          <p:nvPr>
            <p:ph type="title"/>
          </p:nvPr>
        </p:nvSpPr>
        <p:spPr bwMode="auto">
          <a:xfrm>
            <a:off x="457200" y="277813"/>
            <a:ext cx="82296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1" compatLnSpc="1"/>
          <a:lstStyle/>
          <a:p>
            <a:pPr lvl="0"/>
            <a:r>
              <a:rPr lang="en-US" altLang="en-US" smtClean="0"/>
              <a:t>Click to edit Master title style</a:t>
            </a:r>
            <a:endParaRPr lang="en-US" altLang="en-US" smtClean="0"/>
          </a:p>
        </p:txBody>
      </p:sp>
      <p:sp>
        <p:nvSpPr>
          <p:cNvPr id="693288" name="Rectangle 40"/>
          <p:cNvSpPr>
            <a:spLocks noGrp="1" noChangeArrowheads="1"/>
          </p:cNvSpPr>
          <p:nvPr>
            <p:ph type="dt" sz="half" idx="2"/>
          </p:nvPr>
        </p:nvSpPr>
        <p:spPr bwMode="auto">
          <a:xfrm>
            <a:off x="457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l" eaLnBrk="1" hangingPunct="1">
              <a:spcBef>
                <a:spcPct val="0"/>
              </a:spcBef>
              <a:buClrTx/>
              <a:buFontTx/>
              <a:buNone/>
              <a:defRPr sz="1000">
                <a:effectLst>
                  <a:outerShdw blurRad="38100" dist="38100" dir="2700000" algn="tl">
                    <a:srgbClr val="000000"/>
                  </a:outerShdw>
                </a:effectLst>
                <a:latin typeface="+mn-lt"/>
              </a:defRPr>
            </a:lvl1pPr>
          </a:lstStyle>
          <a:p>
            <a:pPr>
              <a:defRPr/>
            </a:pPr>
            <a:endParaRPr lang="en-US" altLang="en-US"/>
          </a:p>
        </p:txBody>
      </p:sp>
      <p:sp>
        <p:nvSpPr>
          <p:cNvPr id="693289" name="Rectangle 41"/>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spcBef>
                <a:spcPct val="0"/>
              </a:spcBef>
              <a:buClrTx/>
              <a:buFontTx/>
              <a:buNone/>
              <a:defRPr sz="1000">
                <a:effectLst>
                  <a:outerShdw blurRad="38100" dist="38100" dir="2700000" algn="tl">
                    <a:srgbClr val="000000"/>
                  </a:outerShdw>
                </a:effectLst>
                <a:latin typeface="+mn-lt"/>
              </a:defRPr>
            </a:lvl1pPr>
          </a:lstStyle>
          <a:p>
            <a:pPr>
              <a:defRPr/>
            </a:pPr>
            <a:r>
              <a:rPr lang="en-US" altLang="en-US"/>
              <a:t>GVHD : Lâm Thị Phương Thùy</a:t>
            </a:r>
            <a:endParaRPr lang="en-US" altLang="en-US"/>
          </a:p>
        </p:txBody>
      </p:sp>
      <p:sp>
        <p:nvSpPr>
          <p:cNvPr id="693290" name="Rectangle 42"/>
          <p:cNvSpPr>
            <a:spLocks noGrp="1" noChangeArrowheads="1"/>
          </p:cNvSpPr>
          <p:nvPr>
            <p:ph type="sldNum" sz="quarter" idx="4"/>
          </p:nvPr>
        </p:nvSpPr>
        <p:spPr bwMode="auto">
          <a:xfrm>
            <a:off x="6553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spcBef>
                <a:spcPct val="0"/>
              </a:spcBef>
              <a:buClrTx/>
              <a:buFontTx/>
              <a:buNone/>
              <a:defRPr sz="1000">
                <a:effectLst>
                  <a:outerShdw blurRad="38100" dist="38100" dir="2700000" algn="tl">
                    <a:srgbClr val="000000"/>
                  </a:outerShdw>
                </a:effectLst>
                <a:latin typeface="+mn-lt"/>
              </a:defRPr>
            </a:lvl1pPr>
          </a:lstStyle>
          <a:p>
            <a:pPr>
              <a:defRPr/>
            </a:pPr>
            <a:fld id="{881B3F97-1161-43D5-8401-EAD9172392D1}" type="slidenum">
              <a:rPr lang="en-US" altLang="en-US"/>
            </a:fld>
            <a:endParaRPr lang="en-US" altLang="en-US"/>
          </a:p>
        </p:txBody>
      </p:sp>
      <p:sp>
        <p:nvSpPr>
          <p:cNvPr id="693291" name="Rectangle 43"/>
          <p:cNvSpPr>
            <a:spLocks noGrp="1" noChangeArrowheads="1"/>
          </p:cNvSpPr>
          <p:nvPr>
            <p:ph type="body" idx="1"/>
          </p:nvPr>
        </p:nvSpPr>
        <p:spPr bwMode="auto">
          <a:xfrm>
            <a:off x="457200" y="1600200"/>
            <a:ext cx="82296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en-US" altLang="en-US" smtClean="0"/>
              <a:t>Click to edit Master text styles</a:t>
            </a:r>
            <a:endParaRPr lang="en-US" altLang="en-US" smtClean="0"/>
          </a:p>
          <a:p>
            <a:pPr lvl="1"/>
            <a:r>
              <a:rPr lang="en-US" altLang="en-US" smtClean="0"/>
              <a:t>Second level</a:t>
            </a:r>
            <a:endParaRPr lang="en-US" altLang="en-US" smtClean="0"/>
          </a:p>
          <a:p>
            <a:pPr lvl="2"/>
            <a:r>
              <a:rPr lang="en-US" altLang="en-US" smtClean="0"/>
              <a:t>Third level</a:t>
            </a:r>
            <a:endParaRPr lang="en-US" altLang="en-US" smtClean="0"/>
          </a:p>
          <a:p>
            <a:pPr lvl="3"/>
            <a:r>
              <a:rPr lang="en-US" altLang="en-US" smtClean="0"/>
              <a:t>Fourth level</a:t>
            </a:r>
            <a:endParaRPr lang="en-US" altLang="en-US" smtClean="0"/>
          </a:p>
          <a:p>
            <a:pPr lvl="4"/>
            <a:r>
              <a:rPr lang="en-US" altLang="en-US" smtClean="0"/>
              <a:t>Fifth level</a:t>
            </a:r>
            <a:endParaRPr lang="en-US" altLang="en-US" smtClean="0"/>
          </a:p>
        </p:txBody>
      </p:sp>
    </p:spTree>
  </p:cSld>
  <p:clrMap bg1="dk2" tx1="lt1" bg2="dk1" tx2="lt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ransition>
    <p:dissolve/>
  </p:transition>
  <p:timing>
    <p:tnLst>
      <p:par>
        <p:cTn id="1" dur="indefinite" restart="never" nodeType="tmRoot"/>
      </p:par>
    </p:tnLst>
  </p:timing>
  <p:hf sldNum="0" hdr="0" dt="0"/>
  <p:txStyles>
    <p:titleStyle>
      <a:lvl1pPr algn="ctr" rtl="0" eaLnBrk="0" fontAlgn="base" hangingPunct="0">
        <a:spcBef>
          <a:spcPct val="0"/>
        </a:spcBef>
        <a:spcAft>
          <a:spcPct val="0"/>
        </a:spcAft>
        <a:defRPr sz="4400" kern="12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outerShdw blurRad="38100" dist="38100" dir="2700000" algn="tl">
              <a:srgbClr val="000000"/>
            </a:outerShdw>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outerShdw blurRad="38100" dist="38100" dir="2700000" algn="tl">
              <a:srgbClr val="000000"/>
            </a:outerShdw>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outerShdw blurRad="38100" dist="38100" dir="2700000" algn="tl">
              <a:srgbClr val="000000"/>
            </a:outerShdw>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outerShdw blurRad="38100" dist="38100" dir="2700000" algn="tl">
              <a:srgbClr val="00000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100000">
              <a:schemeClr val="bg1"/>
            </a:gs>
          </a:gsLst>
          <a:lin ang="5400000" scaled="1"/>
        </a:gradFill>
        <a:effectLst/>
      </p:bgPr>
    </p:bg>
    <p:spTree>
      <p:nvGrpSpPr>
        <p:cNvPr id="1" name=""/>
        <p:cNvGrpSpPr/>
        <p:nvPr/>
      </p:nvGrpSpPr>
      <p:grpSpPr>
        <a:xfrm>
          <a:off x="0" y="0"/>
          <a:ext cx="0" cy="0"/>
          <a:chOff x="0" y="0"/>
          <a:chExt cx="0" cy="0"/>
        </a:xfrm>
      </p:grpSpPr>
      <p:grpSp>
        <p:nvGrpSpPr>
          <p:cNvPr id="4098" name="Group 2"/>
          <p:cNvGrpSpPr/>
          <p:nvPr/>
        </p:nvGrpSpPr>
        <p:grpSpPr bwMode="auto">
          <a:xfrm>
            <a:off x="0" y="0"/>
            <a:ext cx="9144000" cy="6934200"/>
            <a:chOff x="0" y="0"/>
            <a:chExt cx="5760" cy="4368"/>
          </a:xfrm>
        </p:grpSpPr>
        <p:sp>
          <p:nvSpPr>
            <p:cNvPr id="700419" name="Freeform 3"/>
            <p:cNvSpPr/>
            <p:nvPr/>
          </p:nvSpPr>
          <p:spPr bwMode="hidden">
            <a:xfrm>
              <a:off x="0" y="2208"/>
              <a:ext cx="2515" cy="1970"/>
            </a:xfrm>
            <a:custGeom>
              <a:avLst/>
              <a:gdLst>
                <a:gd name="T0" fmla="*/ 744 w 2515"/>
                <a:gd name="T1" fmla="*/ 1669 h 1970"/>
                <a:gd name="T2" fmla="*/ 852 w 2515"/>
                <a:gd name="T3" fmla="*/ 1400 h 1970"/>
                <a:gd name="T4" fmla="*/ 876 w 2515"/>
                <a:gd name="T5" fmla="*/ 1171 h 1970"/>
                <a:gd name="T6" fmla="*/ 979 w 2515"/>
                <a:gd name="T7" fmla="*/ 1370 h 1970"/>
                <a:gd name="T8" fmla="*/ 1231 w 2515"/>
                <a:gd name="T9" fmla="*/ 1621 h 1970"/>
                <a:gd name="T10" fmla="*/ 1471 w 2515"/>
                <a:gd name="T11" fmla="*/ 1693 h 1970"/>
                <a:gd name="T12" fmla="*/ 1819 w 2515"/>
                <a:gd name="T13" fmla="*/ 1678 h 1970"/>
                <a:gd name="T14" fmla="*/ 1893 w 2515"/>
                <a:gd name="T15" fmla="*/ 1513 h 1970"/>
                <a:gd name="T16" fmla="*/ 1874 w 2515"/>
                <a:gd name="T17" fmla="*/ 1285 h 1970"/>
                <a:gd name="T18" fmla="*/ 1783 w 2515"/>
                <a:gd name="T19" fmla="*/ 967 h 1970"/>
                <a:gd name="T20" fmla="*/ 1289 w 2515"/>
                <a:gd name="T21" fmla="*/ 873 h 1970"/>
                <a:gd name="T22" fmla="*/ 1549 w 2515"/>
                <a:gd name="T23" fmla="*/ 745 h 1970"/>
                <a:gd name="T24" fmla="*/ 1753 w 2515"/>
                <a:gd name="T25" fmla="*/ 732 h 1970"/>
                <a:gd name="T26" fmla="*/ 2107 w 2515"/>
                <a:gd name="T27" fmla="*/ 618 h 1970"/>
                <a:gd name="T28" fmla="*/ 2377 w 2515"/>
                <a:gd name="T29" fmla="*/ 438 h 1970"/>
                <a:gd name="T30" fmla="*/ 2420 w 2515"/>
                <a:gd name="T31" fmla="*/ 343 h 1970"/>
                <a:gd name="T32" fmla="*/ 2077 w 2515"/>
                <a:gd name="T33" fmla="*/ 331 h 1970"/>
                <a:gd name="T34" fmla="*/ 1951 w 2515"/>
                <a:gd name="T35" fmla="*/ 301 h 1970"/>
                <a:gd name="T36" fmla="*/ 1645 w 2515"/>
                <a:gd name="T37" fmla="*/ 289 h 1970"/>
                <a:gd name="T38" fmla="*/ 1297 w 2515"/>
                <a:gd name="T39" fmla="*/ 408 h 1970"/>
                <a:gd name="T40" fmla="*/ 1308 w 2515"/>
                <a:gd name="T41" fmla="*/ 337 h 1970"/>
                <a:gd name="T42" fmla="*/ 1453 w 2515"/>
                <a:gd name="T43" fmla="*/ 168 h 1970"/>
                <a:gd name="T44" fmla="*/ 1477 w 2515"/>
                <a:gd name="T45" fmla="*/ 36 h 1970"/>
                <a:gd name="T46" fmla="*/ 1417 w 2515"/>
                <a:gd name="T47" fmla="*/ 24 h 1970"/>
                <a:gd name="T48" fmla="*/ 1189 w 2515"/>
                <a:gd name="T49" fmla="*/ 102 h 1970"/>
                <a:gd name="T50" fmla="*/ 1026 w 2515"/>
                <a:gd name="T51" fmla="*/ 144 h 1970"/>
                <a:gd name="T52" fmla="*/ 889 w 2515"/>
                <a:gd name="T53" fmla="*/ 331 h 1970"/>
                <a:gd name="T54" fmla="*/ 726 w 2515"/>
                <a:gd name="T55" fmla="*/ 480 h 1970"/>
                <a:gd name="T56" fmla="*/ 643 w 2515"/>
                <a:gd name="T57" fmla="*/ 540 h 1970"/>
                <a:gd name="T58" fmla="*/ 600 w 2515"/>
                <a:gd name="T59" fmla="*/ 516 h 1970"/>
                <a:gd name="T60" fmla="*/ 552 w 2515"/>
                <a:gd name="T61" fmla="*/ 486 h 1970"/>
                <a:gd name="T62" fmla="*/ 528 w 2515"/>
                <a:gd name="T63" fmla="*/ 462 h 1970"/>
                <a:gd name="T64" fmla="*/ 474 w 2515"/>
                <a:gd name="T65" fmla="*/ 426 h 1970"/>
                <a:gd name="T66" fmla="*/ 415 w 2515"/>
                <a:gd name="T67" fmla="*/ 390 h 1970"/>
                <a:gd name="T68" fmla="*/ 366 w 2515"/>
                <a:gd name="T69" fmla="*/ 366 h 1970"/>
                <a:gd name="T70" fmla="*/ 192 w 2515"/>
                <a:gd name="T71" fmla="*/ 234 h 1970"/>
                <a:gd name="T72" fmla="*/ 570 w 2515"/>
                <a:gd name="T73" fmla="*/ 564 h 1970"/>
                <a:gd name="T74" fmla="*/ 444 w 2515"/>
                <a:gd name="T75" fmla="*/ 732 h 1970"/>
                <a:gd name="T76" fmla="*/ 318 w 2515"/>
                <a:gd name="T77" fmla="*/ 787 h 1970"/>
                <a:gd name="T78" fmla="*/ 127 w 2515"/>
                <a:gd name="T79" fmla="*/ 853 h 1970"/>
                <a:gd name="T80" fmla="*/ 0 w 2515"/>
                <a:gd name="T81" fmla="*/ 1165 h 1970"/>
                <a:gd name="T82" fmla="*/ 372 w 2515"/>
                <a:gd name="T83" fmla="*/ 1015 h 1970"/>
                <a:gd name="T84" fmla="*/ 222 w 2515"/>
                <a:gd name="T85" fmla="*/ 1262 h 1970"/>
                <a:gd name="T86" fmla="*/ 139 w 2515"/>
                <a:gd name="T87" fmla="*/ 1459 h 1970"/>
                <a:gd name="T88" fmla="*/ 102 w 2515"/>
                <a:gd name="T89" fmla="*/ 1495 h 1970"/>
                <a:gd name="T90" fmla="*/ 84 w 2515"/>
                <a:gd name="T91" fmla="*/ 1519 h 1970"/>
                <a:gd name="T92" fmla="*/ 96 w 2515"/>
                <a:gd name="T93" fmla="*/ 1537 h 1970"/>
                <a:gd name="T94" fmla="*/ 127 w 2515"/>
                <a:gd name="T95" fmla="*/ 1567 h 1970"/>
                <a:gd name="T96" fmla="*/ 145 w 2515"/>
                <a:gd name="T97" fmla="*/ 1633 h 1970"/>
                <a:gd name="T98" fmla="*/ 156 w 2515"/>
                <a:gd name="T99" fmla="*/ 1693 h 1970"/>
                <a:gd name="T100" fmla="*/ 162 w 2515"/>
                <a:gd name="T101" fmla="*/ 1723 h 1970"/>
                <a:gd name="T102" fmla="*/ 216 w 2515"/>
                <a:gd name="T103" fmla="*/ 1802 h 1970"/>
                <a:gd name="T104" fmla="*/ 228 w 2515"/>
                <a:gd name="T105" fmla="*/ 1850 h 1970"/>
                <a:gd name="T106" fmla="*/ 240 w 2515"/>
                <a:gd name="T107" fmla="*/ 1904 h 1970"/>
                <a:gd name="T108" fmla="*/ 246 w 2515"/>
                <a:gd name="T109" fmla="*/ 1922 h 1970"/>
                <a:gd name="T110" fmla="*/ 258 w 2515"/>
                <a:gd name="T111" fmla="*/ 1970 h 1970"/>
                <a:gd name="T112" fmla="*/ 462 w 2515"/>
                <a:gd name="T113" fmla="*/ 1922 h 1970"/>
                <a:gd name="T114" fmla="*/ 624 w 2515"/>
                <a:gd name="T115" fmla="*/ 1778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15" h="1970">
                  <a:moveTo>
                    <a:pt x="624" y="1778"/>
                  </a:moveTo>
                  <a:lnTo>
                    <a:pt x="744" y="1669"/>
                  </a:lnTo>
                  <a:lnTo>
                    <a:pt x="834" y="1627"/>
                  </a:lnTo>
                  <a:lnTo>
                    <a:pt x="852" y="1400"/>
                  </a:lnTo>
                  <a:lnTo>
                    <a:pt x="834" y="1225"/>
                  </a:lnTo>
                  <a:lnTo>
                    <a:pt x="876" y="1171"/>
                  </a:lnTo>
                  <a:lnTo>
                    <a:pt x="901" y="1268"/>
                  </a:lnTo>
                  <a:lnTo>
                    <a:pt x="979" y="1370"/>
                  </a:lnTo>
                  <a:lnTo>
                    <a:pt x="1116" y="1519"/>
                  </a:lnTo>
                  <a:lnTo>
                    <a:pt x="1231" y="1621"/>
                  </a:lnTo>
                  <a:lnTo>
                    <a:pt x="1353" y="1632"/>
                  </a:lnTo>
                  <a:lnTo>
                    <a:pt x="1471" y="1693"/>
                  </a:lnTo>
                  <a:lnTo>
                    <a:pt x="1664" y="1659"/>
                  </a:lnTo>
                  <a:lnTo>
                    <a:pt x="1819" y="1678"/>
                  </a:lnTo>
                  <a:lnTo>
                    <a:pt x="1975" y="1632"/>
                  </a:lnTo>
                  <a:lnTo>
                    <a:pt x="1893" y="1513"/>
                  </a:lnTo>
                  <a:lnTo>
                    <a:pt x="1920" y="1385"/>
                  </a:lnTo>
                  <a:lnTo>
                    <a:pt x="1874" y="1285"/>
                  </a:lnTo>
                  <a:lnTo>
                    <a:pt x="1865" y="1129"/>
                  </a:lnTo>
                  <a:lnTo>
                    <a:pt x="1783" y="967"/>
                  </a:lnTo>
                  <a:lnTo>
                    <a:pt x="1527" y="891"/>
                  </a:lnTo>
                  <a:lnTo>
                    <a:pt x="1289" y="873"/>
                  </a:lnTo>
                  <a:lnTo>
                    <a:pt x="1393" y="781"/>
                  </a:lnTo>
                  <a:lnTo>
                    <a:pt x="1549" y="745"/>
                  </a:lnTo>
                  <a:lnTo>
                    <a:pt x="1620" y="738"/>
                  </a:lnTo>
                  <a:lnTo>
                    <a:pt x="1753" y="732"/>
                  </a:lnTo>
                  <a:lnTo>
                    <a:pt x="1933" y="720"/>
                  </a:lnTo>
                  <a:lnTo>
                    <a:pt x="2107" y="618"/>
                  </a:lnTo>
                  <a:lnTo>
                    <a:pt x="2227" y="516"/>
                  </a:lnTo>
                  <a:lnTo>
                    <a:pt x="2377" y="438"/>
                  </a:lnTo>
                  <a:lnTo>
                    <a:pt x="2515" y="337"/>
                  </a:lnTo>
                  <a:lnTo>
                    <a:pt x="2420" y="343"/>
                  </a:lnTo>
                  <a:lnTo>
                    <a:pt x="2191" y="343"/>
                  </a:lnTo>
                  <a:lnTo>
                    <a:pt x="2077" y="331"/>
                  </a:lnTo>
                  <a:lnTo>
                    <a:pt x="2053" y="301"/>
                  </a:lnTo>
                  <a:lnTo>
                    <a:pt x="1951" y="301"/>
                  </a:lnTo>
                  <a:lnTo>
                    <a:pt x="1795" y="259"/>
                  </a:lnTo>
                  <a:lnTo>
                    <a:pt x="1645" y="289"/>
                  </a:lnTo>
                  <a:lnTo>
                    <a:pt x="1447" y="372"/>
                  </a:lnTo>
                  <a:lnTo>
                    <a:pt x="1297" y="408"/>
                  </a:lnTo>
                  <a:lnTo>
                    <a:pt x="1153" y="414"/>
                  </a:lnTo>
                  <a:lnTo>
                    <a:pt x="1308" y="337"/>
                  </a:lnTo>
                  <a:lnTo>
                    <a:pt x="1465" y="198"/>
                  </a:lnTo>
                  <a:lnTo>
                    <a:pt x="1453" y="168"/>
                  </a:lnTo>
                  <a:lnTo>
                    <a:pt x="1465" y="102"/>
                  </a:lnTo>
                  <a:lnTo>
                    <a:pt x="1477" y="36"/>
                  </a:lnTo>
                  <a:lnTo>
                    <a:pt x="1453" y="0"/>
                  </a:lnTo>
                  <a:lnTo>
                    <a:pt x="1417" y="24"/>
                  </a:lnTo>
                  <a:lnTo>
                    <a:pt x="1356" y="42"/>
                  </a:lnTo>
                  <a:lnTo>
                    <a:pt x="1189" y="102"/>
                  </a:lnTo>
                  <a:lnTo>
                    <a:pt x="1098" y="144"/>
                  </a:lnTo>
                  <a:lnTo>
                    <a:pt x="1026" y="144"/>
                  </a:lnTo>
                  <a:lnTo>
                    <a:pt x="991" y="168"/>
                  </a:lnTo>
                  <a:lnTo>
                    <a:pt x="889" y="331"/>
                  </a:lnTo>
                  <a:lnTo>
                    <a:pt x="852" y="408"/>
                  </a:lnTo>
                  <a:lnTo>
                    <a:pt x="726" y="480"/>
                  </a:lnTo>
                  <a:lnTo>
                    <a:pt x="649" y="540"/>
                  </a:lnTo>
                  <a:lnTo>
                    <a:pt x="643" y="540"/>
                  </a:lnTo>
                  <a:lnTo>
                    <a:pt x="637" y="534"/>
                  </a:lnTo>
                  <a:lnTo>
                    <a:pt x="600" y="516"/>
                  </a:lnTo>
                  <a:lnTo>
                    <a:pt x="564" y="492"/>
                  </a:lnTo>
                  <a:lnTo>
                    <a:pt x="552" y="486"/>
                  </a:lnTo>
                  <a:lnTo>
                    <a:pt x="540" y="474"/>
                  </a:lnTo>
                  <a:lnTo>
                    <a:pt x="528" y="462"/>
                  </a:lnTo>
                  <a:lnTo>
                    <a:pt x="504" y="444"/>
                  </a:lnTo>
                  <a:lnTo>
                    <a:pt x="474" y="426"/>
                  </a:lnTo>
                  <a:lnTo>
                    <a:pt x="444" y="408"/>
                  </a:lnTo>
                  <a:lnTo>
                    <a:pt x="415" y="390"/>
                  </a:lnTo>
                  <a:lnTo>
                    <a:pt x="385" y="372"/>
                  </a:lnTo>
                  <a:lnTo>
                    <a:pt x="366" y="366"/>
                  </a:lnTo>
                  <a:lnTo>
                    <a:pt x="360" y="360"/>
                  </a:lnTo>
                  <a:lnTo>
                    <a:pt x="192" y="234"/>
                  </a:lnTo>
                  <a:lnTo>
                    <a:pt x="210" y="307"/>
                  </a:lnTo>
                  <a:lnTo>
                    <a:pt x="570" y="564"/>
                  </a:lnTo>
                  <a:lnTo>
                    <a:pt x="558" y="618"/>
                  </a:lnTo>
                  <a:lnTo>
                    <a:pt x="444" y="732"/>
                  </a:lnTo>
                  <a:lnTo>
                    <a:pt x="324" y="787"/>
                  </a:lnTo>
                  <a:lnTo>
                    <a:pt x="318" y="787"/>
                  </a:lnTo>
                  <a:lnTo>
                    <a:pt x="258" y="811"/>
                  </a:lnTo>
                  <a:lnTo>
                    <a:pt x="127" y="853"/>
                  </a:lnTo>
                  <a:lnTo>
                    <a:pt x="0" y="901"/>
                  </a:lnTo>
                  <a:lnTo>
                    <a:pt x="0" y="1165"/>
                  </a:lnTo>
                  <a:lnTo>
                    <a:pt x="78" y="1147"/>
                  </a:lnTo>
                  <a:lnTo>
                    <a:pt x="372" y="1015"/>
                  </a:lnTo>
                  <a:lnTo>
                    <a:pt x="336" y="1117"/>
                  </a:lnTo>
                  <a:lnTo>
                    <a:pt x="222" y="1262"/>
                  </a:lnTo>
                  <a:lnTo>
                    <a:pt x="145" y="1453"/>
                  </a:lnTo>
                  <a:lnTo>
                    <a:pt x="139" y="1459"/>
                  </a:lnTo>
                  <a:lnTo>
                    <a:pt x="133" y="1465"/>
                  </a:lnTo>
                  <a:lnTo>
                    <a:pt x="102" y="1495"/>
                  </a:lnTo>
                  <a:lnTo>
                    <a:pt x="90" y="1507"/>
                  </a:lnTo>
                  <a:lnTo>
                    <a:pt x="84" y="1519"/>
                  </a:lnTo>
                  <a:lnTo>
                    <a:pt x="84" y="1531"/>
                  </a:lnTo>
                  <a:lnTo>
                    <a:pt x="96" y="1537"/>
                  </a:lnTo>
                  <a:lnTo>
                    <a:pt x="114" y="1549"/>
                  </a:lnTo>
                  <a:lnTo>
                    <a:pt x="127" y="1567"/>
                  </a:lnTo>
                  <a:lnTo>
                    <a:pt x="139" y="1597"/>
                  </a:lnTo>
                  <a:lnTo>
                    <a:pt x="145" y="1633"/>
                  </a:lnTo>
                  <a:lnTo>
                    <a:pt x="150" y="1663"/>
                  </a:lnTo>
                  <a:lnTo>
                    <a:pt x="156" y="1693"/>
                  </a:lnTo>
                  <a:lnTo>
                    <a:pt x="162" y="1717"/>
                  </a:lnTo>
                  <a:lnTo>
                    <a:pt x="162" y="1723"/>
                  </a:lnTo>
                  <a:lnTo>
                    <a:pt x="216" y="1796"/>
                  </a:lnTo>
                  <a:lnTo>
                    <a:pt x="216" y="1802"/>
                  </a:lnTo>
                  <a:lnTo>
                    <a:pt x="222" y="1814"/>
                  </a:lnTo>
                  <a:lnTo>
                    <a:pt x="228" y="1850"/>
                  </a:lnTo>
                  <a:lnTo>
                    <a:pt x="234" y="1886"/>
                  </a:lnTo>
                  <a:lnTo>
                    <a:pt x="240" y="1904"/>
                  </a:lnTo>
                  <a:lnTo>
                    <a:pt x="240" y="1916"/>
                  </a:lnTo>
                  <a:lnTo>
                    <a:pt x="246" y="1922"/>
                  </a:lnTo>
                  <a:lnTo>
                    <a:pt x="252" y="1934"/>
                  </a:lnTo>
                  <a:lnTo>
                    <a:pt x="258" y="1970"/>
                  </a:lnTo>
                  <a:lnTo>
                    <a:pt x="438" y="1970"/>
                  </a:lnTo>
                  <a:lnTo>
                    <a:pt x="462" y="1922"/>
                  </a:lnTo>
                  <a:lnTo>
                    <a:pt x="624" y="1778"/>
                  </a:lnTo>
                  <a:lnTo>
                    <a:pt x="624" y="1778"/>
                  </a:lnTo>
                  <a:close/>
                </a:path>
              </a:pathLst>
            </a:custGeom>
            <a:gradFill rotWithShape="0">
              <a:gsLst>
                <a:gs pos="0">
                  <a:schemeClr val="bg2"/>
                </a:gs>
                <a:gs pos="50000">
                  <a:schemeClr val="bg1"/>
                </a:gs>
                <a:gs pos="100000">
                  <a:schemeClr val="bg2"/>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700420" name="Freeform 4"/>
            <p:cNvSpPr/>
            <p:nvPr/>
          </p:nvSpPr>
          <p:spPr bwMode="hidden">
            <a:xfrm>
              <a:off x="0" y="2496"/>
              <a:ext cx="2112" cy="1604"/>
            </a:xfrm>
            <a:custGeom>
              <a:avLst/>
              <a:gdLst>
                <a:gd name="T0" fmla="*/ 580 w 2123"/>
                <a:gd name="T1" fmla="*/ 1043 h 1696"/>
                <a:gd name="T2" fmla="*/ 544 w 2123"/>
                <a:gd name="T3" fmla="*/ 683 h 1696"/>
                <a:gd name="T4" fmla="*/ 670 w 2123"/>
                <a:gd name="T5" fmla="*/ 395 h 1696"/>
                <a:gd name="T6" fmla="*/ 927 w 2123"/>
                <a:gd name="T7" fmla="*/ 587 h 1696"/>
                <a:gd name="T8" fmla="*/ 1214 w 2123"/>
                <a:gd name="T9" fmla="*/ 869 h 1696"/>
                <a:gd name="T10" fmla="*/ 1483 w 2123"/>
                <a:gd name="T11" fmla="*/ 1109 h 1696"/>
                <a:gd name="T12" fmla="*/ 1800 w 2123"/>
                <a:gd name="T13" fmla="*/ 1360 h 1696"/>
                <a:gd name="T14" fmla="*/ 1883 w 2123"/>
                <a:gd name="T15" fmla="*/ 1414 h 1696"/>
                <a:gd name="T16" fmla="*/ 1836 w 2123"/>
                <a:gd name="T17" fmla="*/ 1354 h 1696"/>
                <a:gd name="T18" fmla="*/ 1411 w 2123"/>
                <a:gd name="T19" fmla="*/ 1001 h 1696"/>
                <a:gd name="T20" fmla="*/ 1088 w 2123"/>
                <a:gd name="T21" fmla="*/ 683 h 1696"/>
                <a:gd name="T22" fmla="*/ 723 w 2123"/>
                <a:gd name="T23" fmla="*/ 329 h 1696"/>
                <a:gd name="T24" fmla="*/ 999 w 2123"/>
                <a:gd name="T25" fmla="*/ 311 h 1696"/>
                <a:gd name="T26" fmla="*/ 1286 w 2123"/>
                <a:gd name="T27" fmla="*/ 317 h 1696"/>
                <a:gd name="T28" fmla="*/ 1614 w 2123"/>
                <a:gd name="T29" fmla="*/ 269 h 1696"/>
                <a:gd name="T30" fmla="*/ 2123 w 2123"/>
                <a:gd name="T31" fmla="*/ 197 h 1696"/>
                <a:gd name="T32" fmla="*/ 2075 w 2123"/>
                <a:gd name="T33" fmla="*/ 173 h 1696"/>
                <a:gd name="T34" fmla="*/ 1543 w 2123"/>
                <a:gd name="T35" fmla="*/ 257 h 1696"/>
                <a:gd name="T36" fmla="*/ 1208 w 2123"/>
                <a:gd name="T37" fmla="*/ 275 h 1696"/>
                <a:gd name="T38" fmla="*/ 759 w 2123"/>
                <a:gd name="T39" fmla="*/ 257 h 1696"/>
                <a:gd name="T40" fmla="*/ 819 w 2123"/>
                <a:gd name="T41" fmla="*/ 227 h 1696"/>
                <a:gd name="T42" fmla="*/ 1142 w 2123"/>
                <a:gd name="T43" fmla="*/ 0 h 1696"/>
                <a:gd name="T44" fmla="*/ 1088 w 2123"/>
                <a:gd name="T45" fmla="*/ 30 h 1696"/>
                <a:gd name="T46" fmla="*/ 1010 w 2123"/>
                <a:gd name="T47" fmla="*/ 84 h 1696"/>
                <a:gd name="T48" fmla="*/ 855 w 2123"/>
                <a:gd name="T49" fmla="*/ 191 h 1696"/>
                <a:gd name="T50" fmla="*/ 670 w 2123"/>
                <a:gd name="T51" fmla="*/ 281 h 1696"/>
                <a:gd name="T52" fmla="*/ 634 w 2123"/>
                <a:gd name="T53" fmla="*/ 359 h 1696"/>
                <a:gd name="T54" fmla="*/ 305 w 2123"/>
                <a:gd name="T55" fmla="*/ 587 h 1696"/>
                <a:gd name="T56" fmla="*/ 0 w 2123"/>
                <a:gd name="T57" fmla="*/ 725 h 1696"/>
                <a:gd name="T58" fmla="*/ 0 w 2123"/>
                <a:gd name="T59" fmla="*/ 731 h 1696"/>
                <a:gd name="T60" fmla="*/ 0 w 2123"/>
                <a:gd name="T61" fmla="*/ 767 h 1696"/>
                <a:gd name="T62" fmla="*/ 299 w 2123"/>
                <a:gd name="T63" fmla="*/ 635 h 1696"/>
                <a:gd name="T64" fmla="*/ 592 w 2123"/>
                <a:gd name="T65" fmla="*/ 431 h 1696"/>
                <a:gd name="T66" fmla="*/ 508 w 2123"/>
                <a:gd name="T67" fmla="*/ 671 h 1696"/>
                <a:gd name="T68" fmla="*/ 526 w 2123"/>
                <a:gd name="T69" fmla="*/ 995 h 1696"/>
                <a:gd name="T70" fmla="*/ 460 w 2123"/>
                <a:gd name="T71" fmla="*/ 1168 h 1696"/>
                <a:gd name="T72" fmla="*/ 329 w 2123"/>
                <a:gd name="T73" fmla="*/ 1480 h 1696"/>
                <a:gd name="T74" fmla="*/ 323 w 2123"/>
                <a:gd name="T75" fmla="*/ 1696 h 1696"/>
                <a:gd name="T76" fmla="*/ 329 w 2123"/>
                <a:gd name="T77" fmla="*/ 1696 h 1696"/>
                <a:gd name="T78" fmla="*/ 347 w 2123"/>
                <a:gd name="T79" fmla="*/ 1552 h 1696"/>
                <a:gd name="T80" fmla="*/ 580 w 2123"/>
                <a:gd name="T81" fmla="*/ 1043 h 1696"/>
                <a:gd name="T82" fmla="*/ 580 w 2123"/>
                <a:gd name="T83" fmla="*/ 1043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23" h="1696">
                  <a:moveTo>
                    <a:pt x="580" y="1043"/>
                  </a:moveTo>
                  <a:lnTo>
                    <a:pt x="544" y="683"/>
                  </a:lnTo>
                  <a:lnTo>
                    <a:pt x="670" y="395"/>
                  </a:lnTo>
                  <a:lnTo>
                    <a:pt x="927" y="587"/>
                  </a:lnTo>
                  <a:lnTo>
                    <a:pt x="1214" y="869"/>
                  </a:lnTo>
                  <a:lnTo>
                    <a:pt x="1483" y="1109"/>
                  </a:lnTo>
                  <a:lnTo>
                    <a:pt x="1800" y="1360"/>
                  </a:lnTo>
                  <a:lnTo>
                    <a:pt x="1883" y="1414"/>
                  </a:lnTo>
                  <a:lnTo>
                    <a:pt x="1836" y="1354"/>
                  </a:lnTo>
                  <a:lnTo>
                    <a:pt x="1411" y="1001"/>
                  </a:lnTo>
                  <a:lnTo>
                    <a:pt x="1088" y="683"/>
                  </a:lnTo>
                  <a:lnTo>
                    <a:pt x="723" y="329"/>
                  </a:lnTo>
                  <a:lnTo>
                    <a:pt x="999" y="311"/>
                  </a:lnTo>
                  <a:lnTo>
                    <a:pt x="1286" y="317"/>
                  </a:lnTo>
                  <a:lnTo>
                    <a:pt x="1614" y="269"/>
                  </a:lnTo>
                  <a:lnTo>
                    <a:pt x="2123" y="197"/>
                  </a:lnTo>
                  <a:lnTo>
                    <a:pt x="2075" y="173"/>
                  </a:lnTo>
                  <a:lnTo>
                    <a:pt x="1543" y="257"/>
                  </a:lnTo>
                  <a:lnTo>
                    <a:pt x="1208" y="275"/>
                  </a:lnTo>
                  <a:lnTo>
                    <a:pt x="759" y="257"/>
                  </a:lnTo>
                  <a:lnTo>
                    <a:pt x="819" y="227"/>
                  </a:lnTo>
                  <a:lnTo>
                    <a:pt x="1142" y="0"/>
                  </a:lnTo>
                  <a:lnTo>
                    <a:pt x="1088" y="30"/>
                  </a:lnTo>
                  <a:lnTo>
                    <a:pt x="1010" y="84"/>
                  </a:lnTo>
                  <a:lnTo>
                    <a:pt x="855" y="191"/>
                  </a:lnTo>
                  <a:lnTo>
                    <a:pt x="670" y="281"/>
                  </a:lnTo>
                  <a:lnTo>
                    <a:pt x="634" y="359"/>
                  </a:lnTo>
                  <a:lnTo>
                    <a:pt x="305" y="587"/>
                  </a:lnTo>
                  <a:lnTo>
                    <a:pt x="0" y="725"/>
                  </a:lnTo>
                  <a:lnTo>
                    <a:pt x="0" y="731"/>
                  </a:lnTo>
                  <a:lnTo>
                    <a:pt x="0" y="767"/>
                  </a:lnTo>
                  <a:lnTo>
                    <a:pt x="299" y="635"/>
                  </a:lnTo>
                  <a:lnTo>
                    <a:pt x="592" y="431"/>
                  </a:lnTo>
                  <a:lnTo>
                    <a:pt x="508" y="671"/>
                  </a:lnTo>
                  <a:lnTo>
                    <a:pt x="526" y="995"/>
                  </a:lnTo>
                  <a:lnTo>
                    <a:pt x="460" y="1168"/>
                  </a:lnTo>
                  <a:lnTo>
                    <a:pt x="329" y="1480"/>
                  </a:lnTo>
                  <a:lnTo>
                    <a:pt x="323" y="1696"/>
                  </a:lnTo>
                  <a:lnTo>
                    <a:pt x="329" y="1696"/>
                  </a:lnTo>
                  <a:lnTo>
                    <a:pt x="347" y="1552"/>
                  </a:lnTo>
                  <a:lnTo>
                    <a:pt x="580" y="1043"/>
                  </a:lnTo>
                  <a:lnTo>
                    <a:pt x="580" y="1043"/>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700421" name="Freeform 5"/>
            <p:cNvSpPr/>
            <p:nvPr/>
          </p:nvSpPr>
          <p:spPr bwMode="hidden">
            <a:xfrm>
              <a:off x="2092" y="3233"/>
              <a:ext cx="3668" cy="943"/>
            </a:xfrm>
            <a:custGeom>
              <a:avLst/>
              <a:gdLst>
                <a:gd name="T0" fmla="*/ 3338 w 3668"/>
                <a:gd name="T1" fmla="*/ 288 h 943"/>
                <a:gd name="T2" fmla="*/ 3194 w 3668"/>
                <a:gd name="T3" fmla="*/ 258 h 943"/>
                <a:gd name="T4" fmla="*/ 2816 w 3668"/>
                <a:gd name="T5" fmla="*/ 234 h 943"/>
                <a:gd name="T6" fmla="*/ 2330 w 3668"/>
                <a:gd name="T7" fmla="*/ 306 h 943"/>
                <a:gd name="T8" fmla="*/ 2372 w 3668"/>
                <a:gd name="T9" fmla="*/ 258 h 943"/>
                <a:gd name="T10" fmla="*/ 2624 w 3668"/>
                <a:gd name="T11" fmla="*/ 132 h 943"/>
                <a:gd name="T12" fmla="*/ 2707 w 3668"/>
                <a:gd name="T13" fmla="*/ 24 h 943"/>
                <a:gd name="T14" fmla="*/ 2642 w 3668"/>
                <a:gd name="T15" fmla="*/ 12 h 943"/>
                <a:gd name="T16" fmla="*/ 2515 w 3668"/>
                <a:gd name="T17" fmla="*/ 54 h 943"/>
                <a:gd name="T18" fmla="*/ 2324 w 3668"/>
                <a:gd name="T19" fmla="*/ 66 h 943"/>
                <a:gd name="T20" fmla="*/ 2101 w 3668"/>
                <a:gd name="T21" fmla="*/ 90 h 943"/>
                <a:gd name="T22" fmla="*/ 1855 w 3668"/>
                <a:gd name="T23" fmla="*/ 228 h 943"/>
                <a:gd name="T24" fmla="*/ 1591 w 3668"/>
                <a:gd name="T25" fmla="*/ 337 h 943"/>
                <a:gd name="T26" fmla="*/ 1459 w 3668"/>
                <a:gd name="T27" fmla="*/ 379 h 943"/>
                <a:gd name="T28" fmla="*/ 1417 w 3668"/>
                <a:gd name="T29" fmla="*/ 361 h 943"/>
                <a:gd name="T30" fmla="*/ 1363 w 3668"/>
                <a:gd name="T31" fmla="*/ 331 h 943"/>
                <a:gd name="T32" fmla="*/ 1344 w 3668"/>
                <a:gd name="T33" fmla="*/ 312 h 943"/>
                <a:gd name="T34" fmla="*/ 1290 w 3668"/>
                <a:gd name="T35" fmla="*/ 288 h 943"/>
                <a:gd name="T36" fmla="*/ 1230 w 3668"/>
                <a:gd name="T37" fmla="*/ 252 h 943"/>
                <a:gd name="T38" fmla="*/ 1119 w 3668"/>
                <a:gd name="T39" fmla="*/ 227 h 943"/>
                <a:gd name="T40" fmla="*/ 1320 w 3668"/>
                <a:gd name="T41" fmla="*/ 438 h 943"/>
                <a:gd name="T42" fmla="*/ 960 w 3668"/>
                <a:gd name="T43" fmla="*/ 558 h 943"/>
                <a:gd name="T44" fmla="*/ 474 w 3668"/>
                <a:gd name="T45" fmla="*/ 630 h 943"/>
                <a:gd name="T46" fmla="*/ 132 w 3668"/>
                <a:gd name="T47" fmla="*/ 781 h 943"/>
                <a:gd name="T48" fmla="*/ 234 w 3668"/>
                <a:gd name="T49" fmla="*/ 847 h 943"/>
                <a:gd name="T50" fmla="*/ 925 w 3668"/>
                <a:gd name="T51" fmla="*/ 739 h 943"/>
                <a:gd name="T52" fmla="*/ 637 w 3668"/>
                <a:gd name="T53" fmla="*/ 925 h 943"/>
                <a:gd name="T54" fmla="*/ 1405 w 3668"/>
                <a:gd name="T55" fmla="*/ 943 h 943"/>
                <a:gd name="T56" fmla="*/ 1447 w 3668"/>
                <a:gd name="T57" fmla="*/ 943 h 943"/>
                <a:gd name="T58" fmla="*/ 2888 w 3668"/>
                <a:gd name="T59" fmla="*/ 859 h 943"/>
                <a:gd name="T60" fmla="*/ 2582 w 3668"/>
                <a:gd name="T61" fmla="*/ 708 h 943"/>
                <a:gd name="T62" fmla="*/ 2299 w 3668"/>
                <a:gd name="T63" fmla="*/ 606 h 943"/>
                <a:gd name="T64" fmla="*/ 2606 w 3668"/>
                <a:gd name="T65" fmla="*/ 588 h 943"/>
                <a:gd name="T66" fmla="*/ 3001 w 3668"/>
                <a:gd name="T67" fmla="*/ 582 h 943"/>
                <a:gd name="T68" fmla="*/ 3452 w 3668"/>
                <a:gd name="T69" fmla="*/ 438 h 943"/>
                <a:gd name="T70" fmla="*/ 3668 w 3668"/>
                <a:gd name="T71" fmla="*/ 312 h 943"/>
                <a:gd name="T72" fmla="*/ 3482 w 3668"/>
                <a:gd name="T73" fmla="*/ 300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668" h="943">
                  <a:moveTo>
                    <a:pt x="3482" y="300"/>
                  </a:moveTo>
                  <a:lnTo>
                    <a:pt x="3338" y="288"/>
                  </a:lnTo>
                  <a:lnTo>
                    <a:pt x="3320" y="264"/>
                  </a:lnTo>
                  <a:lnTo>
                    <a:pt x="3194" y="258"/>
                  </a:lnTo>
                  <a:lnTo>
                    <a:pt x="3019" y="216"/>
                  </a:lnTo>
                  <a:lnTo>
                    <a:pt x="2816" y="234"/>
                  </a:lnTo>
                  <a:lnTo>
                    <a:pt x="2533" y="288"/>
                  </a:lnTo>
                  <a:lnTo>
                    <a:pt x="2330" y="306"/>
                  </a:lnTo>
                  <a:lnTo>
                    <a:pt x="2149" y="312"/>
                  </a:lnTo>
                  <a:lnTo>
                    <a:pt x="2372" y="258"/>
                  </a:lnTo>
                  <a:lnTo>
                    <a:pt x="2624" y="156"/>
                  </a:lnTo>
                  <a:lnTo>
                    <a:pt x="2624" y="132"/>
                  </a:lnTo>
                  <a:lnTo>
                    <a:pt x="2666" y="78"/>
                  </a:lnTo>
                  <a:lnTo>
                    <a:pt x="2707" y="24"/>
                  </a:lnTo>
                  <a:lnTo>
                    <a:pt x="2695" y="0"/>
                  </a:lnTo>
                  <a:lnTo>
                    <a:pt x="2642" y="12"/>
                  </a:lnTo>
                  <a:lnTo>
                    <a:pt x="2557" y="30"/>
                  </a:lnTo>
                  <a:lnTo>
                    <a:pt x="2515" y="54"/>
                  </a:lnTo>
                  <a:lnTo>
                    <a:pt x="2425" y="84"/>
                  </a:lnTo>
                  <a:lnTo>
                    <a:pt x="2324" y="66"/>
                  </a:lnTo>
                  <a:lnTo>
                    <a:pt x="2191" y="90"/>
                  </a:lnTo>
                  <a:lnTo>
                    <a:pt x="2101" y="90"/>
                  </a:lnTo>
                  <a:lnTo>
                    <a:pt x="2047" y="108"/>
                  </a:lnTo>
                  <a:lnTo>
                    <a:pt x="1855" y="228"/>
                  </a:lnTo>
                  <a:lnTo>
                    <a:pt x="1771" y="288"/>
                  </a:lnTo>
                  <a:lnTo>
                    <a:pt x="1591" y="337"/>
                  </a:lnTo>
                  <a:lnTo>
                    <a:pt x="1465" y="379"/>
                  </a:lnTo>
                  <a:lnTo>
                    <a:pt x="1459" y="379"/>
                  </a:lnTo>
                  <a:lnTo>
                    <a:pt x="1453" y="373"/>
                  </a:lnTo>
                  <a:lnTo>
                    <a:pt x="1417" y="361"/>
                  </a:lnTo>
                  <a:lnTo>
                    <a:pt x="1381" y="343"/>
                  </a:lnTo>
                  <a:lnTo>
                    <a:pt x="1363" y="331"/>
                  </a:lnTo>
                  <a:lnTo>
                    <a:pt x="1357" y="324"/>
                  </a:lnTo>
                  <a:lnTo>
                    <a:pt x="1344" y="312"/>
                  </a:lnTo>
                  <a:lnTo>
                    <a:pt x="1320" y="300"/>
                  </a:lnTo>
                  <a:lnTo>
                    <a:pt x="1290" y="288"/>
                  </a:lnTo>
                  <a:lnTo>
                    <a:pt x="1260" y="270"/>
                  </a:lnTo>
                  <a:lnTo>
                    <a:pt x="1230" y="252"/>
                  </a:lnTo>
                  <a:lnTo>
                    <a:pt x="1187" y="227"/>
                  </a:lnTo>
                  <a:lnTo>
                    <a:pt x="1119" y="227"/>
                  </a:lnTo>
                  <a:lnTo>
                    <a:pt x="1357" y="397"/>
                  </a:lnTo>
                  <a:lnTo>
                    <a:pt x="1320" y="438"/>
                  </a:lnTo>
                  <a:lnTo>
                    <a:pt x="1135" y="522"/>
                  </a:lnTo>
                  <a:lnTo>
                    <a:pt x="960" y="558"/>
                  </a:lnTo>
                  <a:lnTo>
                    <a:pt x="684" y="600"/>
                  </a:lnTo>
                  <a:lnTo>
                    <a:pt x="474" y="630"/>
                  </a:lnTo>
                  <a:lnTo>
                    <a:pt x="390" y="684"/>
                  </a:lnTo>
                  <a:lnTo>
                    <a:pt x="132" y="781"/>
                  </a:lnTo>
                  <a:lnTo>
                    <a:pt x="0" y="829"/>
                  </a:lnTo>
                  <a:lnTo>
                    <a:pt x="234" y="847"/>
                  </a:lnTo>
                  <a:lnTo>
                    <a:pt x="498" y="829"/>
                  </a:lnTo>
                  <a:lnTo>
                    <a:pt x="925" y="739"/>
                  </a:lnTo>
                  <a:lnTo>
                    <a:pt x="840" y="817"/>
                  </a:lnTo>
                  <a:lnTo>
                    <a:pt x="637" y="925"/>
                  </a:lnTo>
                  <a:lnTo>
                    <a:pt x="613" y="943"/>
                  </a:lnTo>
                  <a:lnTo>
                    <a:pt x="1405" y="943"/>
                  </a:lnTo>
                  <a:lnTo>
                    <a:pt x="1411" y="925"/>
                  </a:lnTo>
                  <a:lnTo>
                    <a:pt x="1447" y="943"/>
                  </a:lnTo>
                  <a:lnTo>
                    <a:pt x="2924" y="943"/>
                  </a:lnTo>
                  <a:lnTo>
                    <a:pt x="2888" y="859"/>
                  </a:lnTo>
                  <a:lnTo>
                    <a:pt x="2713" y="775"/>
                  </a:lnTo>
                  <a:lnTo>
                    <a:pt x="2582" y="708"/>
                  </a:lnTo>
                  <a:lnTo>
                    <a:pt x="2336" y="636"/>
                  </a:lnTo>
                  <a:lnTo>
                    <a:pt x="2299" y="606"/>
                  </a:lnTo>
                  <a:lnTo>
                    <a:pt x="2509" y="582"/>
                  </a:lnTo>
                  <a:lnTo>
                    <a:pt x="2606" y="588"/>
                  </a:lnTo>
                  <a:lnTo>
                    <a:pt x="2773" y="588"/>
                  </a:lnTo>
                  <a:lnTo>
                    <a:pt x="3001" y="582"/>
                  </a:lnTo>
                  <a:lnTo>
                    <a:pt x="3259" y="516"/>
                  </a:lnTo>
                  <a:lnTo>
                    <a:pt x="3452" y="438"/>
                  </a:lnTo>
                  <a:lnTo>
                    <a:pt x="3668" y="391"/>
                  </a:lnTo>
                  <a:lnTo>
                    <a:pt x="3668" y="312"/>
                  </a:lnTo>
                  <a:lnTo>
                    <a:pt x="3482" y="300"/>
                  </a:lnTo>
                  <a:lnTo>
                    <a:pt x="3482" y="30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700422" name="Freeform 6"/>
            <p:cNvSpPr/>
            <p:nvPr/>
          </p:nvSpPr>
          <p:spPr bwMode="hidden">
            <a:xfrm>
              <a:off x="0" y="524"/>
              <a:ext cx="973" cy="1195"/>
            </a:xfrm>
            <a:custGeom>
              <a:avLst/>
              <a:gdLst>
                <a:gd name="T0" fmla="*/ 323 w 969"/>
                <a:gd name="T1" fmla="*/ 1186 h 1192"/>
                <a:gd name="T2" fmla="*/ 490 w 969"/>
                <a:gd name="T3" fmla="*/ 1192 h 1192"/>
                <a:gd name="T4" fmla="*/ 580 w 969"/>
                <a:gd name="T5" fmla="*/ 1150 h 1192"/>
                <a:gd name="T6" fmla="*/ 813 w 969"/>
                <a:gd name="T7" fmla="*/ 1085 h 1192"/>
                <a:gd name="T8" fmla="*/ 933 w 969"/>
                <a:gd name="T9" fmla="*/ 1055 h 1192"/>
                <a:gd name="T10" fmla="*/ 759 w 969"/>
                <a:gd name="T11" fmla="*/ 989 h 1192"/>
                <a:gd name="T12" fmla="*/ 556 w 969"/>
                <a:gd name="T13" fmla="*/ 953 h 1192"/>
                <a:gd name="T14" fmla="*/ 197 w 969"/>
                <a:gd name="T15" fmla="*/ 971 h 1192"/>
                <a:gd name="T16" fmla="*/ 299 w 969"/>
                <a:gd name="T17" fmla="*/ 893 h 1192"/>
                <a:gd name="T18" fmla="*/ 496 w 969"/>
                <a:gd name="T19" fmla="*/ 803 h 1192"/>
                <a:gd name="T20" fmla="*/ 694 w 969"/>
                <a:gd name="T21" fmla="*/ 671 h 1192"/>
                <a:gd name="T22" fmla="*/ 700 w 969"/>
                <a:gd name="T23" fmla="*/ 671 h 1192"/>
                <a:gd name="T24" fmla="*/ 712 w 969"/>
                <a:gd name="T25" fmla="*/ 665 h 1192"/>
                <a:gd name="T26" fmla="*/ 753 w 969"/>
                <a:gd name="T27" fmla="*/ 647 h 1192"/>
                <a:gd name="T28" fmla="*/ 777 w 969"/>
                <a:gd name="T29" fmla="*/ 641 h 1192"/>
                <a:gd name="T30" fmla="*/ 789 w 969"/>
                <a:gd name="T31" fmla="*/ 629 h 1192"/>
                <a:gd name="T32" fmla="*/ 795 w 969"/>
                <a:gd name="T33" fmla="*/ 617 h 1192"/>
                <a:gd name="T34" fmla="*/ 789 w 969"/>
                <a:gd name="T35" fmla="*/ 611 h 1192"/>
                <a:gd name="T36" fmla="*/ 783 w 969"/>
                <a:gd name="T37" fmla="*/ 599 h 1192"/>
                <a:gd name="T38" fmla="*/ 783 w 969"/>
                <a:gd name="T39" fmla="*/ 575 h 1192"/>
                <a:gd name="T40" fmla="*/ 795 w 969"/>
                <a:gd name="T41" fmla="*/ 545 h 1192"/>
                <a:gd name="T42" fmla="*/ 807 w 969"/>
                <a:gd name="T43" fmla="*/ 515 h 1192"/>
                <a:gd name="T44" fmla="*/ 825 w 969"/>
                <a:gd name="T45" fmla="*/ 485 h 1192"/>
                <a:gd name="T46" fmla="*/ 837 w 969"/>
                <a:gd name="T47" fmla="*/ 455 h 1192"/>
                <a:gd name="T48" fmla="*/ 843 w 969"/>
                <a:gd name="T49" fmla="*/ 437 h 1192"/>
                <a:gd name="T50" fmla="*/ 849 w 969"/>
                <a:gd name="T51" fmla="*/ 431 h 1192"/>
                <a:gd name="T52" fmla="*/ 849 w 969"/>
                <a:gd name="T53" fmla="*/ 347 h 1192"/>
                <a:gd name="T54" fmla="*/ 849 w 969"/>
                <a:gd name="T55" fmla="*/ 341 h 1192"/>
                <a:gd name="T56" fmla="*/ 855 w 969"/>
                <a:gd name="T57" fmla="*/ 335 h 1192"/>
                <a:gd name="T58" fmla="*/ 873 w 969"/>
                <a:gd name="T59" fmla="*/ 305 h 1192"/>
                <a:gd name="T60" fmla="*/ 885 w 969"/>
                <a:gd name="T61" fmla="*/ 269 h 1192"/>
                <a:gd name="T62" fmla="*/ 897 w 969"/>
                <a:gd name="T63" fmla="*/ 239 h 1192"/>
                <a:gd name="T64" fmla="*/ 903 w 969"/>
                <a:gd name="T65" fmla="*/ 227 h 1192"/>
                <a:gd name="T66" fmla="*/ 909 w 969"/>
                <a:gd name="T67" fmla="*/ 215 h 1192"/>
                <a:gd name="T68" fmla="*/ 927 w 969"/>
                <a:gd name="T69" fmla="*/ 173 h 1192"/>
                <a:gd name="T70" fmla="*/ 945 w 969"/>
                <a:gd name="T71" fmla="*/ 137 h 1192"/>
                <a:gd name="T72" fmla="*/ 951 w 969"/>
                <a:gd name="T73" fmla="*/ 125 h 1192"/>
                <a:gd name="T74" fmla="*/ 951 w 969"/>
                <a:gd name="T75" fmla="*/ 119 h 1192"/>
                <a:gd name="T76" fmla="*/ 969 w 969"/>
                <a:gd name="T77" fmla="*/ 0 h 1192"/>
                <a:gd name="T78" fmla="*/ 945 w 969"/>
                <a:gd name="T79" fmla="*/ 47 h 1192"/>
                <a:gd name="T80" fmla="*/ 783 w 969"/>
                <a:gd name="T81" fmla="*/ 113 h 1192"/>
                <a:gd name="T82" fmla="*/ 706 w 969"/>
                <a:gd name="T83" fmla="*/ 161 h 1192"/>
                <a:gd name="T84" fmla="*/ 460 w 969"/>
                <a:gd name="T85" fmla="*/ 233 h 1192"/>
                <a:gd name="T86" fmla="*/ 281 w 969"/>
                <a:gd name="T87" fmla="*/ 287 h 1192"/>
                <a:gd name="T88" fmla="*/ 173 w 969"/>
                <a:gd name="T89" fmla="*/ 293 h 1192"/>
                <a:gd name="T90" fmla="*/ 12 w 969"/>
                <a:gd name="T91" fmla="*/ 485 h 1192"/>
                <a:gd name="T92" fmla="*/ 0 w 969"/>
                <a:gd name="T93" fmla="*/ 509 h 1192"/>
                <a:gd name="T94" fmla="*/ 0 w 969"/>
                <a:gd name="T95" fmla="*/ 1186 h 1192"/>
                <a:gd name="T96" fmla="*/ 96 w 969"/>
                <a:gd name="T97" fmla="*/ 1180 h 1192"/>
                <a:gd name="T98" fmla="*/ 323 w 969"/>
                <a:gd name="T99" fmla="*/ 1186 h 1192"/>
                <a:gd name="T100" fmla="*/ 323 w 969"/>
                <a:gd name="T101" fmla="*/ 1186 h 1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69" h="1192">
                  <a:moveTo>
                    <a:pt x="323" y="1186"/>
                  </a:moveTo>
                  <a:lnTo>
                    <a:pt x="490" y="1192"/>
                  </a:lnTo>
                  <a:lnTo>
                    <a:pt x="580" y="1150"/>
                  </a:lnTo>
                  <a:lnTo>
                    <a:pt x="813" y="1085"/>
                  </a:lnTo>
                  <a:lnTo>
                    <a:pt x="933" y="1055"/>
                  </a:lnTo>
                  <a:lnTo>
                    <a:pt x="759" y="989"/>
                  </a:lnTo>
                  <a:lnTo>
                    <a:pt x="556" y="953"/>
                  </a:lnTo>
                  <a:lnTo>
                    <a:pt x="197" y="971"/>
                  </a:lnTo>
                  <a:lnTo>
                    <a:pt x="299" y="893"/>
                  </a:lnTo>
                  <a:lnTo>
                    <a:pt x="496" y="803"/>
                  </a:lnTo>
                  <a:lnTo>
                    <a:pt x="694" y="671"/>
                  </a:lnTo>
                  <a:lnTo>
                    <a:pt x="700" y="671"/>
                  </a:lnTo>
                  <a:lnTo>
                    <a:pt x="712" y="665"/>
                  </a:lnTo>
                  <a:lnTo>
                    <a:pt x="753" y="647"/>
                  </a:lnTo>
                  <a:lnTo>
                    <a:pt x="777" y="641"/>
                  </a:lnTo>
                  <a:lnTo>
                    <a:pt x="789" y="629"/>
                  </a:lnTo>
                  <a:lnTo>
                    <a:pt x="795" y="617"/>
                  </a:lnTo>
                  <a:lnTo>
                    <a:pt x="789" y="611"/>
                  </a:lnTo>
                  <a:lnTo>
                    <a:pt x="783" y="599"/>
                  </a:lnTo>
                  <a:lnTo>
                    <a:pt x="783" y="575"/>
                  </a:lnTo>
                  <a:lnTo>
                    <a:pt x="795" y="545"/>
                  </a:lnTo>
                  <a:lnTo>
                    <a:pt x="807" y="515"/>
                  </a:lnTo>
                  <a:lnTo>
                    <a:pt x="825" y="485"/>
                  </a:lnTo>
                  <a:lnTo>
                    <a:pt x="837" y="455"/>
                  </a:lnTo>
                  <a:lnTo>
                    <a:pt x="843" y="437"/>
                  </a:lnTo>
                  <a:lnTo>
                    <a:pt x="849" y="431"/>
                  </a:lnTo>
                  <a:lnTo>
                    <a:pt x="849" y="347"/>
                  </a:lnTo>
                  <a:lnTo>
                    <a:pt x="849" y="341"/>
                  </a:lnTo>
                  <a:lnTo>
                    <a:pt x="855" y="335"/>
                  </a:lnTo>
                  <a:lnTo>
                    <a:pt x="873" y="305"/>
                  </a:lnTo>
                  <a:lnTo>
                    <a:pt x="885" y="269"/>
                  </a:lnTo>
                  <a:lnTo>
                    <a:pt x="897" y="239"/>
                  </a:lnTo>
                  <a:lnTo>
                    <a:pt x="903" y="227"/>
                  </a:lnTo>
                  <a:lnTo>
                    <a:pt x="909" y="215"/>
                  </a:lnTo>
                  <a:lnTo>
                    <a:pt x="927" y="173"/>
                  </a:lnTo>
                  <a:lnTo>
                    <a:pt x="945" y="137"/>
                  </a:lnTo>
                  <a:lnTo>
                    <a:pt x="951" y="125"/>
                  </a:lnTo>
                  <a:lnTo>
                    <a:pt x="951" y="119"/>
                  </a:lnTo>
                  <a:lnTo>
                    <a:pt x="969" y="0"/>
                  </a:lnTo>
                  <a:lnTo>
                    <a:pt x="945" y="47"/>
                  </a:lnTo>
                  <a:lnTo>
                    <a:pt x="783" y="113"/>
                  </a:lnTo>
                  <a:lnTo>
                    <a:pt x="706" y="161"/>
                  </a:lnTo>
                  <a:lnTo>
                    <a:pt x="460" y="233"/>
                  </a:lnTo>
                  <a:lnTo>
                    <a:pt x="281" y="287"/>
                  </a:lnTo>
                  <a:lnTo>
                    <a:pt x="173" y="293"/>
                  </a:lnTo>
                  <a:lnTo>
                    <a:pt x="12" y="485"/>
                  </a:lnTo>
                  <a:lnTo>
                    <a:pt x="0" y="509"/>
                  </a:lnTo>
                  <a:lnTo>
                    <a:pt x="0" y="1186"/>
                  </a:lnTo>
                  <a:lnTo>
                    <a:pt x="96" y="1180"/>
                  </a:lnTo>
                  <a:lnTo>
                    <a:pt x="323" y="1186"/>
                  </a:lnTo>
                  <a:lnTo>
                    <a:pt x="323" y="1186"/>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700423" name="Freeform 7"/>
            <p:cNvSpPr/>
            <p:nvPr/>
          </p:nvSpPr>
          <p:spPr bwMode="hidden">
            <a:xfrm>
              <a:off x="3188" y="1"/>
              <a:ext cx="2570" cy="2266"/>
            </a:xfrm>
            <a:custGeom>
              <a:avLst/>
              <a:gdLst>
                <a:gd name="T0" fmla="*/ 859 w 2570"/>
                <a:gd name="T1" fmla="*/ 612 h 2266"/>
                <a:gd name="T2" fmla="*/ 1087 w 2570"/>
                <a:gd name="T3" fmla="*/ 853 h 2266"/>
                <a:gd name="T4" fmla="*/ 961 w 2570"/>
                <a:gd name="T5" fmla="*/ 913 h 2266"/>
                <a:gd name="T6" fmla="*/ 786 w 2570"/>
                <a:gd name="T7" fmla="*/ 883 h 2266"/>
                <a:gd name="T8" fmla="*/ 450 w 2570"/>
                <a:gd name="T9" fmla="*/ 931 h 2266"/>
                <a:gd name="T10" fmla="*/ 150 w 2570"/>
                <a:gd name="T11" fmla="*/ 1075 h 2266"/>
                <a:gd name="T12" fmla="*/ 78 w 2570"/>
                <a:gd name="T13" fmla="*/ 1165 h 2266"/>
                <a:gd name="T14" fmla="*/ 361 w 2570"/>
                <a:gd name="T15" fmla="*/ 1256 h 2266"/>
                <a:gd name="T16" fmla="*/ 444 w 2570"/>
                <a:gd name="T17" fmla="*/ 1316 h 2266"/>
                <a:gd name="T18" fmla="*/ 697 w 2570"/>
                <a:gd name="T19" fmla="*/ 1400 h 2266"/>
                <a:gd name="T20" fmla="*/ 1026 w 2570"/>
                <a:gd name="T21" fmla="*/ 1346 h 2266"/>
                <a:gd name="T22" fmla="*/ 991 w 2570"/>
                <a:gd name="T23" fmla="*/ 1412 h 2266"/>
                <a:gd name="T24" fmla="*/ 804 w 2570"/>
                <a:gd name="T25" fmla="*/ 1574 h 2266"/>
                <a:gd name="T26" fmla="*/ 726 w 2570"/>
                <a:gd name="T27" fmla="*/ 1718 h 2266"/>
                <a:gd name="T28" fmla="*/ 768 w 2570"/>
                <a:gd name="T29" fmla="*/ 1742 h 2266"/>
                <a:gd name="T30" fmla="*/ 865 w 2570"/>
                <a:gd name="T31" fmla="*/ 1693 h 2266"/>
                <a:gd name="T32" fmla="*/ 991 w 2570"/>
                <a:gd name="T33" fmla="*/ 1699 h 2266"/>
                <a:gd name="T34" fmla="*/ 1135 w 2570"/>
                <a:gd name="T35" fmla="*/ 1627 h 2266"/>
                <a:gd name="T36" fmla="*/ 1183 w 2570"/>
                <a:gd name="T37" fmla="*/ 1669 h 2266"/>
                <a:gd name="T38" fmla="*/ 1399 w 2570"/>
                <a:gd name="T39" fmla="*/ 1436 h 2266"/>
                <a:gd name="T40" fmla="*/ 1615 w 2570"/>
                <a:gd name="T41" fmla="*/ 1334 h 2266"/>
                <a:gd name="T42" fmla="*/ 1645 w 2570"/>
                <a:gd name="T43" fmla="*/ 1370 h 2266"/>
                <a:gd name="T44" fmla="*/ 1681 w 2570"/>
                <a:gd name="T45" fmla="*/ 1430 h 2266"/>
                <a:gd name="T46" fmla="*/ 1699 w 2570"/>
                <a:gd name="T47" fmla="*/ 1466 h 2266"/>
                <a:gd name="T48" fmla="*/ 1747 w 2570"/>
                <a:gd name="T49" fmla="*/ 1550 h 2266"/>
                <a:gd name="T50" fmla="*/ 1772 w 2570"/>
                <a:gd name="T51" fmla="*/ 1586 h 2266"/>
                <a:gd name="T52" fmla="*/ 2124 w 2570"/>
                <a:gd name="T53" fmla="*/ 2248 h 2266"/>
                <a:gd name="T54" fmla="*/ 1693 w 2570"/>
                <a:gd name="T55" fmla="*/ 1322 h 2266"/>
                <a:gd name="T56" fmla="*/ 1861 w 2570"/>
                <a:gd name="T57" fmla="*/ 1165 h 2266"/>
                <a:gd name="T58" fmla="*/ 2173 w 2570"/>
                <a:gd name="T59" fmla="*/ 1099 h 2266"/>
                <a:gd name="T60" fmla="*/ 2390 w 2570"/>
                <a:gd name="T61" fmla="*/ 1009 h 2266"/>
                <a:gd name="T62" fmla="*/ 2570 w 2570"/>
                <a:gd name="T63" fmla="*/ 805 h 2266"/>
                <a:gd name="T64" fmla="*/ 2342 w 2570"/>
                <a:gd name="T65" fmla="*/ 781 h 2266"/>
                <a:gd name="T66" fmla="*/ 2114 w 2570"/>
                <a:gd name="T67" fmla="*/ 763 h 2266"/>
                <a:gd name="T68" fmla="*/ 2408 w 2570"/>
                <a:gd name="T69" fmla="*/ 433 h 2266"/>
                <a:gd name="T70" fmla="*/ 2426 w 2570"/>
                <a:gd name="T71" fmla="*/ 421 h 2266"/>
                <a:gd name="T72" fmla="*/ 2474 w 2570"/>
                <a:gd name="T73" fmla="*/ 379 h 2266"/>
                <a:gd name="T74" fmla="*/ 2492 w 2570"/>
                <a:gd name="T75" fmla="*/ 355 h 2266"/>
                <a:gd name="T76" fmla="*/ 2474 w 2570"/>
                <a:gd name="T77" fmla="*/ 337 h 2266"/>
                <a:gd name="T78" fmla="*/ 2474 w 2570"/>
                <a:gd name="T79" fmla="*/ 271 h 2266"/>
                <a:gd name="T80" fmla="*/ 2492 w 2570"/>
                <a:gd name="T81" fmla="*/ 192 h 2266"/>
                <a:gd name="T82" fmla="*/ 2504 w 2570"/>
                <a:gd name="T83" fmla="*/ 132 h 2266"/>
                <a:gd name="T84" fmla="*/ 2492 w 2570"/>
                <a:gd name="T85" fmla="*/ 36 h 2266"/>
                <a:gd name="T86" fmla="*/ 2492 w 2570"/>
                <a:gd name="T87" fmla="*/ 24 h 2266"/>
                <a:gd name="T88" fmla="*/ 2102 w 2570"/>
                <a:gd name="T89" fmla="*/ 0 h 2266"/>
                <a:gd name="T90" fmla="*/ 1909 w 2570"/>
                <a:gd name="T91" fmla="*/ 90 h 2266"/>
                <a:gd name="T92" fmla="*/ 1747 w 2570"/>
                <a:gd name="T93" fmla="*/ 535 h 2266"/>
                <a:gd name="T94" fmla="*/ 1711 w 2570"/>
                <a:gd name="T95" fmla="*/ 469 h 2266"/>
                <a:gd name="T96" fmla="*/ 1633 w 2570"/>
                <a:gd name="T97" fmla="*/ 144 h 2266"/>
                <a:gd name="T98" fmla="*/ 1579 w 2570"/>
                <a:gd name="T99" fmla="*/ 0 h 2266"/>
                <a:gd name="T100" fmla="*/ 738 w 2570"/>
                <a:gd name="T101" fmla="*/ 186 h 2266"/>
                <a:gd name="T102" fmla="*/ 756 w 2570"/>
                <a:gd name="T103" fmla="*/ 463 h 2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70" h="2266">
                  <a:moveTo>
                    <a:pt x="756" y="463"/>
                  </a:moveTo>
                  <a:lnTo>
                    <a:pt x="859" y="612"/>
                  </a:lnTo>
                  <a:lnTo>
                    <a:pt x="937" y="720"/>
                  </a:lnTo>
                  <a:lnTo>
                    <a:pt x="1087" y="853"/>
                  </a:lnTo>
                  <a:lnTo>
                    <a:pt x="1105" y="907"/>
                  </a:lnTo>
                  <a:lnTo>
                    <a:pt x="961" y="913"/>
                  </a:lnTo>
                  <a:lnTo>
                    <a:pt x="895" y="901"/>
                  </a:lnTo>
                  <a:lnTo>
                    <a:pt x="786" y="883"/>
                  </a:lnTo>
                  <a:lnTo>
                    <a:pt x="637" y="859"/>
                  </a:lnTo>
                  <a:lnTo>
                    <a:pt x="450" y="931"/>
                  </a:lnTo>
                  <a:lnTo>
                    <a:pt x="306" y="1021"/>
                  </a:lnTo>
                  <a:lnTo>
                    <a:pt x="150" y="1075"/>
                  </a:lnTo>
                  <a:lnTo>
                    <a:pt x="0" y="1153"/>
                  </a:lnTo>
                  <a:lnTo>
                    <a:pt x="78" y="1165"/>
                  </a:lnTo>
                  <a:lnTo>
                    <a:pt x="264" y="1220"/>
                  </a:lnTo>
                  <a:lnTo>
                    <a:pt x="361" y="1256"/>
                  </a:lnTo>
                  <a:lnTo>
                    <a:pt x="367" y="1298"/>
                  </a:lnTo>
                  <a:lnTo>
                    <a:pt x="444" y="1316"/>
                  </a:lnTo>
                  <a:lnTo>
                    <a:pt x="558" y="1400"/>
                  </a:lnTo>
                  <a:lnTo>
                    <a:pt x="697" y="1400"/>
                  </a:lnTo>
                  <a:lnTo>
                    <a:pt x="895" y="1346"/>
                  </a:lnTo>
                  <a:lnTo>
                    <a:pt x="1026" y="1346"/>
                  </a:lnTo>
                  <a:lnTo>
                    <a:pt x="1147" y="1358"/>
                  </a:lnTo>
                  <a:lnTo>
                    <a:pt x="991" y="1412"/>
                  </a:lnTo>
                  <a:lnTo>
                    <a:pt x="804" y="1538"/>
                  </a:lnTo>
                  <a:lnTo>
                    <a:pt x="804" y="1574"/>
                  </a:lnTo>
                  <a:lnTo>
                    <a:pt x="762" y="1645"/>
                  </a:lnTo>
                  <a:lnTo>
                    <a:pt x="726" y="1718"/>
                  </a:lnTo>
                  <a:lnTo>
                    <a:pt x="732" y="1754"/>
                  </a:lnTo>
                  <a:lnTo>
                    <a:pt x="768" y="1742"/>
                  </a:lnTo>
                  <a:lnTo>
                    <a:pt x="829" y="1730"/>
                  </a:lnTo>
                  <a:lnTo>
                    <a:pt x="865" y="1693"/>
                  </a:lnTo>
                  <a:lnTo>
                    <a:pt x="925" y="1663"/>
                  </a:lnTo>
                  <a:lnTo>
                    <a:pt x="991" y="1699"/>
                  </a:lnTo>
                  <a:lnTo>
                    <a:pt x="1087" y="1675"/>
                  </a:lnTo>
                  <a:lnTo>
                    <a:pt x="1135" y="1627"/>
                  </a:lnTo>
                  <a:lnTo>
                    <a:pt x="1147" y="1687"/>
                  </a:lnTo>
                  <a:lnTo>
                    <a:pt x="1183" y="1669"/>
                  </a:lnTo>
                  <a:lnTo>
                    <a:pt x="1333" y="1514"/>
                  </a:lnTo>
                  <a:lnTo>
                    <a:pt x="1399" y="1436"/>
                  </a:lnTo>
                  <a:lnTo>
                    <a:pt x="1526" y="1382"/>
                  </a:lnTo>
                  <a:lnTo>
                    <a:pt x="1615" y="1334"/>
                  </a:lnTo>
                  <a:lnTo>
                    <a:pt x="1627" y="1346"/>
                  </a:lnTo>
                  <a:lnTo>
                    <a:pt x="1645" y="1370"/>
                  </a:lnTo>
                  <a:lnTo>
                    <a:pt x="1669" y="1400"/>
                  </a:lnTo>
                  <a:lnTo>
                    <a:pt x="1681" y="1430"/>
                  </a:lnTo>
                  <a:lnTo>
                    <a:pt x="1687" y="1448"/>
                  </a:lnTo>
                  <a:lnTo>
                    <a:pt x="1699" y="1466"/>
                  </a:lnTo>
                  <a:lnTo>
                    <a:pt x="1729" y="1520"/>
                  </a:lnTo>
                  <a:lnTo>
                    <a:pt x="1747" y="1550"/>
                  </a:lnTo>
                  <a:lnTo>
                    <a:pt x="1766" y="1574"/>
                  </a:lnTo>
                  <a:lnTo>
                    <a:pt x="1772" y="1586"/>
                  </a:lnTo>
                  <a:lnTo>
                    <a:pt x="1778" y="1592"/>
                  </a:lnTo>
                  <a:lnTo>
                    <a:pt x="2124" y="2248"/>
                  </a:lnTo>
                  <a:lnTo>
                    <a:pt x="2215" y="2266"/>
                  </a:lnTo>
                  <a:lnTo>
                    <a:pt x="1693" y="1322"/>
                  </a:lnTo>
                  <a:lnTo>
                    <a:pt x="1723" y="1262"/>
                  </a:lnTo>
                  <a:lnTo>
                    <a:pt x="1861" y="1165"/>
                  </a:lnTo>
                  <a:lnTo>
                    <a:pt x="1988" y="1129"/>
                  </a:lnTo>
                  <a:lnTo>
                    <a:pt x="2173" y="1099"/>
                  </a:lnTo>
                  <a:lnTo>
                    <a:pt x="2318" y="1075"/>
                  </a:lnTo>
                  <a:lnTo>
                    <a:pt x="2390" y="1009"/>
                  </a:lnTo>
                  <a:lnTo>
                    <a:pt x="2570" y="895"/>
                  </a:lnTo>
                  <a:lnTo>
                    <a:pt x="2570" y="805"/>
                  </a:lnTo>
                  <a:lnTo>
                    <a:pt x="2516" y="787"/>
                  </a:lnTo>
                  <a:lnTo>
                    <a:pt x="2342" y="781"/>
                  </a:lnTo>
                  <a:lnTo>
                    <a:pt x="2042" y="871"/>
                  </a:lnTo>
                  <a:lnTo>
                    <a:pt x="2114" y="763"/>
                  </a:lnTo>
                  <a:lnTo>
                    <a:pt x="2264" y="624"/>
                  </a:lnTo>
                  <a:lnTo>
                    <a:pt x="2408" y="433"/>
                  </a:lnTo>
                  <a:lnTo>
                    <a:pt x="2414" y="433"/>
                  </a:lnTo>
                  <a:lnTo>
                    <a:pt x="2426" y="421"/>
                  </a:lnTo>
                  <a:lnTo>
                    <a:pt x="2456" y="397"/>
                  </a:lnTo>
                  <a:lnTo>
                    <a:pt x="2474" y="379"/>
                  </a:lnTo>
                  <a:lnTo>
                    <a:pt x="2486" y="367"/>
                  </a:lnTo>
                  <a:lnTo>
                    <a:pt x="2492" y="355"/>
                  </a:lnTo>
                  <a:lnTo>
                    <a:pt x="2486" y="349"/>
                  </a:lnTo>
                  <a:lnTo>
                    <a:pt x="2474" y="337"/>
                  </a:lnTo>
                  <a:lnTo>
                    <a:pt x="2474" y="307"/>
                  </a:lnTo>
                  <a:lnTo>
                    <a:pt x="2474" y="271"/>
                  </a:lnTo>
                  <a:lnTo>
                    <a:pt x="2480" y="228"/>
                  </a:lnTo>
                  <a:lnTo>
                    <a:pt x="2492" y="192"/>
                  </a:lnTo>
                  <a:lnTo>
                    <a:pt x="2498" y="156"/>
                  </a:lnTo>
                  <a:lnTo>
                    <a:pt x="2504" y="132"/>
                  </a:lnTo>
                  <a:lnTo>
                    <a:pt x="2504" y="126"/>
                  </a:lnTo>
                  <a:lnTo>
                    <a:pt x="2492" y="36"/>
                  </a:lnTo>
                  <a:lnTo>
                    <a:pt x="2492" y="36"/>
                  </a:lnTo>
                  <a:lnTo>
                    <a:pt x="2492" y="24"/>
                  </a:lnTo>
                  <a:lnTo>
                    <a:pt x="2498" y="0"/>
                  </a:lnTo>
                  <a:lnTo>
                    <a:pt x="2102" y="0"/>
                  </a:lnTo>
                  <a:lnTo>
                    <a:pt x="2006" y="60"/>
                  </a:lnTo>
                  <a:lnTo>
                    <a:pt x="1909" y="90"/>
                  </a:lnTo>
                  <a:lnTo>
                    <a:pt x="1808" y="337"/>
                  </a:lnTo>
                  <a:lnTo>
                    <a:pt x="1747" y="535"/>
                  </a:lnTo>
                  <a:lnTo>
                    <a:pt x="1687" y="588"/>
                  </a:lnTo>
                  <a:lnTo>
                    <a:pt x="1711" y="469"/>
                  </a:lnTo>
                  <a:lnTo>
                    <a:pt x="1687" y="343"/>
                  </a:lnTo>
                  <a:lnTo>
                    <a:pt x="1633" y="144"/>
                  </a:lnTo>
                  <a:lnTo>
                    <a:pt x="1585" y="12"/>
                  </a:lnTo>
                  <a:lnTo>
                    <a:pt x="1579" y="0"/>
                  </a:lnTo>
                  <a:lnTo>
                    <a:pt x="786" y="0"/>
                  </a:lnTo>
                  <a:lnTo>
                    <a:pt x="738" y="186"/>
                  </a:lnTo>
                  <a:lnTo>
                    <a:pt x="756" y="463"/>
                  </a:lnTo>
                  <a:lnTo>
                    <a:pt x="756" y="463"/>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700424" name="Freeform 8"/>
            <p:cNvSpPr/>
            <p:nvPr/>
          </p:nvSpPr>
          <p:spPr bwMode="hidden">
            <a:xfrm>
              <a:off x="3525" y="1"/>
              <a:ext cx="2185" cy="1508"/>
            </a:xfrm>
            <a:custGeom>
              <a:avLst/>
              <a:gdLst>
                <a:gd name="T0" fmla="*/ 1034 w 2176"/>
                <a:gd name="T1" fmla="*/ 767 h 1505"/>
                <a:gd name="T2" fmla="*/ 1190 w 2176"/>
                <a:gd name="T3" fmla="*/ 1235 h 1505"/>
                <a:gd name="T4" fmla="*/ 956 w 2176"/>
                <a:gd name="T5" fmla="*/ 1193 h 1505"/>
                <a:gd name="T6" fmla="*/ 723 w 2176"/>
                <a:gd name="T7" fmla="*/ 1127 h 1505"/>
                <a:gd name="T8" fmla="*/ 442 w 2176"/>
                <a:gd name="T9" fmla="*/ 1109 h 1505"/>
                <a:gd name="T10" fmla="*/ 0 w 2176"/>
                <a:gd name="T11" fmla="*/ 1079 h 1505"/>
                <a:gd name="T12" fmla="*/ 30 w 2176"/>
                <a:gd name="T13" fmla="*/ 1115 h 1505"/>
                <a:gd name="T14" fmla="*/ 496 w 2176"/>
                <a:gd name="T15" fmla="*/ 1133 h 1505"/>
                <a:gd name="T16" fmla="*/ 777 w 2176"/>
                <a:gd name="T17" fmla="*/ 1187 h 1505"/>
                <a:gd name="T18" fmla="*/ 1130 w 2176"/>
                <a:gd name="T19" fmla="*/ 1301 h 1505"/>
                <a:gd name="T20" fmla="*/ 1070 w 2176"/>
                <a:gd name="T21" fmla="*/ 1319 h 1505"/>
                <a:gd name="T22" fmla="*/ 711 w 2176"/>
                <a:gd name="T23" fmla="*/ 1505 h 1505"/>
                <a:gd name="T24" fmla="*/ 765 w 2176"/>
                <a:gd name="T25" fmla="*/ 1481 h 1505"/>
                <a:gd name="T26" fmla="*/ 861 w 2176"/>
                <a:gd name="T27" fmla="*/ 1439 h 1505"/>
                <a:gd name="T28" fmla="*/ 1022 w 2176"/>
                <a:gd name="T29" fmla="*/ 1355 h 1505"/>
                <a:gd name="T30" fmla="*/ 1214 w 2176"/>
                <a:gd name="T31" fmla="*/ 1295 h 1505"/>
                <a:gd name="T32" fmla="*/ 1267 w 2176"/>
                <a:gd name="T33" fmla="*/ 1223 h 1505"/>
                <a:gd name="T34" fmla="*/ 1632 w 2176"/>
                <a:gd name="T35" fmla="*/ 1043 h 1505"/>
                <a:gd name="T36" fmla="*/ 1931 w 2176"/>
                <a:gd name="T37" fmla="*/ 953 h 1505"/>
                <a:gd name="T38" fmla="*/ 2176 w 2176"/>
                <a:gd name="T39" fmla="*/ 821 h 1505"/>
                <a:gd name="T40" fmla="*/ 1961 w 2176"/>
                <a:gd name="T41" fmla="*/ 911 h 1505"/>
                <a:gd name="T42" fmla="*/ 1656 w 2176"/>
                <a:gd name="T43" fmla="*/ 989 h 1505"/>
                <a:gd name="T44" fmla="*/ 1339 w 2176"/>
                <a:gd name="T45" fmla="*/ 1151 h 1505"/>
                <a:gd name="T46" fmla="*/ 1501 w 2176"/>
                <a:gd name="T47" fmla="*/ 905 h 1505"/>
                <a:gd name="T48" fmla="*/ 1620 w 2176"/>
                <a:gd name="T49" fmla="*/ 545 h 1505"/>
                <a:gd name="T50" fmla="*/ 1740 w 2176"/>
                <a:gd name="T51" fmla="*/ 372 h 1505"/>
                <a:gd name="T52" fmla="*/ 1979 w 2176"/>
                <a:gd name="T53" fmla="*/ 60 h 1505"/>
                <a:gd name="T54" fmla="*/ 2003 w 2176"/>
                <a:gd name="T55" fmla="*/ 0 h 1505"/>
                <a:gd name="T56" fmla="*/ 1973 w 2176"/>
                <a:gd name="T57" fmla="*/ 0 h 1505"/>
                <a:gd name="T58" fmla="*/ 1596 w 2176"/>
                <a:gd name="T59" fmla="*/ 480 h 1505"/>
                <a:gd name="T60" fmla="*/ 1477 w 2176"/>
                <a:gd name="T61" fmla="*/ 887 h 1505"/>
                <a:gd name="T62" fmla="*/ 1255 w 2176"/>
                <a:gd name="T63" fmla="*/ 1175 h 1505"/>
                <a:gd name="T64" fmla="*/ 1130 w 2176"/>
                <a:gd name="T65" fmla="*/ 905 h 1505"/>
                <a:gd name="T66" fmla="*/ 1010 w 2176"/>
                <a:gd name="T67" fmla="*/ 540 h 1505"/>
                <a:gd name="T68" fmla="*/ 885 w 2176"/>
                <a:gd name="T69" fmla="*/ 222 h 1505"/>
                <a:gd name="T70" fmla="*/ 789 w 2176"/>
                <a:gd name="T71" fmla="*/ 0 h 1505"/>
                <a:gd name="T72" fmla="*/ 753 w 2176"/>
                <a:gd name="T73" fmla="*/ 0 h 1505"/>
                <a:gd name="T74" fmla="*/ 903 w 2176"/>
                <a:gd name="T75" fmla="*/ 354 h 1505"/>
                <a:gd name="T76" fmla="*/ 1034 w 2176"/>
                <a:gd name="T77" fmla="*/ 767 h 1505"/>
                <a:gd name="T78" fmla="*/ 1034 w 2176"/>
                <a:gd name="T79" fmla="*/ 767 h 1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76" h="1505">
                  <a:moveTo>
                    <a:pt x="1034" y="767"/>
                  </a:moveTo>
                  <a:lnTo>
                    <a:pt x="1190" y="1235"/>
                  </a:lnTo>
                  <a:lnTo>
                    <a:pt x="956" y="1193"/>
                  </a:lnTo>
                  <a:lnTo>
                    <a:pt x="723" y="1127"/>
                  </a:lnTo>
                  <a:lnTo>
                    <a:pt x="442" y="1109"/>
                  </a:lnTo>
                  <a:lnTo>
                    <a:pt x="0" y="1079"/>
                  </a:lnTo>
                  <a:lnTo>
                    <a:pt x="30" y="1115"/>
                  </a:lnTo>
                  <a:lnTo>
                    <a:pt x="496" y="1133"/>
                  </a:lnTo>
                  <a:lnTo>
                    <a:pt x="777" y="1187"/>
                  </a:lnTo>
                  <a:lnTo>
                    <a:pt x="1130" y="1301"/>
                  </a:lnTo>
                  <a:lnTo>
                    <a:pt x="1070" y="1319"/>
                  </a:lnTo>
                  <a:lnTo>
                    <a:pt x="711" y="1505"/>
                  </a:lnTo>
                  <a:lnTo>
                    <a:pt x="765" y="1481"/>
                  </a:lnTo>
                  <a:lnTo>
                    <a:pt x="861" y="1439"/>
                  </a:lnTo>
                  <a:lnTo>
                    <a:pt x="1022" y="1355"/>
                  </a:lnTo>
                  <a:lnTo>
                    <a:pt x="1214" y="1295"/>
                  </a:lnTo>
                  <a:lnTo>
                    <a:pt x="1267" y="1223"/>
                  </a:lnTo>
                  <a:lnTo>
                    <a:pt x="1632" y="1043"/>
                  </a:lnTo>
                  <a:lnTo>
                    <a:pt x="1931" y="953"/>
                  </a:lnTo>
                  <a:lnTo>
                    <a:pt x="2176" y="821"/>
                  </a:lnTo>
                  <a:lnTo>
                    <a:pt x="1961" y="911"/>
                  </a:lnTo>
                  <a:lnTo>
                    <a:pt x="1656" y="989"/>
                  </a:lnTo>
                  <a:lnTo>
                    <a:pt x="1339" y="1151"/>
                  </a:lnTo>
                  <a:lnTo>
                    <a:pt x="1501" y="905"/>
                  </a:lnTo>
                  <a:lnTo>
                    <a:pt x="1620" y="545"/>
                  </a:lnTo>
                  <a:lnTo>
                    <a:pt x="1740" y="372"/>
                  </a:lnTo>
                  <a:lnTo>
                    <a:pt x="1979" y="60"/>
                  </a:lnTo>
                  <a:lnTo>
                    <a:pt x="2003" y="0"/>
                  </a:lnTo>
                  <a:lnTo>
                    <a:pt x="1973" y="0"/>
                  </a:lnTo>
                  <a:lnTo>
                    <a:pt x="1596" y="480"/>
                  </a:lnTo>
                  <a:lnTo>
                    <a:pt x="1477" y="887"/>
                  </a:lnTo>
                  <a:lnTo>
                    <a:pt x="1255" y="1175"/>
                  </a:lnTo>
                  <a:lnTo>
                    <a:pt x="1130" y="905"/>
                  </a:lnTo>
                  <a:lnTo>
                    <a:pt x="1010" y="540"/>
                  </a:lnTo>
                  <a:lnTo>
                    <a:pt x="885" y="222"/>
                  </a:lnTo>
                  <a:lnTo>
                    <a:pt x="789" y="0"/>
                  </a:lnTo>
                  <a:lnTo>
                    <a:pt x="753" y="0"/>
                  </a:lnTo>
                  <a:lnTo>
                    <a:pt x="903" y="354"/>
                  </a:lnTo>
                  <a:lnTo>
                    <a:pt x="1034" y="767"/>
                  </a:lnTo>
                  <a:lnTo>
                    <a:pt x="1034" y="767"/>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700425" name="Freeform 9"/>
            <p:cNvSpPr/>
            <p:nvPr/>
          </p:nvSpPr>
          <p:spPr bwMode="hidden">
            <a:xfrm>
              <a:off x="0" y="649"/>
              <a:ext cx="816" cy="806"/>
            </a:xfrm>
            <a:custGeom>
              <a:avLst/>
              <a:gdLst>
                <a:gd name="T0" fmla="*/ 161 w 813"/>
                <a:gd name="T1" fmla="*/ 564 h 804"/>
                <a:gd name="T2" fmla="*/ 329 w 813"/>
                <a:gd name="T3" fmla="*/ 438 h 804"/>
                <a:gd name="T4" fmla="*/ 646 w 813"/>
                <a:gd name="T5" fmla="*/ 216 h 804"/>
                <a:gd name="T6" fmla="*/ 813 w 813"/>
                <a:gd name="T7" fmla="*/ 0 h 804"/>
                <a:gd name="T8" fmla="*/ 676 w 813"/>
                <a:gd name="T9" fmla="*/ 150 h 804"/>
                <a:gd name="T10" fmla="*/ 144 w 813"/>
                <a:gd name="T11" fmla="*/ 504 h 804"/>
                <a:gd name="T12" fmla="*/ 0 w 813"/>
                <a:gd name="T13" fmla="*/ 732 h 804"/>
                <a:gd name="T14" fmla="*/ 0 w 813"/>
                <a:gd name="T15" fmla="*/ 804 h 804"/>
                <a:gd name="T16" fmla="*/ 161 w 813"/>
                <a:gd name="T17" fmla="*/ 564 h 804"/>
                <a:gd name="T18" fmla="*/ 161 w 813"/>
                <a:gd name="T19" fmla="*/ 564 h 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3" h="804">
                  <a:moveTo>
                    <a:pt x="161" y="564"/>
                  </a:moveTo>
                  <a:lnTo>
                    <a:pt x="329" y="438"/>
                  </a:lnTo>
                  <a:lnTo>
                    <a:pt x="646" y="216"/>
                  </a:lnTo>
                  <a:lnTo>
                    <a:pt x="813" y="0"/>
                  </a:lnTo>
                  <a:lnTo>
                    <a:pt x="676" y="150"/>
                  </a:lnTo>
                  <a:lnTo>
                    <a:pt x="144" y="504"/>
                  </a:lnTo>
                  <a:lnTo>
                    <a:pt x="0" y="732"/>
                  </a:lnTo>
                  <a:lnTo>
                    <a:pt x="0" y="804"/>
                  </a:lnTo>
                  <a:lnTo>
                    <a:pt x="161" y="564"/>
                  </a:lnTo>
                  <a:lnTo>
                    <a:pt x="161" y="564"/>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700426" name="Freeform 10"/>
            <p:cNvSpPr/>
            <p:nvPr/>
          </p:nvSpPr>
          <p:spPr bwMode="hidden">
            <a:xfrm>
              <a:off x="0" y="1545"/>
              <a:ext cx="762" cy="107"/>
            </a:xfrm>
            <a:custGeom>
              <a:avLst/>
              <a:gdLst>
                <a:gd name="T0" fmla="*/ 460 w 759"/>
                <a:gd name="T1" fmla="*/ 66 h 107"/>
                <a:gd name="T2" fmla="*/ 759 w 759"/>
                <a:gd name="T3" fmla="*/ 0 h 107"/>
                <a:gd name="T4" fmla="*/ 496 w 759"/>
                <a:gd name="T5" fmla="*/ 36 h 107"/>
                <a:gd name="T6" fmla="*/ 138 w 759"/>
                <a:gd name="T7" fmla="*/ 48 h 107"/>
                <a:gd name="T8" fmla="*/ 0 w 759"/>
                <a:gd name="T9" fmla="*/ 78 h 107"/>
                <a:gd name="T10" fmla="*/ 0 w 759"/>
                <a:gd name="T11" fmla="*/ 107 h 107"/>
                <a:gd name="T12" fmla="*/ 96 w 759"/>
                <a:gd name="T13" fmla="*/ 89 h 107"/>
                <a:gd name="T14" fmla="*/ 460 w 759"/>
                <a:gd name="T15" fmla="*/ 66 h 107"/>
                <a:gd name="T16" fmla="*/ 460 w 759"/>
                <a:gd name="T17" fmla="*/ 6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9" h="107">
                  <a:moveTo>
                    <a:pt x="460" y="66"/>
                  </a:moveTo>
                  <a:lnTo>
                    <a:pt x="759" y="0"/>
                  </a:lnTo>
                  <a:lnTo>
                    <a:pt x="496" y="36"/>
                  </a:lnTo>
                  <a:lnTo>
                    <a:pt x="138" y="48"/>
                  </a:lnTo>
                  <a:lnTo>
                    <a:pt x="0" y="78"/>
                  </a:lnTo>
                  <a:lnTo>
                    <a:pt x="0" y="107"/>
                  </a:lnTo>
                  <a:lnTo>
                    <a:pt x="96" y="89"/>
                  </a:lnTo>
                  <a:lnTo>
                    <a:pt x="460" y="66"/>
                  </a:lnTo>
                  <a:lnTo>
                    <a:pt x="460" y="66"/>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700427" name="Freeform 11"/>
            <p:cNvSpPr/>
            <p:nvPr/>
          </p:nvSpPr>
          <p:spPr bwMode="hidden">
            <a:xfrm>
              <a:off x="2314" y="3431"/>
              <a:ext cx="3182" cy="745"/>
            </a:xfrm>
            <a:custGeom>
              <a:avLst/>
              <a:gdLst>
                <a:gd name="T0" fmla="*/ 1387 w 3169"/>
                <a:gd name="T1" fmla="*/ 239 h 743"/>
                <a:gd name="T2" fmla="*/ 1734 w 3169"/>
                <a:gd name="T3" fmla="*/ 233 h 743"/>
                <a:gd name="T4" fmla="*/ 2087 w 3169"/>
                <a:gd name="T5" fmla="*/ 251 h 743"/>
                <a:gd name="T6" fmla="*/ 2505 w 3169"/>
                <a:gd name="T7" fmla="*/ 233 h 743"/>
                <a:gd name="T8" fmla="*/ 3169 w 3169"/>
                <a:gd name="T9" fmla="*/ 204 h 743"/>
                <a:gd name="T10" fmla="*/ 3115 w 3169"/>
                <a:gd name="T11" fmla="*/ 186 h 743"/>
                <a:gd name="T12" fmla="*/ 2422 w 3169"/>
                <a:gd name="T13" fmla="*/ 221 h 743"/>
                <a:gd name="T14" fmla="*/ 2003 w 3169"/>
                <a:gd name="T15" fmla="*/ 221 h 743"/>
                <a:gd name="T16" fmla="*/ 1459 w 3169"/>
                <a:gd name="T17" fmla="*/ 186 h 743"/>
                <a:gd name="T18" fmla="*/ 1543 w 3169"/>
                <a:gd name="T19" fmla="*/ 168 h 743"/>
                <a:gd name="T20" fmla="*/ 2039 w 3169"/>
                <a:gd name="T21" fmla="*/ 0 h 743"/>
                <a:gd name="T22" fmla="*/ 1961 w 3169"/>
                <a:gd name="T23" fmla="*/ 24 h 743"/>
                <a:gd name="T24" fmla="*/ 1836 w 3169"/>
                <a:gd name="T25" fmla="*/ 66 h 743"/>
                <a:gd name="T26" fmla="*/ 1602 w 3169"/>
                <a:gd name="T27" fmla="*/ 138 h 743"/>
                <a:gd name="T28" fmla="*/ 1339 w 3169"/>
                <a:gd name="T29" fmla="*/ 198 h 743"/>
                <a:gd name="T30" fmla="*/ 1268 w 3169"/>
                <a:gd name="T31" fmla="*/ 251 h 743"/>
                <a:gd name="T32" fmla="*/ 765 w 3169"/>
                <a:gd name="T33" fmla="*/ 413 h 743"/>
                <a:gd name="T34" fmla="*/ 335 w 3169"/>
                <a:gd name="T35" fmla="*/ 503 h 743"/>
                <a:gd name="T36" fmla="*/ 0 w 3169"/>
                <a:gd name="T37" fmla="*/ 617 h 743"/>
                <a:gd name="T38" fmla="*/ 299 w 3169"/>
                <a:gd name="T39" fmla="*/ 539 h 743"/>
                <a:gd name="T40" fmla="*/ 735 w 3169"/>
                <a:gd name="T41" fmla="*/ 449 h 743"/>
                <a:gd name="T42" fmla="*/ 1178 w 3169"/>
                <a:gd name="T43" fmla="*/ 311 h 743"/>
                <a:gd name="T44" fmla="*/ 981 w 3169"/>
                <a:gd name="T45" fmla="*/ 491 h 743"/>
                <a:gd name="T46" fmla="*/ 867 w 3169"/>
                <a:gd name="T47" fmla="*/ 743 h 743"/>
                <a:gd name="T48" fmla="*/ 861 w 3169"/>
                <a:gd name="T49" fmla="*/ 743 h 743"/>
                <a:gd name="T50" fmla="*/ 933 w 3169"/>
                <a:gd name="T51" fmla="*/ 743 h 743"/>
                <a:gd name="T52" fmla="*/ 1022 w 3169"/>
                <a:gd name="T53" fmla="*/ 497 h 743"/>
                <a:gd name="T54" fmla="*/ 1297 w 3169"/>
                <a:gd name="T55" fmla="*/ 281 h 743"/>
                <a:gd name="T56" fmla="*/ 1531 w 3169"/>
                <a:gd name="T57" fmla="*/ 449 h 743"/>
                <a:gd name="T58" fmla="*/ 1770 w 3169"/>
                <a:gd name="T59" fmla="*/ 677 h 743"/>
                <a:gd name="T60" fmla="*/ 1854 w 3169"/>
                <a:gd name="T61" fmla="*/ 743 h 743"/>
                <a:gd name="T62" fmla="*/ 1919 w 3169"/>
                <a:gd name="T63" fmla="*/ 743 h 743"/>
                <a:gd name="T64" fmla="*/ 1692 w 3169"/>
                <a:gd name="T65" fmla="*/ 527 h 743"/>
                <a:gd name="T66" fmla="*/ 1387 w 3169"/>
                <a:gd name="T67" fmla="*/ 239 h 743"/>
                <a:gd name="T68" fmla="*/ 1387 w 3169"/>
                <a:gd name="T69" fmla="*/ 239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69" h="743">
                  <a:moveTo>
                    <a:pt x="1387" y="239"/>
                  </a:moveTo>
                  <a:lnTo>
                    <a:pt x="1734" y="233"/>
                  </a:lnTo>
                  <a:lnTo>
                    <a:pt x="2087" y="251"/>
                  </a:lnTo>
                  <a:lnTo>
                    <a:pt x="2505" y="233"/>
                  </a:lnTo>
                  <a:lnTo>
                    <a:pt x="3169" y="204"/>
                  </a:lnTo>
                  <a:lnTo>
                    <a:pt x="3115" y="186"/>
                  </a:lnTo>
                  <a:lnTo>
                    <a:pt x="2422" y="221"/>
                  </a:lnTo>
                  <a:lnTo>
                    <a:pt x="2003" y="221"/>
                  </a:lnTo>
                  <a:lnTo>
                    <a:pt x="1459" y="186"/>
                  </a:lnTo>
                  <a:lnTo>
                    <a:pt x="1543" y="168"/>
                  </a:lnTo>
                  <a:lnTo>
                    <a:pt x="2039" y="0"/>
                  </a:lnTo>
                  <a:lnTo>
                    <a:pt x="1961" y="24"/>
                  </a:lnTo>
                  <a:lnTo>
                    <a:pt x="1836" y="66"/>
                  </a:lnTo>
                  <a:lnTo>
                    <a:pt x="1602" y="138"/>
                  </a:lnTo>
                  <a:lnTo>
                    <a:pt x="1339" y="198"/>
                  </a:lnTo>
                  <a:lnTo>
                    <a:pt x="1268" y="251"/>
                  </a:lnTo>
                  <a:lnTo>
                    <a:pt x="765" y="413"/>
                  </a:lnTo>
                  <a:lnTo>
                    <a:pt x="335" y="503"/>
                  </a:lnTo>
                  <a:lnTo>
                    <a:pt x="0" y="617"/>
                  </a:lnTo>
                  <a:lnTo>
                    <a:pt x="299" y="539"/>
                  </a:lnTo>
                  <a:lnTo>
                    <a:pt x="735" y="449"/>
                  </a:lnTo>
                  <a:lnTo>
                    <a:pt x="1178" y="311"/>
                  </a:lnTo>
                  <a:lnTo>
                    <a:pt x="981" y="491"/>
                  </a:lnTo>
                  <a:lnTo>
                    <a:pt x="867" y="743"/>
                  </a:lnTo>
                  <a:lnTo>
                    <a:pt x="861" y="743"/>
                  </a:lnTo>
                  <a:lnTo>
                    <a:pt x="933" y="743"/>
                  </a:lnTo>
                  <a:lnTo>
                    <a:pt x="1022" y="497"/>
                  </a:lnTo>
                  <a:lnTo>
                    <a:pt x="1297" y="281"/>
                  </a:lnTo>
                  <a:lnTo>
                    <a:pt x="1531" y="449"/>
                  </a:lnTo>
                  <a:lnTo>
                    <a:pt x="1770" y="677"/>
                  </a:lnTo>
                  <a:lnTo>
                    <a:pt x="1854" y="743"/>
                  </a:lnTo>
                  <a:lnTo>
                    <a:pt x="1919" y="743"/>
                  </a:lnTo>
                  <a:lnTo>
                    <a:pt x="1692" y="527"/>
                  </a:lnTo>
                  <a:lnTo>
                    <a:pt x="1387" y="239"/>
                  </a:lnTo>
                  <a:lnTo>
                    <a:pt x="1387" y="239"/>
                  </a:lnTo>
                  <a:close/>
                </a:path>
              </a:pathLst>
            </a:custGeom>
            <a:gradFill rotWithShape="0">
              <a:gsLst>
                <a:gs pos="0">
                  <a:schemeClr val="accent2"/>
                </a:gs>
                <a:gs pos="100000">
                  <a:schemeClr val="bg1"/>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700428" name="Rectangle 12"/>
            <p:cNvSpPr>
              <a:spLocks noChangeArrowheads="1"/>
            </p:cNvSpPr>
            <p:nvPr/>
          </p:nvSpPr>
          <p:spPr bwMode="hidden">
            <a:xfrm>
              <a:off x="192" y="127"/>
              <a:ext cx="1" cy="1"/>
            </a:xfrm>
            <a:prstGeom prst="rect">
              <a:avLst/>
            </a:prstGeom>
            <a:solidFill>
              <a:srgbClr val="9A1E8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700429" name="Rectangle 13"/>
            <p:cNvSpPr>
              <a:spLocks noChangeArrowheads="1"/>
            </p:cNvSpPr>
            <p:nvPr/>
          </p:nvSpPr>
          <p:spPr bwMode="hidden">
            <a:xfrm>
              <a:off x="204" y="131"/>
              <a:ext cx="1" cy="1"/>
            </a:xfrm>
            <a:prstGeom prst="rect">
              <a:avLst/>
            </a:prstGeom>
            <a:solidFill>
              <a:srgbClr val="9A1E8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700430" name="Freeform 14"/>
            <p:cNvSpPr/>
            <p:nvPr/>
          </p:nvSpPr>
          <p:spPr bwMode="hidden">
            <a:xfrm>
              <a:off x="0" y="4032"/>
              <a:ext cx="5760" cy="288"/>
            </a:xfrm>
            <a:custGeom>
              <a:avLst/>
              <a:gdLst>
                <a:gd name="T0" fmla="*/ 5740 w 5740"/>
                <a:gd name="T1" fmla="*/ 288 h 288"/>
                <a:gd name="T2" fmla="*/ 0 w 5740"/>
                <a:gd name="T3" fmla="*/ 288 h 288"/>
                <a:gd name="T4" fmla="*/ 0 w 5740"/>
                <a:gd name="T5" fmla="*/ 0 h 288"/>
                <a:gd name="T6" fmla="*/ 5740 w 5740"/>
                <a:gd name="T7" fmla="*/ 0 h 288"/>
                <a:gd name="T8" fmla="*/ 5740 w 5740"/>
                <a:gd name="T9" fmla="*/ 288 h 288"/>
                <a:gd name="T10" fmla="*/ 5740 w 5740"/>
                <a:gd name="T11" fmla="*/ 288 h 288"/>
              </a:gdLst>
              <a:ahLst/>
              <a:cxnLst>
                <a:cxn ang="0">
                  <a:pos x="T0" y="T1"/>
                </a:cxn>
                <a:cxn ang="0">
                  <a:pos x="T2" y="T3"/>
                </a:cxn>
                <a:cxn ang="0">
                  <a:pos x="T4" y="T5"/>
                </a:cxn>
                <a:cxn ang="0">
                  <a:pos x="T6" y="T7"/>
                </a:cxn>
                <a:cxn ang="0">
                  <a:pos x="T8" y="T9"/>
                </a:cxn>
                <a:cxn ang="0">
                  <a:pos x="T10" y="T11"/>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700431" name="Freeform 15"/>
            <p:cNvSpPr/>
            <p:nvPr/>
          </p:nvSpPr>
          <p:spPr bwMode="hidden">
            <a:xfrm>
              <a:off x="0" y="4032"/>
              <a:ext cx="5760" cy="336"/>
            </a:xfrm>
            <a:custGeom>
              <a:avLst/>
              <a:gdLst>
                <a:gd name="T0" fmla="*/ 5740 w 5740"/>
                <a:gd name="T1" fmla="*/ 288 h 288"/>
                <a:gd name="T2" fmla="*/ 0 w 5740"/>
                <a:gd name="T3" fmla="*/ 288 h 288"/>
                <a:gd name="T4" fmla="*/ 0 w 5740"/>
                <a:gd name="T5" fmla="*/ 0 h 288"/>
                <a:gd name="T6" fmla="*/ 5740 w 5740"/>
                <a:gd name="T7" fmla="*/ 0 h 288"/>
                <a:gd name="T8" fmla="*/ 5740 w 5740"/>
                <a:gd name="T9" fmla="*/ 288 h 288"/>
                <a:gd name="T10" fmla="*/ 5740 w 5740"/>
                <a:gd name="T11" fmla="*/ 288 h 288"/>
              </a:gdLst>
              <a:ahLst/>
              <a:cxnLst>
                <a:cxn ang="0">
                  <a:pos x="T0" y="T1"/>
                </a:cxn>
                <a:cxn ang="0">
                  <a:pos x="T2" y="T3"/>
                </a:cxn>
                <a:cxn ang="0">
                  <a:pos x="T4" y="T5"/>
                </a:cxn>
                <a:cxn ang="0">
                  <a:pos x="T6" y="T7"/>
                </a:cxn>
                <a:cxn ang="0">
                  <a:pos x="T8" y="T9"/>
                </a:cxn>
                <a:cxn ang="0">
                  <a:pos x="T10" y="T11"/>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700432" name="Freeform 16"/>
            <p:cNvSpPr/>
            <p:nvPr/>
          </p:nvSpPr>
          <p:spPr bwMode="hidden">
            <a:xfrm>
              <a:off x="0" y="0"/>
              <a:ext cx="5760" cy="288"/>
            </a:xfrm>
            <a:custGeom>
              <a:avLst/>
              <a:gdLst>
                <a:gd name="T0" fmla="*/ 5740 w 5740"/>
                <a:gd name="T1" fmla="*/ 288 h 288"/>
                <a:gd name="T2" fmla="*/ 0 w 5740"/>
                <a:gd name="T3" fmla="*/ 288 h 288"/>
                <a:gd name="T4" fmla="*/ 0 w 5740"/>
                <a:gd name="T5" fmla="*/ 0 h 288"/>
                <a:gd name="T6" fmla="*/ 5740 w 5740"/>
                <a:gd name="T7" fmla="*/ 0 h 288"/>
                <a:gd name="T8" fmla="*/ 5740 w 5740"/>
                <a:gd name="T9" fmla="*/ 288 h 288"/>
                <a:gd name="T10" fmla="*/ 5740 w 5740"/>
                <a:gd name="T11" fmla="*/ 288 h 288"/>
              </a:gdLst>
              <a:ahLst/>
              <a:cxnLst>
                <a:cxn ang="0">
                  <a:pos x="T0" y="T1"/>
                </a:cxn>
                <a:cxn ang="0">
                  <a:pos x="T2" y="T3"/>
                </a:cxn>
                <a:cxn ang="0">
                  <a:pos x="T4" y="T5"/>
                </a:cxn>
                <a:cxn ang="0">
                  <a:pos x="T6" y="T7"/>
                </a:cxn>
                <a:cxn ang="0">
                  <a:pos x="T8" y="T9"/>
                </a:cxn>
                <a:cxn ang="0">
                  <a:pos x="T10" y="T11"/>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2">
                    <a:gamma/>
                    <a:shade val="56078"/>
                    <a:invGamma/>
                  </a:schemeClr>
                </a:gs>
                <a:gs pos="100000">
                  <a:schemeClr val="bg2"/>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700433" name="Freeform 17"/>
            <p:cNvSpPr/>
            <p:nvPr/>
          </p:nvSpPr>
          <p:spPr bwMode="hidden">
            <a:xfrm>
              <a:off x="509" y="229"/>
              <a:ext cx="3188" cy="2024"/>
            </a:xfrm>
            <a:custGeom>
              <a:avLst/>
              <a:gdLst>
                <a:gd name="T0" fmla="*/ 871 w 3188"/>
                <a:gd name="T1" fmla="*/ 1423 h 2024"/>
                <a:gd name="T2" fmla="*/ 907 w 3188"/>
                <a:gd name="T3" fmla="*/ 1393 h 2024"/>
                <a:gd name="T4" fmla="*/ 991 w 3188"/>
                <a:gd name="T5" fmla="*/ 1320 h 2024"/>
                <a:gd name="T6" fmla="*/ 1033 w 3188"/>
                <a:gd name="T7" fmla="*/ 1297 h 2024"/>
                <a:gd name="T8" fmla="*/ 1086 w 3188"/>
                <a:gd name="T9" fmla="*/ 1249 h 2024"/>
                <a:gd name="T10" fmla="*/ 1123 w 3188"/>
                <a:gd name="T11" fmla="*/ 1219 h 2024"/>
                <a:gd name="T12" fmla="*/ 1057 w 3188"/>
                <a:gd name="T13" fmla="*/ 1153 h 2024"/>
                <a:gd name="T14" fmla="*/ 877 w 3188"/>
                <a:gd name="T15" fmla="*/ 1021 h 2024"/>
                <a:gd name="T16" fmla="*/ 655 w 3188"/>
                <a:gd name="T17" fmla="*/ 907 h 2024"/>
                <a:gd name="T18" fmla="*/ 655 w 3188"/>
                <a:gd name="T19" fmla="*/ 846 h 2024"/>
                <a:gd name="T20" fmla="*/ 643 w 3188"/>
                <a:gd name="T21" fmla="*/ 708 h 2024"/>
                <a:gd name="T22" fmla="*/ 552 w 3188"/>
                <a:gd name="T23" fmla="*/ 642 h 2024"/>
                <a:gd name="T24" fmla="*/ 510 w 3188"/>
                <a:gd name="T25" fmla="*/ 570 h 2024"/>
                <a:gd name="T26" fmla="*/ 637 w 3188"/>
                <a:gd name="T27" fmla="*/ 564 h 2024"/>
                <a:gd name="T28" fmla="*/ 763 w 3188"/>
                <a:gd name="T29" fmla="*/ 570 h 2024"/>
                <a:gd name="T30" fmla="*/ 1091 w 3188"/>
                <a:gd name="T31" fmla="*/ 850 h 2024"/>
                <a:gd name="T32" fmla="*/ 1009 w 3188"/>
                <a:gd name="T33" fmla="*/ 566 h 2024"/>
                <a:gd name="T34" fmla="*/ 1054 w 3188"/>
                <a:gd name="T35" fmla="*/ 265 h 2024"/>
                <a:gd name="T36" fmla="*/ 1249 w 3188"/>
                <a:gd name="T37" fmla="*/ 0 h 2024"/>
                <a:gd name="T38" fmla="*/ 1466 w 3188"/>
                <a:gd name="T39" fmla="*/ 292 h 2024"/>
                <a:gd name="T40" fmla="*/ 1475 w 3188"/>
                <a:gd name="T41" fmla="*/ 548 h 2024"/>
                <a:gd name="T42" fmla="*/ 1567 w 3188"/>
                <a:gd name="T43" fmla="*/ 630 h 2024"/>
                <a:gd name="T44" fmla="*/ 1795 w 3188"/>
                <a:gd name="T45" fmla="*/ 365 h 2024"/>
                <a:gd name="T46" fmla="*/ 2245 w 3188"/>
                <a:gd name="T47" fmla="*/ 150 h 2024"/>
                <a:gd name="T48" fmla="*/ 2618 w 3188"/>
                <a:gd name="T49" fmla="*/ 180 h 2024"/>
                <a:gd name="T50" fmla="*/ 3050 w 3188"/>
                <a:gd name="T51" fmla="*/ 150 h 2024"/>
                <a:gd name="T52" fmla="*/ 3140 w 3188"/>
                <a:gd name="T53" fmla="*/ 210 h 2024"/>
                <a:gd name="T54" fmla="*/ 2990 w 3188"/>
                <a:gd name="T55" fmla="*/ 210 h 2024"/>
                <a:gd name="T56" fmla="*/ 2834 w 3188"/>
                <a:gd name="T57" fmla="*/ 377 h 2024"/>
                <a:gd name="T58" fmla="*/ 2702 w 3188"/>
                <a:gd name="T59" fmla="*/ 648 h 2024"/>
                <a:gd name="T60" fmla="*/ 2582 w 3188"/>
                <a:gd name="T61" fmla="*/ 828 h 2024"/>
                <a:gd name="T62" fmla="*/ 2234 w 3188"/>
                <a:gd name="T63" fmla="*/ 1009 h 2024"/>
                <a:gd name="T64" fmla="*/ 1963 w 3188"/>
                <a:gd name="T65" fmla="*/ 1075 h 2024"/>
                <a:gd name="T66" fmla="*/ 2257 w 3188"/>
                <a:gd name="T67" fmla="*/ 1111 h 2024"/>
                <a:gd name="T68" fmla="*/ 2600 w 3188"/>
                <a:gd name="T69" fmla="*/ 1207 h 2024"/>
                <a:gd name="T70" fmla="*/ 2894 w 3188"/>
                <a:gd name="T71" fmla="*/ 1441 h 2024"/>
                <a:gd name="T72" fmla="*/ 3122 w 3188"/>
                <a:gd name="T73" fmla="*/ 1555 h 2024"/>
                <a:gd name="T74" fmla="*/ 3032 w 3188"/>
                <a:gd name="T75" fmla="*/ 1585 h 2024"/>
                <a:gd name="T76" fmla="*/ 3008 w 3188"/>
                <a:gd name="T77" fmla="*/ 1591 h 2024"/>
                <a:gd name="T78" fmla="*/ 2960 w 3188"/>
                <a:gd name="T79" fmla="*/ 1597 h 2024"/>
                <a:gd name="T80" fmla="*/ 2882 w 3188"/>
                <a:gd name="T81" fmla="*/ 1609 h 2024"/>
                <a:gd name="T82" fmla="*/ 2846 w 3188"/>
                <a:gd name="T83" fmla="*/ 1609 h 2024"/>
                <a:gd name="T84" fmla="*/ 2774 w 3188"/>
                <a:gd name="T85" fmla="*/ 1615 h 2024"/>
                <a:gd name="T86" fmla="*/ 2726 w 3188"/>
                <a:gd name="T87" fmla="*/ 1621 h 2024"/>
                <a:gd name="T88" fmla="*/ 2708 w 3188"/>
                <a:gd name="T89" fmla="*/ 1621 h 2024"/>
                <a:gd name="T90" fmla="*/ 2594 w 3188"/>
                <a:gd name="T91" fmla="*/ 1657 h 2024"/>
                <a:gd name="T92" fmla="*/ 2533 w 3188"/>
                <a:gd name="T93" fmla="*/ 1663 h 2024"/>
                <a:gd name="T94" fmla="*/ 2444 w 3188"/>
                <a:gd name="T95" fmla="*/ 1675 h 2024"/>
                <a:gd name="T96" fmla="*/ 2378 w 3188"/>
                <a:gd name="T97" fmla="*/ 1687 h 2024"/>
                <a:gd name="T98" fmla="*/ 2360 w 3188"/>
                <a:gd name="T99" fmla="*/ 1705 h 2024"/>
                <a:gd name="T100" fmla="*/ 2305 w 3188"/>
                <a:gd name="T101" fmla="*/ 1687 h 2024"/>
                <a:gd name="T102" fmla="*/ 2263 w 3188"/>
                <a:gd name="T103" fmla="*/ 1663 h 2024"/>
                <a:gd name="T104" fmla="*/ 2017 w 3188"/>
                <a:gd name="T105" fmla="*/ 1585 h 2024"/>
                <a:gd name="T106" fmla="*/ 1711 w 3188"/>
                <a:gd name="T107" fmla="*/ 1453 h 2024"/>
                <a:gd name="T108" fmla="*/ 1880 w 3188"/>
                <a:gd name="T109" fmla="*/ 1844 h 2024"/>
                <a:gd name="T110" fmla="*/ 1771 w 3188"/>
                <a:gd name="T111" fmla="*/ 1922 h 2024"/>
                <a:gd name="T112" fmla="*/ 1531 w 3188"/>
                <a:gd name="T113" fmla="*/ 1753 h 2024"/>
                <a:gd name="T114" fmla="*/ 1411 w 3188"/>
                <a:gd name="T115" fmla="*/ 1477 h 2024"/>
                <a:gd name="T116" fmla="*/ 1219 w 3188"/>
                <a:gd name="T117" fmla="*/ 1291 h 2024"/>
                <a:gd name="T118" fmla="*/ 127 w 3188"/>
                <a:gd name="T119" fmla="*/ 2006 h 2024"/>
                <a:gd name="T120" fmla="*/ 865 w 3188"/>
                <a:gd name="T121" fmla="*/ 1429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88" h="2024">
                  <a:moveTo>
                    <a:pt x="865" y="1429"/>
                  </a:moveTo>
                  <a:lnTo>
                    <a:pt x="871" y="1423"/>
                  </a:lnTo>
                  <a:lnTo>
                    <a:pt x="889" y="1411"/>
                  </a:lnTo>
                  <a:lnTo>
                    <a:pt x="907" y="1393"/>
                  </a:lnTo>
                  <a:lnTo>
                    <a:pt x="937" y="1369"/>
                  </a:lnTo>
                  <a:lnTo>
                    <a:pt x="991" y="1320"/>
                  </a:lnTo>
                  <a:lnTo>
                    <a:pt x="1015" y="1309"/>
                  </a:lnTo>
                  <a:lnTo>
                    <a:pt x="1033" y="1297"/>
                  </a:lnTo>
                  <a:lnTo>
                    <a:pt x="1057" y="1279"/>
                  </a:lnTo>
                  <a:lnTo>
                    <a:pt x="1086" y="1249"/>
                  </a:lnTo>
                  <a:lnTo>
                    <a:pt x="1111" y="1225"/>
                  </a:lnTo>
                  <a:lnTo>
                    <a:pt x="1123" y="1219"/>
                  </a:lnTo>
                  <a:lnTo>
                    <a:pt x="1123" y="1213"/>
                  </a:lnTo>
                  <a:lnTo>
                    <a:pt x="1057" y="1153"/>
                  </a:lnTo>
                  <a:lnTo>
                    <a:pt x="979" y="1051"/>
                  </a:lnTo>
                  <a:lnTo>
                    <a:pt x="877" y="1021"/>
                  </a:lnTo>
                  <a:lnTo>
                    <a:pt x="685" y="931"/>
                  </a:lnTo>
                  <a:lnTo>
                    <a:pt x="655" y="907"/>
                  </a:lnTo>
                  <a:lnTo>
                    <a:pt x="721" y="876"/>
                  </a:lnTo>
                  <a:lnTo>
                    <a:pt x="655" y="846"/>
                  </a:lnTo>
                  <a:lnTo>
                    <a:pt x="612" y="774"/>
                  </a:lnTo>
                  <a:lnTo>
                    <a:pt x="643" y="708"/>
                  </a:lnTo>
                  <a:lnTo>
                    <a:pt x="600" y="660"/>
                  </a:lnTo>
                  <a:lnTo>
                    <a:pt x="552" y="642"/>
                  </a:lnTo>
                  <a:lnTo>
                    <a:pt x="528" y="594"/>
                  </a:lnTo>
                  <a:lnTo>
                    <a:pt x="510" y="570"/>
                  </a:lnTo>
                  <a:lnTo>
                    <a:pt x="552" y="552"/>
                  </a:lnTo>
                  <a:lnTo>
                    <a:pt x="637" y="564"/>
                  </a:lnTo>
                  <a:lnTo>
                    <a:pt x="721" y="576"/>
                  </a:lnTo>
                  <a:lnTo>
                    <a:pt x="763" y="570"/>
                  </a:lnTo>
                  <a:lnTo>
                    <a:pt x="931" y="696"/>
                  </a:lnTo>
                  <a:lnTo>
                    <a:pt x="1091" y="850"/>
                  </a:lnTo>
                  <a:lnTo>
                    <a:pt x="1073" y="685"/>
                  </a:lnTo>
                  <a:lnTo>
                    <a:pt x="1009" y="566"/>
                  </a:lnTo>
                  <a:lnTo>
                    <a:pt x="945" y="393"/>
                  </a:lnTo>
                  <a:lnTo>
                    <a:pt x="1054" y="265"/>
                  </a:lnTo>
                  <a:lnTo>
                    <a:pt x="1137" y="45"/>
                  </a:lnTo>
                  <a:lnTo>
                    <a:pt x="1249" y="0"/>
                  </a:lnTo>
                  <a:lnTo>
                    <a:pt x="1338" y="137"/>
                  </a:lnTo>
                  <a:lnTo>
                    <a:pt x="1466" y="292"/>
                  </a:lnTo>
                  <a:lnTo>
                    <a:pt x="1502" y="411"/>
                  </a:lnTo>
                  <a:lnTo>
                    <a:pt x="1475" y="548"/>
                  </a:lnTo>
                  <a:lnTo>
                    <a:pt x="1347" y="768"/>
                  </a:lnTo>
                  <a:lnTo>
                    <a:pt x="1567" y="630"/>
                  </a:lnTo>
                  <a:lnTo>
                    <a:pt x="1687" y="462"/>
                  </a:lnTo>
                  <a:lnTo>
                    <a:pt x="1795" y="365"/>
                  </a:lnTo>
                  <a:lnTo>
                    <a:pt x="1940" y="239"/>
                  </a:lnTo>
                  <a:lnTo>
                    <a:pt x="2245" y="150"/>
                  </a:lnTo>
                  <a:lnTo>
                    <a:pt x="2498" y="138"/>
                  </a:lnTo>
                  <a:lnTo>
                    <a:pt x="2618" y="180"/>
                  </a:lnTo>
                  <a:lnTo>
                    <a:pt x="2815" y="138"/>
                  </a:lnTo>
                  <a:lnTo>
                    <a:pt x="3050" y="150"/>
                  </a:lnTo>
                  <a:lnTo>
                    <a:pt x="3176" y="168"/>
                  </a:lnTo>
                  <a:lnTo>
                    <a:pt x="3140" y="210"/>
                  </a:lnTo>
                  <a:lnTo>
                    <a:pt x="3116" y="192"/>
                  </a:lnTo>
                  <a:lnTo>
                    <a:pt x="2990" y="210"/>
                  </a:lnTo>
                  <a:lnTo>
                    <a:pt x="2906" y="263"/>
                  </a:lnTo>
                  <a:lnTo>
                    <a:pt x="2834" y="377"/>
                  </a:lnTo>
                  <a:lnTo>
                    <a:pt x="2768" y="534"/>
                  </a:lnTo>
                  <a:lnTo>
                    <a:pt x="2702" y="648"/>
                  </a:lnTo>
                  <a:lnTo>
                    <a:pt x="2738" y="726"/>
                  </a:lnTo>
                  <a:lnTo>
                    <a:pt x="2582" y="828"/>
                  </a:lnTo>
                  <a:lnTo>
                    <a:pt x="2444" y="913"/>
                  </a:lnTo>
                  <a:lnTo>
                    <a:pt x="2234" y="1009"/>
                  </a:lnTo>
                  <a:lnTo>
                    <a:pt x="2096" y="1063"/>
                  </a:lnTo>
                  <a:lnTo>
                    <a:pt x="1963" y="1075"/>
                  </a:lnTo>
                  <a:lnTo>
                    <a:pt x="2035" y="1117"/>
                  </a:lnTo>
                  <a:lnTo>
                    <a:pt x="2257" y="1111"/>
                  </a:lnTo>
                  <a:lnTo>
                    <a:pt x="2545" y="1135"/>
                  </a:lnTo>
                  <a:lnTo>
                    <a:pt x="2600" y="1207"/>
                  </a:lnTo>
                  <a:lnTo>
                    <a:pt x="2726" y="1303"/>
                  </a:lnTo>
                  <a:lnTo>
                    <a:pt x="2894" y="1441"/>
                  </a:lnTo>
                  <a:lnTo>
                    <a:pt x="2984" y="1471"/>
                  </a:lnTo>
                  <a:lnTo>
                    <a:pt x="3122" y="1555"/>
                  </a:lnTo>
                  <a:lnTo>
                    <a:pt x="3188" y="1543"/>
                  </a:lnTo>
                  <a:lnTo>
                    <a:pt x="3032" y="1585"/>
                  </a:lnTo>
                  <a:lnTo>
                    <a:pt x="3026" y="1585"/>
                  </a:lnTo>
                  <a:lnTo>
                    <a:pt x="3008" y="1591"/>
                  </a:lnTo>
                  <a:lnTo>
                    <a:pt x="2984" y="1591"/>
                  </a:lnTo>
                  <a:lnTo>
                    <a:pt x="2960" y="1597"/>
                  </a:lnTo>
                  <a:lnTo>
                    <a:pt x="2906" y="1603"/>
                  </a:lnTo>
                  <a:lnTo>
                    <a:pt x="2882" y="1609"/>
                  </a:lnTo>
                  <a:lnTo>
                    <a:pt x="2864" y="1609"/>
                  </a:lnTo>
                  <a:lnTo>
                    <a:pt x="2846" y="1609"/>
                  </a:lnTo>
                  <a:lnTo>
                    <a:pt x="2828" y="1609"/>
                  </a:lnTo>
                  <a:lnTo>
                    <a:pt x="2774" y="1615"/>
                  </a:lnTo>
                  <a:lnTo>
                    <a:pt x="2750" y="1615"/>
                  </a:lnTo>
                  <a:lnTo>
                    <a:pt x="2726" y="1621"/>
                  </a:lnTo>
                  <a:lnTo>
                    <a:pt x="2714" y="1621"/>
                  </a:lnTo>
                  <a:lnTo>
                    <a:pt x="2708" y="1621"/>
                  </a:lnTo>
                  <a:lnTo>
                    <a:pt x="2606" y="1657"/>
                  </a:lnTo>
                  <a:lnTo>
                    <a:pt x="2594" y="1657"/>
                  </a:lnTo>
                  <a:lnTo>
                    <a:pt x="2569" y="1657"/>
                  </a:lnTo>
                  <a:lnTo>
                    <a:pt x="2533" y="1663"/>
                  </a:lnTo>
                  <a:lnTo>
                    <a:pt x="2486" y="1669"/>
                  </a:lnTo>
                  <a:lnTo>
                    <a:pt x="2444" y="1675"/>
                  </a:lnTo>
                  <a:lnTo>
                    <a:pt x="2408" y="1681"/>
                  </a:lnTo>
                  <a:lnTo>
                    <a:pt x="2378" y="1687"/>
                  </a:lnTo>
                  <a:lnTo>
                    <a:pt x="2366" y="1699"/>
                  </a:lnTo>
                  <a:lnTo>
                    <a:pt x="2360" y="1705"/>
                  </a:lnTo>
                  <a:lnTo>
                    <a:pt x="2342" y="1705"/>
                  </a:lnTo>
                  <a:lnTo>
                    <a:pt x="2305" y="1687"/>
                  </a:lnTo>
                  <a:lnTo>
                    <a:pt x="2275" y="1669"/>
                  </a:lnTo>
                  <a:lnTo>
                    <a:pt x="2263" y="1663"/>
                  </a:lnTo>
                  <a:lnTo>
                    <a:pt x="2257" y="1657"/>
                  </a:lnTo>
                  <a:lnTo>
                    <a:pt x="2017" y="1585"/>
                  </a:lnTo>
                  <a:lnTo>
                    <a:pt x="1844" y="1489"/>
                  </a:lnTo>
                  <a:lnTo>
                    <a:pt x="1711" y="1453"/>
                  </a:lnTo>
                  <a:lnTo>
                    <a:pt x="1856" y="1693"/>
                  </a:lnTo>
                  <a:lnTo>
                    <a:pt x="1880" y="1844"/>
                  </a:lnTo>
                  <a:lnTo>
                    <a:pt x="1856" y="1994"/>
                  </a:lnTo>
                  <a:lnTo>
                    <a:pt x="1771" y="1922"/>
                  </a:lnTo>
                  <a:lnTo>
                    <a:pt x="1616" y="1795"/>
                  </a:lnTo>
                  <a:lnTo>
                    <a:pt x="1531" y="1753"/>
                  </a:lnTo>
                  <a:lnTo>
                    <a:pt x="1483" y="1633"/>
                  </a:lnTo>
                  <a:lnTo>
                    <a:pt x="1411" y="1477"/>
                  </a:lnTo>
                  <a:lnTo>
                    <a:pt x="1358" y="1381"/>
                  </a:lnTo>
                  <a:lnTo>
                    <a:pt x="1219" y="1291"/>
                  </a:lnTo>
                  <a:lnTo>
                    <a:pt x="1147" y="1279"/>
                  </a:lnTo>
                  <a:lnTo>
                    <a:pt x="127" y="2006"/>
                  </a:lnTo>
                  <a:lnTo>
                    <a:pt x="0" y="2024"/>
                  </a:lnTo>
                  <a:lnTo>
                    <a:pt x="865" y="1429"/>
                  </a:lnTo>
                  <a:lnTo>
                    <a:pt x="865" y="1429"/>
                  </a:lnTo>
                  <a:close/>
                </a:path>
              </a:pathLst>
            </a:custGeom>
            <a:gradFill rotWithShape="0">
              <a:gsLst>
                <a:gs pos="0">
                  <a:schemeClr val="bg2"/>
                </a:gs>
                <a:gs pos="100000">
                  <a:schemeClr val="bg1"/>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700434" name="Freeform 18"/>
            <p:cNvSpPr/>
            <p:nvPr/>
          </p:nvSpPr>
          <p:spPr bwMode="hidden">
            <a:xfrm>
              <a:off x="1344" y="293"/>
              <a:ext cx="2144" cy="1787"/>
            </a:xfrm>
            <a:custGeom>
              <a:avLst/>
              <a:gdLst>
                <a:gd name="T0" fmla="*/ 318 w 2144"/>
                <a:gd name="T1" fmla="*/ 1078 h 1787"/>
                <a:gd name="T2" fmla="*/ 217 w 2144"/>
                <a:gd name="T3" fmla="*/ 928 h 1787"/>
                <a:gd name="T4" fmla="*/ 102 w 2144"/>
                <a:gd name="T5" fmla="*/ 808 h 1787"/>
                <a:gd name="T6" fmla="*/ 36 w 2144"/>
                <a:gd name="T7" fmla="*/ 742 h 1787"/>
                <a:gd name="T8" fmla="*/ 0 w 2144"/>
                <a:gd name="T9" fmla="*/ 700 h 1787"/>
                <a:gd name="T10" fmla="*/ 270 w 2144"/>
                <a:gd name="T11" fmla="*/ 958 h 1787"/>
                <a:gd name="T12" fmla="*/ 294 w 2144"/>
                <a:gd name="T13" fmla="*/ 1006 h 1787"/>
                <a:gd name="T14" fmla="*/ 367 w 2144"/>
                <a:gd name="T15" fmla="*/ 670 h 1787"/>
                <a:gd name="T16" fmla="*/ 379 w 2144"/>
                <a:gd name="T17" fmla="*/ 411 h 1787"/>
                <a:gd name="T18" fmla="*/ 347 w 2144"/>
                <a:gd name="T19" fmla="*/ 118 h 1787"/>
                <a:gd name="T20" fmla="*/ 393 w 2144"/>
                <a:gd name="T21" fmla="*/ 0 h 1787"/>
                <a:gd name="T22" fmla="*/ 397 w 2144"/>
                <a:gd name="T23" fmla="*/ 357 h 1787"/>
                <a:gd name="T24" fmla="*/ 421 w 2144"/>
                <a:gd name="T25" fmla="*/ 609 h 1787"/>
                <a:gd name="T26" fmla="*/ 385 w 2144"/>
                <a:gd name="T27" fmla="*/ 826 h 1787"/>
                <a:gd name="T28" fmla="*/ 385 w 2144"/>
                <a:gd name="T29" fmla="*/ 1036 h 1787"/>
                <a:gd name="T30" fmla="*/ 877 w 2144"/>
                <a:gd name="T31" fmla="*/ 784 h 1787"/>
                <a:gd name="T32" fmla="*/ 1309 w 2144"/>
                <a:gd name="T33" fmla="*/ 555 h 1787"/>
                <a:gd name="T34" fmla="*/ 1802 w 2144"/>
                <a:gd name="T35" fmla="*/ 249 h 1787"/>
                <a:gd name="T36" fmla="*/ 2096 w 2144"/>
                <a:gd name="T37" fmla="*/ 69 h 1787"/>
                <a:gd name="T38" fmla="*/ 1814 w 2144"/>
                <a:gd name="T39" fmla="*/ 279 h 1787"/>
                <a:gd name="T40" fmla="*/ 1453 w 2144"/>
                <a:gd name="T41" fmla="*/ 501 h 1787"/>
                <a:gd name="T42" fmla="*/ 1123 w 2144"/>
                <a:gd name="T43" fmla="*/ 700 h 1787"/>
                <a:gd name="T44" fmla="*/ 739 w 2144"/>
                <a:gd name="T45" fmla="*/ 898 h 1787"/>
                <a:gd name="T46" fmla="*/ 463 w 2144"/>
                <a:gd name="T47" fmla="*/ 1084 h 1787"/>
                <a:gd name="T48" fmla="*/ 817 w 2144"/>
                <a:gd name="T49" fmla="*/ 1193 h 1787"/>
                <a:gd name="T50" fmla="*/ 1285 w 2144"/>
                <a:gd name="T51" fmla="*/ 1187 h 1787"/>
                <a:gd name="T52" fmla="*/ 1916 w 2144"/>
                <a:gd name="T53" fmla="*/ 1396 h 1787"/>
                <a:gd name="T54" fmla="*/ 2144 w 2144"/>
                <a:gd name="T55" fmla="*/ 1420 h 1787"/>
                <a:gd name="T56" fmla="*/ 1814 w 2144"/>
                <a:gd name="T57" fmla="*/ 1408 h 1787"/>
                <a:gd name="T58" fmla="*/ 1435 w 2144"/>
                <a:gd name="T59" fmla="*/ 1288 h 1787"/>
                <a:gd name="T60" fmla="*/ 1219 w 2144"/>
                <a:gd name="T61" fmla="*/ 1229 h 1787"/>
                <a:gd name="T62" fmla="*/ 799 w 2144"/>
                <a:gd name="T63" fmla="*/ 1223 h 1787"/>
                <a:gd name="T64" fmla="*/ 505 w 2144"/>
                <a:gd name="T65" fmla="*/ 1145 h 1787"/>
                <a:gd name="T66" fmla="*/ 733 w 2144"/>
                <a:gd name="T67" fmla="*/ 1378 h 1787"/>
                <a:gd name="T68" fmla="*/ 877 w 2144"/>
                <a:gd name="T69" fmla="*/ 1619 h 1787"/>
                <a:gd name="T70" fmla="*/ 1009 w 2144"/>
                <a:gd name="T71" fmla="*/ 1787 h 1787"/>
                <a:gd name="T72" fmla="*/ 817 w 2144"/>
                <a:gd name="T73" fmla="*/ 1607 h 1787"/>
                <a:gd name="T74" fmla="*/ 673 w 2144"/>
                <a:gd name="T75" fmla="*/ 1372 h 1787"/>
                <a:gd name="T76" fmla="*/ 415 w 2144"/>
                <a:gd name="T77" fmla="*/ 1109 h 1787"/>
                <a:gd name="T78" fmla="*/ 318 w 2144"/>
                <a:gd name="T79" fmla="*/ 1078 h 1787"/>
                <a:gd name="T80" fmla="*/ 318 w 2144"/>
                <a:gd name="T81" fmla="*/ 1078 h 1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44" h="1787">
                  <a:moveTo>
                    <a:pt x="318" y="1078"/>
                  </a:moveTo>
                  <a:lnTo>
                    <a:pt x="217" y="928"/>
                  </a:lnTo>
                  <a:lnTo>
                    <a:pt x="102" y="808"/>
                  </a:lnTo>
                  <a:lnTo>
                    <a:pt x="36" y="742"/>
                  </a:lnTo>
                  <a:lnTo>
                    <a:pt x="0" y="700"/>
                  </a:lnTo>
                  <a:lnTo>
                    <a:pt x="270" y="958"/>
                  </a:lnTo>
                  <a:lnTo>
                    <a:pt x="294" y="1006"/>
                  </a:lnTo>
                  <a:lnTo>
                    <a:pt x="367" y="670"/>
                  </a:lnTo>
                  <a:lnTo>
                    <a:pt x="379" y="411"/>
                  </a:lnTo>
                  <a:lnTo>
                    <a:pt x="347" y="118"/>
                  </a:lnTo>
                  <a:lnTo>
                    <a:pt x="393" y="0"/>
                  </a:lnTo>
                  <a:lnTo>
                    <a:pt x="397" y="357"/>
                  </a:lnTo>
                  <a:lnTo>
                    <a:pt x="421" y="609"/>
                  </a:lnTo>
                  <a:lnTo>
                    <a:pt x="385" y="826"/>
                  </a:lnTo>
                  <a:lnTo>
                    <a:pt x="385" y="1036"/>
                  </a:lnTo>
                  <a:lnTo>
                    <a:pt x="877" y="784"/>
                  </a:lnTo>
                  <a:lnTo>
                    <a:pt x="1309" y="555"/>
                  </a:lnTo>
                  <a:lnTo>
                    <a:pt x="1802" y="249"/>
                  </a:lnTo>
                  <a:lnTo>
                    <a:pt x="2096" y="69"/>
                  </a:lnTo>
                  <a:lnTo>
                    <a:pt x="1814" y="279"/>
                  </a:lnTo>
                  <a:lnTo>
                    <a:pt x="1453" y="501"/>
                  </a:lnTo>
                  <a:lnTo>
                    <a:pt x="1123" y="700"/>
                  </a:lnTo>
                  <a:lnTo>
                    <a:pt x="739" y="898"/>
                  </a:lnTo>
                  <a:lnTo>
                    <a:pt x="463" y="1084"/>
                  </a:lnTo>
                  <a:lnTo>
                    <a:pt x="817" y="1193"/>
                  </a:lnTo>
                  <a:lnTo>
                    <a:pt x="1285" y="1187"/>
                  </a:lnTo>
                  <a:lnTo>
                    <a:pt x="1916" y="1396"/>
                  </a:lnTo>
                  <a:lnTo>
                    <a:pt x="2144" y="1420"/>
                  </a:lnTo>
                  <a:lnTo>
                    <a:pt x="1814" y="1408"/>
                  </a:lnTo>
                  <a:lnTo>
                    <a:pt x="1435" y="1288"/>
                  </a:lnTo>
                  <a:lnTo>
                    <a:pt x="1219" y="1229"/>
                  </a:lnTo>
                  <a:lnTo>
                    <a:pt x="799" y="1223"/>
                  </a:lnTo>
                  <a:lnTo>
                    <a:pt x="505" y="1145"/>
                  </a:lnTo>
                  <a:lnTo>
                    <a:pt x="733" y="1378"/>
                  </a:lnTo>
                  <a:lnTo>
                    <a:pt x="877" y="1619"/>
                  </a:lnTo>
                  <a:lnTo>
                    <a:pt x="1009" y="1787"/>
                  </a:lnTo>
                  <a:lnTo>
                    <a:pt x="817" y="1607"/>
                  </a:lnTo>
                  <a:lnTo>
                    <a:pt x="673" y="1372"/>
                  </a:lnTo>
                  <a:lnTo>
                    <a:pt x="415" y="1109"/>
                  </a:lnTo>
                  <a:lnTo>
                    <a:pt x="318" y="1078"/>
                  </a:lnTo>
                  <a:lnTo>
                    <a:pt x="318" y="1078"/>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700435" name="Freeform 19"/>
            <p:cNvSpPr/>
            <p:nvPr/>
          </p:nvSpPr>
          <p:spPr bwMode="hidden">
            <a:xfrm>
              <a:off x="2932" y="1728"/>
              <a:ext cx="2828" cy="2366"/>
            </a:xfrm>
            <a:custGeom>
              <a:avLst/>
              <a:gdLst>
                <a:gd name="T0" fmla="*/ 1814 w 2828"/>
                <a:gd name="T1" fmla="*/ 606 h 2366"/>
                <a:gd name="T2" fmla="*/ 1615 w 2828"/>
                <a:gd name="T3" fmla="*/ 252 h 2366"/>
                <a:gd name="T4" fmla="*/ 1345 w 2828"/>
                <a:gd name="T5" fmla="*/ 132 h 2366"/>
                <a:gd name="T6" fmla="*/ 1381 w 2828"/>
                <a:gd name="T7" fmla="*/ 492 h 2366"/>
                <a:gd name="T8" fmla="*/ 955 w 2828"/>
                <a:gd name="T9" fmla="*/ 221 h 2366"/>
                <a:gd name="T10" fmla="*/ 877 w 2828"/>
                <a:gd name="T11" fmla="*/ 161 h 2366"/>
                <a:gd name="T12" fmla="*/ 841 w 2828"/>
                <a:gd name="T13" fmla="*/ 167 h 2366"/>
                <a:gd name="T14" fmla="*/ 720 w 2828"/>
                <a:gd name="T15" fmla="*/ 161 h 2366"/>
                <a:gd name="T16" fmla="*/ 613 w 2828"/>
                <a:gd name="T17" fmla="*/ 144 h 2366"/>
                <a:gd name="T18" fmla="*/ 492 w 2828"/>
                <a:gd name="T19" fmla="*/ 161 h 2366"/>
                <a:gd name="T20" fmla="*/ 432 w 2828"/>
                <a:gd name="T21" fmla="*/ 150 h 2366"/>
                <a:gd name="T22" fmla="*/ 342 w 2828"/>
                <a:gd name="T23" fmla="*/ 138 h 2366"/>
                <a:gd name="T24" fmla="*/ 246 w 2828"/>
                <a:gd name="T25" fmla="*/ 126 h 2366"/>
                <a:gd name="T26" fmla="*/ 174 w 2828"/>
                <a:gd name="T27" fmla="*/ 114 h 2366"/>
                <a:gd name="T28" fmla="*/ 216 w 2828"/>
                <a:gd name="T29" fmla="*/ 240 h 2366"/>
                <a:gd name="T30" fmla="*/ 607 w 2828"/>
                <a:gd name="T31" fmla="*/ 588 h 2366"/>
                <a:gd name="T32" fmla="*/ 1177 w 2828"/>
                <a:gd name="T33" fmla="*/ 817 h 2366"/>
                <a:gd name="T34" fmla="*/ 972 w 2828"/>
                <a:gd name="T35" fmla="*/ 871 h 2366"/>
                <a:gd name="T36" fmla="*/ 492 w 2828"/>
                <a:gd name="T37" fmla="*/ 1111 h 2366"/>
                <a:gd name="T38" fmla="*/ 276 w 2828"/>
                <a:gd name="T39" fmla="*/ 1441 h 2366"/>
                <a:gd name="T40" fmla="*/ 42 w 2828"/>
                <a:gd name="T41" fmla="*/ 1441 h 2366"/>
                <a:gd name="T42" fmla="*/ 367 w 2828"/>
                <a:gd name="T43" fmla="*/ 1585 h 2366"/>
                <a:gd name="T44" fmla="*/ 949 w 2828"/>
                <a:gd name="T45" fmla="*/ 1712 h 2366"/>
                <a:gd name="T46" fmla="*/ 1519 w 2828"/>
                <a:gd name="T47" fmla="*/ 1537 h 2366"/>
                <a:gd name="T48" fmla="*/ 1735 w 2828"/>
                <a:gd name="T49" fmla="*/ 1513 h 2366"/>
                <a:gd name="T50" fmla="*/ 1723 w 2828"/>
                <a:gd name="T51" fmla="*/ 1802 h 2366"/>
                <a:gd name="T52" fmla="*/ 2042 w 2828"/>
                <a:gd name="T53" fmla="*/ 2229 h 2366"/>
                <a:gd name="T54" fmla="*/ 2191 w 2828"/>
                <a:gd name="T55" fmla="*/ 2133 h 2366"/>
                <a:gd name="T56" fmla="*/ 2270 w 2828"/>
                <a:gd name="T57" fmla="*/ 1970 h 2366"/>
                <a:gd name="T58" fmla="*/ 2233 w 2828"/>
                <a:gd name="T59" fmla="*/ 1573 h 2366"/>
                <a:gd name="T60" fmla="*/ 2294 w 2828"/>
                <a:gd name="T61" fmla="*/ 1483 h 2366"/>
                <a:gd name="T62" fmla="*/ 2588 w 2828"/>
                <a:gd name="T63" fmla="*/ 1688 h 2366"/>
                <a:gd name="T64" fmla="*/ 2695 w 2828"/>
                <a:gd name="T65" fmla="*/ 1682 h 2366"/>
                <a:gd name="T66" fmla="*/ 2588 w 2828"/>
                <a:gd name="T67" fmla="*/ 1543 h 2366"/>
                <a:gd name="T68" fmla="*/ 2510 w 2828"/>
                <a:gd name="T69" fmla="*/ 1357 h 2366"/>
                <a:gd name="T70" fmla="*/ 2354 w 2828"/>
                <a:gd name="T71" fmla="*/ 1184 h 2366"/>
                <a:gd name="T72" fmla="*/ 2102 w 2828"/>
                <a:gd name="T73" fmla="*/ 931 h 2366"/>
                <a:gd name="T74" fmla="*/ 2137 w 2828"/>
                <a:gd name="T75" fmla="*/ 907 h 2366"/>
                <a:gd name="T76" fmla="*/ 2215 w 2828"/>
                <a:gd name="T77" fmla="*/ 871 h 2366"/>
                <a:gd name="T78" fmla="*/ 2324 w 2828"/>
                <a:gd name="T79" fmla="*/ 817 h 2366"/>
                <a:gd name="T80" fmla="*/ 2372 w 2828"/>
                <a:gd name="T81" fmla="*/ 787 h 2366"/>
                <a:gd name="T82" fmla="*/ 2078 w 2828"/>
                <a:gd name="T83" fmla="*/ 865 h 2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28" h="2366">
                  <a:moveTo>
                    <a:pt x="2006" y="835"/>
                  </a:moveTo>
                  <a:lnTo>
                    <a:pt x="1873" y="715"/>
                  </a:lnTo>
                  <a:lnTo>
                    <a:pt x="1814" y="606"/>
                  </a:lnTo>
                  <a:lnTo>
                    <a:pt x="1747" y="438"/>
                  </a:lnTo>
                  <a:lnTo>
                    <a:pt x="1699" y="312"/>
                  </a:lnTo>
                  <a:lnTo>
                    <a:pt x="1615" y="252"/>
                  </a:lnTo>
                  <a:lnTo>
                    <a:pt x="1453" y="84"/>
                  </a:lnTo>
                  <a:lnTo>
                    <a:pt x="1375" y="0"/>
                  </a:lnTo>
                  <a:lnTo>
                    <a:pt x="1345" y="132"/>
                  </a:lnTo>
                  <a:lnTo>
                    <a:pt x="1369" y="294"/>
                  </a:lnTo>
                  <a:lnTo>
                    <a:pt x="1513" y="558"/>
                  </a:lnTo>
                  <a:lnTo>
                    <a:pt x="1381" y="492"/>
                  </a:lnTo>
                  <a:lnTo>
                    <a:pt x="1201" y="360"/>
                  </a:lnTo>
                  <a:lnTo>
                    <a:pt x="961" y="227"/>
                  </a:lnTo>
                  <a:lnTo>
                    <a:pt x="955" y="221"/>
                  </a:lnTo>
                  <a:lnTo>
                    <a:pt x="949" y="215"/>
                  </a:lnTo>
                  <a:lnTo>
                    <a:pt x="913" y="185"/>
                  </a:lnTo>
                  <a:lnTo>
                    <a:pt x="877" y="161"/>
                  </a:lnTo>
                  <a:lnTo>
                    <a:pt x="859" y="156"/>
                  </a:lnTo>
                  <a:lnTo>
                    <a:pt x="853" y="161"/>
                  </a:lnTo>
                  <a:lnTo>
                    <a:pt x="841" y="167"/>
                  </a:lnTo>
                  <a:lnTo>
                    <a:pt x="810" y="173"/>
                  </a:lnTo>
                  <a:lnTo>
                    <a:pt x="768" y="167"/>
                  </a:lnTo>
                  <a:lnTo>
                    <a:pt x="720" y="161"/>
                  </a:lnTo>
                  <a:lnTo>
                    <a:pt x="678" y="156"/>
                  </a:lnTo>
                  <a:lnTo>
                    <a:pt x="637" y="150"/>
                  </a:lnTo>
                  <a:lnTo>
                    <a:pt x="613" y="144"/>
                  </a:lnTo>
                  <a:lnTo>
                    <a:pt x="601" y="144"/>
                  </a:lnTo>
                  <a:lnTo>
                    <a:pt x="498" y="161"/>
                  </a:lnTo>
                  <a:lnTo>
                    <a:pt x="492" y="161"/>
                  </a:lnTo>
                  <a:lnTo>
                    <a:pt x="480" y="156"/>
                  </a:lnTo>
                  <a:lnTo>
                    <a:pt x="456" y="156"/>
                  </a:lnTo>
                  <a:lnTo>
                    <a:pt x="432" y="150"/>
                  </a:lnTo>
                  <a:lnTo>
                    <a:pt x="379" y="144"/>
                  </a:lnTo>
                  <a:lnTo>
                    <a:pt x="361" y="138"/>
                  </a:lnTo>
                  <a:lnTo>
                    <a:pt x="342" y="138"/>
                  </a:lnTo>
                  <a:lnTo>
                    <a:pt x="324" y="138"/>
                  </a:lnTo>
                  <a:lnTo>
                    <a:pt x="300" y="132"/>
                  </a:lnTo>
                  <a:lnTo>
                    <a:pt x="246" y="126"/>
                  </a:lnTo>
                  <a:lnTo>
                    <a:pt x="216" y="120"/>
                  </a:lnTo>
                  <a:lnTo>
                    <a:pt x="192" y="120"/>
                  </a:lnTo>
                  <a:lnTo>
                    <a:pt x="174" y="114"/>
                  </a:lnTo>
                  <a:lnTo>
                    <a:pt x="168" y="114"/>
                  </a:lnTo>
                  <a:lnTo>
                    <a:pt x="6" y="120"/>
                  </a:lnTo>
                  <a:lnTo>
                    <a:pt x="216" y="240"/>
                  </a:lnTo>
                  <a:lnTo>
                    <a:pt x="306" y="294"/>
                  </a:lnTo>
                  <a:lnTo>
                    <a:pt x="480" y="462"/>
                  </a:lnTo>
                  <a:lnTo>
                    <a:pt x="607" y="588"/>
                  </a:lnTo>
                  <a:lnTo>
                    <a:pt x="655" y="672"/>
                  </a:lnTo>
                  <a:lnTo>
                    <a:pt x="949" y="769"/>
                  </a:lnTo>
                  <a:lnTo>
                    <a:pt x="1177" y="817"/>
                  </a:lnTo>
                  <a:lnTo>
                    <a:pt x="1249" y="871"/>
                  </a:lnTo>
                  <a:lnTo>
                    <a:pt x="1117" y="853"/>
                  </a:lnTo>
                  <a:lnTo>
                    <a:pt x="972" y="871"/>
                  </a:lnTo>
                  <a:lnTo>
                    <a:pt x="756" y="919"/>
                  </a:lnTo>
                  <a:lnTo>
                    <a:pt x="619" y="961"/>
                  </a:lnTo>
                  <a:lnTo>
                    <a:pt x="492" y="1111"/>
                  </a:lnTo>
                  <a:lnTo>
                    <a:pt x="420" y="1214"/>
                  </a:lnTo>
                  <a:lnTo>
                    <a:pt x="348" y="1345"/>
                  </a:lnTo>
                  <a:lnTo>
                    <a:pt x="276" y="1441"/>
                  </a:lnTo>
                  <a:lnTo>
                    <a:pt x="192" y="1471"/>
                  </a:lnTo>
                  <a:lnTo>
                    <a:pt x="66" y="1465"/>
                  </a:lnTo>
                  <a:lnTo>
                    <a:pt x="42" y="1441"/>
                  </a:lnTo>
                  <a:lnTo>
                    <a:pt x="0" y="1471"/>
                  </a:lnTo>
                  <a:lnTo>
                    <a:pt x="126" y="1519"/>
                  </a:lnTo>
                  <a:lnTo>
                    <a:pt x="367" y="1585"/>
                  </a:lnTo>
                  <a:lnTo>
                    <a:pt x="570" y="1591"/>
                  </a:lnTo>
                  <a:lnTo>
                    <a:pt x="690" y="1664"/>
                  </a:lnTo>
                  <a:lnTo>
                    <a:pt x="949" y="1712"/>
                  </a:lnTo>
                  <a:lnTo>
                    <a:pt x="1260" y="1694"/>
                  </a:lnTo>
                  <a:lnTo>
                    <a:pt x="1411" y="1603"/>
                  </a:lnTo>
                  <a:lnTo>
                    <a:pt x="1519" y="1537"/>
                  </a:lnTo>
                  <a:lnTo>
                    <a:pt x="1645" y="1399"/>
                  </a:lnTo>
                  <a:lnTo>
                    <a:pt x="1699" y="1387"/>
                  </a:lnTo>
                  <a:lnTo>
                    <a:pt x="1735" y="1513"/>
                  </a:lnTo>
                  <a:lnTo>
                    <a:pt x="1729" y="1567"/>
                  </a:lnTo>
                  <a:lnTo>
                    <a:pt x="1723" y="1670"/>
                  </a:lnTo>
                  <a:lnTo>
                    <a:pt x="1723" y="1802"/>
                  </a:lnTo>
                  <a:lnTo>
                    <a:pt x="1831" y="1964"/>
                  </a:lnTo>
                  <a:lnTo>
                    <a:pt x="1957" y="2090"/>
                  </a:lnTo>
                  <a:lnTo>
                    <a:pt x="2042" y="2229"/>
                  </a:lnTo>
                  <a:lnTo>
                    <a:pt x="2155" y="2366"/>
                  </a:lnTo>
                  <a:lnTo>
                    <a:pt x="2161" y="2295"/>
                  </a:lnTo>
                  <a:lnTo>
                    <a:pt x="2191" y="2133"/>
                  </a:lnTo>
                  <a:lnTo>
                    <a:pt x="2215" y="2048"/>
                  </a:lnTo>
                  <a:lnTo>
                    <a:pt x="2258" y="2042"/>
                  </a:lnTo>
                  <a:lnTo>
                    <a:pt x="2270" y="1970"/>
                  </a:lnTo>
                  <a:lnTo>
                    <a:pt x="2342" y="1868"/>
                  </a:lnTo>
                  <a:lnTo>
                    <a:pt x="2324" y="1748"/>
                  </a:lnTo>
                  <a:lnTo>
                    <a:pt x="2233" y="1573"/>
                  </a:lnTo>
                  <a:lnTo>
                    <a:pt x="2209" y="1453"/>
                  </a:lnTo>
                  <a:lnTo>
                    <a:pt x="2209" y="1345"/>
                  </a:lnTo>
                  <a:lnTo>
                    <a:pt x="2294" y="1483"/>
                  </a:lnTo>
                  <a:lnTo>
                    <a:pt x="2461" y="1651"/>
                  </a:lnTo>
                  <a:lnTo>
                    <a:pt x="2504" y="1651"/>
                  </a:lnTo>
                  <a:lnTo>
                    <a:pt x="2588" y="1688"/>
                  </a:lnTo>
                  <a:lnTo>
                    <a:pt x="2678" y="1718"/>
                  </a:lnTo>
                  <a:lnTo>
                    <a:pt x="2720" y="1712"/>
                  </a:lnTo>
                  <a:lnTo>
                    <a:pt x="2695" y="1682"/>
                  </a:lnTo>
                  <a:lnTo>
                    <a:pt x="2678" y="1627"/>
                  </a:lnTo>
                  <a:lnTo>
                    <a:pt x="2630" y="1597"/>
                  </a:lnTo>
                  <a:lnTo>
                    <a:pt x="2588" y="1543"/>
                  </a:lnTo>
                  <a:lnTo>
                    <a:pt x="2618" y="1483"/>
                  </a:lnTo>
                  <a:lnTo>
                    <a:pt x="2576" y="1399"/>
                  </a:lnTo>
                  <a:lnTo>
                    <a:pt x="2510" y="1357"/>
                  </a:lnTo>
                  <a:lnTo>
                    <a:pt x="2576" y="1351"/>
                  </a:lnTo>
                  <a:lnTo>
                    <a:pt x="2552" y="1315"/>
                  </a:lnTo>
                  <a:lnTo>
                    <a:pt x="2354" y="1184"/>
                  </a:lnTo>
                  <a:lnTo>
                    <a:pt x="2252" y="1123"/>
                  </a:lnTo>
                  <a:lnTo>
                    <a:pt x="2173" y="1009"/>
                  </a:lnTo>
                  <a:lnTo>
                    <a:pt x="2102" y="931"/>
                  </a:lnTo>
                  <a:lnTo>
                    <a:pt x="2108" y="931"/>
                  </a:lnTo>
                  <a:lnTo>
                    <a:pt x="2114" y="925"/>
                  </a:lnTo>
                  <a:lnTo>
                    <a:pt x="2137" y="907"/>
                  </a:lnTo>
                  <a:lnTo>
                    <a:pt x="2167" y="883"/>
                  </a:lnTo>
                  <a:lnTo>
                    <a:pt x="2197" y="877"/>
                  </a:lnTo>
                  <a:lnTo>
                    <a:pt x="2215" y="871"/>
                  </a:lnTo>
                  <a:lnTo>
                    <a:pt x="2240" y="859"/>
                  </a:lnTo>
                  <a:lnTo>
                    <a:pt x="2300" y="829"/>
                  </a:lnTo>
                  <a:lnTo>
                    <a:pt x="2324" y="817"/>
                  </a:lnTo>
                  <a:lnTo>
                    <a:pt x="2348" y="799"/>
                  </a:lnTo>
                  <a:lnTo>
                    <a:pt x="2366" y="793"/>
                  </a:lnTo>
                  <a:lnTo>
                    <a:pt x="2372" y="787"/>
                  </a:lnTo>
                  <a:lnTo>
                    <a:pt x="2828" y="588"/>
                  </a:lnTo>
                  <a:lnTo>
                    <a:pt x="2828" y="528"/>
                  </a:lnTo>
                  <a:lnTo>
                    <a:pt x="2078" y="865"/>
                  </a:lnTo>
                  <a:lnTo>
                    <a:pt x="2006" y="835"/>
                  </a:lnTo>
                  <a:lnTo>
                    <a:pt x="2006" y="835"/>
                  </a:lnTo>
                  <a:close/>
                </a:path>
              </a:pathLst>
            </a:custGeom>
            <a:gradFill rotWithShape="0">
              <a:gsLst>
                <a:gs pos="0">
                  <a:schemeClr val="bg2"/>
                </a:gs>
                <a:gs pos="50000">
                  <a:schemeClr val="bg1"/>
                </a:gs>
                <a:gs pos="100000">
                  <a:schemeClr val="bg2"/>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700436" name="Freeform 20"/>
            <p:cNvSpPr/>
            <p:nvPr/>
          </p:nvSpPr>
          <p:spPr bwMode="hidden">
            <a:xfrm>
              <a:off x="3160" y="1860"/>
              <a:ext cx="2162" cy="1934"/>
            </a:xfrm>
            <a:custGeom>
              <a:avLst/>
              <a:gdLst>
                <a:gd name="T0" fmla="*/ 1842 w 2153"/>
                <a:gd name="T1" fmla="*/ 851 h 1930"/>
                <a:gd name="T2" fmla="*/ 1937 w 2153"/>
                <a:gd name="T3" fmla="*/ 1019 h 1930"/>
                <a:gd name="T4" fmla="*/ 2051 w 2153"/>
                <a:gd name="T5" fmla="*/ 1168 h 1930"/>
                <a:gd name="T6" fmla="*/ 2117 w 2153"/>
                <a:gd name="T7" fmla="*/ 1246 h 1930"/>
                <a:gd name="T8" fmla="*/ 2153 w 2153"/>
                <a:gd name="T9" fmla="*/ 1294 h 1930"/>
                <a:gd name="T10" fmla="*/ 1889 w 2153"/>
                <a:gd name="T11" fmla="*/ 977 h 1930"/>
                <a:gd name="T12" fmla="*/ 1860 w 2153"/>
                <a:gd name="T13" fmla="*/ 929 h 1930"/>
                <a:gd name="T14" fmla="*/ 1782 w 2153"/>
                <a:gd name="T15" fmla="*/ 1240 h 1930"/>
                <a:gd name="T16" fmla="*/ 1770 w 2153"/>
                <a:gd name="T17" fmla="*/ 1486 h 1930"/>
                <a:gd name="T18" fmla="*/ 1818 w 2153"/>
                <a:gd name="T19" fmla="*/ 1906 h 1930"/>
                <a:gd name="T20" fmla="*/ 1788 w 2153"/>
                <a:gd name="T21" fmla="*/ 1930 h 1930"/>
                <a:gd name="T22" fmla="*/ 1746 w 2153"/>
                <a:gd name="T23" fmla="*/ 1534 h 1930"/>
                <a:gd name="T24" fmla="*/ 1728 w 2153"/>
                <a:gd name="T25" fmla="*/ 1288 h 1930"/>
                <a:gd name="T26" fmla="*/ 1764 w 2153"/>
                <a:gd name="T27" fmla="*/ 1085 h 1930"/>
                <a:gd name="T28" fmla="*/ 1770 w 2153"/>
                <a:gd name="T29" fmla="*/ 875 h 1930"/>
                <a:gd name="T30" fmla="*/ 1268 w 2153"/>
                <a:gd name="T31" fmla="*/ 1007 h 1930"/>
                <a:gd name="T32" fmla="*/ 825 w 2153"/>
                <a:gd name="T33" fmla="*/ 1132 h 1930"/>
                <a:gd name="T34" fmla="*/ 323 w 2153"/>
                <a:gd name="T35" fmla="*/ 1312 h 1930"/>
                <a:gd name="T36" fmla="*/ 18 w 2153"/>
                <a:gd name="T37" fmla="*/ 1420 h 1930"/>
                <a:gd name="T38" fmla="*/ 311 w 2153"/>
                <a:gd name="T39" fmla="*/ 1282 h 1930"/>
                <a:gd name="T40" fmla="*/ 682 w 2153"/>
                <a:gd name="T41" fmla="*/ 1144 h 1930"/>
                <a:gd name="T42" fmla="*/ 1022 w 2153"/>
                <a:gd name="T43" fmla="*/ 1037 h 1930"/>
                <a:gd name="T44" fmla="*/ 1411 w 2153"/>
                <a:gd name="T45" fmla="*/ 929 h 1930"/>
                <a:gd name="T46" fmla="*/ 1692 w 2153"/>
                <a:gd name="T47" fmla="*/ 815 h 1930"/>
                <a:gd name="T48" fmla="*/ 1333 w 2153"/>
                <a:gd name="T49" fmla="*/ 623 h 1930"/>
                <a:gd name="T50" fmla="*/ 861 w 2153"/>
                <a:gd name="T51" fmla="*/ 515 h 1930"/>
                <a:gd name="T52" fmla="*/ 227 w 2153"/>
                <a:gd name="T53" fmla="*/ 161 h 1930"/>
                <a:gd name="T54" fmla="*/ 0 w 2153"/>
                <a:gd name="T55" fmla="*/ 83 h 1930"/>
                <a:gd name="T56" fmla="*/ 329 w 2153"/>
                <a:gd name="T57" fmla="*/ 179 h 1930"/>
                <a:gd name="T58" fmla="*/ 712 w 2153"/>
                <a:gd name="T59" fmla="*/ 383 h 1930"/>
                <a:gd name="T60" fmla="*/ 933 w 2153"/>
                <a:gd name="T61" fmla="*/ 491 h 1930"/>
                <a:gd name="T62" fmla="*/ 1351 w 2153"/>
                <a:gd name="T63" fmla="*/ 593 h 1930"/>
                <a:gd name="T64" fmla="*/ 1650 w 2153"/>
                <a:gd name="T65" fmla="*/ 743 h 1930"/>
                <a:gd name="T66" fmla="*/ 1423 w 2153"/>
                <a:gd name="T67" fmla="*/ 461 h 1930"/>
                <a:gd name="T68" fmla="*/ 1286 w 2153"/>
                <a:gd name="T69" fmla="*/ 191 h 1930"/>
                <a:gd name="T70" fmla="*/ 1154 w 2153"/>
                <a:gd name="T71" fmla="*/ 0 h 1930"/>
                <a:gd name="T72" fmla="*/ 1339 w 2153"/>
                <a:gd name="T73" fmla="*/ 215 h 1930"/>
                <a:gd name="T74" fmla="*/ 1489 w 2153"/>
                <a:gd name="T75" fmla="*/ 485 h 1930"/>
                <a:gd name="T76" fmla="*/ 1746 w 2153"/>
                <a:gd name="T77" fmla="*/ 803 h 1930"/>
                <a:gd name="T78" fmla="*/ 1842 w 2153"/>
                <a:gd name="T79" fmla="*/ 851 h 1930"/>
                <a:gd name="T80" fmla="*/ 1842 w 2153"/>
                <a:gd name="T81" fmla="*/ 851 h 1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53" h="1930">
                  <a:moveTo>
                    <a:pt x="1842" y="851"/>
                  </a:moveTo>
                  <a:lnTo>
                    <a:pt x="1937" y="1019"/>
                  </a:lnTo>
                  <a:lnTo>
                    <a:pt x="2051" y="1168"/>
                  </a:lnTo>
                  <a:lnTo>
                    <a:pt x="2117" y="1246"/>
                  </a:lnTo>
                  <a:lnTo>
                    <a:pt x="2153" y="1294"/>
                  </a:lnTo>
                  <a:lnTo>
                    <a:pt x="1889" y="977"/>
                  </a:lnTo>
                  <a:lnTo>
                    <a:pt x="1860" y="929"/>
                  </a:lnTo>
                  <a:lnTo>
                    <a:pt x="1782" y="1240"/>
                  </a:lnTo>
                  <a:lnTo>
                    <a:pt x="1770" y="1486"/>
                  </a:lnTo>
                  <a:lnTo>
                    <a:pt x="1818" y="1906"/>
                  </a:lnTo>
                  <a:lnTo>
                    <a:pt x="1788" y="1930"/>
                  </a:lnTo>
                  <a:lnTo>
                    <a:pt x="1746" y="1534"/>
                  </a:lnTo>
                  <a:lnTo>
                    <a:pt x="1728" y="1288"/>
                  </a:lnTo>
                  <a:lnTo>
                    <a:pt x="1764" y="1085"/>
                  </a:lnTo>
                  <a:lnTo>
                    <a:pt x="1770" y="875"/>
                  </a:lnTo>
                  <a:lnTo>
                    <a:pt x="1268" y="1007"/>
                  </a:lnTo>
                  <a:lnTo>
                    <a:pt x="825" y="1132"/>
                  </a:lnTo>
                  <a:lnTo>
                    <a:pt x="323" y="1312"/>
                  </a:lnTo>
                  <a:lnTo>
                    <a:pt x="18" y="1420"/>
                  </a:lnTo>
                  <a:lnTo>
                    <a:pt x="311" y="1282"/>
                  </a:lnTo>
                  <a:lnTo>
                    <a:pt x="682" y="1144"/>
                  </a:lnTo>
                  <a:lnTo>
                    <a:pt x="1022" y="1037"/>
                  </a:lnTo>
                  <a:lnTo>
                    <a:pt x="1411" y="929"/>
                  </a:lnTo>
                  <a:lnTo>
                    <a:pt x="1692" y="815"/>
                  </a:lnTo>
                  <a:lnTo>
                    <a:pt x="1333" y="623"/>
                  </a:lnTo>
                  <a:lnTo>
                    <a:pt x="861" y="515"/>
                  </a:lnTo>
                  <a:lnTo>
                    <a:pt x="227" y="161"/>
                  </a:lnTo>
                  <a:lnTo>
                    <a:pt x="0" y="83"/>
                  </a:lnTo>
                  <a:lnTo>
                    <a:pt x="329" y="179"/>
                  </a:lnTo>
                  <a:lnTo>
                    <a:pt x="712" y="383"/>
                  </a:lnTo>
                  <a:lnTo>
                    <a:pt x="933" y="491"/>
                  </a:lnTo>
                  <a:lnTo>
                    <a:pt x="1351" y="593"/>
                  </a:lnTo>
                  <a:lnTo>
                    <a:pt x="1650" y="743"/>
                  </a:lnTo>
                  <a:lnTo>
                    <a:pt x="1423" y="461"/>
                  </a:lnTo>
                  <a:lnTo>
                    <a:pt x="1286" y="191"/>
                  </a:lnTo>
                  <a:lnTo>
                    <a:pt x="1154" y="0"/>
                  </a:lnTo>
                  <a:lnTo>
                    <a:pt x="1339" y="215"/>
                  </a:lnTo>
                  <a:lnTo>
                    <a:pt x="1489" y="485"/>
                  </a:lnTo>
                  <a:lnTo>
                    <a:pt x="1746" y="803"/>
                  </a:lnTo>
                  <a:lnTo>
                    <a:pt x="1842" y="851"/>
                  </a:lnTo>
                  <a:lnTo>
                    <a:pt x="1842" y="851"/>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sp>
        <p:nvSpPr>
          <p:cNvPr id="700437" name="Rectangle 21"/>
          <p:cNvSpPr>
            <a:spLocks noGrp="1" noChangeArrowheads="1"/>
          </p:cNvSpPr>
          <p:nvPr>
            <p:ph type="title"/>
          </p:nvPr>
        </p:nvSpPr>
        <p:spPr bwMode="auto">
          <a:xfrm>
            <a:off x="457200" y="277813"/>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en-US" altLang="en-US" smtClean="0"/>
              <a:t>Click to edit Master title style</a:t>
            </a:r>
            <a:endParaRPr lang="en-US" altLang="en-US" smtClean="0"/>
          </a:p>
        </p:txBody>
      </p:sp>
      <p:sp>
        <p:nvSpPr>
          <p:cNvPr id="700438" name="Rectangle 22"/>
          <p:cNvSpPr>
            <a:spLocks noGrp="1" noChangeArrowheads="1"/>
          </p:cNvSpPr>
          <p:nvPr>
            <p:ph type="body" idx="1"/>
          </p:nvPr>
        </p:nvSpPr>
        <p:spPr bwMode="auto">
          <a:xfrm>
            <a:off x="457200" y="1600200"/>
            <a:ext cx="82296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en-US" altLang="en-US" smtClean="0"/>
              <a:t>Click to edit Master text styles</a:t>
            </a:r>
            <a:endParaRPr lang="en-US" altLang="en-US" smtClean="0"/>
          </a:p>
          <a:p>
            <a:pPr lvl="1"/>
            <a:r>
              <a:rPr lang="en-US" altLang="en-US" smtClean="0"/>
              <a:t>Second level</a:t>
            </a:r>
            <a:endParaRPr lang="en-US" altLang="en-US" smtClean="0"/>
          </a:p>
          <a:p>
            <a:pPr lvl="2"/>
            <a:r>
              <a:rPr lang="en-US" altLang="en-US" smtClean="0"/>
              <a:t>Third level</a:t>
            </a:r>
            <a:endParaRPr lang="en-US" altLang="en-US" smtClean="0"/>
          </a:p>
          <a:p>
            <a:pPr lvl="3"/>
            <a:r>
              <a:rPr lang="en-US" altLang="en-US" smtClean="0"/>
              <a:t>Fourth level</a:t>
            </a:r>
            <a:endParaRPr lang="en-US" altLang="en-US" smtClean="0"/>
          </a:p>
          <a:p>
            <a:pPr lvl="4"/>
            <a:r>
              <a:rPr lang="en-US" altLang="en-US" smtClean="0"/>
              <a:t>Fifth level</a:t>
            </a:r>
            <a:endParaRPr lang="en-US" altLang="en-US" smtClean="0"/>
          </a:p>
        </p:txBody>
      </p:sp>
      <p:sp>
        <p:nvSpPr>
          <p:cNvPr id="700439" name="Rectangle 23"/>
          <p:cNvSpPr>
            <a:spLocks noGrp="1" noChangeArrowheads="1"/>
          </p:cNvSpPr>
          <p:nvPr>
            <p:ph type="dt" sz="half" idx="2"/>
          </p:nvPr>
        </p:nvSpPr>
        <p:spPr bwMode="auto">
          <a:xfrm>
            <a:off x="457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l" eaLnBrk="1" hangingPunct="1">
              <a:spcBef>
                <a:spcPct val="0"/>
              </a:spcBef>
              <a:buClrTx/>
              <a:buFontTx/>
              <a:buNone/>
              <a:defRPr sz="1400">
                <a:effectLst>
                  <a:outerShdw blurRad="38100" dist="38100" dir="2700000" algn="tl">
                    <a:srgbClr val="000000"/>
                  </a:outerShdw>
                </a:effectLst>
                <a:latin typeface="+mn-lt"/>
              </a:defRPr>
            </a:lvl1pPr>
          </a:lstStyle>
          <a:p>
            <a:pPr>
              <a:defRPr/>
            </a:pPr>
            <a:endParaRPr lang="en-US" altLang="en-US"/>
          </a:p>
        </p:txBody>
      </p:sp>
      <p:sp>
        <p:nvSpPr>
          <p:cNvPr id="700440" name="Rectangle 24"/>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spcBef>
                <a:spcPct val="0"/>
              </a:spcBef>
              <a:buClrTx/>
              <a:buFontTx/>
              <a:buNone/>
              <a:defRPr sz="1400">
                <a:effectLst>
                  <a:outerShdw blurRad="38100" dist="38100" dir="2700000" algn="tl">
                    <a:srgbClr val="000000"/>
                  </a:outerShdw>
                </a:effectLst>
                <a:latin typeface="+mn-lt"/>
              </a:defRPr>
            </a:lvl1pPr>
          </a:lstStyle>
          <a:p>
            <a:pPr>
              <a:defRPr/>
            </a:pPr>
            <a:r>
              <a:rPr lang="en-US" altLang="en-US"/>
              <a:t>GVHD : Lâm Thị Phương Thùy</a:t>
            </a:r>
            <a:endParaRPr lang="en-US" altLang="en-US"/>
          </a:p>
        </p:txBody>
      </p:sp>
      <p:sp>
        <p:nvSpPr>
          <p:cNvPr id="700441" name="Rectangle 25"/>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spcBef>
                <a:spcPct val="0"/>
              </a:spcBef>
              <a:buClrTx/>
              <a:buFontTx/>
              <a:buNone/>
              <a:defRPr sz="1400">
                <a:effectLst>
                  <a:outerShdw blurRad="38100" dist="38100" dir="2700000" algn="tl">
                    <a:srgbClr val="000000"/>
                  </a:outerShdw>
                </a:effectLst>
                <a:latin typeface="+mn-lt"/>
              </a:defRPr>
            </a:lvl1pPr>
          </a:lstStyle>
          <a:p>
            <a:pPr>
              <a:defRPr/>
            </a:pPr>
            <a:fld id="{86B88A9B-F018-4290-BAA4-8B1E5C7DF18E}" type="slidenum">
              <a:rPr lang="en-US" altLang="en-US"/>
            </a:fld>
            <a:endParaRPr lang="en-US" altLang="en-US"/>
          </a:p>
        </p:txBody>
      </p:sp>
    </p:spTree>
  </p:cSld>
  <p:clrMap bg1="dk2" tx1="lt1" bg2="dk1" tx2="lt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ransition>
    <p:split orient="vert"/>
  </p:transition>
  <p:timing>
    <p:tnLst>
      <p:par>
        <p:cTn id="1" dur="indefinite" restart="never" nodeType="tmRoot"/>
      </p:par>
    </p:tnLst>
  </p:timing>
  <p:hf sldNum="0" hdr="0" dt="0"/>
  <p:txStyles>
    <p:titleStyle>
      <a:lvl1pPr algn="ctr" rtl="0" eaLnBrk="0" fontAlgn="base" hangingPunct="0">
        <a:spcBef>
          <a:spcPct val="0"/>
        </a:spcBef>
        <a:spcAft>
          <a:spcPct val="0"/>
        </a:spcAft>
        <a:defRPr sz="4400" b="1" kern="12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anose="02020603050405020304" pitchFamily="18" charset="0"/>
          <a:cs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anose="02020603050405020304" pitchFamily="18" charset="0"/>
          <a:cs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anose="02020603050405020304" pitchFamily="18" charset="0"/>
          <a:cs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anose="02020603050405020304" pitchFamily="18" charset="0"/>
          <a:cs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anose="02020603050405020304" pitchFamily="18" charset="0"/>
          <a:cs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anose="02020603050405020304" pitchFamily="18" charset="0"/>
          <a:cs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anose="02020603050405020304" pitchFamily="18" charset="0"/>
          <a:cs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anose="02020603050405020304" pitchFamily="18" charset="0"/>
          <a:cs typeface="Arial" panose="020B0604020202020204" pitchFamily="34" charset="0"/>
        </a:defRPr>
      </a:lvl9pPr>
    </p:titleStyle>
    <p:body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2"/>
        </a:buClr>
        <a:buSzPct val="60000"/>
        <a:buFont typeface="Wingdings" panose="05000000000000000000" pitchFamily="2" charset="2"/>
        <a:buChar char="n"/>
        <a:defRPr sz="2800" kern="1200">
          <a:solidFill>
            <a:schemeClr val="tx1"/>
          </a:solidFill>
          <a:effectLst>
            <a:outerShdw blurRad="38100" dist="38100" dir="2700000" algn="tl">
              <a:srgbClr val="000000"/>
            </a:outerShdw>
          </a:effectLst>
          <a:latin typeface="+mn-lt"/>
          <a:ea typeface="+mn-ea"/>
          <a:cs typeface="+mn-cs"/>
        </a:defRPr>
      </a:lvl2pPr>
      <a:lvl3pPr marL="11430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400" kern="1200">
          <a:solidFill>
            <a:schemeClr val="tx1"/>
          </a:solidFill>
          <a:effectLst>
            <a:outerShdw blurRad="38100" dist="38100" dir="2700000" algn="tl">
              <a:srgbClr val="000000"/>
            </a:outerShdw>
          </a:effectLst>
          <a:latin typeface="+mn-lt"/>
          <a:ea typeface="+mn-ea"/>
          <a:cs typeface="+mn-cs"/>
        </a:defRPr>
      </a:lvl3pPr>
      <a:lvl4pPr marL="1600200" indent="-228600" algn="l" rtl="0" eaLnBrk="0" fontAlgn="base" hangingPunct="0">
        <a:spcBef>
          <a:spcPct val="20000"/>
        </a:spcBef>
        <a:spcAft>
          <a:spcPct val="0"/>
        </a:spcAft>
        <a:buClr>
          <a:schemeClr val="tx1"/>
        </a:buClr>
        <a:buSzPct val="60000"/>
        <a:buFont typeface="Wingdings" panose="05000000000000000000" pitchFamily="2" charset="2"/>
        <a:buChar char="n"/>
        <a:defRPr sz="2000" kern="1200">
          <a:solidFill>
            <a:schemeClr val="tx1"/>
          </a:solidFill>
          <a:effectLst>
            <a:outerShdw blurRad="38100" dist="38100" dir="2700000" algn="tl">
              <a:srgbClr val="000000"/>
            </a:outerShdw>
          </a:effectLst>
          <a:latin typeface="+mn-lt"/>
          <a:ea typeface="+mn-ea"/>
          <a:cs typeface="+mn-cs"/>
        </a:defRPr>
      </a:lvl4pPr>
      <a:lvl5pPr marL="2057400" indent="-228600" algn="l" rtl="0" eaLnBrk="0" fontAlgn="base" hangingPunct="0">
        <a:spcBef>
          <a:spcPct val="20000"/>
        </a:spcBef>
        <a:spcAft>
          <a:spcPct val="0"/>
        </a:spcAft>
        <a:buClr>
          <a:schemeClr val="hlink"/>
        </a:buClr>
        <a:buSzPct val="60000"/>
        <a:buFont typeface="Wingdings" panose="05000000000000000000" pitchFamily="2" charset="2"/>
        <a:buChar char="n"/>
        <a:defRPr sz="2000" kern="1200">
          <a:solidFill>
            <a:schemeClr val="tx1"/>
          </a:solidFill>
          <a:effectLst>
            <a:outerShdw blurRad="38100" dist="38100" dir="2700000" algn="tl">
              <a:srgbClr val="00000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0">
          <a:blip r:embed="rId12"/>
          <a:srcRect/>
          <a:stretch>
            <a:fillRect/>
          </a:stretch>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smtClean="0"/>
              <a:t>Click to edit Master title style</a:t>
            </a:r>
            <a:endParaRPr lang="en-US" altLang="en-US" smtClean="0"/>
          </a:p>
        </p:txBody>
      </p:sp>
      <p:sp>
        <p:nvSpPr>
          <p:cNvPr id="5123"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smtClean="0"/>
              <a:t>Click to edit Master text styles</a:t>
            </a:r>
            <a:endParaRPr lang="en-US" altLang="en-US" smtClean="0"/>
          </a:p>
          <a:p>
            <a:pPr lvl="1"/>
            <a:r>
              <a:rPr lang="en-US" altLang="en-US" smtClean="0"/>
              <a:t>Second level</a:t>
            </a:r>
            <a:endParaRPr lang="en-US" altLang="en-US" smtClean="0"/>
          </a:p>
          <a:p>
            <a:pPr lvl="2"/>
            <a:r>
              <a:rPr lang="en-US" altLang="en-US" smtClean="0"/>
              <a:t>Third level</a:t>
            </a:r>
            <a:endParaRPr lang="en-US" altLang="en-US" smtClean="0"/>
          </a:p>
          <a:p>
            <a:pPr lvl="3"/>
            <a:r>
              <a:rPr lang="en-US" altLang="en-US" smtClean="0"/>
              <a:t>Fourth level</a:t>
            </a:r>
            <a:endParaRPr lang="en-US" altLang="en-US" smtClean="0"/>
          </a:p>
          <a:p>
            <a:pPr lvl="4"/>
            <a:r>
              <a:rPr lang="en-US" altLang="en-US" smtClean="0"/>
              <a:t>Fifth level</a:t>
            </a:r>
            <a:endParaRPr lang="en-US" altLang="en-US" smtClean="0"/>
          </a:p>
        </p:txBody>
      </p:sp>
      <p:sp>
        <p:nvSpPr>
          <p:cNvPr id="7" name="Rectangle 4"/>
          <p:cNvSpPr>
            <a:spLocks noGrp="1" noChangeArrowheads="1"/>
          </p:cNvSpPr>
          <p:nvPr>
            <p:ph type="dt" sz="half" idx="2"/>
          </p:nvPr>
        </p:nvSpPr>
        <p:spPr bwMode="auto">
          <a:xfrm>
            <a:off x="457200" y="6245225"/>
            <a:ext cx="2133600" cy="476250"/>
          </a:xfrm>
          <a:prstGeom prst="rect">
            <a:avLst/>
          </a:prstGeom>
          <a:noFill/>
          <a:ln>
            <a:miter lim="800000"/>
          </a:ln>
        </p:spPr>
        <p:txBody>
          <a:bodyPr vert="horz" wrap="square" lIns="91440" tIns="45720" rIns="91440" bIns="45720" numCol="1" anchor="t" anchorCtr="0" compatLnSpc="1"/>
          <a:lstStyle>
            <a:lvl1pPr algn="l" eaLnBrk="1" hangingPunct="1">
              <a:spcBef>
                <a:spcPct val="0"/>
              </a:spcBef>
              <a:buClrTx/>
              <a:buFontTx/>
              <a:buNone/>
              <a:defRPr sz="1400">
                <a:solidFill>
                  <a:srgbClr val="000000"/>
                </a:solidFill>
                <a:effectLst/>
                <a:latin typeface="+mn-lt"/>
                <a:cs typeface="Arial" panose="020B0604020202020204" pitchFamily="34" charset="0"/>
              </a:defRPr>
            </a:lvl1pPr>
          </a:lstStyle>
          <a:p>
            <a:pPr>
              <a:defRPr/>
            </a:pPr>
            <a:endParaRPr lang="en-US"/>
          </a:p>
        </p:txBody>
      </p:sp>
      <p:sp>
        <p:nvSpPr>
          <p:cNvPr id="8" name="Rectangle 5"/>
          <p:cNvSpPr>
            <a:spLocks noGrp="1" noChangeArrowheads="1"/>
          </p:cNvSpPr>
          <p:nvPr>
            <p:ph type="ftr" sz="quarter" idx="3"/>
          </p:nvPr>
        </p:nvSpPr>
        <p:spPr bwMode="auto">
          <a:xfrm>
            <a:off x="3124200" y="6245225"/>
            <a:ext cx="2895600" cy="476250"/>
          </a:xfrm>
          <a:prstGeom prst="rect">
            <a:avLst/>
          </a:prstGeom>
          <a:noFill/>
          <a:ln>
            <a:miter lim="800000"/>
          </a:ln>
        </p:spPr>
        <p:txBody>
          <a:bodyPr vert="horz" wrap="square" lIns="91440" tIns="45720" rIns="91440" bIns="45720" numCol="1" anchor="t" anchorCtr="0" compatLnSpc="1"/>
          <a:lstStyle>
            <a:lvl1pPr algn="ctr" eaLnBrk="1" hangingPunct="1">
              <a:spcBef>
                <a:spcPct val="0"/>
              </a:spcBef>
              <a:buClrTx/>
              <a:buFontTx/>
              <a:buNone/>
              <a:defRPr sz="1400">
                <a:solidFill>
                  <a:srgbClr val="000000"/>
                </a:solidFill>
                <a:effectLst/>
                <a:latin typeface="+mn-lt"/>
                <a:cs typeface="Arial" panose="020B0604020202020204" pitchFamily="34" charset="0"/>
              </a:defRPr>
            </a:lvl1pPr>
          </a:lstStyle>
          <a:p>
            <a:pPr>
              <a:defRPr/>
            </a:pPr>
            <a:endParaRPr lang="en-US"/>
          </a:p>
        </p:txBody>
      </p:sp>
      <p:sp>
        <p:nvSpPr>
          <p:cNvPr id="9" name="Rectangle 6"/>
          <p:cNvSpPr>
            <a:spLocks noGrp="1" noChangeArrowheads="1"/>
          </p:cNvSpPr>
          <p:nvPr>
            <p:ph type="sldNum" sz="quarter" idx="4"/>
          </p:nvPr>
        </p:nvSpPr>
        <p:spPr bwMode="auto">
          <a:xfrm>
            <a:off x="6553200" y="6245225"/>
            <a:ext cx="2133600" cy="476250"/>
          </a:xfrm>
          <a:prstGeom prst="rect">
            <a:avLst/>
          </a:prstGeom>
          <a:noFill/>
          <a:ln>
            <a:miter lim="800000"/>
          </a:ln>
        </p:spPr>
        <p:txBody>
          <a:bodyPr vert="horz" wrap="square" lIns="91440" tIns="45720" rIns="91440" bIns="45720" numCol="1" anchor="t" anchorCtr="0" compatLnSpc="1"/>
          <a:lstStyle>
            <a:lvl1pPr algn="r" eaLnBrk="1" hangingPunct="1">
              <a:spcBef>
                <a:spcPct val="0"/>
              </a:spcBef>
              <a:buClrTx/>
              <a:buFontTx/>
              <a:buNone/>
              <a:defRPr sz="1400">
                <a:solidFill>
                  <a:srgbClr val="000000"/>
                </a:solidFill>
                <a:effectLst/>
                <a:latin typeface="+mn-lt"/>
                <a:cs typeface="Arial" panose="020B0604020202020204" pitchFamily="34" charset="0"/>
              </a:defRPr>
            </a:lvl1pPr>
          </a:lstStyle>
          <a:p>
            <a:pPr>
              <a:defRPr/>
            </a:pPr>
            <a:fld id="{1A18A212-7E83-4F0A-8517-AA6D2F3A9987}" type="slidenum">
              <a:rPr lang="en-US"/>
            </a:fld>
            <a:endParaRPr lang="en-US"/>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ransition spd="slow"/>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l"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l"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l"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l"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l"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l"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l"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8.xml"/><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8.xml"/><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8.xml"/><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8.xml"/><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8.xml"/><Relationship Id="rId1"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8.xml"/><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8.xml"/><Relationship Id="rId1"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8.xml"/><Relationship Id="rId1" Type="http://schemas.openxmlformats.org/officeDocument/2006/relationships/image" Target="../media/image6.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7.xml"/><Relationship Id="rId1" Type="http://schemas.openxmlformats.org/officeDocument/2006/relationships/image" Target="../media/image7.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53.xml"/><Relationship Id="rId2" Type="http://schemas.openxmlformats.org/officeDocument/2006/relationships/image" Target="../media/image5.GIF"/><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hyperlink" Target="https://ndcvietnam.com/"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8.xml"/><Relationship Id="rId1" Type="http://schemas.openxmlformats.org/officeDocument/2006/relationships/image" Target="../media/image6.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8.xml"/><Relationship Id="rId1" Type="http://schemas.openxmlformats.org/officeDocument/2006/relationships/image" Target="../media/image8.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8.xml"/><Relationship Id="rId1" Type="http://schemas.openxmlformats.org/officeDocument/2006/relationships/image" Target="../media/image6.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8.xml"/><Relationship Id="rId1" Type="http://schemas.openxmlformats.org/officeDocument/2006/relationships/image" Target="../media/image6.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8.xml"/><Relationship Id="rId1" Type="http://schemas.openxmlformats.org/officeDocument/2006/relationships/image" Target="../media/image6.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8.xml"/><Relationship Id="rId1"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8.xml"/><Relationship Id="rId1"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8.xml"/><Relationship Id="rId1" Type="http://schemas.openxmlformats.org/officeDocument/2006/relationships/image" Target="../media/image6.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8.xml"/><Relationship Id="rId1" Type="http://schemas.openxmlformats.org/officeDocument/2006/relationships/image" Target="../media/image6.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8.xml"/><Relationship Id="rId1" Type="http://schemas.openxmlformats.org/officeDocument/2006/relationships/image" Target="../media/image6.png"/></Relationships>
</file>

<file path=ppt/slides/_rels/slide43.xml.rels><?xml version="1.0" encoding="UTF-8" standalone="yes"?>
<Relationships xmlns="http://schemas.openxmlformats.org/package/2006/relationships"><Relationship Id="rId7" Type="http://schemas.openxmlformats.org/officeDocument/2006/relationships/slideLayout" Target="../slideLayouts/slideLayout25.xml"/><Relationship Id="rId6" Type="http://schemas.openxmlformats.org/officeDocument/2006/relationships/image" Target="../media/image13.wmf"/><Relationship Id="rId5" Type="http://schemas.openxmlformats.org/officeDocument/2006/relationships/image" Target="../media/image12.wmf"/><Relationship Id="rId4" Type="http://schemas.openxmlformats.org/officeDocument/2006/relationships/image" Target="../media/image11.wmf"/><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8.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8.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8.xml"/><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8.xml"/><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8.xml"/><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182274" name="Rectangle 2"/>
          <p:cNvSpPr>
            <a:spLocks noGrp="1" noChangeArrowheads="1"/>
          </p:cNvSpPr>
          <p:nvPr>
            <p:ph type="title"/>
          </p:nvPr>
        </p:nvSpPr>
        <p:spPr>
          <a:xfrm>
            <a:off x="152400" y="2667000"/>
            <a:ext cx="8953500" cy="1371600"/>
          </a:xfrm>
        </p:spPr>
        <p:txBody>
          <a:bodyPr/>
          <a:lstStyle/>
          <a:p>
            <a:pPr algn="ctr" eaLnBrk="1" hangingPunct="1">
              <a:tabLst>
                <a:tab pos="628650" algn="l"/>
              </a:tabLst>
              <a:defRPr/>
            </a:pPr>
            <a:r>
              <a:rPr lang="en-US" altLang="en-US" sz="3600" b="1" dirty="0" err="1" smtClean="0">
                <a:solidFill>
                  <a:srgbClr val="FFFF00"/>
                </a:solidFill>
                <a:latin typeface="Times New Roman" panose="02020603050405020304" pitchFamily="18" charset="0"/>
                <a:cs typeface="Times New Roman" panose="02020603050405020304" pitchFamily="18" charset="0"/>
              </a:rPr>
              <a:t>Môn</a:t>
            </a:r>
            <a:r>
              <a:rPr lang="en-US" altLang="en-US" sz="3600" b="1" smtClean="0">
                <a:solidFill>
                  <a:srgbClr val="FFFF00"/>
                </a:solidFill>
                <a:latin typeface="Times New Roman" panose="02020603050405020304" pitchFamily="18" charset="0"/>
                <a:cs typeface="Times New Roman" panose="02020603050405020304" pitchFamily="18" charset="0"/>
              </a:rPr>
              <a:t>: AN TOÀN LAO ĐỘNG</a:t>
            </a:r>
            <a:endParaRPr lang="en-US" altLang="en-US" sz="3600" b="1" smtClean="0">
              <a:solidFill>
                <a:srgbClr val="FFFF00"/>
              </a:solidFill>
              <a:latin typeface="Times New Roman" panose="02020603050405020304" pitchFamily="18" charset="0"/>
              <a:cs typeface="Times New Roman" panose="02020603050405020304" pitchFamily="18" charset="0"/>
            </a:endParaRPr>
          </a:p>
        </p:txBody>
      </p:sp>
      <p:sp>
        <p:nvSpPr>
          <p:cNvPr id="182275" name="Rectangle 3"/>
          <p:cNvSpPr>
            <a:spLocks noGrp="1" noChangeArrowheads="1"/>
          </p:cNvSpPr>
          <p:nvPr>
            <p:ph type="body" idx="1"/>
          </p:nvPr>
        </p:nvSpPr>
        <p:spPr>
          <a:xfrm>
            <a:off x="0" y="4394200"/>
            <a:ext cx="9144000" cy="609600"/>
          </a:xfrm>
        </p:spPr>
        <p:txBody>
          <a:bodyPr/>
          <a:lstStyle/>
          <a:p>
            <a:pPr eaLnBrk="1" hangingPunct="1">
              <a:buFont typeface="Wingdings" panose="05000000000000000000" pitchFamily="2" charset="2"/>
              <a:buChar char="¯"/>
              <a:defRPr/>
            </a:pPr>
            <a:r>
              <a:rPr lang="en-US" altLang="en-US" smtClean="0">
                <a:latin typeface="VNI-Ariston" pitchFamily="2" charset="0"/>
              </a:rPr>
              <a:t> </a:t>
            </a:r>
            <a:r>
              <a:rPr lang="en-US" altLang="en-US" sz="2400" b="1" smtClean="0">
                <a:latin typeface="VNI-Times" pitchFamily="2" charset="0"/>
              </a:rPr>
              <a:t>G</a:t>
            </a:r>
            <a:r>
              <a:rPr lang="en-US" altLang="en-US" sz="2400" b="1" smtClean="0">
                <a:latin typeface="Times New Roman" panose="02020603050405020304" pitchFamily="18" charset="0"/>
                <a:cs typeface="Times New Roman" panose="02020603050405020304" pitchFamily="18" charset="0"/>
              </a:rPr>
              <a:t>VHD:  NGUYỄN NGỌC THỌ</a:t>
            </a:r>
            <a:endParaRPr lang="en-US" altLang="en-US" sz="2400" b="1" smtClean="0">
              <a:solidFill>
                <a:schemeClr val="tx2"/>
              </a:solidFill>
              <a:latin typeface="Times New Roman" panose="02020603050405020304" pitchFamily="18" charset="0"/>
              <a:cs typeface="Times New Roman" panose="02020603050405020304" pitchFamily="18" charset="0"/>
            </a:endParaRPr>
          </a:p>
        </p:txBody>
      </p:sp>
      <p:sp>
        <p:nvSpPr>
          <p:cNvPr id="182277" name="Rectangle 5"/>
          <p:cNvSpPr>
            <a:spLocks noChangeArrowheads="1"/>
          </p:cNvSpPr>
          <p:nvPr/>
        </p:nvSpPr>
        <p:spPr bwMode="auto">
          <a:xfrm>
            <a:off x="0" y="5257800"/>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buClr>
                <a:schemeClr val="hlink"/>
              </a:buClr>
              <a:buSzPct val="120000"/>
              <a:buChar char="•"/>
              <a:defRPr sz="3200">
                <a:solidFill>
                  <a:schemeClr val="tx1"/>
                </a:solidFill>
                <a:effectLst>
                  <a:outerShdw blurRad="38100" dist="38100" dir="2700000" algn="tl">
                    <a:srgbClr val="000000"/>
                  </a:outerShdw>
                </a:effectLst>
                <a:latin typeface="Tahoma" panose="020B0604030504040204" pitchFamily="34" charset="0"/>
              </a:defRPr>
            </a:lvl1pPr>
            <a:lvl2pPr marL="742950" indent="-285750" algn="l">
              <a:buFont typeface="Tahoma" panose="020B0604030504040204" pitchFamily="34" charset="0"/>
              <a:buChar char="–"/>
              <a:defRPr sz="2800">
                <a:solidFill>
                  <a:schemeClr val="tx1"/>
                </a:solidFill>
                <a:effectLst>
                  <a:outerShdw blurRad="38100" dist="38100" dir="2700000" algn="tl">
                    <a:srgbClr val="000000"/>
                  </a:outerShdw>
                </a:effectLst>
                <a:latin typeface="Tahoma" panose="020B0604030504040204" pitchFamily="34" charset="0"/>
              </a:defRPr>
            </a:lvl2pPr>
            <a:lvl3pPr marL="1143000" indent="-228600" algn="l">
              <a:buClr>
                <a:schemeClr val="hlink"/>
              </a:buClr>
              <a:buSzPct val="120000"/>
              <a:buChar char="•"/>
              <a:defRPr sz="2400">
                <a:solidFill>
                  <a:schemeClr val="tx1"/>
                </a:solidFill>
                <a:effectLst>
                  <a:outerShdw blurRad="38100" dist="38100" dir="2700000" algn="tl">
                    <a:srgbClr val="000000"/>
                  </a:outerShdw>
                </a:effectLst>
                <a:latin typeface="Tahoma" panose="020B0604030504040204" pitchFamily="34" charset="0"/>
              </a:defRPr>
            </a:lvl3pPr>
            <a:lvl4pPr marL="1600200" indent="-228600" algn="l">
              <a:buFont typeface="Tahoma" panose="020B0604030504040204" pitchFamily="34" charset="0"/>
              <a:buChar char="–"/>
              <a:defRPr sz="2000">
                <a:solidFill>
                  <a:schemeClr val="tx1"/>
                </a:solidFill>
                <a:effectLst>
                  <a:outerShdw blurRad="38100" dist="38100" dir="2700000" algn="tl">
                    <a:srgbClr val="000000"/>
                  </a:outerShdw>
                </a:effectLst>
                <a:latin typeface="Tahoma" panose="020B0604030504040204" pitchFamily="34" charset="0"/>
              </a:defRPr>
            </a:lvl4pPr>
            <a:lvl5pPr marL="2057400" indent="-228600" algn="l">
              <a:buClr>
                <a:schemeClr val="hlink"/>
              </a:buClr>
              <a:buSzPct val="80000"/>
              <a:buChar char="v"/>
              <a:defRPr sz="2000">
                <a:solidFill>
                  <a:schemeClr val="tx1"/>
                </a:solidFill>
                <a:effectLst>
                  <a:outerShdw blurRad="38100" dist="38100" dir="2700000" algn="tl">
                    <a:srgbClr val="000000"/>
                  </a:outerShdw>
                </a:effectLst>
                <a:latin typeface="Tahoma" panose="020B0604030504040204" pitchFamily="34" charset="0"/>
              </a:defRPr>
            </a:lvl5pPr>
            <a:lvl6pPr marL="2514600" indent="-228600" fontAlgn="base">
              <a:spcBef>
                <a:spcPct val="20000"/>
              </a:spcBef>
              <a:spcAft>
                <a:spcPct val="0"/>
              </a:spcAft>
              <a:buClr>
                <a:schemeClr val="hlink"/>
              </a:buClr>
              <a:buSzPct val="80000"/>
              <a:buFont typeface="Wingdings" panose="05000000000000000000" pitchFamily="2" charset="2"/>
              <a:buChar char="v"/>
              <a:defRPr sz="2000">
                <a:solidFill>
                  <a:schemeClr val="tx1"/>
                </a:solidFill>
                <a:effectLst>
                  <a:outerShdw blurRad="38100" dist="38100" dir="2700000" algn="tl">
                    <a:srgbClr val="000000"/>
                  </a:outerShdw>
                </a:effectLst>
                <a:latin typeface="Tahoma" panose="020B0604030504040204" pitchFamily="34" charset="0"/>
              </a:defRPr>
            </a:lvl6pPr>
            <a:lvl7pPr marL="2971800" indent="-228600" fontAlgn="base">
              <a:spcBef>
                <a:spcPct val="20000"/>
              </a:spcBef>
              <a:spcAft>
                <a:spcPct val="0"/>
              </a:spcAft>
              <a:buClr>
                <a:schemeClr val="hlink"/>
              </a:buClr>
              <a:buSzPct val="80000"/>
              <a:buFont typeface="Wingdings" panose="05000000000000000000" pitchFamily="2" charset="2"/>
              <a:buChar char="v"/>
              <a:defRPr sz="2000">
                <a:solidFill>
                  <a:schemeClr val="tx1"/>
                </a:solidFill>
                <a:effectLst>
                  <a:outerShdw blurRad="38100" dist="38100" dir="2700000" algn="tl">
                    <a:srgbClr val="000000"/>
                  </a:outerShdw>
                </a:effectLst>
                <a:latin typeface="Tahoma" panose="020B0604030504040204" pitchFamily="34" charset="0"/>
              </a:defRPr>
            </a:lvl7pPr>
            <a:lvl8pPr marL="3429000" indent="-228600" fontAlgn="base">
              <a:spcBef>
                <a:spcPct val="20000"/>
              </a:spcBef>
              <a:spcAft>
                <a:spcPct val="0"/>
              </a:spcAft>
              <a:buClr>
                <a:schemeClr val="hlink"/>
              </a:buClr>
              <a:buSzPct val="80000"/>
              <a:buFont typeface="Wingdings" panose="05000000000000000000" pitchFamily="2" charset="2"/>
              <a:buChar char="v"/>
              <a:defRPr sz="2000">
                <a:solidFill>
                  <a:schemeClr val="tx1"/>
                </a:solidFill>
                <a:effectLst>
                  <a:outerShdw blurRad="38100" dist="38100" dir="2700000" algn="tl">
                    <a:srgbClr val="000000"/>
                  </a:outerShdw>
                </a:effectLst>
                <a:latin typeface="Tahoma" panose="020B0604030504040204" pitchFamily="34" charset="0"/>
              </a:defRPr>
            </a:lvl8pPr>
            <a:lvl9pPr marL="3886200" indent="-228600" fontAlgn="base">
              <a:spcBef>
                <a:spcPct val="20000"/>
              </a:spcBef>
              <a:spcAft>
                <a:spcPct val="0"/>
              </a:spcAft>
              <a:buClr>
                <a:schemeClr val="hlink"/>
              </a:buClr>
              <a:buSzPct val="80000"/>
              <a:buFont typeface="Wingdings" panose="05000000000000000000" pitchFamily="2" charset="2"/>
              <a:buChar char="v"/>
              <a:defRPr sz="2000">
                <a:solidFill>
                  <a:schemeClr val="tx1"/>
                </a:solidFill>
                <a:effectLst>
                  <a:outerShdw blurRad="38100" dist="38100" dir="2700000" algn="tl">
                    <a:srgbClr val="000000"/>
                  </a:outerShdw>
                </a:effectLst>
                <a:latin typeface="Tahoma" panose="020B0604030504040204" pitchFamily="34" charset="0"/>
              </a:defRPr>
            </a:lvl9pPr>
          </a:lstStyle>
          <a:p>
            <a:pPr eaLnBrk="1" hangingPunct="1">
              <a:spcBef>
                <a:spcPct val="20000"/>
              </a:spcBef>
              <a:buFont typeface="Wingdings" panose="05000000000000000000" pitchFamily="2" charset="2"/>
              <a:buChar char="¯"/>
              <a:defRPr/>
            </a:pPr>
            <a:r>
              <a:rPr lang="en-US" altLang="en-US" smtClean="0">
                <a:latin typeface="VNI-Ariston" pitchFamily="2" charset="0"/>
              </a:rPr>
              <a:t> </a:t>
            </a:r>
            <a:r>
              <a:rPr lang="en-US" altLang="en-US" sz="2400" b="1" smtClean="0">
                <a:latin typeface="VNI-Times" pitchFamily="2" charset="0"/>
              </a:rPr>
              <a:t>LỚP:   20C1 – CNM1</a:t>
            </a:r>
            <a:endParaRPr lang="en-US" altLang="en-US" sz="2400" b="1" smtClean="0">
              <a:solidFill>
                <a:schemeClr val="tx2"/>
              </a:solidFill>
              <a:latin typeface="VNI-Times" pitchFamily="2" charset="0"/>
            </a:endParaRPr>
          </a:p>
        </p:txBody>
      </p:sp>
      <p:sp>
        <p:nvSpPr>
          <p:cNvPr id="182278" name="Rectangle 6"/>
          <p:cNvSpPr>
            <a:spLocks noChangeArrowheads="1"/>
          </p:cNvSpPr>
          <p:nvPr/>
        </p:nvSpPr>
        <p:spPr bwMode="auto">
          <a:xfrm>
            <a:off x="0" y="1524000"/>
            <a:ext cx="9144000" cy="1130300"/>
          </a:xfrm>
          <a:prstGeom prst="rect">
            <a:avLst/>
          </a:prstGeom>
          <a:solidFill>
            <a:srgbClr val="00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l">
              <a:spcBef>
                <a:spcPct val="0"/>
              </a:spcBef>
              <a:defRPr sz="4400">
                <a:solidFill>
                  <a:schemeClr val="tx2"/>
                </a:solidFill>
                <a:effectLst>
                  <a:outerShdw blurRad="38100" dist="38100" dir="2700000" algn="tl">
                    <a:srgbClr val="000000"/>
                  </a:outerShdw>
                </a:effectLst>
                <a:latin typeface="Tahoma" panose="020B0604030504040204" pitchFamily="34" charset="0"/>
              </a:defRPr>
            </a:lvl1pPr>
            <a:lvl2pPr algn="l">
              <a:spcBef>
                <a:spcPct val="0"/>
              </a:spcBef>
              <a:defRPr sz="4400">
                <a:solidFill>
                  <a:schemeClr val="tx2"/>
                </a:solidFill>
                <a:effectLst>
                  <a:outerShdw blurRad="38100" dist="38100" dir="2700000" algn="tl">
                    <a:srgbClr val="000000"/>
                  </a:outerShdw>
                </a:effectLst>
                <a:latin typeface="Tahoma" panose="020B0604030504040204" pitchFamily="34" charset="0"/>
              </a:defRPr>
            </a:lvl2pPr>
            <a:lvl3pPr algn="l">
              <a:spcBef>
                <a:spcPct val="0"/>
              </a:spcBef>
              <a:defRPr sz="4400">
                <a:solidFill>
                  <a:schemeClr val="tx2"/>
                </a:solidFill>
                <a:effectLst>
                  <a:outerShdw blurRad="38100" dist="38100" dir="2700000" algn="tl">
                    <a:srgbClr val="000000"/>
                  </a:outerShdw>
                </a:effectLst>
                <a:latin typeface="Tahoma" panose="020B0604030504040204" pitchFamily="34" charset="0"/>
              </a:defRPr>
            </a:lvl3pPr>
            <a:lvl4pPr algn="l">
              <a:spcBef>
                <a:spcPct val="0"/>
              </a:spcBef>
              <a:defRPr sz="4400">
                <a:solidFill>
                  <a:schemeClr val="tx2"/>
                </a:solidFill>
                <a:effectLst>
                  <a:outerShdw blurRad="38100" dist="38100" dir="2700000" algn="tl">
                    <a:srgbClr val="000000"/>
                  </a:outerShdw>
                </a:effectLst>
                <a:latin typeface="Tahoma" panose="020B0604030504040204" pitchFamily="34" charset="0"/>
              </a:defRPr>
            </a:lvl4pPr>
            <a:lvl5pPr algn="l">
              <a:spcBef>
                <a:spcPct val="0"/>
              </a:spcBef>
              <a:defRPr sz="4400">
                <a:solidFill>
                  <a:schemeClr val="tx2"/>
                </a:solidFill>
                <a:effectLst>
                  <a:outerShdw blurRad="38100" dist="38100" dir="2700000" algn="tl">
                    <a:srgbClr val="000000"/>
                  </a:outerShdw>
                </a:effectLst>
                <a:latin typeface="Tahoma" panose="020B0604030504040204" pitchFamily="34" charset="0"/>
              </a:defRPr>
            </a:lvl5pPr>
            <a:lvl6pPr marL="457200" fontAlgn="base">
              <a:spcBef>
                <a:spcPct val="0"/>
              </a:spcBef>
              <a:spcAft>
                <a:spcPct val="0"/>
              </a:spcAft>
              <a:defRPr sz="4400">
                <a:solidFill>
                  <a:schemeClr val="tx2"/>
                </a:solidFill>
                <a:effectLst>
                  <a:outerShdw blurRad="38100" dist="38100" dir="2700000" algn="tl">
                    <a:srgbClr val="000000"/>
                  </a:outerShdw>
                </a:effectLst>
                <a:latin typeface="Tahoma" panose="020B0604030504040204" pitchFamily="34" charset="0"/>
              </a:defRPr>
            </a:lvl6pPr>
            <a:lvl7pPr marL="914400" fontAlgn="base">
              <a:spcBef>
                <a:spcPct val="0"/>
              </a:spcBef>
              <a:spcAft>
                <a:spcPct val="0"/>
              </a:spcAft>
              <a:defRPr sz="4400">
                <a:solidFill>
                  <a:schemeClr val="tx2"/>
                </a:solidFill>
                <a:effectLst>
                  <a:outerShdw blurRad="38100" dist="38100" dir="2700000" algn="tl">
                    <a:srgbClr val="000000"/>
                  </a:outerShdw>
                </a:effectLst>
                <a:latin typeface="Tahoma" panose="020B0604030504040204" pitchFamily="34" charset="0"/>
              </a:defRPr>
            </a:lvl7pPr>
            <a:lvl8pPr marL="1371600" fontAlgn="base">
              <a:spcBef>
                <a:spcPct val="0"/>
              </a:spcBef>
              <a:spcAft>
                <a:spcPct val="0"/>
              </a:spcAft>
              <a:defRPr sz="4400">
                <a:solidFill>
                  <a:schemeClr val="tx2"/>
                </a:solidFill>
                <a:effectLst>
                  <a:outerShdw blurRad="38100" dist="38100" dir="2700000" algn="tl">
                    <a:srgbClr val="000000"/>
                  </a:outerShdw>
                </a:effectLst>
                <a:latin typeface="Tahoma" panose="020B0604030504040204" pitchFamily="34" charset="0"/>
              </a:defRPr>
            </a:lvl8pPr>
            <a:lvl9pPr marL="1828800" fontAlgn="base">
              <a:spcBef>
                <a:spcPct val="0"/>
              </a:spcBef>
              <a:spcAft>
                <a:spcPct val="0"/>
              </a:spcAft>
              <a:defRPr sz="4400">
                <a:solidFill>
                  <a:schemeClr val="tx2"/>
                </a:solidFill>
                <a:effectLst>
                  <a:outerShdw blurRad="38100" dist="38100" dir="2700000" algn="tl">
                    <a:srgbClr val="000000"/>
                  </a:outerShdw>
                </a:effectLst>
                <a:latin typeface="Tahoma" panose="020B0604030504040204" pitchFamily="34" charset="0"/>
              </a:defRPr>
            </a:lvl9pPr>
          </a:lstStyle>
          <a:p>
            <a:pPr algn="ctr" eaLnBrk="1" hangingPunct="1">
              <a:defRPr/>
            </a:pPr>
            <a:r>
              <a:rPr lang="en-US" altLang="en-US" sz="3400" smtClean="0">
                <a:solidFill>
                  <a:srgbClr val="FFFF00"/>
                </a:solidFill>
                <a:latin typeface="Times New Roman" panose="02020603050405020304" pitchFamily="18" charset="0"/>
                <a:cs typeface="Times New Roman" panose="02020603050405020304" pitchFamily="18" charset="0"/>
              </a:rPr>
              <a:t>TRƯỜNG CAO ĐẲNG LÝ TỰ TRỌNG TP.HCM</a:t>
            </a:r>
            <a:endParaRPr lang="en-US" altLang="en-US" sz="3400" smtClean="0">
              <a:solidFill>
                <a:srgbClr val="FFFF00"/>
              </a:solidFill>
              <a:latin typeface="Times New Roman" panose="02020603050405020304" pitchFamily="18" charset="0"/>
              <a:cs typeface="Times New Roman" panose="02020603050405020304" pitchFamily="18" charset="0"/>
            </a:endParaRPr>
          </a:p>
          <a:p>
            <a:pPr algn="ctr" eaLnBrk="1" hangingPunct="1">
              <a:defRPr/>
            </a:pPr>
            <a:r>
              <a:rPr lang="en-US" altLang="en-US" sz="3400" smtClean="0">
                <a:solidFill>
                  <a:srgbClr val="FFFF00"/>
                </a:solidFill>
                <a:latin typeface="Times New Roman" panose="02020603050405020304" pitchFamily="18" charset="0"/>
                <a:cs typeface="Times New Roman" panose="02020603050405020304" pitchFamily="18" charset="0"/>
              </a:rPr>
              <a:t>KHOA MAY – THỜI TRANG</a:t>
            </a:r>
            <a:endParaRPr lang="en-US" altLang="en-US" sz="3400" smtClean="0">
              <a:solidFill>
                <a:srgbClr val="FFFF00"/>
              </a:solidFill>
              <a:latin typeface="Times New Roman" panose="02020603050405020304" pitchFamily="18" charset="0"/>
              <a:cs typeface="Times New Roman" panose="02020603050405020304" pitchFamily="18" charset="0"/>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182274"/>
                                        </p:tgtEl>
                                        <p:attrNameLst>
                                          <p:attrName>style.visibility</p:attrName>
                                        </p:attrNameLst>
                                      </p:cBhvr>
                                      <p:to>
                                        <p:strVal val="visible"/>
                                      </p:to>
                                    </p:set>
                                    <p:animEffect transition="in" filter="wedge">
                                      <p:cBhvr>
                                        <p:cTn id="7" dur="2000"/>
                                        <p:tgtEl>
                                          <p:spTgt spid="182274"/>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182275">
                                            <p:txEl>
                                              <p:pRg st="0" end="0"/>
                                            </p:txEl>
                                          </p:spTgt>
                                        </p:tgtEl>
                                        <p:attrNameLst>
                                          <p:attrName>style.visibility</p:attrName>
                                        </p:attrNameLst>
                                      </p:cBhvr>
                                      <p:to>
                                        <p:strVal val="visible"/>
                                      </p:to>
                                    </p:set>
                                    <p:animEffect transition="in" filter="fade">
                                      <p:cBhvr>
                                        <p:cTn id="11" dur="1000"/>
                                        <p:tgtEl>
                                          <p:spTgt spid="182275">
                                            <p:txEl>
                                              <p:pRg st="0" end="0"/>
                                            </p:txEl>
                                          </p:spTgt>
                                        </p:tgtEl>
                                      </p:cBhvr>
                                    </p:animEffect>
                                  </p:childTnLst>
                                </p:cTn>
                              </p:par>
                            </p:childTnLst>
                          </p:cTn>
                        </p:par>
                        <p:par>
                          <p:cTn id="12" fill="hold">
                            <p:stCondLst>
                              <p:cond delay="3000"/>
                            </p:stCondLst>
                            <p:childTnLst>
                              <p:par>
                                <p:cTn id="13" presetID="10" presetClass="entr" presetSubtype="0" fill="hold" grpId="0" nodeType="afterEffect">
                                  <p:stCondLst>
                                    <p:cond delay="0"/>
                                  </p:stCondLst>
                                  <p:childTnLst>
                                    <p:set>
                                      <p:cBhvr>
                                        <p:cTn id="14" dur="1" fill="hold">
                                          <p:stCondLst>
                                            <p:cond delay="0"/>
                                          </p:stCondLst>
                                        </p:cTn>
                                        <p:tgtEl>
                                          <p:spTgt spid="182277"/>
                                        </p:tgtEl>
                                        <p:attrNameLst>
                                          <p:attrName>style.visibility</p:attrName>
                                        </p:attrNameLst>
                                      </p:cBhvr>
                                      <p:to>
                                        <p:strVal val="visible"/>
                                      </p:to>
                                    </p:set>
                                    <p:animEffect transition="in" filter="fade">
                                      <p:cBhvr>
                                        <p:cTn id="15" dur="1000"/>
                                        <p:tgtEl>
                                          <p:spTgt spid="1822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274" grpId="0"/>
      <p:bldP spid="182275" grpId="0" build="p"/>
      <p:bldP spid="18227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73731" name="Rounded Rectangle 7"/>
          <p:cNvSpPr>
            <a:spLocks noChangeArrowheads="1"/>
          </p:cNvSpPr>
          <p:nvPr/>
        </p:nvSpPr>
        <p:spPr bwMode="auto">
          <a:xfrm>
            <a:off x="2057400" y="36513"/>
            <a:ext cx="7086600" cy="1944687"/>
          </a:xfrm>
          <a:prstGeom prst="roundRect">
            <a:avLst>
              <a:gd name="adj" fmla="val 16667"/>
            </a:avLst>
          </a:prstGeom>
          <a:solidFill>
            <a:schemeClr val="accent1">
              <a:lumMod val="2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en-US" altLang="en-US" sz="3200" b="0" i="0" u="none" strike="noStrike" kern="1200" cap="none" spc="0" normalizeH="0" baseline="0" noProof="0" dirty="0" smtClean="0">
                <a:ln>
                  <a:noFill/>
                </a:ln>
                <a:solidFill>
                  <a:srgbClr val="D9D8EC"/>
                </a:solidFill>
                <a:effectLst/>
                <a:uLnTx/>
                <a:uFillTx/>
                <a:latin typeface="Times New Roman" panose="02020603050405020304" pitchFamily="18" charset="0"/>
                <a:ea typeface="+mn-ea"/>
                <a:cs typeface="Times New Roman" panose="02020603050405020304" pitchFamily="18" charset="0"/>
              </a:rPr>
              <a:t> </a:t>
            </a:r>
            <a:endParaRPr kumimoji="0" lang="en-US" altLang="en-US" sz="3200" b="0" i="0" u="none" strike="noStrike" kern="1200" cap="none" spc="0" normalizeH="0" baseline="0" noProof="0" dirty="0" smtClean="0">
              <a:ln>
                <a:noFill/>
              </a:ln>
              <a:solidFill>
                <a:srgbClr val="D9D8EC"/>
              </a:solidFill>
              <a:effectLst/>
              <a:uLnTx/>
              <a:uFillTx/>
              <a:latin typeface="Times New Roman" panose="02020603050405020304" pitchFamily="18" charset="0"/>
              <a:ea typeface="+mn-ea"/>
              <a:cs typeface="Times New Roman" panose="02020603050405020304" pitchFamily="18" charset="0"/>
            </a:endParaRPr>
          </a:p>
          <a:p>
            <a:pPr lvl="0" algn="ctr" eaLnBrk="1" hangingPunct="1">
              <a:spcBef>
                <a:spcPct val="0"/>
              </a:spcBef>
              <a:buClrTx/>
              <a:buNone/>
              <a:defRPr/>
            </a:pPr>
            <a:r>
              <a:rPr lang="en-US" b="1">
                <a:latin typeface="Times New Roman" panose="02020603050405020304" pitchFamily="18" charset="0"/>
                <a:sym typeface="+mn-ea"/>
              </a:rPr>
              <a:t> </a:t>
            </a:r>
            <a:r>
              <a:rPr lang="en-US">
                <a:solidFill>
                  <a:schemeClr val="bg1"/>
                </a:solidFill>
                <a:latin typeface="Times New Roman" panose="02020603050405020304" pitchFamily="18" charset="0"/>
                <a:sym typeface="+mn-ea"/>
              </a:rPr>
              <a:t>Những chú ý an toàn khi sử dụng máy ma</a:t>
            </a:r>
            <a:r>
              <a:rPr lang="en-US">
                <a:latin typeface="Times New Roman" panose="02020603050405020304" pitchFamily="18" charset="0"/>
                <a:sym typeface="+mn-ea"/>
              </a:rPr>
              <a:t>y là</a:t>
            </a:r>
            <a:r>
              <a:rPr kumimoji="0" lang="en-US" altLang="en-US" sz="3200" b="0" i="0" u="none" strike="noStrike" kern="1200" cap="none" spc="0" normalizeH="0" baseline="0" noProof="0" dirty="0" smtClean="0">
                <a:ln>
                  <a:noFill/>
                </a:ln>
                <a:solidFill>
                  <a:schemeClr val="bg1"/>
                </a:solidFill>
                <a:effectLst/>
                <a:uLnTx/>
                <a:uFillTx/>
                <a:latin typeface="Times New Roman" panose="02020603050405020304" pitchFamily="18" charset="0"/>
                <a:ea typeface="+mn-ea"/>
                <a:cs typeface="Times New Roman" panose="02020603050405020304" pitchFamily="18" charset="0"/>
              </a:rPr>
              <a:t>.</a:t>
            </a:r>
            <a:r>
              <a:rPr kumimoji="0" lang="en-US" altLang="en-US" sz="3200" b="0" i="0" u="none" strike="noStrike" kern="1200" cap="none" spc="0" normalizeH="0" baseline="0" noProof="0" dirty="0" smtClean="0">
                <a:ln>
                  <a:noFill/>
                </a:ln>
                <a:solidFill>
                  <a:srgbClr val="D9D8EC"/>
                </a:solidFill>
                <a:effectLst/>
                <a:uLnTx/>
                <a:uFillTx/>
                <a:latin typeface="Times New Roman" panose="02020603050405020304" pitchFamily="18" charset="0"/>
                <a:ea typeface="+mn-ea"/>
                <a:cs typeface="Times New Roman" panose="02020603050405020304" pitchFamily="18" charset="0"/>
              </a:rPr>
              <a:t>.. ..</a:t>
            </a:r>
            <a:r>
              <a:rPr kumimoji="0" lang="en-US" altLang="en-US" sz="3200" b="0" i="0" u="none" strike="noStrike" kern="1200" cap="none" spc="0" normalizeH="0" baseline="0" noProof="0" dirty="0" smtClean="0">
                <a:ln>
                  <a:noFill/>
                </a:ln>
                <a:solidFill>
                  <a:srgbClr val="D9D8EC"/>
                </a:solidFill>
                <a:effectLst/>
                <a:uLnTx/>
                <a:uFillTx/>
                <a:latin typeface="VNI-Times" pitchFamily="2" charset="0"/>
                <a:ea typeface="+mn-ea"/>
                <a:cs typeface="Arial" panose="020B0604020202020204" pitchFamily="34" charset="0"/>
              </a:rPr>
              <a:t>. ... ...</a:t>
            </a:r>
            <a:endParaRPr kumimoji="0" lang="en-US" altLang="en-US" sz="3200" b="1" i="0" u="none" strike="noStrike" kern="1200" cap="none" spc="0" normalizeH="0" baseline="0" noProof="0" dirty="0" smtClean="0">
              <a:ln>
                <a:noFill/>
              </a:ln>
              <a:solidFill>
                <a:srgbClr val="D9D8EC"/>
              </a:solidFill>
              <a:effectLst/>
              <a:uLnTx/>
              <a:uFillTx/>
              <a:latin typeface="VNI-Times" pitchFamily="2" charset="0"/>
              <a:ea typeface="+mn-ea"/>
              <a:cs typeface="Arial" panose="020B0604020202020204" pitchFamily="34" charset="0"/>
            </a:endParaRPr>
          </a:p>
        </p:txBody>
      </p:sp>
      <p:pic>
        <p:nvPicPr>
          <p:cNvPr id="84996" name="Picture 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20574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ounded Rectangle 7"/>
          <p:cNvSpPr>
            <a:spLocks noChangeArrowheads="1"/>
          </p:cNvSpPr>
          <p:nvPr/>
        </p:nvSpPr>
        <p:spPr bwMode="auto">
          <a:xfrm>
            <a:off x="304800" y="2209800"/>
            <a:ext cx="8839200" cy="838200"/>
          </a:xfrm>
          <a:prstGeom prst="roundRect">
            <a:avLst>
              <a:gd name="adj" fmla="val 16667"/>
            </a:avLst>
          </a:prstGeom>
          <a:solidFill>
            <a:schemeClr val="accent2"/>
          </a:solidFill>
          <a:ln>
            <a:noFill/>
          </a:ln>
          <a:extLst>
            <a:ext uri="{91240B29-F687-4F45-9708-019B960494DF}">
              <a14:hiddenLine xmlns:a14="http://schemas.microsoft.com/office/drawing/2010/main" w="25400">
                <a:solidFill>
                  <a:srgbClr val="000000"/>
                </a:solidFill>
                <a:round/>
              </a14:hiddenLine>
            </a:ext>
          </a:extLst>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pPr>
            <a:r>
              <a:rPr kumimoji="0" lang="en-US" altLang="en-US" sz="3200" b="1" i="0" u="none" strike="noStrike" kern="1200" cap="none" spc="0" normalizeH="0" baseline="0" noProof="0" dirty="0">
                <a:ln>
                  <a:noFill/>
                </a:ln>
                <a:solidFill>
                  <a:srgbClr val="000000"/>
                </a:solidFill>
                <a:effectLst/>
                <a:uLnTx/>
                <a:uFillTx/>
                <a:latin typeface="VNI-Times" pitchFamily="2" charset="0"/>
                <a:ea typeface="+mn-ea"/>
                <a:cs typeface="Arial" panose="020B0604020202020204" pitchFamily="34" charset="0"/>
              </a:rPr>
              <a:t>A</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r>
              <a:rPr lang="en-US">
                <a:latin typeface="Times New Roman" panose="02020603050405020304" pitchFamily="18" charset="0"/>
                <a:sym typeface="+mn-ea"/>
              </a:rPr>
              <a:t>Suốt quá trình máy hoạt động phải cẩn thận không đưa đầu, ngón tay, hay bất cứ vật gì lại gần   puly máy, đai thuyền, động cơ</a:t>
            </a:r>
            <a:r>
              <a:rPr lang="en-US">
                <a:latin typeface="Times New Roman" panose="02020603050405020304" pitchFamily="18" charset="0"/>
                <a:sym typeface="+mn-ea"/>
              </a:rPr>
              <a:t>  </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r>
              <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rPr>
              <a:t> </a:t>
            </a:r>
            <a:endParaRPr kumimoji="0" lang="en-US" altLang="en-US" sz="2800" b="1" i="0" u="none" strike="noStrike" kern="120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11" name="Rounded Rectangle 7"/>
          <p:cNvSpPr>
            <a:spLocks noChangeArrowheads="1"/>
          </p:cNvSpPr>
          <p:nvPr/>
        </p:nvSpPr>
        <p:spPr bwMode="auto">
          <a:xfrm>
            <a:off x="228600" y="3411973"/>
            <a:ext cx="8839200" cy="931427"/>
          </a:xfrm>
          <a:prstGeom prst="roundRect">
            <a:avLst>
              <a:gd name="adj" fmla="val 16667"/>
            </a:avLst>
          </a:prstGeom>
          <a:solidFill>
            <a:schemeClr val="accent5">
              <a:lumMod val="90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B. </a:t>
            </a:r>
            <a:r>
              <a:rPr lang="en-US">
                <a:latin typeface="Times New Roman" panose="02020603050405020304" pitchFamily="18" charset="0"/>
                <a:sym typeface="+mn-ea"/>
              </a:rPr>
              <a:t>Suốt quá trình máy hoạt động phải cẩn thận không đưa đầu vào máy</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endPar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12" name="Rounded Rectangle 7"/>
          <p:cNvSpPr>
            <a:spLocks noChangeArrowheads="1"/>
          </p:cNvSpPr>
          <p:nvPr/>
        </p:nvSpPr>
        <p:spPr bwMode="auto">
          <a:xfrm>
            <a:off x="311726" y="4724400"/>
            <a:ext cx="8832273" cy="7620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C. </a:t>
            </a:r>
            <a:r>
              <a:rPr lang="en-US">
                <a:latin typeface="Times New Roman" panose="02020603050405020304" pitchFamily="18" charset="0"/>
                <a:sym typeface="+mn-ea"/>
              </a:rPr>
              <a:t>Suốt quá trình máy hoạt động phải được lắp đặt thiết bị che chắn an toàn</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endPar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8" name="Rounded Rectangle 7"/>
          <p:cNvSpPr>
            <a:spLocks noChangeArrowheads="1"/>
          </p:cNvSpPr>
          <p:nvPr/>
        </p:nvSpPr>
        <p:spPr bwMode="auto">
          <a:xfrm>
            <a:off x="304685" y="5867400"/>
            <a:ext cx="8811490" cy="702827"/>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0"/>
              </a:spcBef>
              <a:buClrTx/>
              <a:buNone/>
              <a:defRPr/>
            </a:pPr>
            <a:endParaRPr kumimoji="0" lang="en-US" altLang="en-US" sz="2800" b="1" i="0" u="none" strike="noStrike" kern="1200" cap="none" spc="0" normalizeH="0" baseline="0" noProof="0" dirty="0" smtClean="0">
              <a:ln>
                <a:noFill/>
              </a:ln>
              <a:solidFill>
                <a:srgbClr val="000000"/>
              </a:solidFill>
              <a:effectLst/>
              <a:uLnTx/>
              <a:uFillTx/>
              <a:latin typeface="VNI-Times" pitchFamily="2" charset="0"/>
            </a:endParaRPr>
          </a:p>
          <a:p>
            <a:pPr algn="just" eaLnBrk="1" hangingPunct="1">
              <a:spcBef>
                <a:spcPct val="0"/>
              </a:spcBef>
              <a:buClrTx/>
              <a:buNone/>
              <a:defRPr/>
            </a:pPr>
            <a:endParaRPr lang="en-US" altLang="en-US" sz="2800" b="1" dirty="0">
              <a:solidFill>
                <a:srgbClr val="000000"/>
              </a:solidFill>
              <a:latin typeface="VNI-Times" pitchFamily="2" charset="0"/>
            </a:endParaRPr>
          </a:p>
          <a:p>
            <a:pPr algn="just" eaLnBrk="1" hangingPunct="1">
              <a:spcBef>
                <a:spcPct val="0"/>
              </a:spcBef>
              <a:buClrTx/>
              <a:buNone/>
              <a:defRPr/>
            </a:pPr>
            <a:endParaRPr kumimoji="0" lang="en-US" altLang="en-US" sz="2800" b="1" i="0" u="none" strike="noStrike" kern="1200" cap="none" spc="0" normalizeH="0" baseline="0" noProof="0" dirty="0" smtClean="0">
              <a:ln>
                <a:noFill/>
              </a:ln>
              <a:solidFill>
                <a:srgbClr val="000000"/>
              </a:solidFill>
              <a:effectLst/>
              <a:uLnTx/>
              <a:uFillTx/>
              <a:latin typeface="VNI-Times" pitchFamily="2" charset="0"/>
            </a:endParaRPr>
          </a:p>
          <a:p>
            <a:pPr algn="just" eaLnBrk="1" hangingPunct="1">
              <a:spcBef>
                <a:spcPct val="0"/>
              </a:spcBef>
              <a:buClrTx/>
              <a:buNone/>
              <a:defRPr/>
            </a:pPr>
            <a:endParaRPr kumimoji="0" lang="en-US" altLang="en-US" sz="2800" b="1" i="0" u="none" strike="noStrike" kern="1200" cap="none" spc="0" normalizeH="0" baseline="0" noProof="0" dirty="0" smtClean="0">
              <a:ln>
                <a:noFill/>
              </a:ln>
              <a:solidFill>
                <a:srgbClr val="000000"/>
              </a:solidFill>
              <a:effectLst/>
              <a:uLnTx/>
              <a:uFillTx/>
              <a:latin typeface="VNI-Times" pitchFamily="2" charset="0"/>
            </a:endParaRPr>
          </a:p>
          <a:p>
            <a:pPr algn="just" eaLnBrk="1" hangingPunct="1">
              <a:spcBef>
                <a:spcPct val="0"/>
              </a:spcBef>
              <a:buClrTx/>
              <a:buNone/>
              <a:defRPr/>
            </a:pPr>
            <a:endParaRPr kumimoji="0" lang="en-US" altLang="en-US" sz="2800" b="1" i="0" u="none" strike="noStrike" kern="1200" cap="none" spc="0" normalizeH="0" baseline="0" noProof="0" dirty="0" smtClean="0">
              <a:ln>
                <a:noFill/>
              </a:ln>
              <a:solidFill>
                <a:srgbClr val="000000"/>
              </a:solidFill>
              <a:effectLst/>
              <a:uLnTx/>
              <a:uFillTx/>
              <a:latin typeface="VNI-Times" pitchFamily="2" charset="0"/>
            </a:endParaRPr>
          </a:p>
          <a:p>
            <a:pPr algn="just" eaLnBrk="1" hangingPunct="1">
              <a:spcBef>
                <a:spcPct val="0"/>
              </a:spcBef>
              <a:buClrTx/>
              <a:buNone/>
              <a:defRPr/>
            </a:pPr>
            <a:endParaRPr kumimoji="0" lang="en-US" altLang="en-US" sz="2800" b="1" i="0" u="none" strike="noStrike" kern="1200" cap="none" spc="0" normalizeH="0" baseline="0" noProof="0" dirty="0" smtClean="0">
              <a:ln>
                <a:noFill/>
              </a:ln>
              <a:solidFill>
                <a:srgbClr val="000000"/>
              </a:solidFill>
              <a:effectLst/>
              <a:uLnTx/>
              <a:uFillTx/>
              <a:latin typeface="VNI-Times" pitchFamily="2" charset="0"/>
            </a:endParaRPr>
          </a:p>
          <a:p>
            <a:pPr algn="just" eaLnBrk="1" hangingPunct="1">
              <a:spcBef>
                <a:spcPct val="0"/>
              </a:spcBef>
              <a:buClrTx/>
              <a:buNone/>
              <a:defRPr/>
            </a:pP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D. </a:t>
            </a:r>
            <a:r>
              <a:rPr lang="en-US" sz="2800">
                <a:latin typeface="Times New Roman" panose="02020603050405020304" pitchFamily="18" charset="0"/>
                <a:sym typeface="+mn-ea"/>
              </a:rPr>
              <a:t>Cả 3 câu A, B, C đều đúng</a:t>
            </a:r>
            <a:endParaRPr lang="en-US" sz="2800"/>
          </a:p>
          <a:p>
            <a:pPr algn="just" eaLnBrk="1" hangingPunct="1">
              <a:spcBef>
                <a:spcPct val="0"/>
              </a:spcBef>
              <a:buClrTx/>
              <a:buNone/>
              <a:defRPr/>
            </a:pP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 </a:t>
            </a:r>
            <a:endParaRPr lang="en-US" sz="2800"/>
          </a:p>
          <a:p>
            <a:pPr algn="just" eaLnBrk="1" hangingPunct="1">
              <a:spcBef>
                <a:spcPct val="0"/>
              </a:spcBef>
              <a:buClrTx/>
              <a:buNone/>
              <a:defRPr/>
            </a:pPr>
            <a:r>
              <a:rPr lang="en-US" sz="2800">
                <a:latin typeface="Times New Roman" panose="02020603050405020304" pitchFamily="18" charset="0"/>
                <a:sym typeface="+mn-ea"/>
              </a:rPr>
              <a:t> </a:t>
            </a:r>
            <a:endParaRPr lang="en-US" sz="2800"/>
          </a:p>
          <a:p>
            <a:pPr algn="just" eaLnBrk="1" hangingPunct="1">
              <a:spcBef>
                <a:spcPct val="0"/>
              </a:spcBef>
              <a:buClrTx/>
              <a:buNone/>
              <a:defRPr/>
            </a:pPr>
            <a:endParaRPr lang="en-US" sz="2800"/>
          </a:p>
          <a:p>
            <a:pPr algn="just" eaLnBrk="1" hangingPunct="1">
              <a:spcBef>
                <a:spcPct val="0"/>
              </a:spcBef>
              <a:buClrTx/>
              <a:buNone/>
              <a:defRPr/>
            </a:pP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 </a:t>
            </a:r>
            <a:r>
              <a:rPr lang="en-US" sz="2800" dirty="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algn="just" eaLnBrk="1" hangingPunct="1">
              <a:spcBef>
                <a:spcPct val="0"/>
              </a:spcBef>
              <a:buClrTx/>
              <a:buNone/>
              <a:defRPr/>
            </a:pP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  </a:t>
            </a:r>
            <a:r>
              <a:rPr lang="en-US" sz="2800" dirty="0" smtClean="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marL="0" marR="0" lvl="0" indent="0" algn="just"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endParaRPr kumimoji="0" lang="en-US" altLang="en-US" sz="3200" b="1"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73731"/>
                                        </p:tgtEl>
                                        <p:attrNameLst>
                                          <p:attrName>style.visibility</p:attrName>
                                        </p:attrNameLst>
                                      </p:cBhvr>
                                      <p:to>
                                        <p:strVal val="visible"/>
                                      </p:to>
                                    </p:set>
                                    <p:animEffect transition="in" filter="fade">
                                      <p:cBhvr>
                                        <p:cTn id="7" dur="2000"/>
                                        <p:tgtEl>
                                          <p:spTgt spid="73731"/>
                                        </p:tgtEl>
                                      </p:cBhvr>
                                    </p:animEffect>
                                    <p:anim calcmode="lin" valueType="num">
                                      <p:cBhvr>
                                        <p:cTn id="8" dur="2000" fill="hold"/>
                                        <p:tgtEl>
                                          <p:spTgt spid="73731"/>
                                        </p:tgtEl>
                                        <p:attrNameLst>
                                          <p:attrName>ppt_w</p:attrName>
                                        </p:attrNameLst>
                                      </p:cBhvr>
                                      <p:tavLst>
                                        <p:tav tm="0" fmla="#ppt_w*sin(2.5*pi*$)">
                                          <p:val>
                                            <p:fltVal val="0"/>
                                          </p:val>
                                        </p:tav>
                                        <p:tav tm="100000">
                                          <p:val>
                                            <p:fltVal val="1"/>
                                          </p:val>
                                        </p:tav>
                                      </p:tavLst>
                                    </p:anim>
                                    <p:anim calcmode="lin" valueType="num">
                                      <p:cBhvr>
                                        <p:cTn id="9" dur="2000" fill="hold"/>
                                        <p:tgtEl>
                                          <p:spTgt spid="73731"/>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circle(in)">
                                      <p:cBhvr>
                                        <p:cTn id="14" dur="2000"/>
                                        <p:tgtEl>
                                          <p:spTgt spid="10"/>
                                        </p:tgtEl>
                                      </p:cBhvr>
                                    </p:animEffect>
                                  </p:childTnLst>
                                </p:cTn>
                              </p:par>
                            </p:childTnLst>
                          </p:cTn>
                        </p:par>
                        <p:par>
                          <p:cTn id="15" fill="hold">
                            <p:stCondLst>
                              <p:cond delay="2000"/>
                            </p:stCondLst>
                            <p:childTnLst>
                              <p:par>
                                <p:cTn id="16" presetID="6" presetClass="entr" presetSubtype="16"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circle(in)">
                                      <p:cBhvr>
                                        <p:cTn id="18" dur="2000"/>
                                        <p:tgtEl>
                                          <p:spTgt spid="11"/>
                                        </p:tgtEl>
                                      </p:cBhvr>
                                    </p:animEffect>
                                  </p:childTnLst>
                                </p:cTn>
                              </p:par>
                            </p:childTnLst>
                          </p:cTn>
                        </p:par>
                        <p:par>
                          <p:cTn id="19" fill="hold">
                            <p:stCondLst>
                              <p:cond delay="4000"/>
                            </p:stCondLst>
                            <p:childTnLst>
                              <p:par>
                                <p:cTn id="20" presetID="6" presetClass="entr" presetSubtype="16"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2000"/>
                                        <p:tgtEl>
                                          <p:spTgt spid="12"/>
                                        </p:tgtEl>
                                      </p:cBhvr>
                                    </p:animEffect>
                                  </p:childTnLst>
                                </p:cTn>
                              </p:par>
                            </p:childTnLst>
                          </p:cTn>
                        </p:par>
                        <p:par>
                          <p:cTn id="23" fill="hold">
                            <p:stCondLst>
                              <p:cond delay="6000"/>
                            </p:stCondLst>
                            <p:childTnLst>
                              <p:par>
                                <p:cTn id="24" presetID="6" presetClass="entr" presetSubtype="16"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circle(in)">
                                      <p:cBhvr>
                                        <p:cTn id="26"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bldLvl="0" animBg="1"/>
      <p:bldP spid="10" grpId="0" bldLvl="0" animBg="1"/>
      <p:bldP spid="11" grpId="0" bldLvl="0" animBg="1"/>
      <p:bldP spid="12" grpId="0" bldLvl="0" animBg="1"/>
      <p:bldP spid="8"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73731" name="Rounded Rectangle 7"/>
          <p:cNvSpPr>
            <a:spLocks noChangeArrowheads="1"/>
          </p:cNvSpPr>
          <p:nvPr/>
        </p:nvSpPr>
        <p:spPr bwMode="auto">
          <a:xfrm>
            <a:off x="2057400" y="36513"/>
            <a:ext cx="7086600" cy="1944687"/>
          </a:xfrm>
          <a:prstGeom prst="roundRect">
            <a:avLst>
              <a:gd name="adj" fmla="val 16667"/>
            </a:avLst>
          </a:prstGeom>
          <a:solidFill>
            <a:schemeClr val="accent1">
              <a:lumMod val="2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en-US" altLang="en-US" sz="3200" b="0" i="0" u="none" strike="noStrike" kern="1200" cap="none" spc="0" normalizeH="0" baseline="0" noProof="0" dirty="0" smtClean="0">
                <a:ln>
                  <a:noFill/>
                </a:ln>
                <a:solidFill>
                  <a:srgbClr val="D9D8EC"/>
                </a:solidFill>
                <a:effectLst/>
                <a:uLnTx/>
                <a:uFillTx/>
                <a:latin typeface="Times New Roman" panose="02020603050405020304" pitchFamily="18" charset="0"/>
                <a:ea typeface="+mn-ea"/>
                <a:cs typeface="Times New Roman" panose="02020603050405020304" pitchFamily="18" charset="0"/>
              </a:rPr>
              <a:t> </a:t>
            </a:r>
            <a:endParaRPr kumimoji="0" lang="en-US" altLang="en-US" sz="3200" b="0" i="0" u="none" strike="noStrike" kern="1200" cap="none" spc="0" normalizeH="0" baseline="0" noProof="0" dirty="0" smtClean="0">
              <a:ln>
                <a:noFill/>
              </a:ln>
              <a:solidFill>
                <a:srgbClr val="D9D8EC"/>
              </a:solidFill>
              <a:effectLst/>
              <a:uLnTx/>
              <a:uFillTx/>
              <a:latin typeface="Times New Roman" panose="02020603050405020304" pitchFamily="18" charset="0"/>
              <a:ea typeface="+mn-ea"/>
              <a:cs typeface="Times New Roman" panose="02020603050405020304" pitchFamily="18" charset="0"/>
            </a:endParaRPr>
          </a:p>
          <a:p>
            <a:pPr lvl="0" algn="ctr" eaLnBrk="1" hangingPunct="1">
              <a:spcBef>
                <a:spcPct val="0"/>
              </a:spcBef>
              <a:buClrTx/>
              <a:buNone/>
              <a:defRPr/>
            </a:pPr>
            <a:r>
              <a:rPr lang="en-US" b="1">
                <a:latin typeface="Times New Roman" panose="02020603050405020304" pitchFamily="18" charset="0"/>
                <a:sym typeface="+mn-ea"/>
              </a:rPr>
              <a:t> </a:t>
            </a:r>
            <a:r>
              <a:rPr lang="en-US">
                <a:solidFill>
                  <a:schemeClr val="bg1"/>
                </a:solidFill>
                <a:latin typeface="Times New Roman" panose="02020603050405020304" pitchFamily="18" charset="0"/>
                <a:sym typeface="+mn-ea"/>
              </a:rPr>
              <a:t>Những vi phạm an toàn lao động khi sử dụng máy may là</a:t>
            </a:r>
            <a:r>
              <a:rPr kumimoji="0" lang="en-US" altLang="en-US" sz="3200" b="0" i="0" u="none" strike="noStrike" kern="1200" cap="none" spc="0" normalizeH="0" baseline="0" noProof="0" dirty="0" smtClean="0">
                <a:ln>
                  <a:noFill/>
                </a:ln>
                <a:solidFill>
                  <a:schemeClr val="bg1"/>
                </a:solidFill>
                <a:effectLst/>
                <a:uLnTx/>
                <a:uFillTx/>
                <a:latin typeface="Times New Roman" panose="02020603050405020304" pitchFamily="18" charset="0"/>
                <a:ea typeface="+mn-ea"/>
                <a:cs typeface="Times New Roman" panose="02020603050405020304" pitchFamily="18" charset="0"/>
              </a:rPr>
              <a:t>.</a:t>
            </a:r>
            <a:r>
              <a:rPr kumimoji="0" lang="en-US" altLang="en-US" sz="3200" b="0" i="0" u="none" strike="noStrike" kern="1200" cap="none" spc="0" normalizeH="0" baseline="0" noProof="0" dirty="0" smtClean="0">
                <a:ln>
                  <a:noFill/>
                </a:ln>
                <a:solidFill>
                  <a:srgbClr val="D9D8EC"/>
                </a:solidFill>
                <a:effectLst/>
                <a:uLnTx/>
                <a:uFillTx/>
                <a:latin typeface="Times New Roman" panose="02020603050405020304" pitchFamily="18" charset="0"/>
                <a:ea typeface="+mn-ea"/>
                <a:cs typeface="Times New Roman" panose="02020603050405020304" pitchFamily="18" charset="0"/>
              </a:rPr>
              <a:t>.. ..</a:t>
            </a:r>
            <a:r>
              <a:rPr kumimoji="0" lang="en-US" altLang="en-US" sz="3200" b="0" i="0" u="none" strike="noStrike" kern="1200" cap="none" spc="0" normalizeH="0" baseline="0" noProof="0" dirty="0" smtClean="0">
                <a:ln>
                  <a:noFill/>
                </a:ln>
                <a:solidFill>
                  <a:srgbClr val="D9D8EC"/>
                </a:solidFill>
                <a:effectLst/>
                <a:uLnTx/>
                <a:uFillTx/>
                <a:latin typeface="VNI-Times" pitchFamily="2" charset="0"/>
                <a:ea typeface="+mn-ea"/>
                <a:cs typeface="Arial" panose="020B0604020202020204" pitchFamily="34" charset="0"/>
              </a:rPr>
              <a:t>. ... ...</a:t>
            </a:r>
            <a:endParaRPr kumimoji="0" lang="en-US" altLang="en-US" sz="3200" b="1" i="0" u="none" strike="noStrike" kern="1200" cap="none" spc="0" normalizeH="0" baseline="0" noProof="0" dirty="0" smtClean="0">
              <a:ln>
                <a:noFill/>
              </a:ln>
              <a:solidFill>
                <a:srgbClr val="D9D8EC"/>
              </a:solidFill>
              <a:effectLst/>
              <a:uLnTx/>
              <a:uFillTx/>
              <a:latin typeface="VNI-Times" pitchFamily="2" charset="0"/>
              <a:ea typeface="+mn-ea"/>
              <a:cs typeface="Arial" panose="020B0604020202020204" pitchFamily="34" charset="0"/>
            </a:endParaRPr>
          </a:p>
        </p:txBody>
      </p:sp>
      <p:pic>
        <p:nvPicPr>
          <p:cNvPr id="84996" name="Picture 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20574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ounded Rectangle 7"/>
          <p:cNvSpPr>
            <a:spLocks noChangeArrowheads="1"/>
          </p:cNvSpPr>
          <p:nvPr/>
        </p:nvSpPr>
        <p:spPr bwMode="auto">
          <a:xfrm>
            <a:off x="304800" y="2209800"/>
            <a:ext cx="8839200" cy="838200"/>
          </a:xfrm>
          <a:prstGeom prst="roundRect">
            <a:avLst>
              <a:gd name="adj" fmla="val 16667"/>
            </a:avLst>
          </a:prstGeom>
          <a:solidFill>
            <a:schemeClr val="accent2"/>
          </a:solidFill>
          <a:ln>
            <a:noFill/>
          </a:ln>
          <a:extLst>
            <a:ext uri="{91240B29-F687-4F45-9708-019B960494DF}">
              <a14:hiddenLine xmlns:a14="http://schemas.microsoft.com/office/drawing/2010/main" w="25400">
                <a:solidFill>
                  <a:srgbClr val="000000"/>
                </a:solidFill>
                <a:round/>
              </a14:hiddenLine>
            </a:ext>
          </a:extLst>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pPr>
            <a:r>
              <a:rPr kumimoji="0" lang="en-US" altLang="en-US" sz="3200" b="1" i="0" u="none" strike="noStrike" kern="1200" cap="none" spc="0" normalizeH="0" baseline="0" noProof="0" dirty="0">
                <a:ln>
                  <a:noFill/>
                </a:ln>
                <a:solidFill>
                  <a:srgbClr val="000000"/>
                </a:solidFill>
                <a:effectLst/>
                <a:uLnTx/>
                <a:uFillTx/>
                <a:latin typeface="VNI-Times" pitchFamily="2" charset="0"/>
                <a:ea typeface="+mn-ea"/>
                <a:cs typeface="Arial" panose="020B0604020202020204" pitchFamily="34" charset="0"/>
              </a:rPr>
              <a:t>A</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r>
              <a:rPr lang="en-US">
                <a:latin typeface="Times New Roman" panose="02020603050405020304" pitchFamily="18" charset="0"/>
                <a:sym typeface="+mn-ea"/>
              </a:rPr>
              <a:t> </a:t>
            </a:r>
            <a:r>
              <a:rPr lang="en-US">
                <a:latin typeface="Times New Roman" panose="02020603050405020304" pitchFamily="18" charset="0"/>
                <a:sym typeface="+mn-ea"/>
              </a:rPr>
              <a:t>Không nhấn nút OFF khi rời khỏi máy</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r>
              <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rPr>
              <a:t> </a:t>
            </a:r>
            <a:endParaRPr kumimoji="0" lang="en-US" altLang="en-US" sz="2800" b="1" i="0" u="none" strike="noStrike" kern="120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11" name="Rounded Rectangle 7"/>
          <p:cNvSpPr>
            <a:spLocks noChangeArrowheads="1"/>
          </p:cNvSpPr>
          <p:nvPr/>
        </p:nvSpPr>
        <p:spPr bwMode="auto">
          <a:xfrm>
            <a:off x="228600" y="3411973"/>
            <a:ext cx="8839200" cy="931427"/>
          </a:xfrm>
          <a:prstGeom prst="roundRect">
            <a:avLst>
              <a:gd name="adj" fmla="val 16667"/>
            </a:avLst>
          </a:prstGeom>
          <a:solidFill>
            <a:schemeClr val="accent5">
              <a:lumMod val="90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B.  </a:t>
            </a:r>
            <a:r>
              <a:rPr lang="en-US">
                <a:latin typeface="Times New Roman" panose="02020603050405020304" pitchFamily="18" charset="0"/>
                <a:sym typeface="+mn-ea"/>
              </a:rPr>
              <a:t>Sử dụng trang thiết bị bảo hộ khi làm việc</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endPar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12" name="Rounded Rectangle 7"/>
          <p:cNvSpPr>
            <a:spLocks noChangeArrowheads="1"/>
          </p:cNvSpPr>
          <p:nvPr/>
        </p:nvSpPr>
        <p:spPr bwMode="auto">
          <a:xfrm>
            <a:off x="311726" y="4724400"/>
            <a:ext cx="8832273" cy="7620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C. </a:t>
            </a:r>
            <a:r>
              <a:rPr lang="en-US">
                <a:latin typeface="Times New Roman" panose="02020603050405020304" pitchFamily="18" charset="0"/>
                <a:sym typeface="+mn-ea"/>
              </a:rPr>
              <a:t>Để ngón tay vào trong đáp che cò giật chỉ khi máy đang hoạt động</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endPar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8" name="Rounded Rectangle 7"/>
          <p:cNvSpPr>
            <a:spLocks noChangeArrowheads="1"/>
          </p:cNvSpPr>
          <p:nvPr/>
        </p:nvSpPr>
        <p:spPr bwMode="auto">
          <a:xfrm>
            <a:off x="256425" y="5867400"/>
            <a:ext cx="8811490" cy="702827"/>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0"/>
              </a:spcBef>
              <a:buClrTx/>
              <a:buNone/>
              <a:defRPr/>
            </a:pPr>
            <a:endParaRPr kumimoji="0" lang="en-US" altLang="en-US" sz="2800" b="1" i="0" u="none" strike="noStrike" kern="1200" cap="none" spc="0" normalizeH="0" baseline="0" noProof="0" dirty="0" smtClean="0">
              <a:ln>
                <a:noFill/>
              </a:ln>
              <a:solidFill>
                <a:srgbClr val="000000"/>
              </a:solidFill>
              <a:effectLst/>
              <a:uLnTx/>
              <a:uFillTx/>
              <a:latin typeface="VNI-Times" pitchFamily="2" charset="0"/>
            </a:endParaRPr>
          </a:p>
          <a:p>
            <a:pPr algn="just" eaLnBrk="1" hangingPunct="1">
              <a:spcBef>
                <a:spcPct val="0"/>
              </a:spcBef>
              <a:buClrTx/>
              <a:buNone/>
              <a:defRPr/>
            </a:pPr>
            <a:endParaRPr lang="en-US" altLang="en-US" sz="2800" b="1" dirty="0">
              <a:solidFill>
                <a:srgbClr val="000000"/>
              </a:solidFill>
              <a:latin typeface="VNI-Times" pitchFamily="2" charset="0"/>
            </a:endParaRPr>
          </a:p>
          <a:p>
            <a:pPr algn="just" eaLnBrk="1" hangingPunct="1">
              <a:spcBef>
                <a:spcPct val="0"/>
              </a:spcBef>
              <a:buClrTx/>
              <a:buNone/>
              <a:defRPr/>
            </a:pPr>
            <a:endParaRPr kumimoji="0" lang="en-US" altLang="en-US" sz="2800" b="1" i="0" u="none" strike="noStrike" kern="1200" cap="none" spc="0" normalizeH="0" baseline="0" noProof="0" dirty="0" smtClean="0">
              <a:ln>
                <a:noFill/>
              </a:ln>
              <a:solidFill>
                <a:srgbClr val="000000"/>
              </a:solidFill>
              <a:effectLst/>
              <a:uLnTx/>
              <a:uFillTx/>
              <a:latin typeface="VNI-Times" pitchFamily="2" charset="0"/>
            </a:endParaRPr>
          </a:p>
          <a:p>
            <a:pPr algn="just" eaLnBrk="1" hangingPunct="1">
              <a:spcBef>
                <a:spcPct val="0"/>
              </a:spcBef>
              <a:buClrTx/>
              <a:buNone/>
              <a:defRPr/>
            </a:pPr>
            <a:endParaRPr kumimoji="0" lang="en-US" altLang="en-US" sz="2800" b="1" i="0" u="none" strike="noStrike" kern="1200" cap="none" spc="0" normalizeH="0" baseline="0" noProof="0" dirty="0" smtClean="0">
              <a:ln>
                <a:noFill/>
              </a:ln>
              <a:solidFill>
                <a:srgbClr val="000000"/>
              </a:solidFill>
              <a:effectLst/>
              <a:uLnTx/>
              <a:uFillTx/>
              <a:latin typeface="VNI-Times" pitchFamily="2" charset="0"/>
            </a:endParaRPr>
          </a:p>
          <a:p>
            <a:pPr algn="just" eaLnBrk="1" hangingPunct="1">
              <a:spcBef>
                <a:spcPct val="0"/>
              </a:spcBef>
              <a:buClrTx/>
              <a:buNone/>
              <a:defRPr/>
            </a:pPr>
            <a:endParaRPr kumimoji="0" lang="en-US" altLang="en-US" sz="2800" b="1" i="0" u="none" strike="noStrike" kern="1200" cap="none" spc="0" normalizeH="0" baseline="0" noProof="0" dirty="0" smtClean="0">
              <a:ln>
                <a:noFill/>
              </a:ln>
              <a:solidFill>
                <a:srgbClr val="000000"/>
              </a:solidFill>
              <a:effectLst/>
              <a:uLnTx/>
              <a:uFillTx/>
              <a:latin typeface="VNI-Times" pitchFamily="2" charset="0"/>
            </a:endParaRPr>
          </a:p>
          <a:p>
            <a:pPr algn="just" eaLnBrk="1" hangingPunct="1">
              <a:spcBef>
                <a:spcPct val="0"/>
              </a:spcBef>
              <a:buClrTx/>
              <a:buNone/>
              <a:defRPr/>
            </a:pPr>
            <a:endParaRPr kumimoji="0" lang="en-US" altLang="en-US" sz="2800" b="1" i="0" u="none" strike="noStrike" kern="1200" cap="none" spc="0" normalizeH="0" baseline="0" noProof="0" dirty="0" smtClean="0">
              <a:ln>
                <a:noFill/>
              </a:ln>
              <a:solidFill>
                <a:srgbClr val="000000"/>
              </a:solidFill>
              <a:effectLst/>
              <a:uLnTx/>
              <a:uFillTx/>
              <a:latin typeface="VNI-Times" pitchFamily="2" charset="0"/>
            </a:endParaRPr>
          </a:p>
          <a:p>
            <a:pPr algn="just" eaLnBrk="1" hangingPunct="1">
              <a:spcBef>
                <a:spcPct val="0"/>
              </a:spcBef>
              <a:buClrTx/>
              <a:buNone/>
              <a:defRPr/>
            </a:pPr>
            <a:endParaRPr kumimoji="0" lang="en-US" altLang="en-US" sz="2800" b="1" i="0" u="none" strike="noStrike" kern="1200" cap="none" spc="0" normalizeH="0" baseline="0" noProof="0" dirty="0" smtClean="0">
              <a:ln>
                <a:noFill/>
              </a:ln>
              <a:solidFill>
                <a:srgbClr val="000000"/>
              </a:solidFill>
              <a:effectLst/>
              <a:uLnTx/>
              <a:uFillTx/>
              <a:latin typeface="VNI-Times" pitchFamily="2" charset="0"/>
            </a:endParaRPr>
          </a:p>
          <a:p>
            <a:pPr algn="just" eaLnBrk="1" hangingPunct="1">
              <a:spcBef>
                <a:spcPct val="0"/>
              </a:spcBef>
              <a:buClrTx/>
              <a:buNone/>
              <a:defRPr/>
            </a:pP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D. </a:t>
            </a:r>
            <a:r>
              <a:rPr lang="en-US" sz="2800">
                <a:latin typeface="Times New Roman" panose="02020603050405020304" pitchFamily="18" charset="0"/>
                <a:sym typeface="+mn-ea"/>
              </a:rPr>
              <a:t> Đáp án A và C đúng</a:t>
            </a:r>
            <a:endParaRPr lang="en-US" sz="2800"/>
          </a:p>
          <a:p>
            <a:pPr algn="just" eaLnBrk="1" hangingPunct="1">
              <a:spcBef>
                <a:spcPct val="0"/>
              </a:spcBef>
              <a:buClrTx/>
              <a:buNone/>
              <a:defRPr/>
            </a:pPr>
            <a:endParaRPr lang="en-US" sz="2800"/>
          </a:p>
          <a:p>
            <a:pPr algn="just" eaLnBrk="1" hangingPunct="1">
              <a:spcBef>
                <a:spcPct val="0"/>
              </a:spcBef>
              <a:buClrTx/>
              <a:buNone/>
              <a:defRPr/>
            </a:pP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 </a:t>
            </a:r>
            <a:endParaRPr lang="en-US" sz="2800"/>
          </a:p>
          <a:p>
            <a:pPr algn="just" eaLnBrk="1" hangingPunct="1">
              <a:spcBef>
                <a:spcPct val="0"/>
              </a:spcBef>
              <a:buClrTx/>
              <a:buNone/>
              <a:defRPr/>
            </a:pPr>
            <a:r>
              <a:rPr lang="en-US" sz="2800">
                <a:latin typeface="Times New Roman" panose="02020603050405020304" pitchFamily="18" charset="0"/>
                <a:sym typeface="+mn-ea"/>
              </a:rPr>
              <a:t> </a:t>
            </a:r>
            <a:endParaRPr lang="en-US" sz="2800"/>
          </a:p>
          <a:p>
            <a:pPr algn="just" eaLnBrk="1" hangingPunct="1">
              <a:spcBef>
                <a:spcPct val="0"/>
              </a:spcBef>
              <a:buClrTx/>
              <a:buNone/>
              <a:defRPr/>
            </a:pPr>
            <a:endParaRPr lang="en-US" sz="2800"/>
          </a:p>
          <a:p>
            <a:pPr algn="just" eaLnBrk="1" hangingPunct="1">
              <a:spcBef>
                <a:spcPct val="0"/>
              </a:spcBef>
              <a:buClrTx/>
              <a:buNone/>
              <a:defRPr/>
            </a:pP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 </a:t>
            </a:r>
            <a:r>
              <a:rPr lang="en-US" sz="2800" dirty="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algn="just" eaLnBrk="1" hangingPunct="1">
              <a:spcBef>
                <a:spcPct val="0"/>
              </a:spcBef>
              <a:buClrTx/>
              <a:buNone/>
              <a:defRPr/>
            </a:pP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  </a:t>
            </a:r>
            <a:r>
              <a:rPr lang="en-US" sz="2800" dirty="0" smtClean="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marL="0" marR="0" lvl="0" indent="0" algn="just"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endParaRPr kumimoji="0" lang="en-US" altLang="en-US" sz="3200" b="1"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73731"/>
                                        </p:tgtEl>
                                        <p:attrNameLst>
                                          <p:attrName>style.visibility</p:attrName>
                                        </p:attrNameLst>
                                      </p:cBhvr>
                                      <p:to>
                                        <p:strVal val="visible"/>
                                      </p:to>
                                    </p:set>
                                    <p:animEffect transition="in" filter="fade">
                                      <p:cBhvr>
                                        <p:cTn id="7" dur="2000"/>
                                        <p:tgtEl>
                                          <p:spTgt spid="73731"/>
                                        </p:tgtEl>
                                      </p:cBhvr>
                                    </p:animEffect>
                                    <p:anim calcmode="lin" valueType="num">
                                      <p:cBhvr>
                                        <p:cTn id="8" dur="2000" fill="hold"/>
                                        <p:tgtEl>
                                          <p:spTgt spid="73731"/>
                                        </p:tgtEl>
                                        <p:attrNameLst>
                                          <p:attrName>ppt_w</p:attrName>
                                        </p:attrNameLst>
                                      </p:cBhvr>
                                      <p:tavLst>
                                        <p:tav tm="0" fmla="#ppt_w*sin(2.5*pi*$)">
                                          <p:val>
                                            <p:fltVal val="0"/>
                                          </p:val>
                                        </p:tav>
                                        <p:tav tm="100000">
                                          <p:val>
                                            <p:fltVal val="1"/>
                                          </p:val>
                                        </p:tav>
                                      </p:tavLst>
                                    </p:anim>
                                    <p:anim calcmode="lin" valueType="num">
                                      <p:cBhvr>
                                        <p:cTn id="9" dur="2000" fill="hold"/>
                                        <p:tgtEl>
                                          <p:spTgt spid="73731"/>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circle(in)">
                                      <p:cBhvr>
                                        <p:cTn id="14" dur="2000"/>
                                        <p:tgtEl>
                                          <p:spTgt spid="10"/>
                                        </p:tgtEl>
                                      </p:cBhvr>
                                    </p:animEffect>
                                  </p:childTnLst>
                                </p:cTn>
                              </p:par>
                            </p:childTnLst>
                          </p:cTn>
                        </p:par>
                        <p:par>
                          <p:cTn id="15" fill="hold">
                            <p:stCondLst>
                              <p:cond delay="2000"/>
                            </p:stCondLst>
                            <p:childTnLst>
                              <p:par>
                                <p:cTn id="16" presetID="6" presetClass="entr" presetSubtype="16"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circle(in)">
                                      <p:cBhvr>
                                        <p:cTn id="18" dur="2000"/>
                                        <p:tgtEl>
                                          <p:spTgt spid="11"/>
                                        </p:tgtEl>
                                      </p:cBhvr>
                                    </p:animEffect>
                                  </p:childTnLst>
                                </p:cTn>
                              </p:par>
                            </p:childTnLst>
                          </p:cTn>
                        </p:par>
                        <p:par>
                          <p:cTn id="19" fill="hold">
                            <p:stCondLst>
                              <p:cond delay="4000"/>
                            </p:stCondLst>
                            <p:childTnLst>
                              <p:par>
                                <p:cTn id="20" presetID="6" presetClass="entr" presetSubtype="16"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2000"/>
                                        <p:tgtEl>
                                          <p:spTgt spid="12"/>
                                        </p:tgtEl>
                                      </p:cBhvr>
                                    </p:animEffect>
                                  </p:childTnLst>
                                </p:cTn>
                              </p:par>
                            </p:childTnLst>
                          </p:cTn>
                        </p:par>
                        <p:par>
                          <p:cTn id="23" fill="hold">
                            <p:stCondLst>
                              <p:cond delay="6000"/>
                            </p:stCondLst>
                            <p:childTnLst>
                              <p:par>
                                <p:cTn id="24" presetID="6" presetClass="entr" presetSubtype="16"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circle(in)">
                                      <p:cBhvr>
                                        <p:cTn id="26"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bldLvl="0" animBg="1"/>
      <p:bldP spid="10" grpId="0" bldLvl="0" animBg="1"/>
      <p:bldP spid="11" grpId="0" bldLvl="0" animBg="1"/>
      <p:bldP spid="12" grpId="0" bldLvl="0" animBg="1"/>
      <p:bldP spid="8"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73731" name="Rounded Rectangle 7"/>
          <p:cNvSpPr>
            <a:spLocks noChangeArrowheads="1"/>
          </p:cNvSpPr>
          <p:nvPr/>
        </p:nvSpPr>
        <p:spPr bwMode="auto">
          <a:xfrm>
            <a:off x="2057400" y="36513"/>
            <a:ext cx="7086600" cy="1944687"/>
          </a:xfrm>
          <a:prstGeom prst="roundRect">
            <a:avLst>
              <a:gd name="adj" fmla="val 16667"/>
            </a:avLst>
          </a:prstGeom>
          <a:solidFill>
            <a:schemeClr val="accent1">
              <a:lumMod val="2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en-US" altLang="en-US" sz="3200" b="0" i="0" u="none" strike="noStrike" kern="1200" cap="none" spc="0" normalizeH="0" baseline="0" noProof="0" dirty="0" smtClean="0">
                <a:ln>
                  <a:noFill/>
                </a:ln>
                <a:solidFill>
                  <a:srgbClr val="D9D8EC"/>
                </a:solidFill>
                <a:effectLst/>
                <a:uLnTx/>
                <a:uFillTx/>
                <a:latin typeface="Times New Roman" panose="02020603050405020304" pitchFamily="18" charset="0"/>
                <a:ea typeface="+mn-ea"/>
                <a:cs typeface="Times New Roman" panose="02020603050405020304" pitchFamily="18" charset="0"/>
              </a:rPr>
              <a:t> </a:t>
            </a:r>
            <a:endParaRPr kumimoji="0" lang="en-US" altLang="en-US" sz="3200" b="0" i="0" u="none" strike="noStrike" kern="1200" cap="none" spc="0" normalizeH="0" baseline="0" noProof="0" dirty="0" smtClean="0">
              <a:ln>
                <a:noFill/>
              </a:ln>
              <a:solidFill>
                <a:srgbClr val="D9D8EC"/>
              </a:solidFill>
              <a:effectLst/>
              <a:uLnTx/>
              <a:uFillTx/>
              <a:latin typeface="Times New Roman" panose="02020603050405020304" pitchFamily="18" charset="0"/>
              <a:ea typeface="+mn-ea"/>
              <a:cs typeface="Times New Roman" panose="02020603050405020304" pitchFamily="18" charset="0"/>
            </a:endParaRPr>
          </a:p>
          <a:p>
            <a:pPr lvl="0" algn="ctr" eaLnBrk="1" hangingPunct="1">
              <a:spcBef>
                <a:spcPct val="0"/>
              </a:spcBef>
              <a:buClrTx/>
              <a:buNone/>
              <a:defRPr/>
            </a:pPr>
            <a:r>
              <a:rPr lang="en-US" b="1">
                <a:latin typeface="Times New Roman" panose="02020603050405020304" pitchFamily="18" charset="0"/>
                <a:sym typeface="+mn-ea"/>
              </a:rPr>
              <a:t> </a:t>
            </a:r>
            <a:r>
              <a:rPr lang="en-US">
                <a:solidFill>
                  <a:schemeClr val="bg1"/>
                </a:solidFill>
                <a:latin typeface="Times New Roman" panose="02020603050405020304" pitchFamily="18" charset="0"/>
                <a:sym typeface="+mn-ea"/>
              </a:rPr>
              <a:t>Các bộ phận an toàn trên máy may 1 kim</a:t>
            </a:r>
            <a:r>
              <a:rPr kumimoji="0" lang="en-US" altLang="en-US" sz="3200" b="0" i="0" u="none" strike="noStrike" kern="1200" cap="none" spc="0" normalizeH="0" baseline="0" noProof="0" dirty="0" smtClean="0">
                <a:ln>
                  <a:noFill/>
                </a:ln>
                <a:solidFill>
                  <a:schemeClr val="bg1"/>
                </a:solidFill>
                <a:effectLst/>
                <a:uLnTx/>
                <a:uFillTx/>
                <a:latin typeface="Times New Roman" panose="02020603050405020304" pitchFamily="18" charset="0"/>
                <a:ea typeface="+mn-ea"/>
                <a:cs typeface="Times New Roman" panose="02020603050405020304" pitchFamily="18" charset="0"/>
              </a:rPr>
              <a:t>.</a:t>
            </a:r>
            <a:r>
              <a:rPr kumimoji="0" lang="en-US" altLang="en-US" sz="3200" b="0" i="0" u="none" strike="noStrike" kern="1200" cap="none" spc="0" normalizeH="0" baseline="0" noProof="0" dirty="0" smtClean="0">
                <a:ln>
                  <a:noFill/>
                </a:ln>
                <a:solidFill>
                  <a:srgbClr val="D9D8EC"/>
                </a:solidFill>
                <a:effectLst/>
                <a:uLnTx/>
                <a:uFillTx/>
                <a:latin typeface="Times New Roman" panose="02020603050405020304" pitchFamily="18" charset="0"/>
                <a:ea typeface="+mn-ea"/>
                <a:cs typeface="Times New Roman" panose="02020603050405020304" pitchFamily="18" charset="0"/>
              </a:rPr>
              <a:t>.. ..</a:t>
            </a:r>
            <a:r>
              <a:rPr kumimoji="0" lang="en-US" altLang="en-US" sz="3200" b="0" i="0" u="none" strike="noStrike" kern="1200" cap="none" spc="0" normalizeH="0" baseline="0" noProof="0" dirty="0" smtClean="0">
                <a:ln>
                  <a:noFill/>
                </a:ln>
                <a:solidFill>
                  <a:srgbClr val="D9D8EC"/>
                </a:solidFill>
                <a:effectLst/>
                <a:uLnTx/>
                <a:uFillTx/>
                <a:latin typeface="VNI-Times" pitchFamily="2" charset="0"/>
                <a:ea typeface="+mn-ea"/>
                <a:cs typeface="Arial" panose="020B0604020202020204" pitchFamily="34" charset="0"/>
              </a:rPr>
              <a:t>. ... ...</a:t>
            </a:r>
            <a:endParaRPr kumimoji="0" lang="en-US" altLang="en-US" sz="3200" b="1" i="0" u="none" strike="noStrike" kern="1200" cap="none" spc="0" normalizeH="0" baseline="0" noProof="0" dirty="0" smtClean="0">
              <a:ln>
                <a:noFill/>
              </a:ln>
              <a:solidFill>
                <a:srgbClr val="D9D8EC"/>
              </a:solidFill>
              <a:effectLst/>
              <a:uLnTx/>
              <a:uFillTx/>
              <a:latin typeface="VNI-Times" pitchFamily="2" charset="0"/>
              <a:ea typeface="+mn-ea"/>
              <a:cs typeface="Arial" panose="020B0604020202020204" pitchFamily="34" charset="0"/>
            </a:endParaRPr>
          </a:p>
        </p:txBody>
      </p:sp>
      <p:pic>
        <p:nvPicPr>
          <p:cNvPr id="84996" name="Picture 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20574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ounded Rectangle 7"/>
          <p:cNvSpPr>
            <a:spLocks noChangeArrowheads="1"/>
          </p:cNvSpPr>
          <p:nvPr/>
        </p:nvSpPr>
        <p:spPr bwMode="auto">
          <a:xfrm>
            <a:off x="304800" y="2209800"/>
            <a:ext cx="8839200" cy="838200"/>
          </a:xfrm>
          <a:prstGeom prst="roundRect">
            <a:avLst>
              <a:gd name="adj" fmla="val 16667"/>
            </a:avLst>
          </a:prstGeom>
          <a:solidFill>
            <a:schemeClr val="accent2"/>
          </a:solidFill>
          <a:ln>
            <a:noFill/>
          </a:ln>
          <a:extLst>
            <a:ext uri="{91240B29-F687-4F45-9708-019B960494DF}">
              <a14:hiddenLine xmlns:a14="http://schemas.microsoft.com/office/drawing/2010/main" w="25400">
                <a:solidFill>
                  <a:srgbClr val="000000"/>
                </a:solidFill>
                <a:round/>
              </a14:hiddenLine>
            </a:ext>
          </a:extLst>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pPr>
            <a:r>
              <a:rPr kumimoji="0" lang="en-US" altLang="en-US" sz="3200" b="1" i="0" u="none" strike="noStrike" kern="1200" cap="none" spc="0" normalizeH="0" baseline="0" noProof="0" dirty="0">
                <a:ln>
                  <a:noFill/>
                </a:ln>
                <a:solidFill>
                  <a:srgbClr val="000000"/>
                </a:solidFill>
                <a:effectLst/>
                <a:uLnTx/>
                <a:uFillTx/>
                <a:latin typeface="VNI-Times" pitchFamily="2" charset="0"/>
                <a:ea typeface="+mn-ea"/>
                <a:cs typeface="Arial" panose="020B0604020202020204" pitchFamily="34" charset="0"/>
              </a:rPr>
              <a:t>A</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r>
              <a:rPr lang="en-US">
                <a:latin typeface="Times New Roman" panose="02020603050405020304" pitchFamily="18" charset="0"/>
                <a:sym typeface="+mn-ea"/>
              </a:rPr>
              <a:t> </a:t>
            </a:r>
            <a:r>
              <a:rPr lang="en-US">
                <a:latin typeface="Times New Roman" panose="02020603050405020304" pitchFamily="18" charset="0"/>
                <a:sym typeface="+mn-ea"/>
              </a:rPr>
              <a:t>Nắp cần cuốn chỉ</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r>
              <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rPr>
              <a:t> </a:t>
            </a:r>
            <a:endParaRPr kumimoji="0" lang="en-US" altLang="en-US" sz="2800" b="1" i="0" u="none" strike="noStrike" kern="120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11" name="Rounded Rectangle 7"/>
          <p:cNvSpPr>
            <a:spLocks noChangeArrowheads="1"/>
          </p:cNvSpPr>
          <p:nvPr/>
        </p:nvSpPr>
        <p:spPr bwMode="auto">
          <a:xfrm>
            <a:off x="228600" y="3411973"/>
            <a:ext cx="8839200" cy="931427"/>
          </a:xfrm>
          <a:prstGeom prst="roundRect">
            <a:avLst>
              <a:gd name="adj" fmla="val 16667"/>
            </a:avLst>
          </a:prstGeom>
          <a:solidFill>
            <a:schemeClr val="accent5">
              <a:lumMod val="90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B.   </a:t>
            </a:r>
            <a:r>
              <a:rPr lang="en-US" sz="2800">
                <a:latin typeface="Times New Roman" panose="02020603050405020304" pitchFamily="18" charset="0"/>
                <a:sym typeface="+mn-ea"/>
              </a:rPr>
              <a:t>Nắp ròng rọc </a:t>
            </a:r>
            <a:endPar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12" name="Rounded Rectangle 7"/>
          <p:cNvSpPr>
            <a:spLocks noChangeArrowheads="1"/>
          </p:cNvSpPr>
          <p:nvPr/>
        </p:nvSpPr>
        <p:spPr bwMode="auto">
          <a:xfrm>
            <a:off x="311726" y="4724400"/>
            <a:ext cx="8832273" cy="7620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C.   </a:t>
            </a:r>
            <a:endPar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8" name="Rounded Rectangle 7"/>
          <p:cNvSpPr>
            <a:spLocks noChangeArrowheads="1"/>
          </p:cNvSpPr>
          <p:nvPr/>
        </p:nvSpPr>
        <p:spPr bwMode="auto">
          <a:xfrm>
            <a:off x="256425" y="5867400"/>
            <a:ext cx="8811490" cy="702827"/>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0"/>
              </a:spcBef>
              <a:buClrTx/>
              <a:buNone/>
              <a:defRPr/>
            </a:pPr>
            <a:endParaRPr kumimoji="0" lang="en-US" altLang="en-US" sz="2800" b="1" i="0" u="none" strike="noStrike" kern="1200" cap="none" spc="0" normalizeH="0" baseline="0" noProof="0" dirty="0" smtClean="0">
              <a:ln>
                <a:noFill/>
              </a:ln>
              <a:solidFill>
                <a:srgbClr val="000000"/>
              </a:solidFill>
              <a:effectLst/>
              <a:uLnTx/>
              <a:uFillTx/>
              <a:latin typeface="VNI-Times" pitchFamily="2" charset="0"/>
            </a:endParaRPr>
          </a:p>
          <a:p>
            <a:pPr algn="just" eaLnBrk="1" hangingPunct="1">
              <a:spcBef>
                <a:spcPct val="0"/>
              </a:spcBef>
              <a:buClrTx/>
              <a:buNone/>
              <a:defRPr/>
            </a:pPr>
            <a:endParaRPr lang="en-US" altLang="en-US" sz="2800" b="1" dirty="0">
              <a:solidFill>
                <a:srgbClr val="000000"/>
              </a:solidFill>
              <a:latin typeface="VNI-Times" pitchFamily="2" charset="0"/>
            </a:endParaRPr>
          </a:p>
          <a:p>
            <a:pPr algn="just" eaLnBrk="1" hangingPunct="1">
              <a:spcBef>
                <a:spcPct val="0"/>
              </a:spcBef>
              <a:buClrTx/>
              <a:buNone/>
              <a:defRPr/>
            </a:pPr>
            <a:endParaRPr kumimoji="0" lang="en-US" altLang="en-US" sz="2800" b="1" i="0" u="none" strike="noStrike" kern="1200" cap="none" spc="0" normalizeH="0" baseline="0" noProof="0" dirty="0" smtClean="0">
              <a:ln>
                <a:noFill/>
              </a:ln>
              <a:solidFill>
                <a:srgbClr val="000000"/>
              </a:solidFill>
              <a:effectLst/>
              <a:uLnTx/>
              <a:uFillTx/>
              <a:latin typeface="VNI-Times" pitchFamily="2" charset="0"/>
            </a:endParaRPr>
          </a:p>
          <a:p>
            <a:pPr algn="just" eaLnBrk="1" hangingPunct="1">
              <a:spcBef>
                <a:spcPct val="0"/>
              </a:spcBef>
              <a:buClrTx/>
              <a:buNone/>
              <a:defRPr/>
            </a:pPr>
            <a:endParaRPr kumimoji="0" lang="en-US" altLang="en-US" sz="2800" b="1" i="0" u="none" strike="noStrike" kern="1200" cap="none" spc="0" normalizeH="0" baseline="0" noProof="0" dirty="0" smtClean="0">
              <a:ln>
                <a:noFill/>
              </a:ln>
              <a:solidFill>
                <a:srgbClr val="000000"/>
              </a:solidFill>
              <a:effectLst/>
              <a:uLnTx/>
              <a:uFillTx/>
              <a:latin typeface="VNI-Times" pitchFamily="2" charset="0"/>
            </a:endParaRPr>
          </a:p>
          <a:p>
            <a:pPr algn="just" eaLnBrk="1" hangingPunct="1">
              <a:spcBef>
                <a:spcPct val="0"/>
              </a:spcBef>
              <a:buClrTx/>
              <a:buNone/>
              <a:defRPr/>
            </a:pP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       </a:t>
            </a:r>
            <a:endParaRPr kumimoji="0" lang="en-US" altLang="en-US" sz="2800" b="1" i="0" u="none" strike="noStrike" kern="1200" cap="none" spc="0" normalizeH="0" baseline="0" noProof="0" dirty="0" smtClean="0">
              <a:ln>
                <a:noFill/>
              </a:ln>
              <a:solidFill>
                <a:srgbClr val="000000"/>
              </a:solidFill>
              <a:effectLst/>
              <a:uLnTx/>
              <a:uFillTx/>
              <a:latin typeface="VNI-Times" pitchFamily="2" charset="0"/>
            </a:endParaRPr>
          </a:p>
          <a:p>
            <a:pPr algn="just" eaLnBrk="1" hangingPunct="1">
              <a:spcBef>
                <a:spcPct val="0"/>
              </a:spcBef>
              <a:buClrTx/>
              <a:buNone/>
              <a:defRPr/>
            </a:pPr>
            <a:endParaRPr kumimoji="0" lang="en-US" altLang="en-US" sz="2800" b="1" i="0" u="none" strike="noStrike" kern="1200" cap="none" spc="0" normalizeH="0" baseline="0" noProof="0" dirty="0" smtClean="0">
              <a:ln>
                <a:noFill/>
              </a:ln>
              <a:solidFill>
                <a:srgbClr val="000000"/>
              </a:solidFill>
              <a:effectLst/>
              <a:uLnTx/>
              <a:uFillTx/>
              <a:latin typeface="VNI-Times" pitchFamily="2" charset="0"/>
              <a:sym typeface="+mn-ea"/>
            </a:endParaRPr>
          </a:p>
          <a:p>
            <a:pPr algn="just" eaLnBrk="1" hangingPunct="1">
              <a:spcBef>
                <a:spcPct val="0"/>
              </a:spcBef>
              <a:buClrTx/>
              <a:buNone/>
              <a:defRPr/>
            </a:pP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           </a:t>
            </a:r>
            <a:r>
              <a:rPr lang="en-US" sz="2800">
                <a:latin typeface="Times New Roman" panose="02020603050405020304" pitchFamily="18" charset="0"/>
                <a:sym typeface="+mn-ea"/>
              </a:rPr>
              <a:t>Chắn ngón tay</a:t>
            </a:r>
            <a:endParaRPr kumimoji="0" lang="en-US" altLang="en-US" sz="2800" b="1" i="0" u="none" strike="noStrike" kern="1200" cap="none" spc="0" normalizeH="0" baseline="0" noProof="0" dirty="0" smtClean="0">
              <a:ln>
                <a:noFill/>
              </a:ln>
              <a:solidFill>
                <a:srgbClr val="000000"/>
              </a:solidFill>
              <a:effectLst/>
              <a:uLnTx/>
              <a:uFillTx/>
              <a:latin typeface="VNI-Times" pitchFamily="2" charset="0"/>
            </a:endParaRPr>
          </a:p>
          <a:p>
            <a:pPr algn="just" eaLnBrk="1" hangingPunct="1">
              <a:spcBef>
                <a:spcPct val="0"/>
              </a:spcBef>
              <a:buClrTx/>
              <a:buNone/>
              <a:defRPr/>
            </a:pPr>
            <a:endParaRPr kumimoji="0" lang="en-US" altLang="en-US" sz="2800" b="1" i="0" u="none" strike="noStrike" kern="1200" cap="none" spc="0" normalizeH="0" baseline="0" noProof="0" dirty="0" smtClean="0">
              <a:ln>
                <a:noFill/>
              </a:ln>
              <a:solidFill>
                <a:srgbClr val="000000"/>
              </a:solidFill>
              <a:effectLst/>
              <a:uLnTx/>
              <a:uFillTx/>
              <a:latin typeface="VNI-Times" pitchFamily="2" charset="0"/>
            </a:endParaRPr>
          </a:p>
          <a:p>
            <a:pPr algn="just" eaLnBrk="1" hangingPunct="1">
              <a:spcBef>
                <a:spcPct val="0"/>
              </a:spcBef>
              <a:buClrTx/>
              <a:buNone/>
              <a:defRPr/>
            </a:pP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D. </a:t>
            </a:r>
            <a:r>
              <a:rPr lang="en-US" sz="2800">
                <a:latin typeface="Times New Roman" panose="02020603050405020304" pitchFamily="18" charset="0"/>
                <a:sym typeface="+mn-ea"/>
              </a:rPr>
              <a:t> </a:t>
            </a:r>
            <a:r>
              <a:rPr lang="en-US" sz="2800">
                <a:latin typeface="Times New Roman" panose="02020603050405020304" pitchFamily="18" charset="0"/>
                <a:sym typeface="+mn-ea"/>
              </a:rPr>
              <a:t>Cả 3 câu A, B, C đều đúng.</a:t>
            </a:r>
            <a:endParaRPr lang="en-US" sz="2800"/>
          </a:p>
          <a:p>
            <a:pPr algn="just" eaLnBrk="1" hangingPunct="1">
              <a:spcBef>
                <a:spcPct val="0"/>
              </a:spcBef>
              <a:buClrTx/>
              <a:buNone/>
              <a:defRPr/>
            </a:pPr>
            <a:endParaRPr lang="en-US" sz="2800"/>
          </a:p>
          <a:p>
            <a:pPr algn="just" eaLnBrk="1" hangingPunct="1">
              <a:spcBef>
                <a:spcPct val="0"/>
              </a:spcBef>
              <a:buClrTx/>
              <a:buNone/>
              <a:defRPr/>
            </a:pPr>
            <a:endParaRPr lang="en-US" sz="2800"/>
          </a:p>
          <a:p>
            <a:pPr algn="just" eaLnBrk="1" hangingPunct="1">
              <a:spcBef>
                <a:spcPct val="0"/>
              </a:spcBef>
              <a:buClrTx/>
              <a:buNone/>
              <a:defRPr/>
            </a:pP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 </a:t>
            </a:r>
            <a:endParaRPr lang="en-US" sz="2800"/>
          </a:p>
          <a:p>
            <a:pPr algn="just" eaLnBrk="1" hangingPunct="1">
              <a:spcBef>
                <a:spcPct val="0"/>
              </a:spcBef>
              <a:buClrTx/>
              <a:buNone/>
              <a:defRPr/>
            </a:pPr>
            <a:r>
              <a:rPr lang="en-US" sz="2800">
                <a:latin typeface="Times New Roman" panose="02020603050405020304" pitchFamily="18" charset="0"/>
                <a:sym typeface="+mn-ea"/>
              </a:rPr>
              <a:t> </a:t>
            </a:r>
            <a:endParaRPr lang="en-US" sz="2800"/>
          </a:p>
          <a:p>
            <a:pPr algn="just" eaLnBrk="1" hangingPunct="1">
              <a:spcBef>
                <a:spcPct val="0"/>
              </a:spcBef>
              <a:buClrTx/>
              <a:buNone/>
              <a:defRPr/>
            </a:pPr>
            <a:endParaRPr lang="en-US" sz="2800"/>
          </a:p>
          <a:p>
            <a:pPr algn="just" eaLnBrk="1" hangingPunct="1">
              <a:spcBef>
                <a:spcPct val="0"/>
              </a:spcBef>
              <a:buClrTx/>
              <a:buNone/>
              <a:defRPr/>
            </a:pP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 </a:t>
            </a:r>
            <a:r>
              <a:rPr lang="en-US" sz="2800" dirty="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algn="just" eaLnBrk="1" hangingPunct="1">
              <a:spcBef>
                <a:spcPct val="0"/>
              </a:spcBef>
              <a:buClrTx/>
              <a:buNone/>
              <a:defRPr/>
            </a:pP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  </a:t>
            </a:r>
            <a:r>
              <a:rPr lang="en-US" sz="2800" dirty="0" smtClean="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marL="0" marR="0" lvl="0" indent="0" algn="just"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endParaRPr kumimoji="0" lang="en-US" altLang="en-US" sz="3200" b="1"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73731"/>
                                        </p:tgtEl>
                                        <p:attrNameLst>
                                          <p:attrName>style.visibility</p:attrName>
                                        </p:attrNameLst>
                                      </p:cBhvr>
                                      <p:to>
                                        <p:strVal val="visible"/>
                                      </p:to>
                                    </p:set>
                                    <p:animEffect transition="in" filter="fade">
                                      <p:cBhvr>
                                        <p:cTn id="7" dur="2000"/>
                                        <p:tgtEl>
                                          <p:spTgt spid="73731"/>
                                        </p:tgtEl>
                                      </p:cBhvr>
                                    </p:animEffect>
                                    <p:anim calcmode="lin" valueType="num">
                                      <p:cBhvr>
                                        <p:cTn id="8" dur="2000" fill="hold"/>
                                        <p:tgtEl>
                                          <p:spTgt spid="73731"/>
                                        </p:tgtEl>
                                        <p:attrNameLst>
                                          <p:attrName>ppt_w</p:attrName>
                                        </p:attrNameLst>
                                      </p:cBhvr>
                                      <p:tavLst>
                                        <p:tav tm="0" fmla="#ppt_w*sin(2.5*pi*$)">
                                          <p:val>
                                            <p:fltVal val="0"/>
                                          </p:val>
                                        </p:tav>
                                        <p:tav tm="100000">
                                          <p:val>
                                            <p:fltVal val="1"/>
                                          </p:val>
                                        </p:tav>
                                      </p:tavLst>
                                    </p:anim>
                                    <p:anim calcmode="lin" valueType="num">
                                      <p:cBhvr>
                                        <p:cTn id="9" dur="2000" fill="hold"/>
                                        <p:tgtEl>
                                          <p:spTgt spid="73731"/>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circle(in)">
                                      <p:cBhvr>
                                        <p:cTn id="14" dur="2000"/>
                                        <p:tgtEl>
                                          <p:spTgt spid="10"/>
                                        </p:tgtEl>
                                      </p:cBhvr>
                                    </p:animEffect>
                                  </p:childTnLst>
                                </p:cTn>
                              </p:par>
                            </p:childTnLst>
                          </p:cTn>
                        </p:par>
                        <p:par>
                          <p:cTn id="15" fill="hold">
                            <p:stCondLst>
                              <p:cond delay="2000"/>
                            </p:stCondLst>
                            <p:childTnLst>
                              <p:par>
                                <p:cTn id="16" presetID="6" presetClass="entr" presetSubtype="16"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circle(in)">
                                      <p:cBhvr>
                                        <p:cTn id="18" dur="2000"/>
                                        <p:tgtEl>
                                          <p:spTgt spid="11"/>
                                        </p:tgtEl>
                                      </p:cBhvr>
                                    </p:animEffect>
                                  </p:childTnLst>
                                </p:cTn>
                              </p:par>
                            </p:childTnLst>
                          </p:cTn>
                        </p:par>
                        <p:par>
                          <p:cTn id="19" fill="hold">
                            <p:stCondLst>
                              <p:cond delay="4000"/>
                            </p:stCondLst>
                            <p:childTnLst>
                              <p:par>
                                <p:cTn id="20" presetID="6" presetClass="entr" presetSubtype="16"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2000"/>
                                        <p:tgtEl>
                                          <p:spTgt spid="12"/>
                                        </p:tgtEl>
                                      </p:cBhvr>
                                    </p:animEffect>
                                  </p:childTnLst>
                                </p:cTn>
                              </p:par>
                            </p:childTnLst>
                          </p:cTn>
                        </p:par>
                        <p:par>
                          <p:cTn id="23" fill="hold">
                            <p:stCondLst>
                              <p:cond delay="6000"/>
                            </p:stCondLst>
                            <p:childTnLst>
                              <p:par>
                                <p:cTn id="24" presetID="6" presetClass="entr" presetSubtype="16"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circle(in)">
                                      <p:cBhvr>
                                        <p:cTn id="26"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bldLvl="0" animBg="1"/>
      <p:bldP spid="10" grpId="0" bldLvl="0" animBg="1"/>
      <p:bldP spid="11" grpId="0" bldLvl="0" animBg="1"/>
      <p:bldP spid="12" grpId="0" bldLvl="0" animBg="1"/>
      <p:bldP spid="8"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73731" name="Rounded Rectangle 7"/>
          <p:cNvSpPr>
            <a:spLocks noChangeArrowheads="1"/>
          </p:cNvSpPr>
          <p:nvPr/>
        </p:nvSpPr>
        <p:spPr bwMode="auto">
          <a:xfrm>
            <a:off x="2057400" y="36513"/>
            <a:ext cx="7086600" cy="1944687"/>
          </a:xfrm>
          <a:prstGeom prst="roundRect">
            <a:avLst>
              <a:gd name="adj" fmla="val 16667"/>
            </a:avLst>
          </a:prstGeom>
          <a:solidFill>
            <a:schemeClr val="accent1">
              <a:lumMod val="2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en-US" altLang="en-US" sz="3200" b="0" i="0" u="none" strike="noStrike" kern="1200" cap="none" spc="0" normalizeH="0" baseline="0" noProof="0" dirty="0" smtClean="0">
                <a:ln>
                  <a:noFill/>
                </a:ln>
                <a:solidFill>
                  <a:srgbClr val="D9D8EC"/>
                </a:solidFill>
                <a:effectLst/>
                <a:uLnTx/>
                <a:uFillTx/>
                <a:latin typeface="Times New Roman" panose="02020603050405020304" pitchFamily="18" charset="0"/>
                <a:ea typeface="+mn-ea"/>
                <a:cs typeface="Times New Roman" panose="02020603050405020304" pitchFamily="18" charset="0"/>
              </a:rPr>
              <a:t> </a:t>
            </a:r>
            <a:endParaRPr kumimoji="0" lang="en-US" altLang="en-US" sz="3200" b="0" i="0" u="none" strike="noStrike" kern="1200" cap="none" spc="0" normalizeH="0" baseline="0" noProof="0" dirty="0" smtClean="0">
              <a:ln>
                <a:noFill/>
              </a:ln>
              <a:solidFill>
                <a:srgbClr val="D9D8EC"/>
              </a:solidFill>
              <a:effectLst/>
              <a:uLnTx/>
              <a:uFillTx/>
              <a:latin typeface="Times New Roman" panose="02020603050405020304" pitchFamily="18" charset="0"/>
              <a:ea typeface="+mn-ea"/>
              <a:cs typeface="Times New Roman" panose="02020603050405020304" pitchFamily="18" charset="0"/>
            </a:endParaRPr>
          </a:p>
          <a:p>
            <a:pPr lvl="0" algn="ctr" eaLnBrk="1" hangingPunct="1">
              <a:spcBef>
                <a:spcPct val="0"/>
              </a:spcBef>
              <a:buClrTx/>
              <a:buNone/>
              <a:defRPr/>
            </a:pPr>
            <a:r>
              <a:rPr lang="en-US">
                <a:solidFill>
                  <a:schemeClr val="bg1"/>
                </a:solidFill>
                <a:latin typeface="Times New Roman" panose="02020603050405020304" pitchFamily="18" charset="0"/>
                <a:sym typeface="+mn-ea"/>
              </a:rPr>
              <a:t>Nguyên nhân gây chấn thương trong sản xuất được chia làm các nhóm sau</a:t>
            </a:r>
            <a:r>
              <a:rPr kumimoji="0" lang="en-US" altLang="en-US" sz="3200" b="0" i="0" u="none" strike="noStrike" kern="1200" cap="none" spc="0" normalizeH="0" baseline="0" noProof="0" dirty="0" smtClean="0">
                <a:ln>
                  <a:noFill/>
                </a:ln>
                <a:solidFill>
                  <a:schemeClr val="bg1"/>
                </a:solidFill>
                <a:effectLst/>
                <a:uLnTx/>
                <a:uFillTx/>
                <a:latin typeface="VNI-Times" pitchFamily="2" charset="0"/>
                <a:ea typeface="+mn-ea"/>
                <a:cs typeface="Arial" panose="020B0604020202020204" pitchFamily="34" charset="0"/>
              </a:rPr>
              <a:t>.</a:t>
            </a:r>
            <a:r>
              <a:rPr kumimoji="0" lang="en-US" altLang="en-US" sz="3200" b="0" i="0" u="none" strike="noStrike" kern="1200" cap="none" spc="0" normalizeH="0" baseline="0" noProof="0" dirty="0" smtClean="0">
                <a:ln>
                  <a:noFill/>
                </a:ln>
                <a:solidFill>
                  <a:srgbClr val="D9D8EC"/>
                </a:solidFill>
                <a:effectLst/>
                <a:uLnTx/>
                <a:uFillTx/>
                <a:latin typeface="VNI-Times" pitchFamily="2" charset="0"/>
                <a:ea typeface="+mn-ea"/>
                <a:cs typeface="Arial" panose="020B0604020202020204" pitchFamily="34" charset="0"/>
              </a:rPr>
              <a:t>.. ... ... ...</a:t>
            </a:r>
            <a:endParaRPr kumimoji="0" lang="en-US" altLang="en-US" sz="3200" b="1" i="0" u="none" strike="noStrike" kern="1200" cap="none" spc="0" normalizeH="0" baseline="0" noProof="0" dirty="0" smtClean="0">
              <a:ln>
                <a:noFill/>
              </a:ln>
              <a:solidFill>
                <a:srgbClr val="D9D8EC"/>
              </a:solidFill>
              <a:effectLst/>
              <a:uLnTx/>
              <a:uFillTx/>
              <a:latin typeface="VNI-Times" pitchFamily="2" charset="0"/>
              <a:ea typeface="+mn-ea"/>
              <a:cs typeface="Arial" panose="020B0604020202020204" pitchFamily="34" charset="0"/>
            </a:endParaRPr>
          </a:p>
        </p:txBody>
      </p:sp>
      <p:pic>
        <p:nvPicPr>
          <p:cNvPr id="84996" name="Picture 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20574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ounded Rectangle 7"/>
          <p:cNvSpPr>
            <a:spLocks noChangeArrowheads="1"/>
          </p:cNvSpPr>
          <p:nvPr/>
        </p:nvSpPr>
        <p:spPr bwMode="auto">
          <a:xfrm>
            <a:off x="304800" y="2209800"/>
            <a:ext cx="8839200" cy="838200"/>
          </a:xfrm>
          <a:prstGeom prst="roundRect">
            <a:avLst>
              <a:gd name="adj" fmla="val 16667"/>
            </a:avLst>
          </a:prstGeom>
          <a:solidFill>
            <a:schemeClr val="accent2"/>
          </a:solidFill>
          <a:ln>
            <a:noFill/>
          </a:ln>
          <a:extLst>
            <a:ext uri="{91240B29-F687-4F45-9708-019B960494DF}">
              <a14:hiddenLine xmlns:a14="http://schemas.microsoft.com/office/drawing/2010/main" w="25400">
                <a:solidFill>
                  <a:srgbClr val="000000"/>
                </a:solidFill>
                <a:round/>
              </a14:hiddenLine>
            </a:ext>
          </a:extLst>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pPr>
            <a:r>
              <a:rPr kumimoji="0" lang="en-US" altLang="en-US" sz="3200" b="1" i="0" u="none" strike="noStrike" kern="1200" cap="none" spc="0" normalizeH="0" baseline="0" noProof="0" dirty="0">
                <a:ln>
                  <a:noFill/>
                </a:ln>
                <a:solidFill>
                  <a:srgbClr val="000000"/>
                </a:solidFill>
                <a:effectLst/>
                <a:uLnTx/>
                <a:uFillTx/>
                <a:latin typeface="VNI-Times" pitchFamily="2" charset="0"/>
                <a:ea typeface="+mn-ea"/>
                <a:cs typeface="Arial" panose="020B0604020202020204" pitchFamily="34" charset="0"/>
              </a:rPr>
              <a:t>A</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r>
              <a:rPr lang="en-US">
                <a:latin typeface="Times New Roman" panose="02020603050405020304" pitchFamily="18" charset="0"/>
                <a:sym typeface="+mn-ea"/>
              </a:rPr>
              <a:t> Nhóm các nguyên nhân kỹ thuật</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r>
              <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rPr>
              <a:t> </a:t>
            </a:r>
            <a:endParaRPr kumimoji="0" lang="en-US" altLang="en-US" sz="2800" b="1" i="0" u="none" strike="noStrike" kern="120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11" name="Rounded Rectangle 7"/>
          <p:cNvSpPr>
            <a:spLocks noChangeArrowheads="1"/>
          </p:cNvSpPr>
          <p:nvPr/>
        </p:nvSpPr>
        <p:spPr bwMode="auto">
          <a:xfrm>
            <a:off x="304800" y="3411973"/>
            <a:ext cx="8839200" cy="931427"/>
          </a:xfrm>
          <a:prstGeom prst="roundRect">
            <a:avLst>
              <a:gd name="adj" fmla="val 16667"/>
            </a:avLst>
          </a:prstGeom>
          <a:solidFill>
            <a:schemeClr val="accent5">
              <a:lumMod val="90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B.   </a:t>
            </a:r>
            <a:r>
              <a:rPr lang="en-US">
                <a:latin typeface="Times New Roman" panose="02020603050405020304" pitchFamily="18" charset="0"/>
                <a:sym typeface="+mn-ea"/>
              </a:rPr>
              <a:t>  Nhóm các nguyên nhân về tổ chức</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endPar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12" name="Rounded Rectangle 7"/>
          <p:cNvSpPr>
            <a:spLocks noChangeArrowheads="1"/>
          </p:cNvSpPr>
          <p:nvPr/>
        </p:nvSpPr>
        <p:spPr bwMode="auto">
          <a:xfrm>
            <a:off x="311726" y="4724400"/>
            <a:ext cx="8832273" cy="7620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C. </a:t>
            </a:r>
            <a:r>
              <a:rPr lang="en-US">
                <a:latin typeface="Times New Roman" panose="02020603050405020304" pitchFamily="18" charset="0"/>
                <a:sym typeface="+mn-ea"/>
              </a:rPr>
              <a:t> Nhóm các nguyên nhân về vệ sinh công nghiệp</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endPar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8" name="Rounded Rectangle 7"/>
          <p:cNvSpPr>
            <a:spLocks noChangeArrowheads="1"/>
          </p:cNvSpPr>
          <p:nvPr/>
        </p:nvSpPr>
        <p:spPr bwMode="auto">
          <a:xfrm>
            <a:off x="318655" y="5867400"/>
            <a:ext cx="8811490" cy="702827"/>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0"/>
              </a:spcBef>
              <a:buClrTx/>
              <a:buNone/>
              <a:defRPr/>
            </a:pPr>
            <a:endParaRPr kumimoji="0" lang="en-US" altLang="en-US" sz="2800" b="1" i="0" u="none" strike="noStrike" kern="1200" cap="none" spc="0" normalizeH="0" baseline="0" noProof="0" dirty="0" smtClean="0">
              <a:ln>
                <a:noFill/>
              </a:ln>
              <a:solidFill>
                <a:srgbClr val="000000"/>
              </a:solidFill>
              <a:effectLst/>
              <a:uLnTx/>
              <a:uFillTx/>
              <a:latin typeface="VNI-Times" pitchFamily="2" charset="0"/>
            </a:endParaRPr>
          </a:p>
          <a:p>
            <a:pPr algn="just" eaLnBrk="1" hangingPunct="1">
              <a:spcBef>
                <a:spcPct val="0"/>
              </a:spcBef>
              <a:buClrTx/>
              <a:buNone/>
              <a:defRPr/>
            </a:pPr>
            <a:endParaRPr lang="en-US" altLang="en-US" sz="2800" b="1" dirty="0">
              <a:solidFill>
                <a:srgbClr val="000000"/>
              </a:solidFill>
              <a:latin typeface="VNI-Times" pitchFamily="2" charset="0"/>
            </a:endParaRPr>
          </a:p>
          <a:p>
            <a:pPr algn="just" eaLnBrk="1" hangingPunct="1">
              <a:spcBef>
                <a:spcPct val="0"/>
              </a:spcBef>
              <a:buClrTx/>
              <a:buNone/>
              <a:defRPr/>
            </a:pPr>
            <a:endParaRPr kumimoji="0" lang="en-US" altLang="en-US" sz="2800" b="1" i="0" u="none" strike="noStrike" kern="1200" cap="none" spc="0" normalizeH="0" baseline="0" noProof="0" dirty="0" smtClean="0">
              <a:ln>
                <a:noFill/>
              </a:ln>
              <a:solidFill>
                <a:srgbClr val="000000"/>
              </a:solidFill>
              <a:effectLst/>
              <a:uLnTx/>
              <a:uFillTx/>
              <a:latin typeface="VNI-Times" pitchFamily="2" charset="0"/>
            </a:endParaRPr>
          </a:p>
          <a:p>
            <a:pPr algn="just" eaLnBrk="1" hangingPunct="1">
              <a:spcBef>
                <a:spcPct val="0"/>
              </a:spcBef>
              <a:buClrTx/>
              <a:buNone/>
              <a:defRPr/>
            </a:pP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D. </a:t>
            </a:r>
            <a:r>
              <a:rPr lang="en-US" sz="2800">
                <a:latin typeface="Times New Roman" panose="02020603050405020304" pitchFamily="18" charset="0"/>
                <a:cs typeface="Calibri" panose="020F0502020204030204" charset="0"/>
                <a:sym typeface="+mn-ea"/>
              </a:rPr>
              <a:t>Cả 3 câu A, B, C đều đúng</a:t>
            </a:r>
            <a:endParaRPr lang="en-US" sz="2800"/>
          </a:p>
          <a:p>
            <a:pPr algn="just" eaLnBrk="1" hangingPunct="1">
              <a:spcBef>
                <a:spcPct val="0"/>
              </a:spcBef>
              <a:buClrTx/>
              <a:buNone/>
              <a:defRPr/>
            </a:pP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 </a:t>
            </a:r>
            <a:r>
              <a:rPr lang="en-US" sz="2800" dirty="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algn="just" eaLnBrk="1" hangingPunct="1">
              <a:spcBef>
                <a:spcPct val="0"/>
              </a:spcBef>
              <a:buClrTx/>
              <a:buNone/>
              <a:defRPr/>
            </a:pP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  </a:t>
            </a:r>
            <a:r>
              <a:rPr lang="en-US" sz="2800" dirty="0" smtClean="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marL="0" marR="0" lvl="0" indent="0" algn="just"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endParaRPr kumimoji="0" lang="en-US" altLang="en-US" sz="3200" b="1"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73731"/>
                                        </p:tgtEl>
                                        <p:attrNameLst>
                                          <p:attrName>style.visibility</p:attrName>
                                        </p:attrNameLst>
                                      </p:cBhvr>
                                      <p:to>
                                        <p:strVal val="visible"/>
                                      </p:to>
                                    </p:set>
                                    <p:animEffect transition="in" filter="fade">
                                      <p:cBhvr>
                                        <p:cTn id="7" dur="2000"/>
                                        <p:tgtEl>
                                          <p:spTgt spid="73731"/>
                                        </p:tgtEl>
                                      </p:cBhvr>
                                    </p:animEffect>
                                    <p:anim calcmode="lin" valueType="num">
                                      <p:cBhvr>
                                        <p:cTn id="8" dur="2000" fill="hold"/>
                                        <p:tgtEl>
                                          <p:spTgt spid="73731"/>
                                        </p:tgtEl>
                                        <p:attrNameLst>
                                          <p:attrName>ppt_w</p:attrName>
                                        </p:attrNameLst>
                                      </p:cBhvr>
                                      <p:tavLst>
                                        <p:tav tm="0" fmla="#ppt_w*sin(2.5*pi*$)">
                                          <p:val>
                                            <p:fltVal val="0"/>
                                          </p:val>
                                        </p:tav>
                                        <p:tav tm="100000">
                                          <p:val>
                                            <p:fltVal val="1"/>
                                          </p:val>
                                        </p:tav>
                                      </p:tavLst>
                                    </p:anim>
                                    <p:anim calcmode="lin" valueType="num">
                                      <p:cBhvr>
                                        <p:cTn id="9" dur="2000" fill="hold"/>
                                        <p:tgtEl>
                                          <p:spTgt spid="73731"/>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circle(in)">
                                      <p:cBhvr>
                                        <p:cTn id="14" dur="2000"/>
                                        <p:tgtEl>
                                          <p:spTgt spid="10"/>
                                        </p:tgtEl>
                                      </p:cBhvr>
                                    </p:animEffect>
                                  </p:childTnLst>
                                </p:cTn>
                              </p:par>
                            </p:childTnLst>
                          </p:cTn>
                        </p:par>
                        <p:par>
                          <p:cTn id="15" fill="hold">
                            <p:stCondLst>
                              <p:cond delay="2000"/>
                            </p:stCondLst>
                            <p:childTnLst>
                              <p:par>
                                <p:cTn id="16" presetID="6" presetClass="entr" presetSubtype="16"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circle(in)">
                                      <p:cBhvr>
                                        <p:cTn id="18" dur="2000"/>
                                        <p:tgtEl>
                                          <p:spTgt spid="11"/>
                                        </p:tgtEl>
                                      </p:cBhvr>
                                    </p:animEffect>
                                  </p:childTnLst>
                                </p:cTn>
                              </p:par>
                            </p:childTnLst>
                          </p:cTn>
                        </p:par>
                        <p:par>
                          <p:cTn id="19" fill="hold">
                            <p:stCondLst>
                              <p:cond delay="4000"/>
                            </p:stCondLst>
                            <p:childTnLst>
                              <p:par>
                                <p:cTn id="20" presetID="6" presetClass="entr" presetSubtype="16"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2000"/>
                                        <p:tgtEl>
                                          <p:spTgt spid="12"/>
                                        </p:tgtEl>
                                      </p:cBhvr>
                                    </p:animEffect>
                                  </p:childTnLst>
                                </p:cTn>
                              </p:par>
                            </p:childTnLst>
                          </p:cTn>
                        </p:par>
                        <p:par>
                          <p:cTn id="23" fill="hold">
                            <p:stCondLst>
                              <p:cond delay="6000"/>
                            </p:stCondLst>
                            <p:childTnLst>
                              <p:par>
                                <p:cTn id="24" presetID="6" presetClass="entr" presetSubtype="16"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circle(in)">
                                      <p:cBhvr>
                                        <p:cTn id="26"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bldLvl="0" animBg="1"/>
      <p:bldP spid="10" grpId="0" bldLvl="0" animBg="1"/>
      <p:bldP spid="11" grpId="0" bldLvl="0" animBg="1"/>
      <p:bldP spid="12" grpId="0" bldLvl="0" animBg="1"/>
      <p:bldP spid="8"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73731" name="Rounded Rectangle 7"/>
          <p:cNvSpPr>
            <a:spLocks noChangeArrowheads="1"/>
          </p:cNvSpPr>
          <p:nvPr/>
        </p:nvSpPr>
        <p:spPr bwMode="auto">
          <a:xfrm>
            <a:off x="2057400" y="36830"/>
            <a:ext cx="6746875" cy="2252980"/>
          </a:xfrm>
          <a:prstGeom prst="roundRect">
            <a:avLst>
              <a:gd name="adj" fmla="val 16667"/>
            </a:avLst>
          </a:prstGeom>
          <a:solidFill>
            <a:schemeClr val="accent1">
              <a:lumMod val="2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en-US" altLang="en-US" sz="3200" b="0" i="0" u="none" strike="noStrike" kern="1200" cap="none" spc="0" normalizeH="0" baseline="0" noProof="0" dirty="0" smtClean="0">
                <a:ln>
                  <a:noFill/>
                </a:ln>
                <a:solidFill>
                  <a:srgbClr val="D9D8EC"/>
                </a:solidFill>
                <a:effectLst/>
                <a:uLnTx/>
                <a:uFillTx/>
                <a:latin typeface="Times New Roman" panose="02020603050405020304" pitchFamily="18" charset="0"/>
                <a:ea typeface="+mn-ea"/>
                <a:cs typeface="Times New Roman" panose="02020603050405020304" pitchFamily="18" charset="0"/>
              </a:rPr>
              <a:t> </a:t>
            </a:r>
            <a:endParaRPr kumimoji="0" lang="en-US" altLang="en-US" sz="3200" b="0" i="0" u="none" strike="noStrike" kern="1200" cap="none" spc="0" normalizeH="0" baseline="0" noProof="0" dirty="0" smtClean="0">
              <a:ln>
                <a:noFill/>
              </a:ln>
              <a:solidFill>
                <a:srgbClr val="D9D8EC"/>
              </a:solidFill>
              <a:effectLst/>
              <a:uLnTx/>
              <a:uFillTx/>
              <a:latin typeface="Times New Roman" panose="02020603050405020304" pitchFamily="18" charset="0"/>
              <a:ea typeface="+mn-ea"/>
              <a:cs typeface="Times New Roman" panose="02020603050405020304" pitchFamily="18" charset="0"/>
            </a:endParaRPr>
          </a:p>
          <a:p>
            <a:pPr lvl="0" algn="ctr" eaLnBrk="1" hangingPunct="1">
              <a:spcBef>
                <a:spcPct val="0"/>
              </a:spcBef>
              <a:buClrTx/>
              <a:buNone/>
              <a:defRPr/>
            </a:pPr>
            <a:r>
              <a:rPr lang="en-US">
                <a:solidFill>
                  <a:schemeClr val="bg1"/>
                </a:solidFill>
                <a:latin typeface="Times New Roman" panose="02020603050405020304" pitchFamily="18" charset="0"/>
                <a:sym typeface="+mn-ea"/>
              </a:rPr>
              <a:t>Tổ chức chổ làm không hợp lý: chật hẹp, tư thế thao tác khó khăn…thuộc nhóm nguyên nhân gây chấn thương trong sản xuất nào sau đây</a:t>
            </a:r>
            <a:r>
              <a:rPr kumimoji="0" lang="en-US" altLang="en-US" sz="3200" b="0" i="0" u="none" strike="noStrike" kern="1200" cap="none" spc="0" normalizeH="0" baseline="0" noProof="0" dirty="0" smtClean="0">
                <a:ln>
                  <a:noFill/>
                </a:ln>
                <a:solidFill>
                  <a:schemeClr val="bg1"/>
                </a:solidFill>
                <a:effectLst/>
                <a:uLnTx/>
                <a:uFillTx/>
                <a:latin typeface="VNI-Times" pitchFamily="2" charset="0"/>
                <a:ea typeface="+mn-ea"/>
                <a:cs typeface="Arial" panose="020B0604020202020204" pitchFamily="34" charset="0"/>
              </a:rPr>
              <a:t>.</a:t>
            </a:r>
            <a:r>
              <a:rPr kumimoji="0" lang="en-US" altLang="en-US" sz="3200" b="0" i="0" u="none" strike="noStrike" kern="1200" cap="none" spc="0" normalizeH="0" baseline="0" noProof="0" dirty="0" smtClean="0">
                <a:ln>
                  <a:noFill/>
                </a:ln>
                <a:solidFill>
                  <a:srgbClr val="D9D8EC"/>
                </a:solidFill>
                <a:effectLst/>
                <a:uLnTx/>
                <a:uFillTx/>
                <a:latin typeface="VNI-Times" pitchFamily="2" charset="0"/>
                <a:ea typeface="+mn-ea"/>
                <a:cs typeface="Arial" panose="020B0604020202020204" pitchFamily="34" charset="0"/>
              </a:rPr>
              <a:t>.. ... ... ...</a:t>
            </a:r>
            <a:endParaRPr kumimoji="0" lang="en-US" altLang="en-US" sz="3200" b="1" i="0" u="none" strike="noStrike" kern="1200" cap="none" spc="0" normalizeH="0" baseline="0" noProof="0" dirty="0" smtClean="0">
              <a:ln>
                <a:noFill/>
              </a:ln>
              <a:solidFill>
                <a:srgbClr val="D9D8EC"/>
              </a:solidFill>
              <a:effectLst/>
              <a:uLnTx/>
              <a:uFillTx/>
              <a:latin typeface="VNI-Times" pitchFamily="2" charset="0"/>
              <a:ea typeface="+mn-ea"/>
              <a:cs typeface="Arial" panose="020B0604020202020204" pitchFamily="34" charset="0"/>
            </a:endParaRPr>
          </a:p>
        </p:txBody>
      </p:sp>
      <p:pic>
        <p:nvPicPr>
          <p:cNvPr id="84996" name="Picture 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20574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ounded Rectangle 7"/>
          <p:cNvSpPr>
            <a:spLocks noChangeArrowheads="1"/>
          </p:cNvSpPr>
          <p:nvPr/>
        </p:nvSpPr>
        <p:spPr bwMode="auto">
          <a:xfrm>
            <a:off x="304800" y="2209800"/>
            <a:ext cx="8839200" cy="838200"/>
          </a:xfrm>
          <a:prstGeom prst="roundRect">
            <a:avLst>
              <a:gd name="adj" fmla="val 16667"/>
            </a:avLst>
          </a:prstGeom>
          <a:solidFill>
            <a:schemeClr val="accent2"/>
          </a:solidFill>
          <a:ln>
            <a:noFill/>
          </a:ln>
          <a:extLst>
            <a:ext uri="{91240B29-F687-4F45-9708-019B960494DF}">
              <a14:hiddenLine xmlns:a14="http://schemas.microsoft.com/office/drawing/2010/main" w="25400">
                <a:solidFill>
                  <a:srgbClr val="000000"/>
                </a:solidFill>
                <a:round/>
              </a14:hiddenLine>
            </a:ext>
          </a:extLst>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pPr>
            <a:r>
              <a:rPr kumimoji="0" lang="en-US" altLang="en-US" sz="3200" b="1" i="0" u="none" strike="noStrike" kern="1200" cap="none" spc="0" normalizeH="0" baseline="0" noProof="0" dirty="0">
                <a:ln>
                  <a:noFill/>
                </a:ln>
                <a:solidFill>
                  <a:srgbClr val="000000"/>
                </a:solidFill>
                <a:effectLst/>
                <a:uLnTx/>
                <a:uFillTx/>
                <a:latin typeface="VNI-Times" pitchFamily="2" charset="0"/>
                <a:ea typeface="+mn-ea"/>
                <a:cs typeface="Arial" panose="020B0604020202020204" pitchFamily="34" charset="0"/>
              </a:rPr>
              <a:t>A</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r>
              <a:rPr lang="en-US">
                <a:latin typeface="Times New Roman" panose="02020603050405020304" pitchFamily="18" charset="0"/>
                <a:sym typeface="+mn-ea"/>
              </a:rPr>
              <a:t>  Nhóm các nguyên nhân kỹ thuật</a:t>
            </a:r>
            <a:r>
              <a:rPr lang="en-US">
                <a:latin typeface="Times New Roman" panose="02020603050405020304" pitchFamily="18" charset="0"/>
                <a:sym typeface="+mn-ea"/>
              </a:rPr>
              <a:t> </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r>
              <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rPr>
              <a:t> </a:t>
            </a:r>
            <a:endParaRPr kumimoji="0" lang="en-US" altLang="en-US" sz="2800" b="1" i="0" u="none" strike="noStrike" kern="120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11" name="Rounded Rectangle 7"/>
          <p:cNvSpPr>
            <a:spLocks noChangeArrowheads="1"/>
          </p:cNvSpPr>
          <p:nvPr/>
        </p:nvSpPr>
        <p:spPr bwMode="auto">
          <a:xfrm>
            <a:off x="304800" y="3411973"/>
            <a:ext cx="8839200" cy="931427"/>
          </a:xfrm>
          <a:prstGeom prst="roundRect">
            <a:avLst>
              <a:gd name="adj" fmla="val 16667"/>
            </a:avLst>
          </a:prstGeom>
          <a:solidFill>
            <a:schemeClr val="accent5">
              <a:lumMod val="90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B. </a:t>
            </a:r>
            <a:r>
              <a:rPr lang="en-US">
                <a:latin typeface="Times New Roman" panose="02020603050405020304" pitchFamily="18" charset="0"/>
                <a:sym typeface="+mn-ea"/>
              </a:rPr>
              <a:t> Nhóm các nguyên nhân về tổ chức</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r>
              <a:rPr lang="en-US">
                <a:latin typeface="Times New Roman" panose="02020603050405020304" pitchFamily="18" charset="0"/>
                <a:sym typeface="+mn-ea"/>
              </a:rPr>
              <a:t>  </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endPar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12" name="Rounded Rectangle 7"/>
          <p:cNvSpPr>
            <a:spLocks noChangeArrowheads="1"/>
          </p:cNvSpPr>
          <p:nvPr/>
        </p:nvSpPr>
        <p:spPr bwMode="auto">
          <a:xfrm>
            <a:off x="311726" y="4724400"/>
            <a:ext cx="8832273" cy="7620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C. </a:t>
            </a:r>
            <a:r>
              <a:rPr lang="en-US">
                <a:latin typeface="Times New Roman" panose="02020603050405020304" pitchFamily="18" charset="0"/>
                <a:sym typeface="+mn-ea"/>
              </a:rPr>
              <a:t> Nhóm các nguyên nhân về vệ sinh công nghiệp</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endPar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8" name="Rounded Rectangle 7"/>
          <p:cNvSpPr>
            <a:spLocks noChangeArrowheads="1"/>
          </p:cNvSpPr>
          <p:nvPr/>
        </p:nvSpPr>
        <p:spPr bwMode="auto">
          <a:xfrm>
            <a:off x="318655" y="5867400"/>
            <a:ext cx="8811490" cy="702827"/>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0"/>
              </a:spcBef>
              <a:buClrTx/>
              <a:buNone/>
              <a:defRPr/>
            </a:pPr>
            <a:endParaRPr kumimoji="0" lang="en-US" altLang="en-US" sz="2800" b="1" i="0" u="none" strike="noStrike" kern="1200" cap="none" spc="0" normalizeH="0" baseline="0" noProof="0" dirty="0" smtClean="0">
              <a:ln>
                <a:noFill/>
              </a:ln>
              <a:solidFill>
                <a:srgbClr val="000000"/>
              </a:solidFill>
              <a:effectLst/>
              <a:uLnTx/>
              <a:uFillTx/>
              <a:latin typeface="VNI-Times" pitchFamily="2" charset="0"/>
            </a:endParaRPr>
          </a:p>
          <a:p>
            <a:pPr algn="just" eaLnBrk="1" hangingPunct="1">
              <a:spcBef>
                <a:spcPct val="0"/>
              </a:spcBef>
              <a:buClrTx/>
              <a:buNone/>
              <a:defRPr/>
            </a:pPr>
            <a:endParaRPr lang="en-US" altLang="en-US" sz="2800" b="1" dirty="0">
              <a:solidFill>
                <a:srgbClr val="000000"/>
              </a:solidFill>
              <a:latin typeface="VNI-Times" pitchFamily="2" charset="0"/>
            </a:endParaRPr>
          </a:p>
          <a:p>
            <a:pPr algn="just" eaLnBrk="1" hangingPunct="1">
              <a:spcBef>
                <a:spcPct val="0"/>
              </a:spcBef>
              <a:buClrTx/>
              <a:buNone/>
              <a:defRPr/>
            </a:pPr>
            <a:endParaRPr kumimoji="0" lang="en-US" altLang="en-US" sz="2800" b="1" i="0" u="none" strike="noStrike" kern="1200" cap="none" spc="0" normalizeH="0" baseline="0" noProof="0" dirty="0" smtClean="0">
              <a:ln>
                <a:noFill/>
              </a:ln>
              <a:solidFill>
                <a:srgbClr val="000000"/>
              </a:solidFill>
              <a:effectLst/>
              <a:uLnTx/>
              <a:uFillTx/>
              <a:latin typeface="VNI-Times" pitchFamily="2" charset="0"/>
            </a:endParaRPr>
          </a:p>
          <a:p>
            <a:pPr algn="just" eaLnBrk="1" hangingPunct="1">
              <a:spcBef>
                <a:spcPct val="0"/>
              </a:spcBef>
              <a:buClrTx/>
              <a:buNone/>
              <a:defRPr/>
            </a:pPr>
            <a:endParaRPr kumimoji="0" lang="en-US" altLang="en-US" sz="2800" b="1" i="0" u="none" strike="noStrike" kern="1200" cap="none" spc="0" normalizeH="0" baseline="0" noProof="0" dirty="0" smtClean="0">
              <a:ln>
                <a:noFill/>
              </a:ln>
              <a:solidFill>
                <a:srgbClr val="000000"/>
              </a:solidFill>
              <a:effectLst/>
              <a:uLnTx/>
              <a:uFillTx/>
              <a:latin typeface="VNI-Times" pitchFamily="2" charset="0"/>
            </a:endParaRPr>
          </a:p>
          <a:p>
            <a:pPr algn="just" eaLnBrk="1" hangingPunct="1">
              <a:spcBef>
                <a:spcPct val="0"/>
              </a:spcBef>
              <a:buClrTx/>
              <a:buNone/>
              <a:defRPr/>
            </a:pP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D. </a:t>
            </a:r>
            <a:r>
              <a:rPr lang="en-US" sz="2800">
                <a:latin typeface="Times New Roman" panose="02020603050405020304" pitchFamily="18" charset="0"/>
                <a:sym typeface="+mn-ea"/>
              </a:rPr>
              <a:t>Nhóm các nguyên nhân về y tế</a:t>
            </a:r>
            <a:endParaRPr lang="en-US" sz="2800"/>
          </a:p>
          <a:p>
            <a:pPr algn="just" eaLnBrk="1" hangingPunct="1">
              <a:spcBef>
                <a:spcPct val="0"/>
              </a:spcBef>
              <a:buClrTx/>
              <a:buNone/>
              <a:defRPr/>
            </a:pPr>
            <a:endParaRPr lang="en-US" sz="2800"/>
          </a:p>
          <a:p>
            <a:pPr algn="just" eaLnBrk="1" hangingPunct="1">
              <a:spcBef>
                <a:spcPct val="0"/>
              </a:spcBef>
              <a:buClrTx/>
              <a:buNone/>
              <a:defRPr/>
            </a:pP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 </a:t>
            </a:r>
            <a:r>
              <a:rPr lang="en-US" sz="2800" dirty="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algn="just" eaLnBrk="1" hangingPunct="1">
              <a:spcBef>
                <a:spcPct val="0"/>
              </a:spcBef>
              <a:buClrTx/>
              <a:buNone/>
              <a:defRPr/>
            </a:pP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  </a:t>
            </a:r>
            <a:r>
              <a:rPr lang="en-US" sz="2800" dirty="0" smtClean="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marL="0" marR="0" lvl="0" indent="0" algn="just"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endParaRPr kumimoji="0" lang="en-US" altLang="en-US" sz="3200" b="1"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73731"/>
                                        </p:tgtEl>
                                        <p:attrNameLst>
                                          <p:attrName>style.visibility</p:attrName>
                                        </p:attrNameLst>
                                      </p:cBhvr>
                                      <p:to>
                                        <p:strVal val="visible"/>
                                      </p:to>
                                    </p:set>
                                    <p:animEffect transition="in" filter="fade">
                                      <p:cBhvr>
                                        <p:cTn id="7" dur="2000"/>
                                        <p:tgtEl>
                                          <p:spTgt spid="73731"/>
                                        </p:tgtEl>
                                      </p:cBhvr>
                                    </p:animEffect>
                                    <p:anim calcmode="lin" valueType="num">
                                      <p:cBhvr>
                                        <p:cTn id="8" dur="2000" fill="hold"/>
                                        <p:tgtEl>
                                          <p:spTgt spid="73731"/>
                                        </p:tgtEl>
                                        <p:attrNameLst>
                                          <p:attrName>ppt_w</p:attrName>
                                        </p:attrNameLst>
                                      </p:cBhvr>
                                      <p:tavLst>
                                        <p:tav tm="0" fmla="#ppt_w*sin(2.5*pi*$)">
                                          <p:val>
                                            <p:fltVal val="0"/>
                                          </p:val>
                                        </p:tav>
                                        <p:tav tm="100000">
                                          <p:val>
                                            <p:fltVal val="1"/>
                                          </p:val>
                                        </p:tav>
                                      </p:tavLst>
                                    </p:anim>
                                    <p:anim calcmode="lin" valueType="num">
                                      <p:cBhvr>
                                        <p:cTn id="9" dur="2000" fill="hold"/>
                                        <p:tgtEl>
                                          <p:spTgt spid="73731"/>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circle(in)">
                                      <p:cBhvr>
                                        <p:cTn id="14" dur="2000"/>
                                        <p:tgtEl>
                                          <p:spTgt spid="10"/>
                                        </p:tgtEl>
                                      </p:cBhvr>
                                    </p:animEffect>
                                  </p:childTnLst>
                                </p:cTn>
                              </p:par>
                            </p:childTnLst>
                          </p:cTn>
                        </p:par>
                        <p:par>
                          <p:cTn id="15" fill="hold">
                            <p:stCondLst>
                              <p:cond delay="2000"/>
                            </p:stCondLst>
                            <p:childTnLst>
                              <p:par>
                                <p:cTn id="16" presetID="6" presetClass="entr" presetSubtype="16"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circle(in)">
                                      <p:cBhvr>
                                        <p:cTn id="18" dur="2000"/>
                                        <p:tgtEl>
                                          <p:spTgt spid="11"/>
                                        </p:tgtEl>
                                      </p:cBhvr>
                                    </p:animEffect>
                                  </p:childTnLst>
                                </p:cTn>
                              </p:par>
                            </p:childTnLst>
                          </p:cTn>
                        </p:par>
                        <p:par>
                          <p:cTn id="19" fill="hold">
                            <p:stCondLst>
                              <p:cond delay="4000"/>
                            </p:stCondLst>
                            <p:childTnLst>
                              <p:par>
                                <p:cTn id="20" presetID="6" presetClass="entr" presetSubtype="16"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2000"/>
                                        <p:tgtEl>
                                          <p:spTgt spid="12"/>
                                        </p:tgtEl>
                                      </p:cBhvr>
                                    </p:animEffect>
                                  </p:childTnLst>
                                </p:cTn>
                              </p:par>
                            </p:childTnLst>
                          </p:cTn>
                        </p:par>
                        <p:par>
                          <p:cTn id="23" fill="hold">
                            <p:stCondLst>
                              <p:cond delay="6000"/>
                            </p:stCondLst>
                            <p:childTnLst>
                              <p:par>
                                <p:cTn id="24" presetID="6" presetClass="entr" presetSubtype="16"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circle(in)">
                                      <p:cBhvr>
                                        <p:cTn id="26"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bldLvl="0" animBg="1"/>
      <p:bldP spid="10" grpId="0" bldLvl="0" animBg="1"/>
      <p:bldP spid="11" grpId="0" bldLvl="0" animBg="1"/>
      <p:bldP spid="12" grpId="0" bldLvl="0" animBg="1"/>
      <p:bldP spid="8"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73731" name="Rounded Rectangle 7"/>
          <p:cNvSpPr>
            <a:spLocks noChangeArrowheads="1"/>
          </p:cNvSpPr>
          <p:nvPr/>
        </p:nvSpPr>
        <p:spPr bwMode="auto">
          <a:xfrm>
            <a:off x="2057400" y="36830"/>
            <a:ext cx="6746875" cy="2252980"/>
          </a:xfrm>
          <a:prstGeom prst="roundRect">
            <a:avLst>
              <a:gd name="adj" fmla="val 16667"/>
            </a:avLst>
          </a:prstGeom>
          <a:solidFill>
            <a:schemeClr val="accent1">
              <a:lumMod val="2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en-US" altLang="en-US" sz="3200" b="0" i="0" u="none" strike="noStrike" kern="1200" cap="none" spc="0" normalizeH="0" baseline="0" noProof="0" dirty="0" smtClean="0">
                <a:ln>
                  <a:noFill/>
                </a:ln>
                <a:solidFill>
                  <a:srgbClr val="D9D8EC"/>
                </a:solidFill>
                <a:effectLst/>
                <a:uLnTx/>
                <a:uFillTx/>
                <a:latin typeface="Times New Roman" panose="02020603050405020304" pitchFamily="18" charset="0"/>
                <a:ea typeface="+mn-ea"/>
                <a:cs typeface="Times New Roman" panose="02020603050405020304" pitchFamily="18" charset="0"/>
              </a:rPr>
              <a:t> </a:t>
            </a:r>
            <a:endParaRPr kumimoji="0" lang="en-US" altLang="en-US" sz="3200" b="0" i="0" u="none" strike="noStrike" kern="1200" cap="none" spc="0" normalizeH="0" baseline="0" noProof="0" dirty="0" smtClean="0">
              <a:ln>
                <a:noFill/>
              </a:ln>
              <a:solidFill>
                <a:srgbClr val="D9D8EC"/>
              </a:solidFill>
              <a:effectLst/>
              <a:uLnTx/>
              <a:uFillTx/>
              <a:latin typeface="Times New Roman" panose="02020603050405020304" pitchFamily="18" charset="0"/>
              <a:ea typeface="+mn-ea"/>
              <a:cs typeface="Times New Roman" panose="02020603050405020304" pitchFamily="18" charset="0"/>
            </a:endParaRPr>
          </a:p>
          <a:p>
            <a:pPr lvl="0" algn="ctr" eaLnBrk="1" hangingPunct="1">
              <a:spcBef>
                <a:spcPct val="0"/>
              </a:spcBef>
              <a:buClrTx/>
              <a:buNone/>
              <a:defRPr/>
            </a:pPr>
            <a:r>
              <a:rPr lang="en-US" b="1">
                <a:latin typeface="Times New Roman" panose="02020603050405020304" pitchFamily="18" charset="0"/>
                <a:sym typeface="+mn-ea"/>
              </a:rPr>
              <a:t> </a:t>
            </a:r>
            <a:r>
              <a:rPr lang="en-US">
                <a:solidFill>
                  <a:schemeClr val="bg1"/>
                </a:solidFill>
                <a:latin typeface="Times New Roman" panose="02020603050405020304" pitchFamily="18" charset="0"/>
                <a:cs typeface="Calibri" panose="020F0502020204030204" charset="0"/>
                <a:sym typeface="+mn-ea"/>
              </a:rPr>
              <a:t>Chọn câu sai: </a:t>
            </a:r>
            <a:r>
              <a:rPr lang="en-US">
                <a:solidFill>
                  <a:schemeClr val="bg1"/>
                </a:solidFill>
                <a:latin typeface="Times New Roman" panose="02020603050405020304" pitchFamily="18" charset="0"/>
                <a:sym typeface="+mn-ea"/>
              </a:rPr>
              <a:t>Nguyên nhân gây chấn thương trong sản xuất được chia làm các nhóm sau:</a:t>
            </a:r>
            <a:r>
              <a:rPr kumimoji="0" lang="en-US" altLang="en-US" sz="3200" b="0" i="0" u="none" strike="noStrike" kern="1200" cap="none" spc="0" normalizeH="0" baseline="0" noProof="0" dirty="0" smtClean="0">
                <a:ln>
                  <a:noFill/>
                </a:ln>
                <a:solidFill>
                  <a:schemeClr val="bg1"/>
                </a:solidFill>
                <a:effectLst/>
                <a:uLnTx/>
                <a:uFillTx/>
                <a:latin typeface="VNI-Times" pitchFamily="2" charset="0"/>
                <a:ea typeface="+mn-ea"/>
                <a:cs typeface="Arial" panose="020B0604020202020204" pitchFamily="34" charset="0"/>
              </a:rPr>
              <a:t>.</a:t>
            </a:r>
            <a:r>
              <a:rPr kumimoji="0" lang="en-US" altLang="en-US" sz="3200" b="0" i="0" u="none" strike="noStrike" kern="1200" cap="none" spc="0" normalizeH="0" baseline="0" noProof="0" dirty="0" smtClean="0">
                <a:ln>
                  <a:noFill/>
                </a:ln>
                <a:solidFill>
                  <a:srgbClr val="D9D8EC"/>
                </a:solidFill>
                <a:effectLst/>
                <a:uLnTx/>
                <a:uFillTx/>
                <a:latin typeface="VNI-Times" pitchFamily="2" charset="0"/>
                <a:ea typeface="+mn-ea"/>
                <a:cs typeface="Arial" panose="020B0604020202020204" pitchFamily="34" charset="0"/>
              </a:rPr>
              <a:t>.. ... ... ...</a:t>
            </a:r>
            <a:endParaRPr kumimoji="0" lang="en-US" altLang="en-US" sz="3200" b="1" i="0" u="none" strike="noStrike" kern="1200" cap="none" spc="0" normalizeH="0" baseline="0" noProof="0" dirty="0" smtClean="0">
              <a:ln>
                <a:noFill/>
              </a:ln>
              <a:solidFill>
                <a:srgbClr val="D9D8EC"/>
              </a:solidFill>
              <a:effectLst/>
              <a:uLnTx/>
              <a:uFillTx/>
              <a:latin typeface="VNI-Times" pitchFamily="2" charset="0"/>
              <a:ea typeface="+mn-ea"/>
              <a:cs typeface="Arial" panose="020B0604020202020204" pitchFamily="34" charset="0"/>
            </a:endParaRPr>
          </a:p>
        </p:txBody>
      </p:sp>
      <p:pic>
        <p:nvPicPr>
          <p:cNvPr id="84996" name="Picture 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20574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ounded Rectangle 7"/>
          <p:cNvSpPr>
            <a:spLocks noChangeArrowheads="1"/>
          </p:cNvSpPr>
          <p:nvPr/>
        </p:nvSpPr>
        <p:spPr bwMode="auto">
          <a:xfrm>
            <a:off x="304800" y="2209800"/>
            <a:ext cx="8839200" cy="838200"/>
          </a:xfrm>
          <a:prstGeom prst="roundRect">
            <a:avLst>
              <a:gd name="adj" fmla="val 16667"/>
            </a:avLst>
          </a:prstGeom>
          <a:solidFill>
            <a:schemeClr val="accent2"/>
          </a:solidFill>
          <a:ln>
            <a:noFill/>
          </a:ln>
          <a:extLst>
            <a:ext uri="{91240B29-F687-4F45-9708-019B960494DF}">
              <a14:hiddenLine xmlns:a14="http://schemas.microsoft.com/office/drawing/2010/main" w="25400">
                <a:solidFill>
                  <a:srgbClr val="000000"/>
                </a:solidFill>
                <a:round/>
              </a14:hiddenLine>
            </a:ext>
          </a:extLst>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pPr>
            <a:r>
              <a:rPr kumimoji="0" lang="en-US" altLang="en-US" sz="3200" b="1" i="0" u="none" strike="noStrike" kern="1200" cap="none" spc="0" normalizeH="0" baseline="0" noProof="0" dirty="0">
                <a:ln>
                  <a:noFill/>
                </a:ln>
                <a:solidFill>
                  <a:srgbClr val="000000"/>
                </a:solidFill>
                <a:effectLst/>
                <a:uLnTx/>
                <a:uFillTx/>
                <a:latin typeface="VNI-Times" pitchFamily="2" charset="0"/>
                <a:ea typeface="+mn-ea"/>
                <a:cs typeface="Arial" panose="020B0604020202020204" pitchFamily="34" charset="0"/>
              </a:rPr>
              <a:t>A</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r>
              <a:rPr lang="en-US">
                <a:latin typeface="Times New Roman" panose="02020603050405020304" pitchFamily="18" charset="0"/>
                <a:sym typeface="+mn-ea"/>
              </a:rPr>
              <a:t>Nhóm các nguyên nhân kỹ thuật</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r>
              <a:rPr lang="en-US">
                <a:latin typeface="Times New Roman" panose="02020603050405020304" pitchFamily="18" charset="0"/>
                <a:sym typeface="+mn-ea"/>
              </a:rPr>
              <a:t>   </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r>
              <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rPr>
              <a:t> </a:t>
            </a:r>
            <a:endParaRPr kumimoji="0" lang="en-US" altLang="en-US" sz="2800" b="1" i="0" u="none" strike="noStrike" kern="120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11" name="Rounded Rectangle 7"/>
          <p:cNvSpPr>
            <a:spLocks noChangeArrowheads="1"/>
          </p:cNvSpPr>
          <p:nvPr/>
        </p:nvSpPr>
        <p:spPr bwMode="auto">
          <a:xfrm>
            <a:off x="304800" y="3411973"/>
            <a:ext cx="8839200" cy="931427"/>
          </a:xfrm>
          <a:prstGeom prst="roundRect">
            <a:avLst>
              <a:gd name="adj" fmla="val 16667"/>
            </a:avLst>
          </a:prstGeom>
          <a:solidFill>
            <a:schemeClr val="accent5">
              <a:lumMod val="90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B. </a:t>
            </a:r>
            <a:r>
              <a:rPr lang="en-US">
                <a:latin typeface="Times New Roman" panose="02020603050405020304" pitchFamily="18" charset="0"/>
                <a:sym typeface="+mn-ea"/>
              </a:rPr>
              <a:t>Nhóm các nguyên nhân về tổ chức</a:t>
            </a:r>
            <a:r>
              <a:rPr lang="en-US">
                <a:latin typeface="Times New Roman" panose="02020603050405020304" pitchFamily="18" charset="0"/>
                <a:sym typeface="+mn-ea"/>
              </a:rPr>
              <a:t> </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r>
              <a:rPr lang="en-US">
                <a:latin typeface="Times New Roman" panose="02020603050405020304" pitchFamily="18" charset="0"/>
                <a:sym typeface="+mn-ea"/>
              </a:rPr>
              <a:t>  </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endPar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12" name="Rounded Rectangle 7"/>
          <p:cNvSpPr>
            <a:spLocks noChangeArrowheads="1"/>
          </p:cNvSpPr>
          <p:nvPr/>
        </p:nvSpPr>
        <p:spPr bwMode="auto">
          <a:xfrm>
            <a:off x="311726" y="4724400"/>
            <a:ext cx="8832273" cy="7620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C. </a:t>
            </a:r>
            <a:r>
              <a:rPr lang="en-US">
                <a:latin typeface="Times New Roman" panose="02020603050405020304" pitchFamily="18" charset="0"/>
                <a:sym typeface="+mn-ea"/>
              </a:rPr>
              <a:t> </a:t>
            </a:r>
            <a:r>
              <a:rPr lang="en-US">
                <a:latin typeface="Times New Roman" panose="02020603050405020304" pitchFamily="18" charset="0"/>
                <a:sym typeface="+mn-ea"/>
              </a:rPr>
              <a:t> Nhóm các nguyên nhân về vệ sinh công nghiệp</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endPar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8" name="Rounded Rectangle 7"/>
          <p:cNvSpPr>
            <a:spLocks noChangeArrowheads="1"/>
          </p:cNvSpPr>
          <p:nvPr/>
        </p:nvSpPr>
        <p:spPr bwMode="auto">
          <a:xfrm>
            <a:off x="318655" y="5867400"/>
            <a:ext cx="8811490" cy="702827"/>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0"/>
              </a:spcBef>
              <a:buClrTx/>
              <a:buNone/>
              <a:defRPr/>
            </a:pPr>
            <a:endParaRPr kumimoji="0" lang="en-US" altLang="en-US" sz="2800" b="1" i="0" u="none" strike="noStrike" kern="1200" cap="none" spc="0" normalizeH="0" baseline="0" noProof="0" dirty="0" smtClean="0">
              <a:ln>
                <a:noFill/>
              </a:ln>
              <a:solidFill>
                <a:srgbClr val="000000"/>
              </a:solidFill>
              <a:effectLst/>
              <a:uLnTx/>
              <a:uFillTx/>
              <a:latin typeface="VNI-Times" pitchFamily="2" charset="0"/>
            </a:endParaRPr>
          </a:p>
          <a:p>
            <a:pPr algn="just" eaLnBrk="1" hangingPunct="1">
              <a:spcBef>
                <a:spcPct val="0"/>
              </a:spcBef>
              <a:buClrTx/>
              <a:buNone/>
              <a:defRPr/>
            </a:pPr>
            <a:endParaRPr lang="en-US" altLang="en-US" sz="2800" b="1" dirty="0">
              <a:solidFill>
                <a:srgbClr val="000000"/>
              </a:solidFill>
              <a:latin typeface="VNI-Times" pitchFamily="2" charset="0"/>
            </a:endParaRPr>
          </a:p>
          <a:p>
            <a:pPr algn="just" eaLnBrk="1" hangingPunct="1">
              <a:spcBef>
                <a:spcPct val="0"/>
              </a:spcBef>
              <a:buClrTx/>
              <a:buNone/>
              <a:defRPr/>
            </a:pPr>
            <a:endParaRPr kumimoji="0" lang="en-US" altLang="en-US" sz="2800" b="1" i="0" u="none" strike="noStrike" kern="1200" cap="none" spc="0" normalizeH="0" baseline="0" noProof="0" dirty="0" smtClean="0">
              <a:ln>
                <a:noFill/>
              </a:ln>
              <a:solidFill>
                <a:srgbClr val="000000"/>
              </a:solidFill>
              <a:effectLst/>
              <a:uLnTx/>
              <a:uFillTx/>
              <a:latin typeface="VNI-Times" pitchFamily="2" charset="0"/>
            </a:endParaRPr>
          </a:p>
          <a:p>
            <a:pPr algn="just" eaLnBrk="1" hangingPunct="1">
              <a:spcBef>
                <a:spcPct val="0"/>
              </a:spcBef>
              <a:buClrTx/>
              <a:buNone/>
              <a:defRPr/>
            </a:pPr>
            <a:endParaRPr kumimoji="0" lang="en-US" altLang="en-US" sz="2800" b="1" i="0" u="none" strike="noStrike" kern="1200" cap="none" spc="0" normalizeH="0" baseline="0" noProof="0" dirty="0" smtClean="0">
              <a:ln>
                <a:noFill/>
              </a:ln>
              <a:solidFill>
                <a:srgbClr val="000000"/>
              </a:solidFill>
              <a:effectLst/>
              <a:uLnTx/>
              <a:uFillTx/>
              <a:latin typeface="VNI-Times" pitchFamily="2" charset="0"/>
            </a:endParaRPr>
          </a:p>
          <a:p>
            <a:pPr algn="just" eaLnBrk="1" hangingPunct="1">
              <a:spcBef>
                <a:spcPct val="0"/>
              </a:spcBef>
              <a:buClrTx/>
              <a:buNone/>
              <a:defRPr/>
            </a:pPr>
            <a:endParaRPr kumimoji="0" lang="en-US" altLang="en-US" sz="2800" b="1" i="0" u="none" strike="noStrike" kern="1200" cap="none" spc="0" normalizeH="0" baseline="0" noProof="0" dirty="0" smtClean="0">
              <a:ln>
                <a:noFill/>
              </a:ln>
              <a:solidFill>
                <a:srgbClr val="000000"/>
              </a:solidFill>
              <a:effectLst/>
              <a:uLnTx/>
              <a:uFillTx/>
              <a:latin typeface="VNI-Times" pitchFamily="2" charset="0"/>
            </a:endParaRPr>
          </a:p>
          <a:p>
            <a:pPr algn="just" eaLnBrk="1" hangingPunct="1">
              <a:spcBef>
                <a:spcPct val="0"/>
              </a:spcBef>
              <a:buClrTx/>
              <a:buNone/>
              <a:defRPr/>
            </a:pP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D. </a:t>
            </a:r>
            <a:r>
              <a:rPr lang="en-US" sz="2800">
                <a:latin typeface="Times New Roman" panose="02020603050405020304" pitchFamily="18" charset="0"/>
                <a:sym typeface="+mn-ea"/>
              </a:rPr>
              <a:t> Nhóm các nguyên nhân về y tế</a:t>
            </a:r>
            <a:endParaRPr lang="en-US" sz="2800"/>
          </a:p>
          <a:p>
            <a:pPr algn="just" eaLnBrk="1" hangingPunct="1">
              <a:spcBef>
                <a:spcPct val="0"/>
              </a:spcBef>
              <a:buClrTx/>
              <a:buNone/>
              <a:defRPr/>
            </a:pP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 </a:t>
            </a:r>
            <a:endParaRPr lang="en-US" sz="2800"/>
          </a:p>
          <a:p>
            <a:pPr algn="just" eaLnBrk="1" hangingPunct="1">
              <a:spcBef>
                <a:spcPct val="0"/>
              </a:spcBef>
              <a:buClrTx/>
              <a:buNone/>
              <a:defRPr/>
            </a:pPr>
            <a:endParaRPr lang="en-US" sz="2800"/>
          </a:p>
          <a:p>
            <a:pPr algn="just" eaLnBrk="1" hangingPunct="1">
              <a:spcBef>
                <a:spcPct val="0"/>
              </a:spcBef>
              <a:buClrTx/>
              <a:buNone/>
              <a:defRPr/>
            </a:pP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 </a:t>
            </a:r>
            <a:r>
              <a:rPr lang="en-US" sz="2800" dirty="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algn="just" eaLnBrk="1" hangingPunct="1">
              <a:spcBef>
                <a:spcPct val="0"/>
              </a:spcBef>
              <a:buClrTx/>
              <a:buNone/>
              <a:defRPr/>
            </a:pP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  </a:t>
            </a:r>
            <a:r>
              <a:rPr lang="en-US" sz="2800" dirty="0" smtClean="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marL="0" marR="0" lvl="0" indent="0" algn="just"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endParaRPr kumimoji="0" lang="en-US" altLang="en-US" sz="3200" b="1"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73731"/>
                                        </p:tgtEl>
                                        <p:attrNameLst>
                                          <p:attrName>style.visibility</p:attrName>
                                        </p:attrNameLst>
                                      </p:cBhvr>
                                      <p:to>
                                        <p:strVal val="visible"/>
                                      </p:to>
                                    </p:set>
                                    <p:animEffect transition="in" filter="fade">
                                      <p:cBhvr>
                                        <p:cTn id="7" dur="2000"/>
                                        <p:tgtEl>
                                          <p:spTgt spid="73731"/>
                                        </p:tgtEl>
                                      </p:cBhvr>
                                    </p:animEffect>
                                    <p:anim calcmode="lin" valueType="num">
                                      <p:cBhvr>
                                        <p:cTn id="8" dur="2000" fill="hold"/>
                                        <p:tgtEl>
                                          <p:spTgt spid="73731"/>
                                        </p:tgtEl>
                                        <p:attrNameLst>
                                          <p:attrName>ppt_w</p:attrName>
                                        </p:attrNameLst>
                                      </p:cBhvr>
                                      <p:tavLst>
                                        <p:tav tm="0" fmla="#ppt_w*sin(2.5*pi*$)">
                                          <p:val>
                                            <p:fltVal val="0"/>
                                          </p:val>
                                        </p:tav>
                                        <p:tav tm="100000">
                                          <p:val>
                                            <p:fltVal val="1"/>
                                          </p:val>
                                        </p:tav>
                                      </p:tavLst>
                                    </p:anim>
                                    <p:anim calcmode="lin" valueType="num">
                                      <p:cBhvr>
                                        <p:cTn id="9" dur="2000" fill="hold"/>
                                        <p:tgtEl>
                                          <p:spTgt spid="73731"/>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circle(in)">
                                      <p:cBhvr>
                                        <p:cTn id="14" dur="2000"/>
                                        <p:tgtEl>
                                          <p:spTgt spid="10"/>
                                        </p:tgtEl>
                                      </p:cBhvr>
                                    </p:animEffect>
                                  </p:childTnLst>
                                </p:cTn>
                              </p:par>
                            </p:childTnLst>
                          </p:cTn>
                        </p:par>
                        <p:par>
                          <p:cTn id="15" fill="hold">
                            <p:stCondLst>
                              <p:cond delay="2000"/>
                            </p:stCondLst>
                            <p:childTnLst>
                              <p:par>
                                <p:cTn id="16" presetID="6" presetClass="entr" presetSubtype="16"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circle(in)">
                                      <p:cBhvr>
                                        <p:cTn id="18" dur="2000"/>
                                        <p:tgtEl>
                                          <p:spTgt spid="11"/>
                                        </p:tgtEl>
                                      </p:cBhvr>
                                    </p:animEffect>
                                  </p:childTnLst>
                                </p:cTn>
                              </p:par>
                            </p:childTnLst>
                          </p:cTn>
                        </p:par>
                        <p:par>
                          <p:cTn id="19" fill="hold">
                            <p:stCondLst>
                              <p:cond delay="4000"/>
                            </p:stCondLst>
                            <p:childTnLst>
                              <p:par>
                                <p:cTn id="20" presetID="6" presetClass="entr" presetSubtype="16"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2000"/>
                                        <p:tgtEl>
                                          <p:spTgt spid="12"/>
                                        </p:tgtEl>
                                      </p:cBhvr>
                                    </p:animEffect>
                                  </p:childTnLst>
                                </p:cTn>
                              </p:par>
                            </p:childTnLst>
                          </p:cTn>
                        </p:par>
                        <p:par>
                          <p:cTn id="23" fill="hold">
                            <p:stCondLst>
                              <p:cond delay="6000"/>
                            </p:stCondLst>
                            <p:childTnLst>
                              <p:par>
                                <p:cTn id="24" presetID="6" presetClass="entr" presetSubtype="16"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circle(in)">
                                      <p:cBhvr>
                                        <p:cTn id="26"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bldLvl="0" animBg="1"/>
      <p:bldP spid="10" grpId="0" bldLvl="0" animBg="1"/>
      <p:bldP spid="11" grpId="0" bldLvl="0" animBg="1"/>
      <p:bldP spid="12" grpId="0" bldLvl="0" animBg="1"/>
      <p:bldP spid="8"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73731" name="Rounded Rectangle 7"/>
          <p:cNvSpPr>
            <a:spLocks noChangeArrowheads="1"/>
          </p:cNvSpPr>
          <p:nvPr/>
        </p:nvSpPr>
        <p:spPr bwMode="auto">
          <a:xfrm>
            <a:off x="2057400" y="36830"/>
            <a:ext cx="6746875" cy="2252980"/>
          </a:xfrm>
          <a:prstGeom prst="roundRect">
            <a:avLst>
              <a:gd name="adj" fmla="val 16667"/>
            </a:avLst>
          </a:prstGeom>
          <a:solidFill>
            <a:schemeClr val="accent1">
              <a:lumMod val="2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en-US" altLang="en-US" sz="3200" b="0" i="0" u="none" strike="noStrike" kern="1200" cap="none" spc="0" normalizeH="0" baseline="0" noProof="0" dirty="0" smtClean="0">
                <a:ln>
                  <a:noFill/>
                </a:ln>
                <a:solidFill>
                  <a:srgbClr val="D9D8EC"/>
                </a:solidFill>
                <a:effectLst/>
                <a:uLnTx/>
                <a:uFillTx/>
                <a:latin typeface="Times New Roman" panose="02020603050405020304" pitchFamily="18" charset="0"/>
                <a:ea typeface="+mn-ea"/>
                <a:cs typeface="Times New Roman" panose="02020603050405020304" pitchFamily="18" charset="0"/>
              </a:rPr>
              <a:t> </a:t>
            </a:r>
            <a:endParaRPr kumimoji="0" lang="en-US" altLang="en-US" sz="3200" b="0" i="0" u="none" strike="noStrike" kern="1200" cap="none" spc="0" normalizeH="0" baseline="0" noProof="0" dirty="0" smtClean="0">
              <a:ln>
                <a:noFill/>
              </a:ln>
              <a:solidFill>
                <a:srgbClr val="D9D8EC"/>
              </a:solidFill>
              <a:effectLst/>
              <a:uLnTx/>
              <a:uFillTx/>
              <a:latin typeface="Times New Roman" panose="02020603050405020304" pitchFamily="18" charset="0"/>
              <a:ea typeface="+mn-ea"/>
              <a:cs typeface="Times New Roman" panose="02020603050405020304" pitchFamily="18" charset="0"/>
            </a:endParaRPr>
          </a:p>
          <a:p>
            <a:pPr lvl="0" algn="ctr" eaLnBrk="1" hangingPunct="1">
              <a:spcBef>
                <a:spcPct val="0"/>
              </a:spcBef>
              <a:buClrTx/>
              <a:buNone/>
              <a:defRPr/>
            </a:pPr>
            <a:r>
              <a:rPr lang="en-US">
                <a:solidFill>
                  <a:schemeClr val="bg1"/>
                </a:solidFill>
                <a:latin typeface="Times New Roman" panose="02020603050405020304" pitchFamily="18" charset="0"/>
                <a:sym typeface="+mn-ea"/>
              </a:rPr>
              <a:t>Phát sinh bụi, khí độc trong phân xưởng sản xuất do sự rò rỉ từ các thiết bị chứa…</a:t>
            </a:r>
            <a:r>
              <a:rPr lang="en-US">
                <a:solidFill>
                  <a:schemeClr val="bg1"/>
                </a:solidFill>
                <a:latin typeface="Times New Roman" panose="02020603050405020304" pitchFamily="18" charset="0"/>
                <a:cs typeface="Calibri" panose="020F0502020204030204" charset="0"/>
                <a:sym typeface="+mn-ea"/>
              </a:rPr>
              <a:t> </a:t>
            </a:r>
            <a:r>
              <a:rPr lang="en-US">
                <a:solidFill>
                  <a:schemeClr val="bg1"/>
                </a:solidFill>
                <a:latin typeface="Times New Roman" panose="02020603050405020304" pitchFamily="18" charset="0"/>
                <a:sym typeface="+mn-ea"/>
              </a:rPr>
              <a:t>thuộc nhóm nguyên nhân gây chấn thương trong sản xuất nào</a:t>
            </a:r>
            <a:r>
              <a:rPr lang="en-US">
                <a:latin typeface="Times New Roman" panose="02020603050405020304" pitchFamily="18" charset="0"/>
                <a:sym typeface="+mn-ea"/>
              </a:rPr>
              <a:t> sau đây</a:t>
            </a:r>
            <a:r>
              <a:rPr lang="en-US" b="1">
                <a:latin typeface="Times New Roman" panose="02020603050405020304" pitchFamily="18" charset="0"/>
                <a:sym typeface="+mn-ea"/>
              </a:rPr>
              <a:t> </a:t>
            </a:r>
            <a:r>
              <a:rPr lang="en-US">
                <a:solidFill>
                  <a:schemeClr val="bg1"/>
                </a:solidFill>
                <a:latin typeface="Times New Roman" panose="02020603050405020304" pitchFamily="18" charset="0"/>
                <a:sym typeface="+mn-ea"/>
              </a:rPr>
              <a:t>:</a:t>
            </a:r>
            <a:r>
              <a:rPr kumimoji="0" lang="en-US" altLang="en-US" sz="3200" b="0" i="0" u="none" strike="noStrike" kern="1200" cap="none" spc="0" normalizeH="0" baseline="0" noProof="0" dirty="0" smtClean="0">
                <a:ln>
                  <a:noFill/>
                </a:ln>
                <a:solidFill>
                  <a:schemeClr val="bg1"/>
                </a:solidFill>
                <a:effectLst/>
                <a:uLnTx/>
                <a:uFillTx/>
                <a:latin typeface="VNI-Times" pitchFamily="2" charset="0"/>
                <a:ea typeface="+mn-ea"/>
                <a:cs typeface="Arial" panose="020B0604020202020204" pitchFamily="34" charset="0"/>
              </a:rPr>
              <a:t>.</a:t>
            </a:r>
            <a:r>
              <a:rPr kumimoji="0" lang="en-US" altLang="en-US" sz="3200" b="0" i="0" u="none" strike="noStrike" kern="1200" cap="none" spc="0" normalizeH="0" baseline="0" noProof="0" dirty="0" smtClean="0">
                <a:ln>
                  <a:noFill/>
                </a:ln>
                <a:solidFill>
                  <a:srgbClr val="D9D8EC"/>
                </a:solidFill>
                <a:effectLst/>
                <a:uLnTx/>
                <a:uFillTx/>
                <a:latin typeface="VNI-Times" pitchFamily="2" charset="0"/>
                <a:ea typeface="+mn-ea"/>
                <a:cs typeface="Arial" panose="020B0604020202020204" pitchFamily="34" charset="0"/>
              </a:rPr>
              <a:t>.. ... ... ...</a:t>
            </a:r>
            <a:endParaRPr kumimoji="0" lang="en-US" altLang="en-US" sz="3200" b="1" i="0" u="none" strike="noStrike" kern="1200" cap="none" spc="0" normalizeH="0" baseline="0" noProof="0" dirty="0" smtClean="0">
              <a:ln>
                <a:noFill/>
              </a:ln>
              <a:solidFill>
                <a:srgbClr val="D9D8EC"/>
              </a:solidFill>
              <a:effectLst/>
              <a:uLnTx/>
              <a:uFillTx/>
              <a:latin typeface="VNI-Times" pitchFamily="2" charset="0"/>
              <a:ea typeface="+mn-ea"/>
              <a:cs typeface="Arial" panose="020B0604020202020204" pitchFamily="34" charset="0"/>
            </a:endParaRPr>
          </a:p>
        </p:txBody>
      </p:sp>
      <p:pic>
        <p:nvPicPr>
          <p:cNvPr id="84996" name="Picture 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20574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ounded Rectangle 7"/>
          <p:cNvSpPr>
            <a:spLocks noChangeArrowheads="1"/>
          </p:cNvSpPr>
          <p:nvPr/>
        </p:nvSpPr>
        <p:spPr bwMode="auto">
          <a:xfrm>
            <a:off x="304800" y="2209800"/>
            <a:ext cx="8839200" cy="838200"/>
          </a:xfrm>
          <a:prstGeom prst="roundRect">
            <a:avLst>
              <a:gd name="adj" fmla="val 16667"/>
            </a:avLst>
          </a:prstGeom>
          <a:solidFill>
            <a:schemeClr val="accent2"/>
          </a:solidFill>
          <a:ln>
            <a:noFill/>
          </a:ln>
          <a:extLst>
            <a:ext uri="{91240B29-F687-4F45-9708-019B960494DF}">
              <a14:hiddenLine xmlns:a14="http://schemas.microsoft.com/office/drawing/2010/main" w="25400">
                <a:solidFill>
                  <a:srgbClr val="000000"/>
                </a:solidFill>
                <a:round/>
              </a14:hiddenLine>
            </a:ext>
          </a:extLst>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pPr>
            <a:r>
              <a:rPr kumimoji="0" lang="en-US" altLang="en-US" sz="3200" b="1" i="0" u="none" strike="noStrike" kern="1200" cap="none" spc="0" normalizeH="0" baseline="0" noProof="0" dirty="0">
                <a:ln>
                  <a:noFill/>
                </a:ln>
                <a:solidFill>
                  <a:srgbClr val="000000"/>
                </a:solidFill>
                <a:effectLst/>
                <a:uLnTx/>
                <a:uFillTx/>
                <a:latin typeface="VNI-Times" pitchFamily="2" charset="0"/>
                <a:ea typeface="+mn-ea"/>
                <a:cs typeface="Arial" panose="020B0604020202020204" pitchFamily="34" charset="0"/>
              </a:rPr>
              <a:t>A</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r>
              <a:rPr lang="en-US">
                <a:latin typeface="Times New Roman" panose="02020603050405020304" pitchFamily="18" charset="0"/>
                <a:sym typeface="+mn-ea"/>
              </a:rPr>
              <a:t> </a:t>
            </a:r>
            <a:r>
              <a:rPr lang="en-US">
                <a:latin typeface="Times New Roman" panose="02020603050405020304" pitchFamily="18" charset="0"/>
                <a:sym typeface="+mn-ea"/>
              </a:rPr>
              <a:t> Nhóm các nguyên nhân kỹ thuật</a:t>
            </a:r>
            <a:r>
              <a:rPr lang="en-US">
                <a:latin typeface="Times New Roman" panose="02020603050405020304" pitchFamily="18" charset="0"/>
                <a:sym typeface="+mn-ea"/>
              </a:rPr>
              <a:t>  </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r>
              <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rPr>
              <a:t> </a:t>
            </a:r>
            <a:endParaRPr kumimoji="0" lang="en-US" altLang="en-US" sz="2800" b="1" i="0" u="none" strike="noStrike" kern="120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11" name="Rounded Rectangle 7"/>
          <p:cNvSpPr>
            <a:spLocks noChangeArrowheads="1"/>
          </p:cNvSpPr>
          <p:nvPr/>
        </p:nvSpPr>
        <p:spPr bwMode="auto">
          <a:xfrm>
            <a:off x="304800" y="3411973"/>
            <a:ext cx="8839200" cy="931427"/>
          </a:xfrm>
          <a:prstGeom prst="roundRect">
            <a:avLst>
              <a:gd name="adj" fmla="val 16667"/>
            </a:avLst>
          </a:prstGeom>
          <a:solidFill>
            <a:schemeClr val="accent5">
              <a:lumMod val="90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B. </a:t>
            </a:r>
            <a:r>
              <a:rPr lang="en-US">
                <a:latin typeface="Times New Roman" panose="02020603050405020304" pitchFamily="18" charset="0"/>
                <a:sym typeface="+mn-ea"/>
              </a:rPr>
              <a:t>Nhóm các nguyên nhân về tổ chức</a:t>
            </a:r>
            <a:r>
              <a:rPr lang="en-US">
                <a:latin typeface="Times New Roman" panose="02020603050405020304" pitchFamily="18" charset="0"/>
                <a:sym typeface="+mn-ea"/>
              </a:rPr>
              <a:t> </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r>
              <a:rPr lang="en-US">
                <a:latin typeface="Times New Roman" panose="02020603050405020304" pitchFamily="18" charset="0"/>
                <a:sym typeface="+mn-ea"/>
              </a:rPr>
              <a:t>  </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endPar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12" name="Rounded Rectangle 7"/>
          <p:cNvSpPr>
            <a:spLocks noChangeArrowheads="1"/>
          </p:cNvSpPr>
          <p:nvPr/>
        </p:nvSpPr>
        <p:spPr bwMode="auto">
          <a:xfrm>
            <a:off x="311726" y="4724400"/>
            <a:ext cx="8832273" cy="7620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C. </a:t>
            </a:r>
            <a:r>
              <a:rPr lang="en-US">
                <a:latin typeface="Times New Roman" panose="02020603050405020304" pitchFamily="18" charset="0"/>
                <a:sym typeface="+mn-ea"/>
              </a:rPr>
              <a:t> </a:t>
            </a:r>
            <a:r>
              <a:rPr lang="en-US">
                <a:latin typeface="Times New Roman" panose="02020603050405020304" pitchFamily="18" charset="0"/>
                <a:sym typeface="+mn-ea"/>
              </a:rPr>
              <a:t> Nhóm các nguyên nhân về vệ sinh công nghiệp</a:t>
            </a:r>
            <a:r>
              <a:rPr lang="en-US">
                <a:latin typeface="Times New Roman" panose="02020603050405020304" pitchFamily="18" charset="0"/>
                <a:sym typeface="+mn-ea"/>
              </a:rPr>
              <a:t> </a:t>
            </a:r>
            <a:endPar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8" name="Rounded Rectangle 7"/>
          <p:cNvSpPr>
            <a:spLocks noChangeArrowheads="1"/>
          </p:cNvSpPr>
          <p:nvPr/>
        </p:nvSpPr>
        <p:spPr bwMode="auto">
          <a:xfrm>
            <a:off x="152285" y="5791200"/>
            <a:ext cx="8811490" cy="702827"/>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0"/>
              </a:spcBef>
              <a:buClrTx/>
              <a:buNone/>
              <a:defRPr/>
            </a:pPr>
            <a:endParaRPr kumimoji="0" lang="en-US" altLang="en-US" sz="2800" b="1" i="0" u="none" strike="noStrike" kern="1200" cap="none" spc="0" normalizeH="0" baseline="0" noProof="0" dirty="0" smtClean="0">
              <a:ln>
                <a:noFill/>
              </a:ln>
              <a:solidFill>
                <a:srgbClr val="000000"/>
              </a:solidFill>
              <a:effectLst/>
              <a:uLnTx/>
              <a:uFillTx/>
              <a:latin typeface="VNI-Times" pitchFamily="2" charset="0"/>
            </a:endParaRPr>
          </a:p>
          <a:p>
            <a:pPr algn="just" eaLnBrk="1" hangingPunct="1">
              <a:spcBef>
                <a:spcPct val="0"/>
              </a:spcBef>
              <a:buClrTx/>
              <a:buNone/>
              <a:defRPr/>
            </a:pPr>
            <a:endParaRPr lang="en-US" altLang="en-US" sz="2800" b="1" dirty="0">
              <a:solidFill>
                <a:srgbClr val="000000"/>
              </a:solidFill>
              <a:latin typeface="VNI-Times" pitchFamily="2" charset="0"/>
            </a:endParaRPr>
          </a:p>
          <a:p>
            <a:pPr algn="just" eaLnBrk="1" hangingPunct="1">
              <a:spcBef>
                <a:spcPct val="0"/>
              </a:spcBef>
              <a:buClrTx/>
              <a:buNone/>
              <a:defRPr/>
            </a:pPr>
            <a:endParaRPr kumimoji="0" lang="en-US" altLang="en-US" sz="2800" b="1" i="0" u="none" strike="noStrike" kern="1200" cap="none" spc="0" normalizeH="0" baseline="0" noProof="0" dirty="0" smtClean="0">
              <a:ln>
                <a:noFill/>
              </a:ln>
              <a:solidFill>
                <a:srgbClr val="000000"/>
              </a:solidFill>
              <a:effectLst/>
              <a:uLnTx/>
              <a:uFillTx/>
              <a:latin typeface="VNI-Times" pitchFamily="2" charset="0"/>
            </a:endParaRPr>
          </a:p>
          <a:p>
            <a:pPr algn="just" eaLnBrk="1" hangingPunct="1">
              <a:spcBef>
                <a:spcPct val="0"/>
              </a:spcBef>
              <a:buClrTx/>
              <a:buNone/>
              <a:defRPr/>
            </a:pPr>
            <a:endParaRPr kumimoji="0" lang="en-US" altLang="en-US" sz="2800" b="1" i="0" u="none" strike="noStrike" kern="1200" cap="none" spc="0" normalizeH="0" baseline="0" noProof="0" dirty="0" smtClean="0">
              <a:ln>
                <a:noFill/>
              </a:ln>
              <a:solidFill>
                <a:srgbClr val="000000"/>
              </a:solidFill>
              <a:effectLst/>
              <a:uLnTx/>
              <a:uFillTx/>
              <a:latin typeface="VNI-Times" pitchFamily="2" charset="0"/>
            </a:endParaRPr>
          </a:p>
          <a:p>
            <a:pPr algn="just" eaLnBrk="1" hangingPunct="1">
              <a:spcBef>
                <a:spcPct val="0"/>
              </a:spcBef>
              <a:buClrTx/>
              <a:buNone/>
              <a:defRPr/>
            </a:pPr>
            <a:endParaRPr kumimoji="0" lang="en-US" altLang="en-US" sz="2800" b="1" i="0" u="none" strike="noStrike" kern="1200" cap="none" spc="0" normalizeH="0" baseline="0" noProof="0" dirty="0" smtClean="0">
              <a:ln>
                <a:noFill/>
              </a:ln>
              <a:solidFill>
                <a:srgbClr val="000000"/>
              </a:solidFill>
              <a:effectLst/>
              <a:uLnTx/>
              <a:uFillTx/>
              <a:latin typeface="VNI-Times" pitchFamily="2" charset="0"/>
            </a:endParaRPr>
          </a:p>
          <a:p>
            <a:pPr algn="just" eaLnBrk="1" hangingPunct="1">
              <a:spcBef>
                <a:spcPct val="0"/>
              </a:spcBef>
              <a:buClrTx/>
              <a:buNone/>
              <a:defRPr/>
            </a:pPr>
            <a:endParaRPr kumimoji="0" lang="en-US" altLang="en-US" sz="2800" b="1" i="0" u="none" strike="noStrike" kern="1200" cap="none" spc="0" normalizeH="0" baseline="0" noProof="0" dirty="0" smtClean="0">
              <a:ln>
                <a:noFill/>
              </a:ln>
              <a:solidFill>
                <a:srgbClr val="000000"/>
              </a:solidFill>
              <a:effectLst/>
              <a:uLnTx/>
              <a:uFillTx/>
              <a:latin typeface="VNI-Times" pitchFamily="2" charset="0"/>
            </a:endParaRPr>
          </a:p>
          <a:p>
            <a:pPr algn="just" eaLnBrk="1" hangingPunct="1">
              <a:spcBef>
                <a:spcPct val="0"/>
              </a:spcBef>
              <a:buClrTx/>
              <a:buNone/>
              <a:defRPr/>
            </a:pP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D. </a:t>
            </a:r>
            <a:r>
              <a:rPr lang="en-US" sz="2800">
                <a:latin typeface="Times New Roman" panose="02020603050405020304" pitchFamily="18" charset="0"/>
                <a:sym typeface="+mn-ea"/>
              </a:rPr>
              <a:t> </a:t>
            </a:r>
            <a:r>
              <a:rPr lang="en-US" sz="2800">
                <a:latin typeface="Times New Roman" panose="02020603050405020304" pitchFamily="18" charset="0"/>
                <a:sym typeface="+mn-ea"/>
              </a:rPr>
              <a:t>  Nhóm các nguyên nhân về y tế</a:t>
            </a:r>
            <a:endParaRPr lang="en-US" sz="2800"/>
          </a:p>
          <a:p>
            <a:pPr algn="just" eaLnBrk="1" hangingPunct="1">
              <a:spcBef>
                <a:spcPct val="0"/>
              </a:spcBef>
              <a:buClrTx/>
              <a:buNone/>
              <a:defRPr/>
            </a:pPr>
            <a:endParaRPr lang="en-US" sz="2800"/>
          </a:p>
          <a:p>
            <a:pPr algn="just" eaLnBrk="1" hangingPunct="1">
              <a:spcBef>
                <a:spcPct val="0"/>
              </a:spcBef>
              <a:buClrTx/>
              <a:buNone/>
              <a:defRPr/>
            </a:pP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 </a:t>
            </a:r>
            <a:endParaRPr lang="en-US" sz="2800"/>
          </a:p>
          <a:p>
            <a:pPr algn="just" eaLnBrk="1" hangingPunct="1">
              <a:spcBef>
                <a:spcPct val="0"/>
              </a:spcBef>
              <a:buClrTx/>
              <a:buNone/>
              <a:defRPr/>
            </a:pPr>
            <a:endParaRPr lang="en-US" sz="2800"/>
          </a:p>
          <a:p>
            <a:pPr algn="just" eaLnBrk="1" hangingPunct="1">
              <a:spcBef>
                <a:spcPct val="0"/>
              </a:spcBef>
              <a:buClrTx/>
              <a:buNone/>
              <a:defRPr/>
            </a:pP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 </a:t>
            </a:r>
            <a:r>
              <a:rPr lang="en-US" sz="2800" dirty="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algn="just" eaLnBrk="1" hangingPunct="1">
              <a:spcBef>
                <a:spcPct val="0"/>
              </a:spcBef>
              <a:buClrTx/>
              <a:buNone/>
              <a:defRPr/>
            </a:pP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  </a:t>
            </a:r>
            <a:r>
              <a:rPr lang="en-US" sz="2800" dirty="0" smtClean="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marL="0" marR="0" lvl="0" indent="0" algn="just"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endParaRPr kumimoji="0" lang="en-US" altLang="en-US" sz="3200" b="1"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73731"/>
                                        </p:tgtEl>
                                        <p:attrNameLst>
                                          <p:attrName>style.visibility</p:attrName>
                                        </p:attrNameLst>
                                      </p:cBhvr>
                                      <p:to>
                                        <p:strVal val="visible"/>
                                      </p:to>
                                    </p:set>
                                    <p:animEffect transition="in" filter="fade">
                                      <p:cBhvr>
                                        <p:cTn id="7" dur="2000"/>
                                        <p:tgtEl>
                                          <p:spTgt spid="73731"/>
                                        </p:tgtEl>
                                      </p:cBhvr>
                                    </p:animEffect>
                                    <p:anim calcmode="lin" valueType="num">
                                      <p:cBhvr>
                                        <p:cTn id="8" dur="2000" fill="hold"/>
                                        <p:tgtEl>
                                          <p:spTgt spid="73731"/>
                                        </p:tgtEl>
                                        <p:attrNameLst>
                                          <p:attrName>ppt_w</p:attrName>
                                        </p:attrNameLst>
                                      </p:cBhvr>
                                      <p:tavLst>
                                        <p:tav tm="0" fmla="#ppt_w*sin(2.5*pi*$)">
                                          <p:val>
                                            <p:fltVal val="0"/>
                                          </p:val>
                                        </p:tav>
                                        <p:tav tm="100000">
                                          <p:val>
                                            <p:fltVal val="1"/>
                                          </p:val>
                                        </p:tav>
                                      </p:tavLst>
                                    </p:anim>
                                    <p:anim calcmode="lin" valueType="num">
                                      <p:cBhvr>
                                        <p:cTn id="9" dur="2000" fill="hold"/>
                                        <p:tgtEl>
                                          <p:spTgt spid="73731"/>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circle(in)">
                                      <p:cBhvr>
                                        <p:cTn id="14" dur="2000"/>
                                        <p:tgtEl>
                                          <p:spTgt spid="10"/>
                                        </p:tgtEl>
                                      </p:cBhvr>
                                    </p:animEffect>
                                  </p:childTnLst>
                                </p:cTn>
                              </p:par>
                            </p:childTnLst>
                          </p:cTn>
                        </p:par>
                        <p:par>
                          <p:cTn id="15" fill="hold">
                            <p:stCondLst>
                              <p:cond delay="2000"/>
                            </p:stCondLst>
                            <p:childTnLst>
                              <p:par>
                                <p:cTn id="16" presetID="6" presetClass="entr" presetSubtype="16"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circle(in)">
                                      <p:cBhvr>
                                        <p:cTn id="18" dur="2000"/>
                                        <p:tgtEl>
                                          <p:spTgt spid="11"/>
                                        </p:tgtEl>
                                      </p:cBhvr>
                                    </p:animEffect>
                                  </p:childTnLst>
                                </p:cTn>
                              </p:par>
                            </p:childTnLst>
                          </p:cTn>
                        </p:par>
                        <p:par>
                          <p:cTn id="19" fill="hold">
                            <p:stCondLst>
                              <p:cond delay="4000"/>
                            </p:stCondLst>
                            <p:childTnLst>
                              <p:par>
                                <p:cTn id="20" presetID="6" presetClass="entr" presetSubtype="16"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2000"/>
                                        <p:tgtEl>
                                          <p:spTgt spid="12"/>
                                        </p:tgtEl>
                                      </p:cBhvr>
                                    </p:animEffect>
                                  </p:childTnLst>
                                </p:cTn>
                              </p:par>
                            </p:childTnLst>
                          </p:cTn>
                        </p:par>
                        <p:par>
                          <p:cTn id="23" fill="hold">
                            <p:stCondLst>
                              <p:cond delay="6000"/>
                            </p:stCondLst>
                            <p:childTnLst>
                              <p:par>
                                <p:cTn id="24" presetID="6" presetClass="entr" presetSubtype="16"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circle(in)">
                                      <p:cBhvr>
                                        <p:cTn id="26"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bldLvl="0" animBg="1"/>
      <p:bldP spid="10" grpId="0" bldLvl="0" animBg="1"/>
      <p:bldP spid="11" grpId="0" bldLvl="0" animBg="1"/>
      <p:bldP spid="12" grpId="0" bldLvl="0" animBg="1"/>
      <p:bldP spid="8"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73731" name="Rounded Rectangle 7"/>
          <p:cNvSpPr>
            <a:spLocks noChangeArrowheads="1"/>
          </p:cNvSpPr>
          <p:nvPr/>
        </p:nvSpPr>
        <p:spPr bwMode="auto">
          <a:xfrm>
            <a:off x="2057400" y="36830"/>
            <a:ext cx="6746875" cy="2252980"/>
          </a:xfrm>
          <a:prstGeom prst="roundRect">
            <a:avLst>
              <a:gd name="adj" fmla="val 16667"/>
            </a:avLst>
          </a:prstGeom>
          <a:solidFill>
            <a:schemeClr val="accent1">
              <a:lumMod val="2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en-US" altLang="en-US" sz="3200" b="0" i="0" u="none" strike="noStrike" kern="1200" cap="none" spc="0" normalizeH="0" baseline="0" noProof="0" dirty="0" smtClean="0">
                <a:ln>
                  <a:noFill/>
                </a:ln>
                <a:solidFill>
                  <a:srgbClr val="D9D8EC"/>
                </a:solidFill>
                <a:effectLst/>
                <a:uLnTx/>
                <a:uFillTx/>
                <a:latin typeface="Times New Roman" panose="02020603050405020304" pitchFamily="18" charset="0"/>
                <a:ea typeface="+mn-ea"/>
                <a:cs typeface="Times New Roman" panose="02020603050405020304" pitchFamily="18" charset="0"/>
              </a:rPr>
              <a:t> </a:t>
            </a:r>
            <a:endParaRPr kumimoji="0" lang="en-US" altLang="en-US" sz="3200" b="0" i="0" u="none" strike="noStrike" kern="1200" cap="none" spc="0" normalizeH="0" baseline="0" noProof="0" dirty="0" smtClean="0">
              <a:ln>
                <a:noFill/>
              </a:ln>
              <a:solidFill>
                <a:srgbClr val="D9D8EC"/>
              </a:solidFill>
              <a:effectLst/>
              <a:uLnTx/>
              <a:uFillTx/>
              <a:latin typeface="Times New Roman" panose="02020603050405020304" pitchFamily="18" charset="0"/>
              <a:ea typeface="+mn-ea"/>
              <a:cs typeface="Times New Roman" panose="02020603050405020304" pitchFamily="18" charset="0"/>
            </a:endParaRPr>
          </a:p>
          <a:p>
            <a:pPr lvl="0" algn="ctr" eaLnBrk="1" hangingPunct="1">
              <a:spcBef>
                <a:spcPct val="0"/>
              </a:spcBef>
              <a:buClrTx/>
              <a:buNone/>
              <a:defRPr/>
            </a:pPr>
            <a:r>
              <a:rPr lang="en-US">
                <a:solidFill>
                  <a:schemeClr val="bg1"/>
                </a:solidFill>
                <a:latin typeface="Times New Roman" panose="02020603050405020304" pitchFamily="18" charset="0"/>
                <a:sym typeface="+mn-ea"/>
              </a:rPr>
              <a:t>Độ bền chi tiết máy không đảm bảo gây sự cố trong quá trình sử dụng thuộc nhóm nguyên nhân gây chấn thương trong sản xuất nào sau </a:t>
            </a:r>
            <a:r>
              <a:rPr lang="en-US">
                <a:latin typeface="Times New Roman" panose="02020603050405020304" pitchFamily="18" charset="0"/>
                <a:sym typeface="+mn-ea"/>
              </a:rPr>
              <a:t>đây</a:t>
            </a:r>
            <a:r>
              <a:rPr lang="en-US">
                <a:solidFill>
                  <a:schemeClr val="bg1"/>
                </a:solidFill>
                <a:latin typeface="Times New Roman" panose="02020603050405020304" pitchFamily="18" charset="0"/>
                <a:sym typeface="+mn-ea"/>
              </a:rPr>
              <a:t>:</a:t>
            </a:r>
            <a:r>
              <a:rPr kumimoji="0" lang="en-US" altLang="en-US" sz="3200" b="0" i="0" u="none" strike="noStrike" kern="1200" cap="none" spc="0" normalizeH="0" baseline="0" noProof="0" dirty="0" smtClean="0">
                <a:ln>
                  <a:noFill/>
                </a:ln>
                <a:solidFill>
                  <a:schemeClr val="bg1"/>
                </a:solidFill>
                <a:effectLst/>
                <a:uLnTx/>
                <a:uFillTx/>
                <a:latin typeface="VNI-Times" pitchFamily="2" charset="0"/>
                <a:ea typeface="+mn-ea"/>
                <a:cs typeface="Arial" panose="020B0604020202020204" pitchFamily="34" charset="0"/>
              </a:rPr>
              <a:t>.</a:t>
            </a:r>
            <a:r>
              <a:rPr kumimoji="0" lang="en-US" altLang="en-US" sz="3200" b="0" i="0" u="none" strike="noStrike" kern="1200" cap="none" spc="0" normalizeH="0" baseline="0" noProof="0" dirty="0" smtClean="0">
                <a:ln>
                  <a:noFill/>
                </a:ln>
                <a:solidFill>
                  <a:srgbClr val="D9D8EC"/>
                </a:solidFill>
                <a:effectLst/>
                <a:uLnTx/>
                <a:uFillTx/>
                <a:latin typeface="VNI-Times" pitchFamily="2" charset="0"/>
                <a:ea typeface="+mn-ea"/>
                <a:cs typeface="Arial" panose="020B0604020202020204" pitchFamily="34" charset="0"/>
              </a:rPr>
              <a:t>.. ... ... ...</a:t>
            </a:r>
            <a:endParaRPr kumimoji="0" lang="en-US" altLang="en-US" sz="3200" b="1" i="0" u="none" strike="noStrike" kern="1200" cap="none" spc="0" normalizeH="0" baseline="0" noProof="0" dirty="0" smtClean="0">
              <a:ln>
                <a:noFill/>
              </a:ln>
              <a:solidFill>
                <a:srgbClr val="D9D8EC"/>
              </a:solidFill>
              <a:effectLst/>
              <a:uLnTx/>
              <a:uFillTx/>
              <a:latin typeface="VNI-Times" pitchFamily="2" charset="0"/>
              <a:ea typeface="+mn-ea"/>
              <a:cs typeface="Arial" panose="020B0604020202020204" pitchFamily="34" charset="0"/>
            </a:endParaRPr>
          </a:p>
        </p:txBody>
      </p:sp>
      <p:pic>
        <p:nvPicPr>
          <p:cNvPr id="84996" name="Picture 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20574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ounded Rectangle 7"/>
          <p:cNvSpPr>
            <a:spLocks noChangeArrowheads="1"/>
          </p:cNvSpPr>
          <p:nvPr/>
        </p:nvSpPr>
        <p:spPr bwMode="auto">
          <a:xfrm>
            <a:off x="304800" y="2209800"/>
            <a:ext cx="8839200" cy="838200"/>
          </a:xfrm>
          <a:prstGeom prst="roundRect">
            <a:avLst>
              <a:gd name="adj" fmla="val 16667"/>
            </a:avLst>
          </a:prstGeom>
          <a:solidFill>
            <a:schemeClr val="accent2"/>
          </a:solidFill>
          <a:ln>
            <a:noFill/>
          </a:ln>
          <a:extLst>
            <a:ext uri="{91240B29-F687-4F45-9708-019B960494DF}">
              <a14:hiddenLine xmlns:a14="http://schemas.microsoft.com/office/drawing/2010/main" w="25400">
                <a:solidFill>
                  <a:srgbClr val="000000"/>
                </a:solidFill>
                <a:round/>
              </a14:hiddenLine>
            </a:ext>
          </a:extLst>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pPr>
            <a:r>
              <a:rPr kumimoji="0" lang="en-US" altLang="en-US" sz="3200" b="1" i="0" u="none" strike="noStrike" kern="1200" cap="none" spc="0" normalizeH="0" baseline="0" noProof="0" dirty="0">
                <a:ln>
                  <a:noFill/>
                </a:ln>
                <a:solidFill>
                  <a:srgbClr val="000000"/>
                </a:solidFill>
                <a:effectLst/>
                <a:uLnTx/>
                <a:uFillTx/>
                <a:latin typeface="VNI-Times" pitchFamily="2" charset="0"/>
                <a:ea typeface="+mn-ea"/>
                <a:cs typeface="Arial" panose="020B0604020202020204" pitchFamily="34" charset="0"/>
              </a:rPr>
              <a:t>A</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r>
              <a:rPr lang="en-US">
                <a:latin typeface="Times New Roman" panose="02020603050405020304" pitchFamily="18" charset="0"/>
                <a:sym typeface="+mn-ea"/>
              </a:rPr>
              <a:t> Nhóm các nguyên nhân kỹ thuật</a:t>
            </a:r>
            <a:r>
              <a:rPr lang="en-US">
                <a:latin typeface="Times New Roman" panose="02020603050405020304" pitchFamily="18" charset="0"/>
                <a:sym typeface="+mn-ea"/>
              </a:rPr>
              <a:t> </a:t>
            </a:r>
            <a:r>
              <a:rPr lang="en-US">
                <a:latin typeface="Times New Roman" panose="02020603050405020304" pitchFamily="18" charset="0"/>
                <a:sym typeface="+mn-ea"/>
              </a:rPr>
              <a:t>   </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r>
              <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rPr>
              <a:t> </a:t>
            </a:r>
            <a:endParaRPr kumimoji="0" lang="en-US" altLang="en-US" sz="2800" b="1" i="0" u="none" strike="noStrike" kern="120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11" name="Rounded Rectangle 7"/>
          <p:cNvSpPr>
            <a:spLocks noChangeArrowheads="1"/>
          </p:cNvSpPr>
          <p:nvPr/>
        </p:nvSpPr>
        <p:spPr bwMode="auto">
          <a:xfrm>
            <a:off x="304800" y="3411973"/>
            <a:ext cx="8839200" cy="931427"/>
          </a:xfrm>
          <a:prstGeom prst="roundRect">
            <a:avLst>
              <a:gd name="adj" fmla="val 16667"/>
            </a:avLst>
          </a:prstGeom>
          <a:solidFill>
            <a:schemeClr val="accent5">
              <a:lumMod val="90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B. </a:t>
            </a:r>
            <a:r>
              <a:rPr lang="en-US">
                <a:latin typeface="Times New Roman" panose="02020603050405020304" pitchFamily="18" charset="0"/>
                <a:sym typeface="+mn-ea"/>
              </a:rPr>
              <a:t> </a:t>
            </a:r>
            <a:r>
              <a:rPr lang="en-US">
                <a:latin typeface="Times New Roman" panose="02020603050405020304" pitchFamily="18" charset="0"/>
                <a:sym typeface="+mn-ea"/>
              </a:rPr>
              <a:t>Nhóm các nguyên nhân về tổ chức</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r>
              <a:rPr lang="en-US">
                <a:latin typeface="Times New Roman" panose="02020603050405020304" pitchFamily="18" charset="0"/>
                <a:sym typeface="+mn-ea"/>
              </a:rPr>
              <a:t>  </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endPar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12" name="Rounded Rectangle 7"/>
          <p:cNvSpPr>
            <a:spLocks noChangeArrowheads="1"/>
          </p:cNvSpPr>
          <p:nvPr/>
        </p:nvSpPr>
        <p:spPr bwMode="auto">
          <a:xfrm>
            <a:off x="311726" y="4724400"/>
            <a:ext cx="8832273" cy="7620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C. </a:t>
            </a:r>
            <a:r>
              <a:rPr lang="en-US">
                <a:latin typeface="Times New Roman" panose="02020603050405020304" pitchFamily="18" charset="0"/>
                <a:sym typeface="+mn-ea"/>
              </a:rPr>
              <a:t> </a:t>
            </a:r>
            <a:r>
              <a:rPr lang="en-US">
                <a:latin typeface="Times New Roman" panose="02020603050405020304" pitchFamily="18" charset="0"/>
                <a:sym typeface="+mn-ea"/>
              </a:rPr>
              <a:t> Nhóm các nguyên nhân về vệ sinh công nghiệp</a:t>
            </a:r>
            <a:r>
              <a:rPr lang="en-US">
                <a:latin typeface="Times New Roman" panose="02020603050405020304" pitchFamily="18" charset="0"/>
                <a:sym typeface="+mn-ea"/>
              </a:rPr>
              <a:t>  </a:t>
            </a:r>
            <a:endPar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8" name="Rounded Rectangle 7"/>
          <p:cNvSpPr>
            <a:spLocks noChangeArrowheads="1"/>
          </p:cNvSpPr>
          <p:nvPr/>
        </p:nvSpPr>
        <p:spPr bwMode="auto">
          <a:xfrm>
            <a:off x="152285" y="5791200"/>
            <a:ext cx="8811490" cy="702827"/>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0"/>
              </a:spcBef>
              <a:buClrTx/>
              <a:buNone/>
              <a:defRPr/>
            </a:pPr>
            <a:endParaRPr kumimoji="0" lang="en-US" altLang="en-US" sz="2800" b="1" i="0" u="none" strike="noStrike" kern="1200" cap="none" spc="0" normalizeH="0" baseline="0" noProof="0" dirty="0" smtClean="0">
              <a:ln>
                <a:noFill/>
              </a:ln>
              <a:solidFill>
                <a:srgbClr val="000000"/>
              </a:solidFill>
              <a:effectLst/>
              <a:uLnTx/>
              <a:uFillTx/>
              <a:latin typeface="VNI-Times" pitchFamily="2" charset="0"/>
            </a:endParaRPr>
          </a:p>
          <a:p>
            <a:pPr algn="just" eaLnBrk="1" hangingPunct="1">
              <a:spcBef>
                <a:spcPct val="0"/>
              </a:spcBef>
              <a:buClrTx/>
              <a:buNone/>
              <a:defRPr/>
            </a:pPr>
            <a:endParaRPr lang="en-US" altLang="en-US" sz="2800" b="1" dirty="0">
              <a:solidFill>
                <a:srgbClr val="000000"/>
              </a:solidFill>
              <a:latin typeface="VNI-Times" pitchFamily="2" charset="0"/>
            </a:endParaRPr>
          </a:p>
          <a:p>
            <a:pPr algn="just" eaLnBrk="1" hangingPunct="1">
              <a:spcBef>
                <a:spcPct val="0"/>
              </a:spcBef>
              <a:buClrTx/>
              <a:buNone/>
              <a:defRPr/>
            </a:pPr>
            <a:endParaRPr kumimoji="0" lang="en-US" altLang="en-US" sz="2800" b="1" i="0" u="none" strike="noStrike" kern="1200" cap="none" spc="0" normalizeH="0" baseline="0" noProof="0" dirty="0" smtClean="0">
              <a:ln>
                <a:noFill/>
              </a:ln>
              <a:solidFill>
                <a:srgbClr val="000000"/>
              </a:solidFill>
              <a:effectLst/>
              <a:uLnTx/>
              <a:uFillTx/>
              <a:latin typeface="VNI-Times" pitchFamily="2" charset="0"/>
            </a:endParaRPr>
          </a:p>
          <a:p>
            <a:pPr algn="just" eaLnBrk="1" hangingPunct="1">
              <a:spcBef>
                <a:spcPct val="0"/>
              </a:spcBef>
              <a:buClrTx/>
              <a:buNone/>
              <a:defRPr/>
            </a:pPr>
            <a:endParaRPr kumimoji="0" lang="en-US" altLang="en-US" sz="2800" b="1" i="0" u="none" strike="noStrike" kern="1200" cap="none" spc="0" normalizeH="0" baseline="0" noProof="0" dirty="0" smtClean="0">
              <a:ln>
                <a:noFill/>
              </a:ln>
              <a:solidFill>
                <a:srgbClr val="000000"/>
              </a:solidFill>
              <a:effectLst/>
              <a:uLnTx/>
              <a:uFillTx/>
              <a:latin typeface="VNI-Times" pitchFamily="2" charset="0"/>
            </a:endParaRPr>
          </a:p>
          <a:p>
            <a:pPr algn="just" eaLnBrk="1" hangingPunct="1">
              <a:spcBef>
                <a:spcPct val="0"/>
              </a:spcBef>
              <a:buClrTx/>
              <a:buNone/>
              <a:defRPr/>
            </a:pPr>
            <a:endParaRPr kumimoji="0" lang="en-US" altLang="en-US" sz="2800" b="1" i="0" u="none" strike="noStrike" kern="1200" cap="none" spc="0" normalizeH="0" baseline="0" noProof="0" dirty="0" smtClean="0">
              <a:ln>
                <a:noFill/>
              </a:ln>
              <a:solidFill>
                <a:srgbClr val="000000"/>
              </a:solidFill>
              <a:effectLst/>
              <a:uLnTx/>
              <a:uFillTx/>
              <a:latin typeface="VNI-Times" pitchFamily="2" charset="0"/>
            </a:endParaRPr>
          </a:p>
          <a:p>
            <a:pPr algn="just" eaLnBrk="1" hangingPunct="1">
              <a:spcBef>
                <a:spcPct val="0"/>
              </a:spcBef>
              <a:buClrTx/>
              <a:buNone/>
              <a:defRPr/>
            </a:pPr>
            <a:endParaRPr kumimoji="0" lang="en-US" altLang="en-US" sz="2800" b="1" i="0" u="none" strike="noStrike" kern="1200" cap="none" spc="0" normalizeH="0" baseline="0" noProof="0" dirty="0" smtClean="0">
              <a:ln>
                <a:noFill/>
              </a:ln>
              <a:solidFill>
                <a:srgbClr val="000000"/>
              </a:solidFill>
              <a:effectLst/>
              <a:uLnTx/>
              <a:uFillTx/>
              <a:latin typeface="VNI-Times" pitchFamily="2" charset="0"/>
            </a:endParaRPr>
          </a:p>
          <a:p>
            <a:pPr algn="just" eaLnBrk="1" hangingPunct="1">
              <a:spcBef>
                <a:spcPct val="0"/>
              </a:spcBef>
              <a:buClrTx/>
              <a:buNone/>
              <a:defRPr/>
            </a:pP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D. </a:t>
            </a:r>
            <a:r>
              <a:rPr lang="en-US" sz="2800">
                <a:latin typeface="Times New Roman" panose="02020603050405020304" pitchFamily="18" charset="0"/>
                <a:sym typeface="+mn-ea"/>
              </a:rPr>
              <a:t> </a:t>
            </a:r>
            <a:r>
              <a:rPr lang="en-US" sz="2800">
                <a:latin typeface="Times New Roman" panose="02020603050405020304" pitchFamily="18" charset="0"/>
                <a:sym typeface="+mn-ea"/>
              </a:rPr>
              <a:t> Nhóm các nguyên nhân về y tế</a:t>
            </a:r>
            <a:endParaRPr lang="en-US" sz="2800"/>
          </a:p>
          <a:p>
            <a:pPr algn="just" eaLnBrk="1" hangingPunct="1">
              <a:spcBef>
                <a:spcPct val="0"/>
              </a:spcBef>
              <a:buClrTx/>
              <a:buNone/>
              <a:defRPr/>
            </a:pPr>
            <a:r>
              <a:rPr lang="en-US" sz="2800">
                <a:latin typeface="Times New Roman" panose="02020603050405020304" pitchFamily="18" charset="0"/>
                <a:sym typeface="+mn-ea"/>
              </a:rPr>
              <a:t>  </a:t>
            </a:r>
            <a:endParaRPr lang="en-US" sz="2800"/>
          </a:p>
          <a:p>
            <a:pPr algn="just" eaLnBrk="1" hangingPunct="1">
              <a:spcBef>
                <a:spcPct val="0"/>
              </a:spcBef>
              <a:buClrTx/>
              <a:buNone/>
              <a:defRPr/>
            </a:pPr>
            <a:endParaRPr lang="en-US" sz="2800"/>
          </a:p>
          <a:p>
            <a:pPr algn="just" eaLnBrk="1" hangingPunct="1">
              <a:spcBef>
                <a:spcPct val="0"/>
              </a:spcBef>
              <a:buClrTx/>
              <a:buNone/>
              <a:defRPr/>
            </a:pP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 </a:t>
            </a:r>
            <a:endParaRPr lang="en-US" sz="2800"/>
          </a:p>
          <a:p>
            <a:pPr algn="just" eaLnBrk="1" hangingPunct="1">
              <a:spcBef>
                <a:spcPct val="0"/>
              </a:spcBef>
              <a:buClrTx/>
              <a:buNone/>
              <a:defRPr/>
            </a:pPr>
            <a:endParaRPr lang="en-US" sz="2800"/>
          </a:p>
          <a:p>
            <a:pPr algn="just" eaLnBrk="1" hangingPunct="1">
              <a:spcBef>
                <a:spcPct val="0"/>
              </a:spcBef>
              <a:buClrTx/>
              <a:buNone/>
              <a:defRPr/>
            </a:pP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 </a:t>
            </a:r>
            <a:r>
              <a:rPr lang="en-US" sz="2800" dirty="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algn="just" eaLnBrk="1" hangingPunct="1">
              <a:spcBef>
                <a:spcPct val="0"/>
              </a:spcBef>
              <a:buClrTx/>
              <a:buNone/>
              <a:defRPr/>
            </a:pP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  </a:t>
            </a:r>
            <a:r>
              <a:rPr lang="en-US" sz="2800" dirty="0" smtClean="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marL="0" marR="0" lvl="0" indent="0" algn="just"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endParaRPr kumimoji="0" lang="en-US" altLang="en-US" sz="3200" b="1"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73731"/>
                                        </p:tgtEl>
                                        <p:attrNameLst>
                                          <p:attrName>style.visibility</p:attrName>
                                        </p:attrNameLst>
                                      </p:cBhvr>
                                      <p:to>
                                        <p:strVal val="visible"/>
                                      </p:to>
                                    </p:set>
                                    <p:animEffect transition="in" filter="fade">
                                      <p:cBhvr>
                                        <p:cTn id="7" dur="2000"/>
                                        <p:tgtEl>
                                          <p:spTgt spid="73731"/>
                                        </p:tgtEl>
                                      </p:cBhvr>
                                    </p:animEffect>
                                    <p:anim calcmode="lin" valueType="num">
                                      <p:cBhvr>
                                        <p:cTn id="8" dur="2000" fill="hold"/>
                                        <p:tgtEl>
                                          <p:spTgt spid="73731"/>
                                        </p:tgtEl>
                                        <p:attrNameLst>
                                          <p:attrName>ppt_w</p:attrName>
                                        </p:attrNameLst>
                                      </p:cBhvr>
                                      <p:tavLst>
                                        <p:tav tm="0" fmla="#ppt_w*sin(2.5*pi*$)">
                                          <p:val>
                                            <p:fltVal val="0"/>
                                          </p:val>
                                        </p:tav>
                                        <p:tav tm="100000">
                                          <p:val>
                                            <p:fltVal val="1"/>
                                          </p:val>
                                        </p:tav>
                                      </p:tavLst>
                                    </p:anim>
                                    <p:anim calcmode="lin" valueType="num">
                                      <p:cBhvr>
                                        <p:cTn id="9" dur="2000" fill="hold"/>
                                        <p:tgtEl>
                                          <p:spTgt spid="73731"/>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circle(in)">
                                      <p:cBhvr>
                                        <p:cTn id="14" dur="2000"/>
                                        <p:tgtEl>
                                          <p:spTgt spid="10"/>
                                        </p:tgtEl>
                                      </p:cBhvr>
                                    </p:animEffect>
                                  </p:childTnLst>
                                </p:cTn>
                              </p:par>
                            </p:childTnLst>
                          </p:cTn>
                        </p:par>
                        <p:par>
                          <p:cTn id="15" fill="hold">
                            <p:stCondLst>
                              <p:cond delay="2000"/>
                            </p:stCondLst>
                            <p:childTnLst>
                              <p:par>
                                <p:cTn id="16" presetID="6" presetClass="entr" presetSubtype="16"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circle(in)">
                                      <p:cBhvr>
                                        <p:cTn id="18" dur="2000"/>
                                        <p:tgtEl>
                                          <p:spTgt spid="11"/>
                                        </p:tgtEl>
                                      </p:cBhvr>
                                    </p:animEffect>
                                  </p:childTnLst>
                                </p:cTn>
                              </p:par>
                            </p:childTnLst>
                          </p:cTn>
                        </p:par>
                        <p:par>
                          <p:cTn id="19" fill="hold">
                            <p:stCondLst>
                              <p:cond delay="4000"/>
                            </p:stCondLst>
                            <p:childTnLst>
                              <p:par>
                                <p:cTn id="20" presetID="6" presetClass="entr" presetSubtype="16"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2000"/>
                                        <p:tgtEl>
                                          <p:spTgt spid="12"/>
                                        </p:tgtEl>
                                      </p:cBhvr>
                                    </p:animEffect>
                                  </p:childTnLst>
                                </p:cTn>
                              </p:par>
                            </p:childTnLst>
                          </p:cTn>
                        </p:par>
                        <p:par>
                          <p:cTn id="23" fill="hold">
                            <p:stCondLst>
                              <p:cond delay="6000"/>
                            </p:stCondLst>
                            <p:childTnLst>
                              <p:par>
                                <p:cTn id="24" presetID="6" presetClass="entr" presetSubtype="16"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circle(in)">
                                      <p:cBhvr>
                                        <p:cTn id="26"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bldLvl="0" animBg="1"/>
      <p:bldP spid="10" grpId="0" bldLvl="0" animBg="1"/>
      <p:bldP spid="11" grpId="0" bldLvl="0" animBg="1"/>
      <p:bldP spid="12" grpId="0" bldLvl="0" animBg="1"/>
      <p:bldP spid="8"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pPr>
              <a:defRPr/>
            </a:pPr>
            <a:r>
              <a:rPr lang="en-US" altLang="en-US"/>
              <a:t>GVHD : Lâm Thị Phương Thùy</a:t>
            </a:r>
            <a:endParaRPr lang="en-US" altLang="en-US"/>
          </a:p>
        </p:txBody>
      </p:sp>
      <p:pic>
        <p:nvPicPr>
          <p:cNvPr id="24579" name="Picture 4" descr="386383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9144000" cy="690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4770" name="Rectangle 2"/>
          <p:cNvSpPr>
            <a:spLocks noGrp="1" noChangeArrowheads="1"/>
          </p:cNvSpPr>
          <p:nvPr>
            <p:ph type="body" idx="1"/>
          </p:nvPr>
        </p:nvSpPr>
        <p:spPr>
          <a:xfrm>
            <a:off x="457200" y="762000"/>
            <a:ext cx="8229600" cy="4037013"/>
          </a:xfrm>
        </p:spPr>
        <p:txBody>
          <a:bodyPr anchor="ctr" anchorCtr="1"/>
          <a:lstStyle/>
          <a:p>
            <a:pPr algn="ctr" eaLnBrk="1" hangingPunct="1">
              <a:buFont typeface="Wingdings" panose="05000000000000000000" pitchFamily="2" charset="2"/>
              <a:buNone/>
              <a:defRPr/>
            </a:pPr>
            <a:r>
              <a:rPr lang="en-US" altLang="en-US" sz="4800" b="1" dirty="0" smtClean="0">
                <a:solidFill>
                  <a:schemeClr val="accent5">
                    <a:lumMod val="75000"/>
                  </a:schemeClr>
                </a:solidFill>
                <a:latin typeface="+mj-lt"/>
              </a:rPr>
              <a:t>CHƯƠNG 6 </a:t>
            </a:r>
            <a:endParaRPr lang="en-US" altLang="en-US" sz="4800" b="1" dirty="0" smtClean="0">
              <a:solidFill>
                <a:schemeClr val="accent5">
                  <a:lumMod val="75000"/>
                </a:schemeClr>
              </a:solidFill>
              <a:latin typeface="+mj-lt"/>
            </a:endParaRPr>
          </a:p>
          <a:p>
            <a:pPr algn="ctr" eaLnBrk="1" hangingPunct="1">
              <a:defRPr/>
            </a:pPr>
            <a:r>
              <a:rPr lang="en-US" sz="4800" b="1" dirty="0" smtClean="0">
                <a:solidFill>
                  <a:schemeClr val="accent5">
                    <a:lumMod val="75000"/>
                  </a:schemeClr>
                </a:solidFill>
                <a:effectLst/>
              </a:rPr>
              <a:t>PHÒNG CHỐNG CHÁY NỔ TRONG CÔNG NGHIỆP</a:t>
            </a:r>
            <a:endParaRPr lang="en-US" sz="4800" b="1" dirty="0" smtClean="0">
              <a:solidFill>
                <a:schemeClr val="accent5">
                  <a:lumMod val="75000"/>
                </a:schemeClr>
              </a:solidFill>
              <a:effectLst/>
            </a:endParaRPr>
          </a:p>
        </p:txBody>
      </p:sp>
    </p:spTree>
  </p:cSld>
  <p:clrMapOvr>
    <a:masterClrMapping/>
  </p:clrMapOvr>
  <p:transition>
    <p:split orient="ver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AutoShape 50"/>
          <p:cNvSpPr>
            <a:spLocks noChangeArrowheads="1"/>
          </p:cNvSpPr>
          <p:nvPr/>
        </p:nvSpPr>
        <p:spPr bwMode="gray">
          <a:xfrm>
            <a:off x="0" y="1600200"/>
            <a:ext cx="6908800" cy="5173663"/>
          </a:xfrm>
          <a:prstGeom prst="rightArrow">
            <a:avLst>
              <a:gd name="adj1" fmla="val 86065"/>
              <a:gd name="adj2" fmla="val 28433"/>
            </a:avLst>
          </a:prstGeom>
          <a:gradFill rotWithShape="1">
            <a:gsLst>
              <a:gs pos="0">
                <a:srgbClr val="FFCC66">
                  <a:gamma/>
                  <a:tint val="0"/>
                  <a:invGamma/>
                  <a:alpha val="52000"/>
                </a:srgbClr>
              </a:gs>
              <a:gs pos="100000">
                <a:srgbClr val="FFCC66"/>
              </a:gs>
            </a:gsLst>
            <a:lin ang="0" scaled="1"/>
          </a:gradFill>
          <a:ln w="9525">
            <a:no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nvGrpSpPr>
          <p:cNvPr id="25603" name="Group 135"/>
          <p:cNvGrpSpPr/>
          <p:nvPr/>
        </p:nvGrpSpPr>
        <p:grpSpPr bwMode="auto">
          <a:xfrm>
            <a:off x="6943725" y="3124200"/>
            <a:ext cx="2266950" cy="2274888"/>
            <a:chOff x="6580215" y="2615762"/>
            <a:chExt cx="2514600" cy="2590800"/>
          </a:xfrm>
        </p:grpSpPr>
        <p:grpSp>
          <p:nvGrpSpPr>
            <p:cNvPr id="25629" name="Group 87"/>
            <p:cNvGrpSpPr/>
            <p:nvPr/>
          </p:nvGrpSpPr>
          <p:grpSpPr bwMode="auto">
            <a:xfrm>
              <a:off x="6580215" y="2615762"/>
              <a:ext cx="2514600" cy="2590800"/>
              <a:chOff x="839" y="1224"/>
              <a:chExt cx="862" cy="862"/>
            </a:xfrm>
          </p:grpSpPr>
          <p:sp>
            <p:nvSpPr>
              <p:cNvPr id="125" name="Oval 88"/>
              <p:cNvSpPr>
                <a:spLocks noChangeArrowheads="1"/>
              </p:cNvSpPr>
              <p:nvPr/>
            </p:nvSpPr>
            <p:spPr bwMode="gray">
              <a:xfrm>
                <a:off x="839" y="1224"/>
                <a:ext cx="862" cy="862"/>
              </a:xfrm>
              <a:prstGeom prst="ellipse">
                <a:avLst/>
              </a:prstGeom>
              <a:gradFill rotWithShape="1">
                <a:gsLst>
                  <a:gs pos="0">
                    <a:srgbClr val="FFFFFF"/>
                  </a:gs>
                  <a:gs pos="50000">
                    <a:srgbClr val="00CC66"/>
                  </a:gs>
                  <a:gs pos="100000">
                    <a:srgbClr val="FFFFFF"/>
                  </a:gs>
                </a:gsLst>
                <a:lin ang="2700000" scaled="1"/>
              </a:gra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algn="ctr" eaLnBrk="1" hangingPunct="1">
                  <a:spcBef>
                    <a:spcPct val="20000"/>
                  </a:spcBef>
                  <a:buClr>
                    <a:srgbClr val="3399FF"/>
                  </a:buClr>
                  <a:buFont typeface="Wingdings" panose="05000000000000000000" pitchFamily="2" charset="2"/>
                  <a:buNone/>
                  <a:defRPr/>
                </a:pPr>
                <a:endParaRPr lang="vi-VN">
                  <a:effectLst>
                    <a:outerShdw blurRad="38100" dist="38100" dir="2700000" algn="tl">
                      <a:srgbClr val="000000">
                        <a:alpha val="43137"/>
                      </a:srgbClr>
                    </a:outerShdw>
                  </a:effectLst>
                </a:endParaRPr>
              </a:p>
            </p:txBody>
          </p:sp>
          <p:sp>
            <p:nvSpPr>
              <p:cNvPr id="126" name="Oval 89"/>
              <p:cNvSpPr>
                <a:spLocks noChangeArrowheads="1"/>
              </p:cNvSpPr>
              <p:nvPr/>
            </p:nvSpPr>
            <p:spPr bwMode="gray">
              <a:xfrm>
                <a:off x="839" y="1224"/>
                <a:ext cx="862" cy="862"/>
              </a:xfrm>
              <a:prstGeom prst="ellipse">
                <a:avLst/>
              </a:prstGeom>
              <a:gradFill rotWithShape="1">
                <a:gsLst>
                  <a:gs pos="0">
                    <a:srgbClr val="00CC66">
                      <a:alpha val="32001"/>
                    </a:srgbClr>
                  </a:gs>
                  <a:gs pos="100000">
                    <a:srgbClr val="000000">
                      <a:alpha val="89998"/>
                    </a:srgbClr>
                  </a:gs>
                </a:gsLst>
                <a:lin ang="2700000" scaled="1"/>
              </a:gra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algn="ctr" eaLnBrk="1" hangingPunct="1">
                  <a:spcBef>
                    <a:spcPct val="20000"/>
                  </a:spcBef>
                  <a:buClr>
                    <a:srgbClr val="3399FF"/>
                  </a:buClr>
                  <a:buFont typeface="Wingdings" panose="05000000000000000000" pitchFamily="2" charset="2"/>
                  <a:buNone/>
                  <a:defRPr/>
                </a:pPr>
                <a:endParaRPr lang="vi-VN">
                  <a:effectLst>
                    <a:outerShdw blurRad="38100" dist="38100" dir="2700000" algn="tl">
                      <a:srgbClr val="000000">
                        <a:alpha val="43137"/>
                      </a:srgbClr>
                    </a:outerShdw>
                  </a:effectLst>
                </a:endParaRPr>
              </a:p>
            </p:txBody>
          </p:sp>
          <p:sp>
            <p:nvSpPr>
              <p:cNvPr id="127" name="Oval 90"/>
              <p:cNvSpPr>
                <a:spLocks noChangeArrowheads="1"/>
              </p:cNvSpPr>
              <p:nvPr/>
            </p:nvSpPr>
            <p:spPr bwMode="gray">
              <a:xfrm>
                <a:off x="895" y="1280"/>
                <a:ext cx="750" cy="750"/>
              </a:xfrm>
              <a:prstGeom prst="ellipse">
                <a:avLst/>
              </a:prstGeom>
              <a:gradFill rotWithShape="1">
                <a:gsLst>
                  <a:gs pos="0">
                    <a:srgbClr val="006E37"/>
                  </a:gs>
                  <a:gs pos="50000">
                    <a:srgbClr val="00CC66"/>
                  </a:gs>
                  <a:gs pos="100000">
                    <a:srgbClr val="006E37"/>
                  </a:gs>
                </a:gsLst>
                <a:lin ang="18900000" scaled="1"/>
              </a:gra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algn="ctr" eaLnBrk="1" hangingPunct="1">
                  <a:spcBef>
                    <a:spcPct val="20000"/>
                  </a:spcBef>
                  <a:buClr>
                    <a:srgbClr val="3399FF"/>
                  </a:buClr>
                  <a:buFont typeface="Wingdings" panose="05000000000000000000" pitchFamily="2" charset="2"/>
                  <a:buNone/>
                  <a:defRPr/>
                </a:pPr>
                <a:endParaRPr lang="vi-VN">
                  <a:effectLst>
                    <a:outerShdw blurRad="38100" dist="38100" dir="2700000" algn="tl">
                      <a:srgbClr val="000000">
                        <a:alpha val="43137"/>
                      </a:srgbClr>
                    </a:outerShdw>
                  </a:effectLst>
                </a:endParaRPr>
              </a:p>
            </p:txBody>
          </p:sp>
          <p:sp>
            <p:nvSpPr>
              <p:cNvPr id="128" name="Oval 91"/>
              <p:cNvSpPr>
                <a:spLocks noChangeArrowheads="1"/>
              </p:cNvSpPr>
              <p:nvPr/>
            </p:nvSpPr>
            <p:spPr bwMode="gray">
              <a:xfrm>
                <a:off x="896" y="1280"/>
                <a:ext cx="749" cy="750"/>
              </a:xfrm>
              <a:prstGeom prst="ellipse">
                <a:avLst/>
              </a:prstGeom>
              <a:gradFill rotWithShape="1">
                <a:gsLst>
                  <a:gs pos="0">
                    <a:srgbClr val="008241"/>
                  </a:gs>
                  <a:gs pos="100000">
                    <a:srgbClr val="00CC66">
                      <a:alpha val="0"/>
                    </a:srgbClr>
                  </a:gs>
                </a:gsLst>
                <a:lin ang="2700000" scaled="1"/>
              </a:gra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algn="ctr" eaLnBrk="1" hangingPunct="1">
                  <a:spcBef>
                    <a:spcPct val="20000"/>
                  </a:spcBef>
                  <a:buClr>
                    <a:srgbClr val="3399FF"/>
                  </a:buClr>
                  <a:buFont typeface="Wingdings" panose="05000000000000000000" pitchFamily="2" charset="2"/>
                  <a:buNone/>
                  <a:defRPr/>
                </a:pPr>
                <a:endParaRPr lang="vi-VN">
                  <a:effectLst>
                    <a:outerShdw blurRad="38100" dist="38100" dir="2700000" algn="tl">
                      <a:srgbClr val="000000">
                        <a:alpha val="43137"/>
                      </a:srgbClr>
                    </a:outerShdw>
                  </a:effectLst>
                </a:endParaRPr>
              </a:p>
            </p:txBody>
          </p:sp>
          <p:sp>
            <p:nvSpPr>
              <p:cNvPr id="129" name="Oval 92"/>
              <p:cNvSpPr>
                <a:spLocks noChangeArrowheads="1"/>
              </p:cNvSpPr>
              <p:nvPr/>
            </p:nvSpPr>
            <p:spPr bwMode="gray">
              <a:xfrm>
                <a:off x="936" y="1318"/>
                <a:ext cx="674" cy="674"/>
              </a:xfrm>
              <a:prstGeom prst="ellipse">
                <a:avLst/>
              </a:prstGeom>
              <a:solidFill>
                <a:srgbClr val="333333"/>
              </a:soli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algn="ctr" eaLnBrk="1" hangingPunct="1">
                  <a:spcBef>
                    <a:spcPct val="20000"/>
                  </a:spcBef>
                  <a:buClr>
                    <a:srgbClr val="3399FF"/>
                  </a:buClr>
                  <a:buFont typeface="Wingdings" panose="05000000000000000000" pitchFamily="2" charset="2"/>
                  <a:buNone/>
                  <a:defRPr/>
                </a:pPr>
                <a:endParaRPr lang="vi-VN">
                  <a:effectLst>
                    <a:outerShdw blurRad="38100" dist="38100" dir="2700000" algn="tl">
                      <a:srgbClr val="000000">
                        <a:alpha val="43137"/>
                      </a:srgbClr>
                    </a:outerShdw>
                  </a:effectLst>
                </a:endParaRPr>
              </a:p>
            </p:txBody>
          </p:sp>
          <p:sp>
            <p:nvSpPr>
              <p:cNvPr id="130" name="Oval 93"/>
              <p:cNvSpPr>
                <a:spLocks noChangeArrowheads="1"/>
              </p:cNvSpPr>
              <p:nvPr/>
            </p:nvSpPr>
            <p:spPr bwMode="gray">
              <a:xfrm>
                <a:off x="947" y="1329"/>
                <a:ext cx="653" cy="653"/>
              </a:xfrm>
              <a:prstGeom prst="ellipse">
                <a:avLst/>
              </a:prstGeom>
              <a:gradFill rotWithShape="1">
                <a:gsLst>
                  <a:gs pos="0">
                    <a:srgbClr val="595959"/>
                  </a:gs>
                  <a:gs pos="100000">
                    <a:srgbClr val="C0C0C0"/>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ctr" eaLnBrk="1" hangingPunct="1">
                  <a:spcBef>
                    <a:spcPct val="20000"/>
                  </a:spcBef>
                  <a:buClr>
                    <a:srgbClr val="3399FF"/>
                  </a:buClr>
                  <a:buFont typeface="Wingdings" panose="05000000000000000000" pitchFamily="2" charset="2"/>
                  <a:buNone/>
                  <a:defRPr/>
                </a:pPr>
                <a:endParaRPr lang="vi-VN">
                  <a:effectLst>
                    <a:outerShdw blurRad="38100" dist="38100" dir="2700000" algn="tl">
                      <a:srgbClr val="000000">
                        <a:alpha val="43137"/>
                      </a:srgbClr>
                    </a:outerShdw>
                  </a:effectLst>
                </a:endParaRPr>
              </a:p>
            </p:txBody>
          </p:sp>
          <p:sp>
            <p:nvSpPr>
              <p:cNvPr id="131" name="Oval 94"/>
              <p:cNvSpPr>
                <a:spLocks noChangeArrowheads="1"/>
              </p:cNvSpPr>
              <p:nvPr/>
            </p:nvSpPr>
            <p:spPr bwMode="gray">
              <a:xfrm>
                <a:off x="955" y="1333"/>
                <a:ext cx="637" cy="636"/>
              </a:xfrm>
              <a:prstGeom prst="ellipse">
                <a:avLst/>
              </a:prstGeom>
              <a:gradFill rotWithShape="1">
                <a:gsLst>
                  <a:gs pos="0">
                    <a:srgbClr val="C0C0C0">
                      <a:alpha val="0"/>
                    </a:srgbClr>
                  </a:gs>
                  <a:gs pos="100000">
                    <a:srgbClr val="E9E9E9"/>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ctr" eaLnBrk="1" hangingPunct="1">
                  <a:spcBef>
                    <a:spcPct val="20000"/>
                  </a:spcBef>
                  <a:buClr>
                    <a:srgbClr val="3399FF"/>
                  </a:buClr>
                  <a:buFont typeface="Wingdings" panose="05000000000000000000" pitchFamily="2" charset="2"/>
                  <a:buNone/>
                  <a:defRPr/>
                </a:pPr>
                <a:endParaRPr lang="vi-VN">
                  <a:effectLst>
                    <a:outerShdw blurRad="38100" dist="38100" dir="2700000" algn="tl">
                      <a:srgbClr val="000000">
                        <a:alpha val="43137"/>
                      </a:srgbClr>
                    </a:outerShdw>
                  </a:effectLst>
                </a:endParaRPr>
              </a:p>
            </p:txBody>
          </p:sp>
          <p:sp>
            <p:nvSpPr>
              <p:cNvPr id="132" name="Oval 95"/>
              <p:cNvSpPr>
                <a:spLocks noChangeArrowheads="1"/>
              </p:cNvSpPr>
              <p:nvPr/>
            </p:nvSpPr>
            <p:spPr bwMode="gray">
              <a:xfrm>
                <a:off x="962" y="1339"/>
                <a:ext cx="606" cy="595"/>
              </a:xfrm>
              <a:prstGeom prst="ellipse">
                <a:avLst/>
              </a:prstGeom>
              <a:gradFill rotWithShape="1">
                <a:gsLst>
                  <a:gs pos="0">
                    <a:srgbClr val="989898"/>
                  </a:gs>
                  <a:gs pos="100000">
                    <a:srgbClr val="C0C0C0">
                      <a:alpha val="48000"/>
                    </a:srgbClr>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ctr" eaLnBrk="1" hangingPunct="1">
                  <a:spcBef>
                    <a:spcPct val="20000"/>
                  </a:spcBef>
                  <a:buClr>
                    <a:srgbClr val="3399FF"/>
                  </a:buClr>
                  <a:buFont typeface="Wingdings" panose="05000000000000000000" pitchFamily="2" charset="2"/>
                  <a:buNone/>
                  <a:defRPr/>
                </a:pPr>
                <a:endParaRPr lang="vi-VN">
                  <a:effectLst>
                    <a:outerShdw blurRad="38100" dist="38100" dir="2700000" algn="tl">
                      <a:srgbClr val="000000">
                        <a:alpha val="43137"/>
                      </a:srgbClr>
                    </a:outerShdw>
                  </a:effectLst>
                </a:endParaRPr>
              </a:p>
            </p:txBody>
          </p:sp>
          <p:sp>
            <p:nvSpPr>
              <p:cNvPr id="133" name="Oval 96"/>
              <p:cNvSpPr>
                <a:spLocks noChangeArrowheads="1"/>
              </p:cNvSpPr>
              <p:nvPr/>
            </p:nvSpPr>
            <p:spPr bwMode="gray">
              <a:xfrm>
                <a:off x="997" y="1356"/>
                <a:ext cx="539" cy="483"/>
              </a:xfrm>
              <a:prstGeom prst="ellipse">
                <a:avLst/>
              </a:prstGeom>
              <a:gradFill rotWithShape="1">
                <a:gsLst>
                  <a:gs pos="0">
                    <a:srgbClr val="FFFFFF"/>
                  </a:gs>
                  <a:gs pos="100000">
                    <a:srgbClr val="C0C0C0">
                      <a:alpha val="37999"/>
                    </a:srgbClr>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ctr" eaLnBrk="1" hangingPunct="1">
                  <a:spcBef>
                    <a:spcPct val="20000"/>
                  </a:spcBef>
                  <a:buClr>
                    <a:srgbClr val="3399FF"/>
                  </a:buClr>
                  <a:buFont typeface="Wingdings" panose="05000000000000000000" pitchFamily="2" charset="2"/>
                  <a:buNone/>
                  <a:defRPr/>
                </a:pPr>
                <a:endParaRPr lang="vi-VN">
                  <a:effectLst>
                    <a:outerShdw blurRad="38100" dist="38100" dir="2700000" algn="tl">
                      <a:srgbClr val="000000">
                        <a:alpha val="43137"/>
                      </a:srgbClr>
                    </a:outerShdw>
                  </a:effectLst>
                </a:endParaRPr>
              </a:p>
            </p:txBody>
          </p:sp>
        </p:grpSp>
        <p:sp>
          <p:nvSpPr>
            <p:cNvPr id="135" name="Content Placeholder 2"/>
            <p:cNvSpPr/>
            <p:nvPr/>
          </p:nvSpPr>
          <p:spPr bwMode="gray">
            <a:xfrm>
              <a:off x="7041577" y="3286514"/>
              <a:ext cx="1572506" cy="1366814"/>
            </a:xfrm>
            <a:prstGeom prst="rect">
              <a:avLst/>
            </a:prstGeom>
            <a:noFill/>
            <a:ln w="9525">
              <a:noFill/>
              <a:miter lim="800000"/>
            </a:ln>
          </p:spPr>
          <p:txBody>
            <a:bodyPr lIns="0" rIns="0">
              <a:spAutoFit/>
            </a:bodyPr>
            <a:lstStyle/>
            <a:p>
              <a:pPr marL="57150" algn="ctr" eaLnBrk="1" hangingPunct="1">
                <a:spcBef>
                  <a:spcPct val="20000"/>
                </a:spcBef>
                <a:buClr>
                  <a:srgbClr val="3399FF"/>
                </a:buClr>
                <a:buFont typeface="Wingdings" panose="05000000000000000000" pitchFamily="2" charset="2"/>
                <a:buNone/>
                <a:defRPr/>
              </a:pPr>
              <a:r>
                <a:rPr lang="en-US" sz="36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MỤC TIÊU</a:t>
              </a:r>
              <a:endParaRPr lang="en-US" sz="3600" dirty="0">
                <a:solidFill>
                  <a:srgbClr val="0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grpSp>
      <p:sp>
        <p:nvSpPr>
          <p:cNvPr id="40" name="AutoShape 37"/>
          <p:cNvSpPr>
            <a:spLocks noChangeArrowheads="1"/>
          </p:cNvSpPr>
          <p:nvPr/>
        </p:nvSpPr>
        <p:spPr bwMode="auto">
          <a:xfrm>
            <a:off x="19050" y="3667125"/>
            <a:ext cx="4486275" cy="1444625"/>
          </a:xfrm>
          <a:prstGeom prst="roundRect">
            <a:avLst>
              <a:gd name="adj" fmla="val 16667"/>
            </a:avLst>
          </a:prstGeom>
          <a:solidFill>
            <a:srgbClr val="00B050"/>
          </a:solidFill>
          <a:ln w="9525">
            <a:noFill/>
            <a:round/>
          </a:ln>
          <a:effectLst/>
        </p:spPr>
        <p:txBody>
          <a:bodyPr wrap="none" anchor="ctr"/>
          <a:lstStyle/>
          <a:p>
            <a:pPr algn="ctr" eaLnBrk="1" hangingPunct="1">
              <a:spcBef>
                <a:spcPct val="20000"/>
              </a:spcBef>
              <a:buClr>
                <a:srgbClr val="000000"/>
              </a:buClr>
              <a:buSzPct val="75000"/>
              <a:buFont typeface="Arial" panose="020B0604020202020204" pitchFamily="34" charset="0"/>
              <a:buNone/>
              <a:defRPr/>
            </a:pPr>
            <a:endParaRPr lang="en-US" sz="26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p:txBody>
      </p:sp>
      <p:sp>
        <p:nvSpPr>
          <p:cNvPr id="41" name="Content Placeholder 2"/>
          <p:cNvSpPr/>
          <p:nvPr/>
        </p:nvSpPr>
        <p:spPr bwMode="gray">
          <a:xfrm>
            <a:off x="55563" y="3598863"/>
            <a:ext cx="4481512" cy="1552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0"/>
              </a:spcBef>
              <a:buClrTx/>
              <a:buNone/>
            </a:pPr>
            <a:r>
              <a:rPr lang="en-US" altLang="en-US" sz="2400" dirty="0" err="1">
                <a:latin typeface="Times New Roman" panose="02020603050405020304" pitchFamily="18" charset="0"/>
                <a:cs typeface="Times New Roman" panose="02020603050405020304" pitchFamily="18" charset="0"/>
              </a:rPr>
              <a:t>Trình</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bày</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được</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các</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vấn</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đề</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cơ</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bản</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về</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cháy</a:t>
            </a:r>
            <a:r>
              <a:rPr lang="en-US" altLang="en-US" sz="2400" dirty="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nổ</a:t>
            </a:r>
            <a:endParaRPr lang="en-US" altLang="en-US" sz="2400" dirty="0" smtClean="0">
              <a:latin typeface="Times New Roman" panose="02020603050405020304" pitchFamily="18" charset="0"/>
              <a:cs typeface="Times New Roman" panose="02020603050405020304" pitchFamily="18" charset="0"/>
            </a:endParaRPr>
          </a:p>
          <a:p>
            <a:pPr algn="just" eaLnBrk="1" hangingPunct="1">
              <a:spcBef>
                <a:spcPct val="0"/>
              </a:spcBef>
              <a:buClrTx/>
              <a:buNone/>
            </a:pPr>
            <a:r>
              <a:rPr lang="en-US" altLang="en-GB" sz="2400" dirty="0" err="1" smtClean="0">
                <a:latin typeface="Times New Roman" panose="02020603050405020304" pitchFamily="18" charset="0"/>
                <a:cs typeface="Times New Roman" panose="02020603050405020304" pitchFamily="18" charset="0"/>
              </a:rPr>
              <a:t>Liệt</a:t>
            </a:r>
            <a:r>
              <a:rPr lang="en-US" altLang="en-GB" sz="2400" dirty="0" smtClean="0">
                <a:latin typeface="Times New Roman" panose="02020603050405020304" pitchFamily="18" charset="0"/>
                <a:cs typeface="Times New Roman" panose="02020603050405020304" pitchFamily="18" charset="0"/>
              </a:rPr>
              <a:t> </a:t>
            </a:r>
            <a:r>
              <a:rPr lang="en-US" altLang="en-GB" sz="2400" dirty="0" err="1" smtClean="0">
                <a:latin typeface="Times New Roman" panose="02020603050405020304" pitchFamily="18" charset="0"/>
                <a:cs typeface="Times New Roman" panose="02020603050405020304" pitchFamily="18" charset="0"/>
              </a:rPr>
              <a:t>kê</a:t>
            </a:r>
            <a:r>
              <a:rPr lang="en-US" altLang="en-GB" sz="2400" dirty="0">
                <a:latin typeface="Times New Roman" panose="02020603050405020304" pitchFamily="18" charset="0"/>
                <a:cs typeface="Times New Roman" panose="02020603050405020304" pitchFamily="18" charset="0"/>
              </a:rPr>
              <a:t> </a:t>
            </a:r>
            <a:r>
              <a:rPr lang="en-US" altLang="en-GB" sz="2400" dirty="0" err="1" smtClean="0">
                <a:latin typeface="Times New Roman" panose="02020603050405020304" pitchFamily="18" charset="0"/>
                <a:cs typeface="Times New Roman" panose="02020603050405020304" pitchFamily="18" charset="0"/>
              </a:rPr>
              <a:t>được</a:t>
            </a:r>
            <a:r>
              <a:rPr lang="en-US" altLang="en-GB" sz="2400" dirty="0" smtClean="0">
                <a:latin typeface="Times New Roman" panose="02020603050405020304" pitchFamily="18" charset="0"/>
                <a:cs typeface="Times New Roman" panose="02020603050405020304" pitchFamily="18" charset="0"/>
              </a:rPr>
              <a:t> </a:t>
            </a:r>
            <a:r>
              <a:rPr lang="en-US" altLang="en-GB" sz="2400" dirty="0" err="1" smtClean="0">
                <a:latin typeface="Times New Roman" panose="02020603050405020304" pitchFamily="18" charset="0"/>
                <a:cs typeface="Times New Roman" panose="02020603050405020304" pitchFamily="18" charset="0"/>
              </a:rPr>
              <a:t>các</a:t>
            </a:r>
            <a:r>
              <a:rPr lang="en-US" altLang="en-GB" sz="2400" dirty="0" smtClean="0">
                <a:latin typeface="Times New Roman" panose="02020603050405020304" pitchFamily="18" charset="0"/>
                <a:cs typeface="Times New Roman" panose="02020603050405020304" pitchFamily="18" charset="0"/>
              </a:rPr>
              <a:t> </a:t>
            </a:r>
            <a:r>
              <a:rPr lang="en-US" altLang="en-GB" sz="2400" dirty="0" err="1" smtClean="0">
                <a:latin typeface="Times New Roman" panose="02020603050405020304" pitchFamily="18" charset="0"/>
                <a:cs typeface="Times New Roman" panose="02020603050405020304" pitchFamily="18" charset="0"/>
              </a:rPr>
              <a:t>phương</a:t>
            </a:r>
            <a:r>
              <a:rPr lang="en-US" altLang="en-GB" sz="2400" dirty="0" smtClean="0">
                <a:latin typeface="Times New Roman" panose="02020603050405020304" pitchFamily="18" charset="0"/>
                <a:cs typeface="Times New Roman" panose="02020603050405020304" pitchFamily="18" charset="0"/>
              </a:rPr>
              <a:t> </a:t>
            </a:r>
            <a:r>
              <a:rPr lang="en-US" altLang="en-GB" sz="2400" dirty="0" err="1" smtClean="0">
                <a:latin typeface="Times New Roman" panose="02020603050405020304" pitchFamily="18" charset="0"/>
                <a:cs typeface="Times New Roman" panose="02020603050405020304" pitchFamily="18" charset="0"/>
              </a:rPr>
              <a:t>pháp</a:t>
            </a:r>
            <a:r>
              <a:rPr lang="en-US" altLang="en-GB" sz="2400" dirty="0" smtClean="0">
                <a:latin typeface="Times New Roman" panose="02020603050405020304" pitchFamily="18" charset="0"/>
                <a:cs typeface="Times New Roman" panose="02020603050405020304" pitchFamily="18" charset="0"/>
              </a:rPr>
              <a:t> </a:t>
            </a:r>
            <a:r>
              <a:rPr lang="en-US" altLang="en-GB" sz="2400" dirty="0" err="1" smtClean="0">
                <a:latin typeface="Times New Roman" panose="02020603050405020304" pitchFamily="18" charset="0"/>
                <a:cs typeface="Times New Roman" panose="02020603050405020304" pitchFamily="18" charset="0"/>
              </a:rPr>
              <a:t>chữa</a:t>
            </a:r>
            <a:r>
              <a:rPr lang="en-US" altLang="en-GB" sz="2400" dirty="0" smtClean="0">
                <a:latin typeface="Times New Roman" panose="02020603050405020304" pitchFamily="18" charset="0"/>
                <a:cs typeface="Times New Roman" panose="02020603050405020304" pitchFamily="18" charset="0"/>
              </a:rPr>
              <a:t> </a:t>
            </a:r>
            <a:r>
              <a:rPr lang="en-US" altLang="en-GB" sz="2400" dirty="0" err="1" smtClean="0">
                <a:latin typeface="Times New Roman" panose="02020603050405020304" pitchFamily="18" charset="0"/>
                <a:cs typeface="Times New Roman" panose="02020603050405020304" pitchFamily="18" charset="0"/>
              </a:rPr>
              <a:t>cháy</a:t>
            </a:r>
            <a:endParaRPr lang="en-US" altLang="en-GB" sz="2400" dirty="0" smtClean="0">
              <a:latin typeface="Times New Roman" panose="02020603050405020304" pitchFamily="18" charset="0"/>
              <a:cs typeface="Times New Roman" panose="02020603050405020304" pitchFamily="18" charset="0"/>
            </a:endParaRPr>
          </a:p>
          <a:p>
            <a:pPr algn="just" eaLnBrk="1" hangingPunct="1">
              <a:spcBef>
                <a:spcPct val="0"/>
              </a:spcBef>
              <a:buClrTx/>
              <a:buFontTx/>
              <a:buNone/>
            </a:pPr>
            <a:endParaRPr lang="en-US" altLang="en-US" sz="2200" dirty="0">
              <a:latin typeface="Times New Roman" panose="02020603050405020304" pitchFamily="18" charset="0"/>
              <a:cs typeface="Times New Roman" panose="02020603050405020304" pitchFamily="18" charset="0"/>
            </a:endParaRPr>
          </a:p>
        </p:txBody>
      </p:sp>
      <p:grpSp>
        <p:nvGrpSpPr>
          <p:cNvPr id="25606" name="Group 118"/>
          <p:cNvGrpSpPr/>
          <p:nvPr/>
        </p:nvGrpSpPr>
        <p:grpSpPr bwMode="auto">
          <a:xfrm>
            <a:off x="5557838" y="3106738"/>
            <a:ext cx="1484312" cy="1212850"/>
            <a:chOff x="2117829" y="2497396"/>
            <a:chExt cx="1372144" cy="1150682"/>
          </a:xfrm>
        </p:grpSpPr>
        <p:grpSp>
          <p:nvGrpSpPr>
            <p:cNvPr id="25624" name="Group 30"/>
            <p:cNvGrpSpPr/>
            <p:nvPr/>
          </p:nvGrpSpPr>
          <p:grpSpPr bwMode="auto">
            <a:xfrm>
              <a:off x="2117829" y="2497396"/>
              <a:ext cx="1372144" cy="1150682"/>
              <a:chOff x="2057" y="862"/>
              <a:chExt cx="1549" cy="1351"/>
            </a:xfrm>
          </p:grpSpPr>
          <p:sp>
            <p:nvSpPr>
              <p:cNvPr id="100" name="AutoShape 31"/>
              <p:cNvSpPr>
                <a:spLocks noChangeArrowheads="1"/>
              </p:cNvSpPr>
              <p:nvPr/>
            </p:nvSpPr>
            <p:spPr bwMode="gray">
              <a:xfrm>
                <a:off x="2070" y="885"/>
                <a:ext cx="1536" cy="1328"/>
              </a:xfrm>
              <a:prstGeom prst="hexagon">
                <a:avLst>
                  <a:gd name="adj" fmla="val 28916"/>
                  <a:gd name="vf" fmla="val 115470"/>
                </a:avLst>
              </a:prstGeom>
              <a:solidFill>
                <a:srgbClr val="808080"/>
              </a:solidFill>
              <a:ln w="9525">
                <a:no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01" name="AutoShape 32"/>
              <p:cNvSpPr>
                <a:spLocks noChangeArrowheads="1"/>
              </p:cNvSpPr>
              <p:nvPr/>
            </p:nvSpPr>
            <p:spPr bwMode="gray">
              <a:xfrm>
                <a:off x="2057" y="862"/>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02" name="AutoShape 33"/>
              <p:cNvSpPr>
                <a:spLocks noChangeArrowheads="1"/>
              </p:cNvSpPr>
              <p:nvPr/>
            </p:nvSpPr>
            <p:spPr bwMode="gray">
              <a:xfrm>
                <a:off x="2146" y="942"/>
                <a:ext cx="1350" cy="1169"/>
              </a:xfrm>
              <a:prstGeom prst="hexagon">
                <a:avLst>
                  <a:gd name="adj" fmla="val 28896"/>
                  <a:gd name="vf" fmla="val 115470"/>
                </a:avLst>
              </a:prstGeom>
              <a:gradFill rotWithShape="1">
                <a:gsLst>
                  <a:gs pos="0">
                    <a:srgbClr val="006699"/>
                  </a:gs>
                  <a:gs pos="100000">
                    <a:srgbClr val="0099FF"/>
                  </a:gs>
                </a:gsLst>
                <a:lin ang="2700000" scaled="1"/>
              </a:gradFill>
              <a:ln w="9525">
                <a:solidFill>
                  <a:schemeClr val="tx1"/>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sp>
          <p:nvSpPr>
            <p:cNvPr id="117" name="Text Box 53"/>
            <p:cNvSpPr txBox="1">
              <a:spLocks noChangeArrowheads="1"/>
            </p:cNvSpPr>
            <p:nvPr/>
          </p:nvSpPr>
          <p:spPr bwMode="gray">
            <a:xfrm>
              <a:off x="2299803" y="2648009"/>
              <a:ext cx="1050754" cy="787705"/>
            </a:xfrm>
            <a:prstGeom prst="rect">
              <a:avLst/>
            </a:prstGeom>
            <a:noFill/>
            <a:ln w="9525" algn="ctr">
              <a:noFill/>
              <a:miter lim="800000"/>
            </a:ln>
            <a:effectLst/>
          </p:spPr>
          <p:txBody>
            <a:bodyPr>
              <a:spAutoFit/>
            </a:bodyPr>
            <a:lstStyle/>
            <a:p>
              <a:pPr algn="ctr">
                <a:spcBef>
                  <a:spcPct val="20000"/>
                </a:spcBef>
                <a:buClr>
                  <a:srgbClr val="3399FF"/>
                </a:buClr>
                <a:buFont typeface="Wingdings" panose="05000000000000000000" pitchFamily="2" charset="2"/>
                <a:buNone/>
                <a:defRPr/>
              </a:pPr>
              <a:r>
                <a:rPr lang="en-US" sz="2400" b="1" dirty="0">
                  <a:solidFill>
                    <a:srgbClr val="FFFFFF"/>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KỸ NĂNG</a:t>
              </a:r>
              <a:endParaRPr lang="en-US" sz="2400" b="1" dirty="0">
                <a:solidFill>
                  <a:srgbClr val="FFFFFF"/>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endParaRPr>
            </a:p>
          </p:txBody>
        </p:sp>
      </p:grpSp>
      <p:sp>
        <p:nvSpPr>
          <p:cNvPr id="45" name="AutoShape 37"/>
          <p:cNvSpPr>
            <a:spLocks noChangeArrowheads="1"/>
          </p:cNvSpPr>
          <p:nvPr/>
        </p:nvSpPr>
        <p:spPr bwMode="auto">
          <a:xfrm>
            <a:off x="0" y="2047875"/>
            <a:ext cx="5707063" cy="1503363"/>
          </a:xfrm>
          <a:prstGeom prst="roundRect">
            <a:avLst>
              <a:gd name="adj" fmla="val 16667"/>
            </a:avLst>
          </a:prstGeom>
          <a:solidFill>
            <a:srgbClr val="00B0F0"/>
          </a:solidFill>
          <a:ln w="9525">
            <a:solidFill>
              <a:schemeClr val="tx1"/>
            </a:solidFill>
            <a:round/>
          </a:ln>
          <a:effectLst/>
        </p:spPr>
        <p:txBody>
          <a:bodyPr wrap="none" anchor="ctr"/>
          <a:lstStyle/>
          <a:p>
            <a:pPr algn="ctr" eaLnBrk="1" hangingPunct="1">
              <a:spcBef>
                <a:spcPct val="20000"/>
              </a:spcBef>
              <a:buClr>
                <a:srgbClr val="000000"/>
              </a:buClr>
              <a:buSzPct val="75000"/>
              <a:buFont typeface="Arial" panose="020B0604020202020204" pitchFamily="34" charset="0"/>
              <a:buNone/>
              <a:defRPr/>
            </a:pPr>
            <a:endParaRPr lang="en-US" sz="26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p:txBody>
      </p:sp>
      <p:sp>
        <p:nvSpPr>
          <p:cNvPr id="46" name="Content Placeholder 2"/>
          <p:cNvSpPr/>
          <p:nvPr/>
        </p:nvSpPr>
        <p:spPr bwMode="gray">
          <a:xfrm>
            <a:off x="26988" y="2030413"/>
            <a:ext cx="5745162"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0"/>
              </a:spcBef>
              <a:buClrTx/>
              <a:buNone/>
            </a:pPr>
            <a:r>
              <a:rPr lang="en-US" altLang="en-GB" sz="2400" dirty="0" err="1" smtClean="0">
                <a:latin typeface="Times New Roman" panose="02020603050405020304" pitchFamily="18" charset="0"/>
                <a:cs typeface="Times New Roman" panose="02020603050405020304" pitchFamily="18" charset="0"/>
              </a:rPr>
              <a:t>Xác</a:t>
            </a:r>
            <a:r>
              <a:rPr lang="en-US" altLang="en-GB" sz="2400" dirty="0" smtClean="0">
                <a:latin typeface="Times New Roman" panose="02020603050405020304" pitchFamily="18" charset="0"/>
                <a:cs typeface="Times New Roman" panose="02020603050405020304" pitchFamily="18" charset="0"/>
              </a:rPr>
              <a:t> </a:t>
            </a:r>
            <a:r>
              <a:rPr lang="en-US" altLang="en-GB" sz="2400" dirty="0" err="1">
                <a:latin typeface="Times New Roman" panose="02020603050405020304" pitchFamily="18" charset="0"/>
                <a:cs typeface="Times New Roman" panose="02020603050405020304" pitchFamily="18" charset="0"/>
              </a:rPr>
              <a:t>định</a:t>
            </a:r>
            <a:r>
              <a:rPr lang="en-US" altLang="en-GB" sz="2400" dirty="0">
                <a:latin typeface="Times New Roman" panose="02020603050405020304" pitchFamily="18" charset="0"/>
                <a:cs typeface="Times New Roman" panose="02020603050405020304" pitchFamily="18" charset="0"/>
              </a:rPr>
              <a:t> </a:t>
            </a:r>
            <a:r>
              <a:rPr lang="en-US" altLang="en-GB" sz="2400" dirty="0" err="1">
                <a:latin typeface="Times New Roman" panose="02020603050405020304" pitchFamily="18" charset="0"/>
                <a:cs typeface="Times New Roman" panose="02020603050405020304" pitchFamily="18" charset="0"/>
              </a:rPr>
              <a:t>được</a:t>
            </a:r>
            <a:r>
              <a:rPr lang="en-US" altLang="en-GB" sz="2400" dirty="0">
                <a:latin typeface="Times New Roman" panose="02020603050405020304" pitchFamily="18" charset="0"/>
                <a:cs typeface="Times New Roman" panose="02020603050405020304" pitchFamily="18" charset="0"/>
              </a:rPr>
              <a:t> </a:t>
            </a:r>
            <a:r>
              <a:rPr lang="en-US" altLang="en-GB" sz="2400" dirty="0" err="1">
                <a:latin typeface="Times New Roman" panose="02020603050405020304" pitchFamily="18" charset="0"/>
                <a:cs typeface="Times New Roman" panose="02020603050405020304" pitchFamily="18" charset="0"/>
              </a:rPr>
              <a:t>các</a:t>
            </a:r>
            <a:r>
              <a:rPr lang="en-US" altLang="en-GB" sz="2400" dirty="0">
                <a:latin typeface="Times New Roman" panose="02020603050405020304" pitchFamily="18" charset="0"/>
                <a:cs typeface="Times New Roman" panose="02020603050405020304" pitchFamily="18" charset="0"/>
              </a:rPr>
              <a:t> </a:t>
            </a:r>
            <a:r>
              <a:rPr lang="en-US" altLang="en-GB" sz="2400" dirty="0" err="1">
                <a:latin typeface="Times New Roman" panose="02020603050405020304" pitchFamily="18" charset="0"/>
                <a:cs typeface="Times New Roman" panose="02020603050405020304" pitchFamily="18" charset="0"/>
              </a:rPr>
              <a:t>nguyên</a:t>
            </a:r>
            <a:r>
              <a:rPr lang="en-US" altLang="en-GB" sz="2400" dirty="0">
                <a:latin typeface="Times New Roman" panose="02020603050405020304" pitchFamily="18" charset="0"/>
                <a:cs typeface="Times New Roman" panose="02020603050405020304" pitchFamily="18" charset="0"/>
              </a:rPr>
              <a:t> </a:t>
            </a:r>
            <a:r>
              <a:rPr lang="en-US" altLang="en-GB" sz="2400" dirty="0" err="1">
                <a:latin typeface="Times New Roman" panose="02020603050405020304" pitchFamily="18" charset="0"/>
                <a:cs typeface="Times New Roman" panose="02020603050405020304" pitchFamily="18" charset="0"/>
              </a:rPr>
              <a:t>nhân</a:t>
            </a:r>
            <a:r>
              <a:rPr lang="en-US" altLang="en-GB" sz="2400" dirty="0">
                <a:latin typeface="Times New Roman" panose="02020603050405020304" pitchFamily="18" charset="0"/>
                <a:cs typeface="Times New Roman" panose="02020603050405020304" pitchFamily="18" charset="0"/>
              </a:rPr>
              <a:t> </a:t>
            </a:r>
            <a:r>
              <a:rPr lang="en-US" altLang="en-GB" sz="2400" dirty="0" err="1">
                <a:latin typeface="Times New Roman" panose="02020603050405020304" pitchFamily="18" charset="0"/>
                <a:cs typeface="Times New Roman" panose="02020603050405020304" pitchFamily="18" charset="0"/>
              </a:rPr>
              <a:t>gây</a:t>
            </a:r>
            <a:r>
              <a:rPr lang="en-US" altLang="en-GB" sz="2400" dirty="0">
                <a:latin typeface="Times New Roman" panose="02020603050405020304" pitchFamily="18" charset="0"/>
                <a:cs typeface="Times New Roman" panose="02020603050405020304" pitchFamily="18" charset="0"/>
              </a:rPr>
              <a:t> </a:t>
            </a:r>
            <a:r>
              <a:rPr lang="en-US" altLang="en-GB" sz="2400" dirty="0" err="1">
                <a:latin typeface="Times New Roman" panose="02020603050405020304" pitchFamily="18" charset="0"/>
                <a:cs typeface="Times New Roman" panose="02020603050405020304" pitchFamily="18" charset="0"/>
              </a:rPr>
              <a:t>ra</a:t>
            </a:r>
            <a:r>
              <a:rPr lang="en-US" altLang="en-GB" sz="2400" dirty="0">
                <a:latin typeface="Times New Roman" panose="02020603050405020304" pitchFamily="18" charset="0"/>
                <a:cs typeface="Times New Roman" panose="02020603050405020304" pitchFamily="18" charset="0"/>
              </a:rPr>
              <a:t> </a:t>
            </a:r>
            <a:r>
              <a:rPr lang="en-US" altLang="en-GB" sz="2400" dirty="0" err="1">
                <a:latin typeface="Times New Roman" panose="02020603050405020304" pitchFamily="18" charset="0"/>
                <a:cs typeface="Times New Roman" panose="02020603050405020304" pitchFamily="18" charset="0"/>
              </a:rPr>
              <a:t>cháy</a:t>
            </a:r>
            <a:r>
              <a:rPr lang="en-US" altLang="en-GB" sz="2400" dirty="0">
                <a:latin typeface="Times New Roman" panose="02020603050405020304" pitchFamily="18" charset="0"/>
                <a:cs typeface="Times New Roman" panose="02020603050405020304" pitchFamily="18" charset="0"/>
              </a:rPr>
              <a:t> </a:t>
            </a:r>
            <a:r>
              <a:rPr lang="en-US" altLang="en-GB" sz="2400" dirty="0" err="1">
                <a:latin typeface="Times New Roman" panose="02020603050405020304" pitchFamily="18" charset="0"/>
                <a:cs typeface="Times New Roman" panose="02020603050405020304" pitchFamily="18" charset="0"/>
              </a:rPr>
              <a:t>nổ</a:t>
            </a:r>
            <a:r>
              <a:rPr lang="en-US" altLang="en-GB" sz="2400" dirty="0">
                <a:latin typeface="Times New Roman" panose="02020603050405020304" pitchFamily="18" charset="0"/>
                <a:cs typeface="Times New Roman" panose="02020603050405020304" pitchFamily="18" charset="0"/>
              </a:rPr>
              <a:t> </a:t>
            </a:r>
            <a:r>
              <a:rPr lang="en-US" altLang="en-GB" sz="2400" dirty="0" err="1" smtClean="0">
                <a:latin typeface="Times New Roman" panose="02020603050405020304" pitchFamily="18" charset="0"/>
                <a:cs typeface="Times New Roman" panose="02020603050405020304" pitchFamily="18" charset="0"/>
              </a:rPr>
              <a:t>trong</a:t>
            </a:r>
            <a:r>
              <a:rPr lang="en-US" altLang="en-GB" sz="2400" dirty="0" smtClean="0">
                <a:latin typeface="Times New Roman" panose="02020603050405020304" pitchFamily="18" charset="0"/>
                <a:cs typeface="Times New Roman" panose="02020603050405020304" pitchFamily="18" charset="0"/>
              </a:rPr>
              <a:t> </a:t>
            </a:r>
            <a:r>
              <a:rPr lang="en-US" altLang="en-GB" sz="2400" dirty="0" err="1">
                <a:latin typeface="Times New Roman" panose="02020603050405020304" pitchFamily="18" charset="0"/>
                <a:cs typeface="Times New Roman" panose="02020603050405020304" pitchFamily="18" charset="0"/>
              </a:rPr>
              <a:t>công</a:t>
            </a:r>
            <a:r>
              <a:rPr lang="en-US" altLang="en-GB" sz="2400" dirty="0">
                <a:latin typeface="Times New Roman" panose="02020603050405020304" pitchFamily="18" charset="0"/>
                <a:cs typeface="Times New Roman" panose="02020603050405020304" pitchFamily="18" charset="0"/>
              </a:rPr>
              <a:t> </a:t>
            </a:r>
            <a:r>
              <a:rPr lang="en-US" altLang="en-GB" sz="2400" dirty="0" err="1" smtClean="0">
                <a:latin typeface="Times New Roman" panose="02020603050405020304" pitchFamily="18" charset="0"/>
                <a:cs typeface="Times New Roman" panose="02020603050405020304" pitchFamily="18" charset="0"/>
              </a:rPr>
              <a:t>nghiệp</a:t>
            </a:r>
            <a:endParaRPr lang="en-US" altLang="en-GB" sz="2400" dirty="0" smtClean="0">
              <a:latin typeface="Times New Roman" panose="02020603050405020304" pitchFamily="18" charset="0"/>
              <a:cs typeface="Times New Roman" panose="02020603050405020304" pitchFamily="18" charset="0"/>
            </a:endParaRPr>
          </a:p>
          <a:p>
            <a:pPr algn="just" eaLnBrk="1" hangingPunct="1">
              <a:spcBef>
                <a:spcPct val="0"/>
              </a:spcBef>
              <a:buClrTx/>
              <a:buNone/>
            </a:pPr>
            <a:r>
              <a:rPr lang="en-US" altLang="en-US" sz="2400" dirty="0" err="1" smtClean="0">
                <a:latin typeface="Times New Roman" panose="02020603050405020304" pitchFamily="18" charset="0"/>
                <a:cs typeface="Times New Roman" panose="02020603050405020304" pitchFamily="18" charset="0"/>
              </a:rPr>
              <a:t>Phòng</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và</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chống</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cháy</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trong</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doanh</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nghiệp</a:t>
            </a:r>
            <a:endParaRPr lang="en-GB" altLang="en-US" sz="2400" dirty="0">
              <a:latin typeface="Times New Roman" panose="02020603050405020304" pitchFamily="18" charset="0"/>
              <a:cs typeface="Times New Roman" panose="02020603050405020304" pitchFamily="18" charset="0"/>
            </a:endParaRPr>
          </a:p>
          <a:p>
            <a:pPr algn="just" eaLnBrk="1" hangingPunct="1">
              <a:spcBef>
                <a:spcPct val="0"/>
              </a:spcBef>
              <a:buClrTx/>
              <a:buFontTx/>
              <a:buNone/>
            </a:pPr>
            <a:endParaRPr lang="en-US" altLang="en-US" sz="2400" dirty="0">
              <a:latin typeface="Times New Roman" panose="02020603050405020304" pitchFamily="18" charset="0"/>
              <a:cs typeface="Times New Roman" panose="02020603050405020304" pitchFamily="18" charset="0"/>
            </a:endParaRPr>
          </a:p>
        </p:txBody>
      </p:sp>
      <p:grpSp>
        <p:nvGrpSpPr>
          <p:cNvPr id="25609" name="Group 119"/>
          <p:cNvGrpSpPr/>
          <p:nvPr/>
        </p:nvGrpSpPr>
        <p:grpSpPr bwMode="auto">
          <a:xfrm>
            <a:off x="5521325" y="4233863"/>
            <a:ext cx="1565275" cy="1277937"/>
            <a:chOff x="2080343" y="3628488"/>
            <a:chExt cx="1446818" cy="1212488"/>
          </a:xfrm>
        </p:grpSpPr>
        <p:grpSp>
          <p:nvGrpSpPr>
            <p:cNvPr id="25619" name="Group 45"/>
            <p:cNvGrpSpPr/>
            <p:nvPr/>
          </p:nvGrpSpPr>
          <p:grpSpPr bwMode="auto">
            <a:xfrm>
              <a:off x="2080343" y="3628488"/>
              <a:ext cx="1446818" cy="1212488"/>
              <a:chOff x="3174" y="2656"/>
              <a:chExt cx="1549" cy="1351"/>
            </a:xfrm>
          </p:grpSpPr>
          <p:sp>
            <p:nvSpPr>
              <p:cNvPr id="113" name="AutoShape 46"/>
              <p:cNvSpPr>
                <a:spLocks noChangeArrowheads="1"/>
              </p:cNvSpPr>
              <p:nvPr/>
            </p:nvSpPr>
            <p:spPr bwMode="gray">
              <a:xfrm>
                <a:off x="3187" y="2679"/>
                <a:ext cx="1536" cy="1328"/>
              </a:xfrm>
              <a:prstGeom prst="hexagon">
                <a:avLst>
                  <a:gd name="adj" fmla="val 28916"/>
                  <a:gd name="vf" fmla="val 115470"/>
                </a:avLst>
              </a:prstGeom>
              <a:solidFill>
                <a:srgbClr val="808080"/>
              </a:solidFill>
              <a:ln w="9525">
                <a:no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14" name="AutoShape 47"/>
              <p:cNvSpPr>
                <a:spLocks noChangeArrowheads="1"/>
              </p:cNvSpPr>
              <p:nvPr/>
            </p:nvSpPr>
            <p:spPr bwMode="gray">
              <a:xfrm>
                <a:off x="3174"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15" name="AutoShape 48"/>
              <p:cNvSpPr>
                <a:spLocks noChangeArrowheads="1"/>
              </p:cNvSpPr>
              <p:nvPr/>
            </p:nvSpPr>
            <p:spPr bwMode="gray">
              <a:xfrm>
                <a:off x="3264" y="2737"/>
                <a:ext cx="1351" cy="1168"/>
              </a:xfrm>
              <a:prstGeom prst="hexagon">
                <a:avLst>
                  <a:gd name="adj" fmla="val 28896"/>
                  <a:gd name="vf" fmla="val 115470"/>
                </a:avLst>
              </a:prstGeom>
              <a:gradFill rotWithShape="1">
                <a:gsLst>
                  <a:gs pos="0">
                    <a:srgbClr val="0066CC"/>
                  </a:gs>
                  <a:gs pos="100000">
                    <a:srgbClr val="0066CC">
                      <a:gamma/>
                      <a:shade val="46275"/>
                      <a:invGamma/>
                    </a:srgbClr>
                  </a:gs>
                </a:gsLst>
                <a:lin ang="5400000" scaled="1"/>
              </a:gradFill>
              <a:ln w="9525">
                <a:solidFill>
                  <a:schemeClr val="tx1"/>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sp>
          <p:nvSpPr>
            <p:cNvPr id="118" name="Text Box 53"/>
            <p:cNvSpPr txBox="1">
              <a:spLocks noChangeArrowheads="1"/>
            </p:cNvSpPr>
            <p:nvPr/>
          </p:nvSpPr>
          <p:spPr bwMode="gray">
            <a:xfrm>
              <a:off x="2169852" y="3902616"/>
              <a:ext cx="1232583" cy="787740"/>
            </a:xfrm>
            <a:prstGeom prst="rect">
              <a:avLst/>
            </a:prstGeom>
            <a:noFill/>
            <a:ln w="9525" algn="ctr">
              <a:noFill/>
              <a:miter lim="800000"/>
            </a:ln>
            <a:effectLst/>
          </p:spPr>
          <p:txBody>
            <a:bodyPr>
              <a:spAutoFit/>
            </a:bodyPr>
            <a:lstStyle/>
            <a:p>
              <a:pPr algn="ctr">
                <a:spcBef>
                  <a:spcPct val="20000"/>
                </a:spcBef>
                <a:buClr>
                  <a:srgbClr val="3399FF"/>
                </a:buClr>
                <a:buFont typeface="Wingdings" panose="05000000000000000000" pitchFamily="2" charset="2"/>
                <a:buNone/>
                <a:defRPr/>
              </a:pPr>
              <a:r>
                <a:rPr lang="en-US" sz="2400" b="1" dirty="0">
                  <a:solidFill>
                    <a:srgbClr val="FFFFFF"/>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THÁI ĐỘ</a:t>
              </a:r>
              <a:endParaRPr lang="en-US" sz="2400" b="1" dirty="0">
                <a:solidFill>
                  <a:srgbClr val="FFFFFF"/>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endParaRPr>
            </a:p>
          </p:txBody>
        </p:sp>
      </p:grpSp>
      <p:sp>
        <p:nvSpPr>
          <p:cNvPr id="58" name="AutoShape 37"/>
          <p:cNvSpPr>
            <a:spLocks noChangeArrowheads="1"/>
          </p:cNvSpPr>
          <p:nvPr/>
        </p:nvSpPr>
        <p:spPr bwMode="auto">
          <a:xfrm>
            <a:off x="1046163" y="5165725"/>
            <a:ext cx="4710112" cy="1477963"/>
          </a:xfrm>
          <a:prstGeom prst="roundRect">
            <a:avLst>
              <a:gd name="adj" fmla="val 16667"/>
            </a:avLst>
          </a:prstGeom>
          <a:solidFill>
            <a:srgbClr val="0070C0"/>
          </a:solidFill>
          <a:ln w="9525">
            <a:solidFill>
              <a:schemeClr val="tx1"/>
            </a:solidFill>
            <a:round/>
          </a:ln>
          <a:effectLst/>
        </p:spPr>
        <p:txBody>
          <a:bodyPr wrap="none" anchor="ctr"/>
          <a:lstStyle/>
          <a:p>
            <a:pPr algn="ctr" eaLnBrk="1" hangingPunct="1">
              <a:spcBef>
                <a:spcPct val="20000"/>
              </a:spcBef>
              <a:buClr>
                <a:srgbClr val="000000"/>
              </a:buClr>
              <a:buSzPct val="75000"/>
              <a:buFont typeface="Arial" panose="020B0604020202020204" pitchFamily="34" charset="0"/>
              <a:buNone/>
              <a:defRPr/>
            </a:pPr>
            <a:endParaRPr lang="en-US" sz="26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p:txBody>
      </p:sp>
      <p:sp>
        <p:nvSpPr>
          <p:cNvPr id="13323" name="Content Placeholder 2"/>
          <p:cNvSpPr/>
          <p:nvPr/>
        </p:nvSpPr>
        <p:spPr bwMode="gray">
          <a:xfrm>
            <a:off x="946150" y="5111750"/>
            <a:ext cx="4765675" cy="139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11125">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eaLnBrk="1" hangingPunct="1">
              <a:buClr>
                <a:srgbClr val="3399FF"/>
              </a:buClr>
              <a:buFont typeface="Wingdings" panose="05000000000000000000" pitchFamily="2" charset="2"/>
              <a:buNone/>
            </a:pPr>
            <a:r>
              <a:rPr lang="en-US" altLang="en-US" sz="2400">
                <a:latin typeface="Times New Roman" panose="02020603050405020304" pitchFamily="18" charset="0"/>
                <a:cs typeface="Times New Roman" panose="02020603050405020304" pitchFamily="18" charset="0"/>
              </a:rPr>
              <a:t>Sinh viên nhận thức được tầm quan trọng của môn học, có ý thức về an toàn lao động và phòng chống cháy, nổ</a:t>
            </a:r>
            <a:endParaRPr lang="fr-FR" altLang="en-US" sz="2400">
              <a:latin typeface="Times New Roman" panose="02020603050405020304" pitchFamily="18" charset="0"/>
              <a:cs typeface="Times New Roman" panose="02020603050405020304" pitchFamily="18" charset="0"/>
            </a:endParaRPr>
          </a:p>
        </p:txBody>
      </p:sp>
      <p:grpSp>
        <p:nvGrpSpPr>
          <p:cNvPr id="25612" name="Group 43"/>
          <p:cNvGrpSpPr/>
          <p:nvPr/>
        </p:nvGrpSpPr>
        <p:grpSpPr bwMode="auto">
          <a:xfrm>
            <a:off x="4368800" y="3652838"/>
            <a:ext cx="1484313" cy="1212850"/>
            <a:chOff x="2117829" y="2497396"/>
            <a:chExt cx="1372144" cy="1150682"/>
          </a:xfrm>
        </p:grpSpPr>
        <p:grpSp>
          <p:nvGrpSpPr>
            <p:cNvPr id="25614" name="Group 30"/>
            <p:cNvGrpSpPr/>
            <p:nvPr/>
          </p:nvGrpSpPr>
          <p:grpSpPr bwMode="auto">
            <a:xfrm>
              <a:off x="2117829" y="2497396"/>
              <a:ext cx="1372144" cy="1150682"/>
              <a:chOff x="2057" y="862"/>
              <a:chExt cx="1549" cy="1351"/>
            </a:xfrm>
          </p:grpSpPr>
          <p:sp>
            <p:nvSpPr>
              <p:cNvPr id="50" name="AutoShape 31"/>
              <p:cNvSpPr>
                <a:spLocks noChangeArrowheads="1"/>
              </p:cNvSpPr>
              <p:nvPr/>
            </p:nvSpPr>
            <p:spPr bwMode="gray">
              <a:xfrm>
                <a:off x="2070" y="885"/>
                <a:ext cx="1536" cy="1328"/>
              </a:xfrm>
              <a:prstGeom prst="hexagon">
                <a:avLst>
                  <a:gd name="adj" fmla="val 28916"/>
                  <a:gd name="vf" fmla="val 115470"/>
                </a:avLst>
              </a:prstGeom>
              <a:solidFill>
                <a:srgbClr val="808080"/>
              </a:solidFill>
              <a:ln w="9525">
                <a:no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51" name="AutoShape 32"/>
              <p:cNvSpPr>
                <a:spLocks noChangeArrowheads="1"/>
              </p:cNvSpPr>
              <p:nvPr/>
            </p:nvSpPr>
            <p:spPr bwMode="gray">
              <a:xfrm>
                <a:off x="2057" y="862"/>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52" name="AutoShape 33"/>
              <p:cNvSpPr>
                <a:spLocks noChangeArrowheads="1"/>
              </p:cNvSpPr>
              <p:nvPr/>
            </p:nvSpPr>
            <p:spPr bwMode="gray">
              <a:xfrm>
                <a:off x="2146" y="942"/>
                <a:ext cx="1350" cy="1169"/>
              </a:xfrm>
              <a:prstGeom prst="hexagon">
                <a:avLst>
                  <a:gd name="adj" fmla="val 28896"/>
                  <a:gd name="vf" fmla="val 115470"/>
                </a:avLst>
              </a:prstGeom>
              <a:solidFill>
                <a:srgbClr val="00B050"/>
              </a:solidFill>
              <a:ln w="9525">
                <a:solidFill>
                  <a:schemeClr val="tx1"/>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sp>
          <p:nvSpPr>
            <p:cNvPr id="49" name="Text Box 53"/>
            <p:cNvSpPr txBox="1">
              <a:spLocks noChangeArrowheads="1"/>
            </p:cNvSpPr>
            <p:nvPr/>
          </p:nvSpPr>
          <p:spPr bwMode="gray">
            <a:xfrm>
              <a:off x="2304206" y="2644997"/>
              <a:ext cx="1049286" cy="787705"/>
            </a:xfrm>
            <a:prstGeom prst="rect">
              <a:avLst/>
            </a:prstGeom>
            <a:noFill/>
            <a:ln w="9525" algn="ctr">
              <a:noFill/>
              <a:miter lim="800000"/>
            </a:ln>
            <a:effectLst/>
          </p:spPr>
          <p:txBody>
            <a:bodyPr>
              <a:spAutoFit/>
            </a:bodyPr>
            <a:lstStyle/>
            <a:p>
              <a:pPr algn="ctr">
                <a:spcBef>
                  <a:spcPct val="20000"/>
                </a:spcBef>
                <a:buClr>
                  <a:srgbClr val="3399FF"/>
                </a:buClr>
                <a:buFont typeface="Wingdings" panose="05000000000000000000" pitchFamily="2" charset="2"/>
                <a:buNone/>
                <a:defRPr/>
              </a:pPr>
              <a:r>
                <a:rPr lang="en-US" sz="2400" b="1" dirty="0">
                  <a:solidFill>
                    <a:srgbClr val="FFFFFF"/>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KIẾN THỨC</a:t>
              </a:r>
              <a:endParaRPr lang="en-US" sz="2400" b="1" dirty="0">
                <a:solidFill>
                  <a:srgbClr val="FFFFFF"/>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endParaRPr>
            </a:p>
          </p:txBody>
        </p:sp>
      </p:grpSp>
      <p:sp>
        <p:nvSpPr>
          <p:cNvPr id="42" name="Rounded Rectangle 41"/>
          <p:cNvSpPr>
            <a:spLocks noChangeArrowheads="1"/>
          </p:cNvSpPr>
          <p:nvPr/>
        </p:nvSpPr>
        <p:spPr bwMode="auto">
          <a:xfrm>
            <a:off x="-28575" y="61913"/>
            <a:ext cx="9172575" cy="1447800"/>
          </a:xfrm>
          <a:prstGeom prst="roundRect">
            <a:avLst>
              <a:gd name="adj" fmla="val 16667"/>
            </a:avLst>
          </a:prstGeom>
          <a:solidFill>
            <a:srgbClr val="002060"/>
          </a:solidFill>
          <a:ln w="25400" algn="ctr">
            <a:solidFill>
              <a:srgbClr val="479FCC"/>
            </a:solidFill>
            <a:round/>
          </a:ln>
        </p:spPr>
        <p:txBody>
          <a:bodyPr anchor="ctr"/>
          <a:lstStyle/>
          <a:p>
            <a:pPr algn="ctr" eaLnBrk="1" hangingPunct="1">
              <a:spcBef>
                <a:spcPct val="20000"/>
              </a:spcBef>
              <a:spcAft>
                <a:spcPts val="600"/>
              </a:spcAft>
              <a:buClr>
                <a:schemeClr val="hlink"/>
              </a:buClr>
              <a:buFont typeface="Wingdings" panose="05000000000000000000" pitchFamily="2" charset="2"/>
              <a:buNone/>
              <a:defRPr/>
            </a:pPr>
            <a:r>
              <a:rPr lang="en-US" sz="4000" b="1">
                <a:solidFill>
                  <a:srgbClr val="FFFF00"/>
                </a:solidFill>
                <a:effectLst>
                  <a:outerShdw blurRad="38100" dist="38100" dir="2700000" algn="tl">
                    <a:srgbClr val="000000">
                      <a:alpha val="43137"/>
                    </a:srgbClr>
                  </a:outerShdw>
                </a:effectLst>
                <a:latin typeface="Arial" panose="020B0604020202020204" pitchFamily="34" charset="0"/>
              </a:rPr>
              <a:t>MỤC TIÊU BÀI </a:t>
            </a:r>
            <a:r>
              <a:rPr lang="en-US" sz="4000" b="1" dirty="0">
                <a:solidFill>
                  <a:srgbClr val="FFFF00"/>
                </a:solidFill>
                <a:effectLst>
                  <a:outerShdw blurRad="38100" dist="38100" dir="2700000" algn="tl">
                    <a:srgbClr val="000000">
                      <a:alpha val="43137"/>
                    </a:srgbClr>
                  </a:outerShdw>
                </a:effectLst>
                <a:latin typeface="Arial" panose="020B0604020202020204" pitchFamily="34" charset="0"/>
              </a:rPr>
              <a:t>HỌC</a:t>
            </a:r>
            <a:endParaRPr lang="en-US" sz="4000" b="1" dirty="0">
              <a:solidFill>
                <a:srgbClr val="FFFF00"/>
              </a:solidFill>
              <a:effectLst>
                <a:outerShdw blurRad="38100" dist="38100" dir="2700000" algn="tl">
                  <a:srgbClr val="000000">
                    <a:alpha val="43137"/>
                  </a:srgbClr>
                </a:outerShdw>
              </a:effectLst>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circle(in)">
                                      <p:cBhvr>
                                        <p:cTn id="7" dur="2000"/>
                                        <p:tgtEl>
                                          <p:spTgt spid="40"/>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circle(in)">
                                      <p:cBhvr>
                                        <p:cTn id="10" dur="2000"/>
                                        <p:tgtEl>
                                          <p:spTgt spid="41"/>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circle(in)">
                                      <p:cBhvr>
                                        <p:cTn id="15" dur="2000"/>
                                        <p:tgtEl>
                                          <p:spTgt spid="45"/>
                                        </p:tgtEl>
                                      </p:cBhvr>
                                    </p:animEffect>
                                  </p:childTnLst>
                                </p:cTn>
                              </p:par>
                              <p:par>
                                <p:cTn id="16" presetID="6" presetClass="entr" presetSubtype="16" fill="hold" grpId="0" nodeType="withEffect">
                                  <p:stCondLst>
                                    <p:cond delay="0"/>
                                  </p:stCondLst>
                                  <p:childTnLst>
                                    <p:set>
                                      <p:cBhvr>
                                        <p:cTn id="17" dur="1" fill="hold">
                                          <p:stCondLst>
                                            <p:cond delay="0"/>
                                          </p:stCondLst>
                                        </p:cTn>
                                        <p:tgtEl>
                                          <p:spTgt spid="46"/>
                                        </p:tgtEl>
                                        <p:attrNameLst>
                                          <p:attrName>style.visibility</p:attrName>
                                        </p:attrNameLst>
                                      </p:cBhvr>
                                      <p:to>
                                        <p:strVal val="visible"/>
                                      </p:to>
                                    </p:set>
                                    <p:animEffect transition="in" filter="circle(in)">
                                      <p:cBhvr>
                                        <p:cTn id="18" dur="2000"/>
                                        <p:tgtEl>
                                          <p:spTgt spid="46"/>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grpId="0" nodeType="clickEffect">
                                  <p:stCondLst>
                                    <p:cond delay="0"/>
                                  </p:stCondLst>
                                  <p:childTnLst>
                                    <p:set>
                                      <p:cBhvr>
                                        <p:cTn id="22" dur="1" fill="hold">
                                          <p:stCondLst>
                                            <p:cond delay="0"/>
                                          </p:stCondLst>
                                        </p:cTn>
                                        <p:tgtEl>
                                          <p:spTgt spid="58"/>
                                        </p:tgtEl>
                                        <p:attrNameLst>
                                          <p:attrName>style.visibility</p:attrName>
                                        </p:attrNameLst>
                                      </p:cBhvr>
                                      <p:to>
                                        <p:strVal val="visible"/>
                                      </p:to>
                                    </p:set>
                                    <p:animEffect transition="in" filter="circle(in)">
                                      <p:cBhvr>
                                        <p:cTn id="23" dur="2000"/>
                                        <p:tgtEl>
                                          <p:spTgt spid="58"/>
                                        </p:tgtEl>
                                      </p:cBhvr>
                                    </p:animEffect>
                                  </p:childTnLst>
                                </p:cTn>
                              </p:par>
                              <p:par>
                                <p:cTn id="24" presetID="6" presetClass="entr" presetSubtype="16" fill="hold" grpId="0" nodeType="withEffect">
                                  <p:stCondLst>
                                    <p:cond delay="0"/>
                                  </p:stCondLst>
                                  <p:childTnLst>
                                    <p:set>
                                      <p:cBhvr>
                                        <p:cTn id="25" dur="1" fill="hold">
                                          <p:stCondLst>
                                            <p:cond delay="0"/>
                                          </p:stCondLst>
                                        </p:cTn>
                                        <p:tgtEl>
                                          <p:spTgt spid="13323"/>
                                        </p:tgtEl>
                                        <p:attrNameLst>
                                          <p:attrName>style.visibility</p:attrName>
                                        </p:attrNameLst>
                                      </p:cBhvr>
                                      <p:to>
                                        <p:strVal val="visible"/>
                                      </p:to>
                                    </p:set>
                                    <p:animEffect transition="in" filter="circle(in)">
                                      <p:cBhvr>
                                        <p:cTn id="26" dur="2000"/>
                                        <p:tgtEl>
                                          <p:spTgt spid="133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p:bldP spid="45" grpId="0" animBg="1"/>
      <p:bldP spid="46" grpId="0"/>
      <p:bldP spid="58" grpId="0" animBg="1"/>
      <p:bldP spid="13323"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180228" name="Rectangle 4"/>
          <p:cNvSpPr>
            <a:spLocks noChangeArrowheads="1"/>
          </p:cNvSpPr>
          <p:nvPr/>
        </p:nvSpPr>
        <p:spPr bwMode="auto">
          <a:xfrm>
            <a:off x="1219200" y="1549698"/>
            <a:ext cx="73914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91440" rIns="0" bIns="0" anchor="ctr" anchorCtr="1">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pPr>
            <a:r>
              <a:rPr lang="en-US" altLang="en-US" sz="5400" dirty="0">
                <a:solidFill>
                  <a:srgbClr val="0000FF"/>
                </a:solidFill>
                <a:latin typeface="Times New Roman" panose="02020603050405020304" pitchFamily="18" charset="0"/>
                <a:cs typeface="Times New Roman" panose="02020603050405020304" pitchFamily="18" charset="0"/>
              </a:rPr>
              <a:t>KIỂM TRA </a:t>
            </a:r>
            <a:r>
              <a:rPr lang="en-US" altLang="en-US" sz="5400" dirty="0" smtClean="0">
                <a:solidFill>
                  <a:srgbClr val="0000FF"/>
                </a:solidFill>
                <a:latin typeface="Times New Roman" panose="02020603050405020304" pitchFamily="18" charset="0"/>
                <a:cs typeface="Times New Roman" panose="02020603050405020304" pitchFamily="18" charset="0"/>
              </a:rPr>
              <a:t>BÀI CỦ</a:t>
            </a:r>
            <a:endParaRPr lang="en-US" altLang="en-US" sz="5400" dirty="0">
              <a:solidFill>
                <a:srgbClr val="0000FF"/>
              </a:solidFill>
              <a:latin typeface="Times New Roman" panose="02020603050405020304" pitchFamily="18" charset="0"/>
              <a:cs typeface="Times New Roman" panose="02020603050405020304" pitchFamily="18" charset="0"/>
            </a:endParaRPr>
          </a:p>
        </p:txBody>
      </p:sp>
      <p:pic>
        <p:nvPicPr>
          <p:cNvPr id="180234" name="Picture 18" descr="Cau hoi"/>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503238"/>
            <a:ext cx="1371600" cy="1096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80228"/>
                                        </p:tgtEl>
                                        <p:attrNameLst>
                                          <p:attrName>style.visibility</p:attrName>
                                        </p:attrNameLst>
                                      </p:cBhvr>
                                      <p:to>
                                        <p:strVal val="visible"/>
                                      </p:to>
                                    </p:set>
                                    <p:anim calcmode="lin" valueType="num">
                                      <p:cBhvr>
                                        <p:cTn id="7" dur="1000" fill="hold"/>
                                        <p:tgtEl>
                                          <p:spTgt spid="180228"/>
                                        </p:tgtEl>
                                        <p:attrNameLst>
                                          <p:attrName>ppt_w</p:attrName>
                                        </p:attrNameLst>
                                      </p:cBhvr>
                                      <p:tavLst>
                                        <p:tav tm="0">
                                          <p:val>
                                            <p:fltVal val="0"/>
                                          </p:val>
                                        </p:tav>
                                        <p:tav tm="100000">
                                          <p:val>
                                            <p:strVal val="#ppt_w"/>
                                          </p:val>
                                        </p:tav>
                                      </p:tavLst>
                                    </p:anim>
                                    <p:anim calcmode="lin" valueType="num">
                                      <p:cBhvr>
                                        <p:cTn id="8" dur="1000" fill="hold"/>
                                        <p:tgtEl>
                                          <p:spTgt spid="180228"/>
                                        </p:tgtEl>
                                        <p:attrNameLst>
                                          <p:attrName>ppt_h</p:attrName>
                                        </p:attrNameLst>
                                      </p:cBhvr>
                                      <p:tavLst>
                                        <p:tav tm="0">
                                          <p:val>
                                            <p:fltVal val="0"/>
                                          </p:val>
                                        </p:tav>
                                        <p:tav tm="100000">
                                          <p:val>
                                            <p:strVal val="#ppt_h"/>
                                          </p:val>
                                        </p:tav>
                                      </p:tavLst>
                                    </p:anim>
                                    <p:animEffect transition="in" filter="fade">
                                      <p:cBhvr>
                                        <p:cTn id="9" dur="1000"/>
                                        <p:tgtEl>
                                          <p:spTgt spid="180228"/>
                                        </p:tgtEl>
                                      </p:cBhvr>
                                    </p:animEffect>
                                  </p:childTnLst>
                                </p:cTn>
                              </p:par>
                              <p:par>
                                <p:cTn id="10" presetID="53" presetClass="entr" presetSubtype="16" fill="hold" nodeType="withEffect">
                                  <p:stCondLst>
                                    <p:cond delay="0"/>
                                  </p:stCondLst>
                                  <p:childTnLst>
                                    <p:set>
                                      <p:cBhvr>
                                        <p:cTn id="11" dur="1" fill="hold">
                                          <p:stCondLst>
                                            <p:cond delay="0"/>
                                          </p:stCondLst>
                                        </p:cTn>
                                        <p:tgtEl>
                                          <p:spTgt spid="180234"/>
                                        </p:tgtEl>
                                        <p:attrNameLst>
                                          <p:attrName>style.visibility</p:attrName>
                                        </p:attrNameLst>
                                      </p:cBhvr>
                                      <p:to>
                                        <p:strVal val="visible"/>
                                      </p:to>
                                    </p:set>
                                    <p:anim calcmode="lin" valueType="num">
                                      <p:cBhvr>
                                        <p:cTn id="12" dur="1000" fill="hold"/>
                                        <p:tgtEl>
                                          <p:spTgt spid="180234"/>
                                        </p:tgtEl>
                                        <p:attrNameLst>
                                          <p:attrName>ppt_w</p:attrName>
                                        </p:attrNameLst>
                                      </p:cBhvr>
                                      <p:tavLst>
                                        <p:tav tm="0">
                                          <p:val>
                                            <p:fltVal val="0"/>
                                          </p:val>
                                        </p:tav>
                                        <p:tav tm="100000">
                                          <p:val>
                                            <p:strVal val="#ppt_w"/>
                                          </p:val>
                                        </p:tav>
                                      </p:tavLst>
                                    </p:anim>
                                    <p:anim calcmode="lin" valueType="num">
                                      <p:cBhvr>
                                        <p:cTn id="13" dur="1000" fill="hold"/>
                                        <p:tgtEl>
                                          <p:spTgt spid="180234"/>
                                        </p:tgtEl>
                                        <p:attrNameLst>
                                          <p:attrName>ppt_h</p:attrName>
                                        </p:attrNameLst>
                                      </p:cBhvr>
                                      <p:tavLst>
                                        <p:tav tm="0">
                                          <p:val>
                                            <p:fltVal val="0"/>
                                          </p:val>
                                        </p:tav>
                                        <p:tav tm="100000">
                                          <p:val>
                                            <p:strVal val="#ppt_h"/>
                                          </p:val>
                                        </p:tav>
                                      </p:tavLst>
                                    </p:anim>
                                    <p:animEffect transition="in" filter="fade">
                                      <p:cBhvr>
                                        <p:cTn id="14" dur="1000"/>
                                        <p:tgtEl>
                                          <p:spTgt spid="1802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22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p>
        </p:txBody>
      </p:sp>
      <p:sp>
        <p:nvSpPr>
          <p:cNvPr id="8" name="Rounded Rectangle 7"/>
          <p:cNvSpPr>
            <a:spLocks noChangeArrowheads="1"/>
          </p:cNvSpPr>
          <p:nvPr/>
        </p:nvSpPr>
        <p:spPr bwMode="auto">
          <a:xfrm>
            <a:off x="-28575" y="0"/>
            <a:ext cx="9172575" cy="1447800"/>
          </a:xfrm>
          <a:prstGeom prst="roundRect">
            <a:avLst>
              <a:gd name="adj" fmla="val 16667"/>
            </a:avLst>
          </a:prstGeom>
          <a:solidFill>
            <a:srgbClr val="002060"/>
          </a:solidFill>
          <a:ln w="25400" algn="ctr">
            <a:solidFill>
              <a:srgbClr val="479FCC"/>
            </a:solidFill>
            <a:round/>
          </a:ln>
        </p:spPr>
        <p:txBody>
          <a:bodyPr anchor="ctr"/>
          <a:lstStyle/>
          <a:p>
            <a:pPr algn="ctr" eaLnBrk="1" hangingPunct="1">
              <a:spcBef>
                <a:spcPct val="20000"/>
              </a:spcBef>
              <a:spcAft>
                <a:spcPts val="600"/>
              </a:spcAft>
              <a:buClr>
                <a:schemeClr val="hlink"/>
              </a:buClr>
              <a:buFont typeface="Wingdings" panose="05000000000000000000" pitchFamily="2" charset="2"/>
              <a:buNone/>
              <a:defRPr/>
            </a:pPr>
            <a:r>
              <a:rPr lang="en-US" sz="4000" b="1" dirty="0">
                <a:solidFill>
                  <a:srgbClr val="FFFF00"/>
                </a:solidFill>
                <a:effectLst>
                  <a:outerShdw blurRad="38100" dist="38100" dir="2700000" algn="tl">
                    <a:srgbClr val="000000">
                      <a:alpha val="43137"/>
                    </a:srgbClr>
                  </a:outerShdw>
                </a:effectLst>
                <a:latin typeface="Arial" panose="020B0604020202020204" pitchFamily="34" charset="0"/>
              </a:rPr>
              <a:t>NỘI DUNG BÀI HỌC</a:t>
            </a:r>
            <a:endParaRPr lang="en-US" sz="4000" b="1" dirty="0">
              <a:solidFill>
                <a:srgbClr val="FFFF00"/>
              </a:solidFill>
              <a:effectLst>
                <a:outerShdw blurRad="38100" dist="38100" dir="2700000" algn="tl">
                  <a:srgbClr val="000000">
                    <a:alpha val="43137"/>
                  </a:srgbClr>
                </a:outerShdw>
              </a:effectLst>
              <a:latin typeface="Arial" panose="020B0604020202020204" pitchFamily="34" charset="0"/>
            </a:endParaRPr>
          </a:p>
        </p:txBody>
      </p:sp>
      <p:grpSp>
        <p:nvGrpSpPr>
          <p:cNvPr id="3" name="Group 8"/>
          <p:cNvGrpSpPr/>
          <p:nvPr/>
        </p:nvGrpSpPr>
        <p:grpSpPr bwMode="auto">
          <a:xfrm>
            <a:off x="7938" y="2001838"/>
            <a:ext cx="762000" cy="665162"/>
            <a:chOff x="130" y="2077"/>
            <a:chExt cx="480" cy="419"/>
          </a:xfrm>
        </p:grpSpPr>
        <p:grpSp>
          <p:nvGrpSpPr>
            <p:cNvPr id="26647" name="Group 9"/>
            <p:cNvGrpSpPr/>
            <p:nvPr/>
          </p:nvGrpSpPr>
          <p:grpSpPr bwMode="auto">
            <a:xfrm>
              <a:off x="130" y="2077"/>
              <a:ext cx="480" cy="419"/>
              <a:chOff x="1110" y="2656"/>
              <a:chExt cx="1549" cy="1351"/>
            </a:xfrm>
          </p:grpSpPr>
          <p:sp>
            <p:nvSpPr>
              <p:cNvPr id="13" name="AutoShape 10"/>
              <p:cNvSpPr>
                <a:spLocks noChangeArrowheads="1"/>
              </p:cNvSpPr>
              <p:nvPr/>
            </p:nvSpPr>
            <p:spPr bwMode="gray">
              <a:xfrm>
                <a:off x="1123" y="2679"/>
                <a:ext cx="1536" cy="1328"/>
              </a:xfrm>
              <a:prstGeom prst="hexagon">
                <a:avLst>
                  <a:gd name="adj" fmla="val 28916"/>
                  <a:gd name="vf" fmla="val 115470"/>
                </a:avLst>
              </a:prstGeom>
              <a:solidFill>
                <a:srgbClr val="808080"/>
              </a:solidFill>
              <a:ln w="9525">
                <a:no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4" name="AutoShape 11"/>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5" name="AutoShape 12"/>
              <p:cNvSpPr>
                <a:spLocks noChangeArrowheads="1"/>
              </p:cNvSpPr>
              <p:nvPr/>
            </p:nvSpPr>
            <p:spPr bwMode="gray">
              <a:xfrm>
                <a:off x="1200" y="2737"/>
                <a:ext cx="1349" cy="1167"/>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sp>
          <p:nvSpPr>
            <p:cNvPr id="12" name="Text Box 13"/>
            <p:cNvSpPr txBox="1">
              <a:spLocks noChangeArrowheads="1"/>
            </p:cNvSpPr>
            <p:nvPr/>
          </p:nvSpPr>
          <p:spPr bwMode="gray">
            <a:xfrm>
              <a:off x="153" y="2113"/>
              <a:ext cx="438" cy="368"/>
            </a:xfrm>
            <a:prstGeom prst="rect">
              <a:avLst/>
            </a:prstGeom>
            <a:noFill/>
            <a:ln w="9525" algn="ctr">
              <a:noFill/>
              <a:miter lim="800000"/>
            </a:ln>
            <a:effectLst/>
          </p:spPr>
          <p:txBody>
            <a:bodyPr wrap="none">
              <a:spAutoFit/>
            </a:bodyPr>
            <a:lstStyle/>
            <a:p>
              <a:pPr algn="ctr">
                <a:spcBef>
                  <a:spcPct val="20000"/>
                </a:spcBef>
                <a:buClr>
                  <a:srgbClr val="3399FF"/>
                </a:buClr>
                <a:buFont typeface="Wingdings" panose="05000000000000000000" pitchFamily="2" charset="2"/>
                <a:buNone/>
                <a:defRPr/>
              </a:pPr>
              <a:r>
                <a:rPr lang="en-US" sz="3200" b="1">
                  <a:solidFill>
                    <a:srgbClr val="FFFF00"/>
                  </a:solidFill>
                  <a:effectLst>
                    <a:outerShdw blurRad="38100" dist="38100" dir="2700000" algn="tl">
                      <a:srgbClr val="000000">
                        <a:alpha val="43137"/>
                      </a:srgbClr>
                    </a:outerShdw>
                  </a:effectLst>
                  <a:latin typeface="VNI-Times" pitchFamily="2" charset="0"/>
                </a:rPr>
                <a:t>2.1</a:t>
              </a:r>
              <a:endParaRPr lang="en-US" sz="3200" b="1" dirty="0">
                <a:solidFill>
                  <a:srgbClr val="FFFF00"/>
                </a:solidFill>
                <a:effectLst>
                  <a:outerShdw blurRad="38100" dist="38100" dir="2700000" algn="tl">
                    <a:srgbClr val="000000">
                      <a:alpha val="43137"/>
                    </a:srgbClr>
                  </a:outerShdw>
                </a:effectLst>
                <a:latin typeface="VNI-Times" pitchFamily="2" charset="0"/>
              </a:endParaRPr>
            </a:p>
          </p:txBody>
        </p:sp>
      </p:grpSp>
      <p:sp>
        <p:nvSpPr>
          <p:cNvPr id="48" name="AutoShape 37"/>
          <p:cNvSpPr>
            <a:spLocks noChangeArrowheads="1"/>
          </p:cNvSpPr>
          <p:nvPr/>
        </p:nvSpPr>
        <p:spPr bwMode="auto">
          <a:xfrm>
            <a:off x="792480" y="1990725"/>
            <a:ext cx="4300855" cy="676275"/>
          </a:xfrm>
          <a:prstGeom prst="roundRect">
            <a:avLst>
              <a:gd name="adj" fmla="val 16667"/>
            </a:avLst>
          </a:prstGeom>
          <a:solidFill>
            <a:schemeClr val="accent5">
              <a:lumMod val="40000"/>
              <a:lumOff val="60000"/>
            </a:schemeClr>
          </a:solidFill>
          <a:ln w="9525">
            <a:noFill/>
            <a:round/>
          </a:ln>
          <a:effec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algn="l" eaLnBrk="1" hangingPunct="1">
              <a:buClr>
                <a:srgbClr val="000000"/>
              </a:buClr>
              <a:buSzPct val="75000"/>
              <a:buFont typeface="Arial" panose="020B0604020202020204" pitchFamily="34" charset="0"/>
              <a:buNone/>
              <a:defRPr/>
            </a:pPr>
            <a:r>
              <a:rPr lang="en-US" altLang="en-US" sz="3200" b="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Định nghĩa về cháy, nổ</a:t>
            </a:r>
            <a:endParaRPr lang="en-US" altLang="en-US" sz="3200" b="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49" name="AutoShape 37"/>
          <p:cNvSpPr>
            <a:spLocks noChangeArrowheads="1"/>
          </p:cNvSpPr>
          <p:nvPr/>
        </p:nvSpPr>
        <p:spPr bwMode="auto">
          <a:xfrm>
            <a:off x="783590" y="2514600"/>
            <a:ext cx="7265670" cy="674370"/>
          </a:xfrm>
          <a:prstGeom prst="roundRect">
            <a:avLst>
              <a:gd name="adj" fmla="val 16667"/>
            </a:avLst>
          </a:prstGeom>
          <a:solidFill>
            <a:schemeClr val="accent5">
              <a:lumMod val="40000"/>
              <a:lumOff val="60000"/>
            </a:schemeClr>
          </a:solidFill>
          <a:ln w="9525">
            <a:noFill/>
            <a:round/>
          </a:ln>
          <a:effectLst/>
        </p:spPr>
        <p:txBody>
          <a:bodyPr wrap="none"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buClr>
                <a:srgbClr val="000000"/>
              </a:buClr>
              <a:buSzPct val="75000"/>
              <a:buFont typeface="Wingdings" panose="05000000000000000000" pitchFamily="2" charset="2"/>
              <a:buNone/>
              <a:defRPr/>
            </a:pPr>
            <a:endParaRPr lang="en-US" altLang="en-US" b="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a:p>
            <a:pPr eaLnBrk="1" hangingPunct="1">
              <a:buClr>
                <a:srgbClr val="000000"/>
              </a:buClr>
              <a:buSzPct val="75000"/>
              <a:buFont typeface="Wingdings" panose="05000000000000000000" pitchFamily="2" charset="2"/>
              <a:buNone/>
              <a:defRPr/>
            </a:pPr>
            <a:r>
              <a:rPr lang="en-US" altLang="en-US" b="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Điều kiện cần thiết cho quá trình cháy</a:t>
            </a:r>
            <a:endParaRPr lang="en-US" altLang="en-US" b="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53" name="Line 7"/>
          <p:cNvSpPr>
            <a:spLocks noChangeShapeType="1"/>
          </p:cNvSpPr>
          <p:nvPr/>
        </p:nvSpPr>
        <p:spPr bwMode="auto">
          <a:xfrm flipV="1">
            <a:off x="625158" y="3415983"/>
            <a:ext cx="8518525" cy="3175"/>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57" name="Line 7"/>
          <p:cNvSpPr>
            <a:spLocks noChangeShapeType="1"/>
          </p:cNvSpPr>
          <p:nvPr/>
        </p:nvSpPr>
        <p:spPr bwMode="auto">
          <a:xfrm>
            <a:off x="792480" y="2593975"/>
            <a:ext cx="8343265" cy="635"/>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nvGrpSpPr>
          <p:cNvPr id="30" name="Group 8"/>
          <p:cNvGrpSpPr/>
          <p:nvPr/>
        </p:nvGrpSpPr>
        <p:grpSpPr bwMode="auto">
          <a:xfrm>
            <a:off x="39688" y="2838450"/>
            <a:ext cx="762000" cy="665163"/>
            <a:chOff x="130" y="2077"/>
            <a:chExt cx="480" cy="419"/>
          </a:xfrm>
        </p:grpSpPr>
        <p:grpSp>
          <p:nvGrpSpPr>
            <p:cNvPr id="26642" name="Group 9"/>
            <p:cNvGrpSpPr/>
            <p:nvPr/>
          </p:nvGrpSpPr>
          <p:grpSpPr bwMode="auto">
            <a:xfrm>
              <a:off x="130" y="2077"/>
              <a:ext cx="480" cy="419"/>
              <a:chOff x="1110" y="2656"/>
              <a:chExt cx="1549" cy="1351"/>
            </a:xfrm>
          </p:grpSpPr>
          <p:sp>
            <p:nvSpPr>
              <p:cNvPr id="33" name="AutoShape 10"/>
              <p:cNvSpPr>
                <a:spLocks noChangeArrowheads="1"/>
              </p:cNvSpPr>
              <p:nvPr/>
            </p:nvSpPr>
            <p:spPr bwMode="gray">
              <a:xfrm>
                <a:off x="1123" y="2679"/>
                <a:ext cx="1536" cy="1328"/>
              </a:xfrm>
              <a:prstGeom prst="hexagon">
                <a:avLst>
                  <a:gd name="adj" fmla="val 28916"/>
                  <a:gd name="vf" fmla="val 115470"/>
                </a:avLst>
              </a:prstGeom>
              <a:solidFill>
                <a:srgbClr val="808080"/>
              </a:solidFill>
              <a:ln w="9525">
                <a:no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sz="3200">
                  <a:effectLst>
                    <a:outerShdw blurRad="38100" dist="38100" dir="2700000" algn="tl">
                      <a:srgbClr val="000000">
                        <a:alpha val="43137"/>
                      </a:srgbClr>
                    </a:outerShdw>
                  </a:effectLst>
                </a:endParaRPr>
              </a:p>
            </p:txBody>
          </p:sp>
          <p:sp>
            <p:nvSpPr>
              <p:cNvPr id="34" name="AutoShape 11"/>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sz="3200">
                  <a:effectLst>
                    <a:outerShdw blurRad="38100" dist="38100" dir="2700000" algn="tl">
                      <a:srgbClr val="000000">
                        <a:alpha val="43137"/>
                      </a:srgbClr>
                    </a:outerShdw>
                  </a:effectLst>
                </a:endParaRPr>
              </a:p>
            </p:txBody>
          </p:sp>
          <p:sp>
            <p:nvSpPr>
              <p:cNvPr id="35" name="AutoShape 12"/>
              <p:cNvSpPr>
                <a:spLocks noChangeArrowheads="1"/>
              </p:cNvSpPr>
              <p:nvPr/>
            </p:nvSpPr>
            <p:spPr bwMode="gray">
              <a:xfrm>
                <a:off x="1200" y="2737"/>
                <a:ext cx="1349" cy="1167"/>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sz="3200">
                  <a:effectLst>
                    <a:outerShdw blurRad="38100" dist="38100" dir="2700000" algn="tl">
                      <a:srgbClr val="000000">
                        <a:alpha val="43137"/>
                      </a:srgbClr>
                    </a:outerShdw>
                  </a:effectLst>
                </a:endParaRPr>
              </a:p>
            </p:txBody>
          </p:sp>
        </p:grpSp>
        <p:sp>
          <p:nvSpPr>
            <p:cNvPr id="32" name="Text Box 13"/>
            <p:cNvSpPr txBox="1">
              <a:spLocks noChangeArrowheads="1"/>
            </p:cNvSpPr>
            <p:nvPr/>
          </p:nvSpPr>
          <p:spPr bwMode="gray">
            <a:xfrm>
              <a:off x="153" y="2113"/>
              <a:ext cx="438" cy="368"/>
            </a:xfrm>
            <a:prstGeom prst="rect">
              <a:avLst/>
            </a:prstGeom>
            <a:noFill/>
            <a:ln w="9525" algn="ctr">
              <a:noFill/>
              <a:miter lim="800000"/>
            </a:ln>
            <a:effectLst/>
          </p:spPr>
          <p:txBody>
            <a:bodyPr wrap="none">
              <a:spAutoFit/>
            </a:bodyPr>
            <a:lstStyle/>
            <a:p>
              <a:pPr algn="ctr">
                <a:spcBef>
                  <a:spcPct val="20000"/>
                </a:spcBef>
                <a:buClr>
                  <a:srgbClr val="3399FF"/>
                </a:buClr>
                <a:buFont typeface="Wingdings" panose="05000000000000000000" pitchFamily="2" charset="2"/>
                <a:buNone/>
                <a:defRPr/>
              </a:pPr>
              <a:r>
                <a:rPr lang="en-US" sz="3200" b="1">
                  <a:solidFill>
                    <a:srgbClr val="FFFF00"/>
                  </a:solidFill>
                  <a:effectLst>
                    <a:outerShdw blurRad="38100" dist="38100" dir="2700000" algn="tl">
                      <a:srgbClr val="000000">
                        <a:alpha val="43137"/>
                      </a:srgbClr>
                    </a:outerShdw>
                  </a:effectLst>
                  <a:latin typeface="VNI-Times" pitchFamily="2" charset="0"/>
                </a:rPr>
                <a:t>2.2</a:t>
              </a:r>
              <a:endParaRPr lang="en-US" sz="3200" b="1" dirty="0">
                <a:solidFill>
                  <a:srgbClr val="FFFF00"/>
                </a:solidFill>
                <a:effectLst>
                  <a:outerShdw blurRad="38100" dist="38100" dir="2700000" algn="tl">
                    <a:srgbClr val="000000">
                      <a:alpha val="43137"/>
                    </a:srgbClr>
                  </a:outerShdw>
                </a:effectLst>
                <a:latin typeface="VNI-Times" pitchFamily="2" charset="0"/>
              </a:endParaRPr>
            </a:p>
          </p:txBody>
        </p:sp>
      </p:grpSp>
      <p:sp>
        <p:nvSpPr>
          <p:cNvPr id="20" name="AutoShape 37"/>
          <p:cNvSpPr>
            <a:spLocks noChangeArrowheads="1"/>
          </p:cNvSpPr>
          <p:nvPr/>
        </p:nvSpPr>
        <p:spPr bwMode="auto">
          <a:xfrm>
            <a:off x="751840" y="3607435"/>
            <a:ext cx="4923155" cy="674370"/>
          </a:xfrm>
          <a:prstGeom prst="roundRect">
            <a:avLst>
              <a:gd name="adj" fmla="val 16667"/>
            </a:avLst>
          </a:prstGeom>
          <a:solidFill>
            <a:schemeClr val="accent5">
              <a:lumMod val="40000"/>
              <a:lumOff val="60000"/>
            </a:schemeClr>
          </a:solidFill>
          <a:ln w="9525">
            <a:noFill/>
            <a:round/>
          </a:ln>
          <a:effectLst/>
        </p:spPr>
        <p:txBody>
          <a:bodyPr wrap="none"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buClr>
                <a:srgbClr val="000000"/>
              </a:buClr>
              <a:buSzPct val="75000"/>
              <a:buFont typeface="Wingdings" panose="05000000000000000000" pitchFamily="2" charset="2"/>
              <a:buNone/>
              <a:defRPr/>
            </a:pPr>
            <a:r>
              <a:rPr lang="en-US" altLang="en-US" b="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Nguyên nhân gây cháy nổ</a:t>
            </a:r>
            <a:endParaRPr lang="en-US" altLang="en-US" b="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21" name="Line 7"/>
          <p:cNvSpPr>
            <a:spLocks noChangeShapeType="1"/>
          </p:cNvSpPr>
          <p:nvPr/>
        </p:nvSpPr>
        <p:spPr bwMode="auto">
          <a:xfrm flipV="1">
            <a:off x="617538" y="4179888"/>
            <a:ext cx="8518525" cy="3175"/>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r>
              <a:rPr lang="en-US">
                <a:effectLst>
                  <a:outerShdw blurRad="38100" dist="38100" dir="2700000" algn="tl">
                    <a:srgbClr val="000000">
                      <a:alpha val="43137"/>
                    </a:srgbClr>
                  </a:outerShdw>
                </a:effectLst>
              </a:rPr>
              <a:t>v</a:t>
            </a:r>
            <a:endParaRPr lang="en-US">
              <a:effectLst>
                <a:outerShdw blurRad="38100" dist="38100" dir="2700000" algn="tl">
                  <a:srgbClr val="000000">
                    <a:alpha val="43137"/>
                  </a:srgbClr>
                </a:outerShdw>
              </a:effectLst>
            </a:endParaRPr>
          </a:p>
        </p:txBody>
      </p:sp>
      <p:grpSp>
        <p:nvGrpSpPr>
          <p:cNvPr id="22" name="Group 8"/>
          <p:cNvGrpSpPr/>
          <p:nvPr/>
        </p:nvGrpSpPr>
        <p:grpSpPr bwMode="auto">
          <a:xfrm>
            <a:off x="4763" y="3667125"/>
            <a:ext cx="762000" cy="665163"/>
            <a:chOff x="130" y="2077"/>
            <a:chExt cx="480" cy="419"/>
          </a:xfrm>
        </p:grpSpPr>
        <p:grpSp>
          <p:nvGrpSpPr>
            <p:cNvPr id="26637" name="Group 9"/>
            <p:cNvGrpSpPr/>
            <p:nvPr/>
          </p:nvGrpSpPr>
          <p:grpSpPr bwMode="auto">
            <a:xfrm>
              <a:off x="130" y="2077"/>
              <a:ext cx="480" cy="419"/>
              <a:chOff x="1110" y="2656"/>
              <a:chExt cx="1549" cy="1351"/>
            </a:xfrm>
          </p:grpSpPr>
          <p:sp>
            <p:nvSpPr>
              <p:cNvPr id="25" name="AutoShape 10"/>
              <p:cNvSpPr>
                <a:spLocks noChangeArrowheads="1"/>
              </p:cNvSpPr>
              <p:nvPr/>
            </p:nvSpPr>
            <p:spPr bwMode="gray">
              <a:xfrm>
                <a:off x="1123" y="2679"/>
                <a:ext cx="1536" cy="1328"/>
              </a:xfrm>
              <a:prstGeom prst="hexagon">
                <a:avLst>
                  <a:gd name="adj" fmla="val 28916"/>
                  <a:gd name="vf" fmla="val 115470"/>
                </a:avLst>
              </a:prstGeom>
              <a:solidFill>
                <a:srgbClr val="808080"/>
              </a:solidFill>
              <a:ln w="9525">
                <a:no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sz="3200">
                  <a:effectLst>
                    <a:outerShdw blurRad="38100" dist="38100" dir="2700000" algn="tl">
                      <a:srgbClr val="000000">
                        <a:alpha val="43137"/>
                      </a:srgbClr>
                    </a:outerShdw>
                  </a:effectLst>
                </a:endParaRPr>
              </a:p>
            </p:txBody>
          </p:sp>
          <p:sp>
            <p:nvSpPr>
              <p:cNvPr id="26" name="AutoShape 11"/>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sz="3200">
                  <a:effectLst>
                    <a:outerShdw blurRad="38100" dist="38100" dir="2700000" algn="tl">
                      <a:srgbClr val="000000">
                        <a:alpha val="43137"/>
                      </a:srgbClr>
                    </a:outerShdw>
                  </a:effectLst>
                </a:endParaRPr>
              </a:p>
            </p:txBody>
          </p:sp>
          <p:sp>
            <p:nvSpPr>
              <p:cNvPr id="27" name="AutoShape 12"/>
              <p:cNvSpPr>
                <a:spLocks noChangeArrowheads="1"/>
              </p:cNvSpPr>
              <p:nvPr/>
            </p:nvSpPr>
            <p:spPr bwMode="gray">
              <a:xfrm>
                <a:off x="1200" y="2737"/>
                <a:ext cx="1349" cy="1167"/>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sz="3200">
                  <a:effectLst>
                    <a:outerShdw blurRad="38100" dist="38100" dir="2700000" algn="tl">
                      <a:srgbClr val="000000">
                        <a:alpha val="43137"/>
                      </a:srgbClr>
                    </a:outerShdw>
                  </a:effectLst>
                </a:endParaRPr>
              </a:p>
            </p:txBody>
          </p:sp>
        </p:grpSp>
        <p:sp>
          <p:nvSpPr>
            <p:cNvPr id="24" name="Text Box 13"/>
            <p:cNvSpPr txBox="1">
              <a:spLocks noChangeArrowheads="1"/>
            </p:cNvSpPr>
            <p:nvPr/>
          </p:nvSpPr>
          <p:spPr bwMode="gray">
            <a:xfrm>
              <a:off x="153" y="2113"/>
              <a:ext cx="438" cy="368"/>
            </a:xfrm>
            <a:prstGeom prst="rect">
              <a:avLst/>
            </a:prstGeom>
            <a:noFill/>
            <a:ln w="9525" algn="ctr">
              <a:noFill/>
              <a:miter lim="800000"/>
            </a:ln>
            <a:effectLst/>
          </p:spPr>
          <p:txBody>
            <a:bodyPr wrap="none">
              <a:spAutoFit/>
            </a:bodyPr>
            <a:lstStyle/>
            <a:p>
              <a:pPr algn="ctr">
                <a:spcBef>
                  <a:spcPct val="20000"/>
                </a:spcBef>
                <a:buClr>
                  <a:srgbClr val="3399FF"/>
                </a:buClr>
                <a:buFont typeface="Wingdings" panose="05000000000000000000" pitchFamily="2" charset="2"/>
                <a:buNone/>
                <a:defRPr/>
              </a:pPr>
              <a:r>
                <a:rPr lang="en-US" sz="3200" b="1">
                  <a:solidFill>
                    <a:srgbClr val="FFFF00"/>
                  </a:solidFill>
                  <a:effectLst>
                    <a:outerShdw blurRad="38100" dist="38100" dir="2700000" algn="tl">
                      <a:srgbClr val="000000">
                        <a:alpha val="43137"/>
                      </a:srgbClr>
                    </a:outerShdw>
                  </a:effectLst>
                  <a:latin typeface="VNI-Times" pitchFamily="2" charset="0"/>
                </a:rPr>
                <a:t>2.3</a:t>
              </a:r>
              <a:endParaRPr lang="en-US" sz="3200" b="1" dirty="0">
                <a:solidFill>
                  <a:srgbClr val="FFFF00"/>
                </a:solidFill>
                <a:effectLst>
                  <a:outerShdw blurRad="38100" dist="38100" dir="2700000" algn="tl">
                    <a:srgbClr val="000000">
                      <a:alpha val="43137"/>
                    </a:srgbClr>
                  </a:outerShdw>
                </a:effectLst>
                <a:latin typeface="VNI-Times" pitchFamily="2" charset="0"/>
              </a:endParaRPr>
            </a:p>
          </p:txBody>
        </p:sp>
      </p:grpSp>
      <p:grpSp>
        <p:nvGrpSpPr>
          <p:cNvPr id="2" name="Group 8"/>
          <p:cNvGrpSpPr/>
          <p:nvPr/>
        </p:nvGrpSpPr>
        <p:grpSpPr bwMode="auto">
          <a:xfrm>
            <a:off x="44133" y="4495800"/>
            <a:ext cx="762000" cy="665163"/>
            <a:chOff x="130" y="2077"/>
            <a:chExt cx="480" cy="419"/>
          </a:xfrm>
        </p:grpSpPr>
        <p:grpSp>
          <p:nvGrpSpPr>
            <p:cNvPr id="4" name="Group 9"/>
            <p:cNvGrpSpPr/>
            <p:nvPr/>
          </p:nvGrpSpPr>
          <p:grpSpPr bwMode="auto">
            <a:xfrm>
              <a:off x="130" y="2077"/>
              <a:ext cx="480" cy="419"/>
              <a:chOff x="1110" y="2656"/>
              <a:chExt cx="1549" cy="1351"/>
            </a:xfrm>
          </p:grpSpPr>
          <p:sp>
            <p:nvSpPr>
              <p:cNvPr id="5" name="AutoShape 10"/>
              <p:cNvSpPr>
                <a:spLocks noChangeArrowheads="1"/>
              </p:cNvSpPr>
              <p:nvPr/>
            </p:nvSpPr>
            <p:spPr bwMode="gray">
              <a:xfrm>
                <a:off x="1123" y="2679"/>
                <a:ext cx="1536" cy="1328"/>
              </a:xfrm>
              <a:prstGeom prst="hexagon">
                <a:avLst>
                  <a:gd name="adj" fmla="val 28916"/>
                  <a:gd name="vf" fmla="val 115470"/>
                </a:avLst>
              </a:prstGeom>
              <a:solidFill>
                <a:srgbClr val="808080"/>
              </a:solidFill>
              <a:ln w="9525">
                <a:no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sz="3200">
                  <a:effectLst>
                    <a:outerShdw blurRad="38100" dist="38100" dir="2700000" algn="tl">
                      <a:srgbClr val="000000">
                        <a:alpha val="43137"/>
                      </a:srgbClr>
                    </a:outerShdw>
                  </a:effectLst>
                </a:endParaRPr>
              </a:p>
            </p:txBody>
          </p:sp>
          <p:sp>
            <p:nvSpPr>
              <p:cNvPr id="6" name="AutoShape 11"/>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sz="3200">
                  <a:effectLst>
                    <a:outerShdw blurRad="38100" dist="38100" dir="2700000" algn="tl">
                      <a:srgbClr val="000000">
                        <a:alpha val="43137"/>
                      </a:srgbClr>
                    </a:outerShdw>
                  </a:effectLst>
                </a:endParaRPr>
              </a:p>
            </p:txBody>
          </p:sp>
          <p:sp>
            <p:nvSpPr>
              <p:cNvPr id="7" name="AutoShape 12"/>
              <p:cNvSpPr>
                <a:spLocks noChangeArrowheads="1"/>
              </p:cNvSpPr>
              <p:nvPr/>
            </p:nvSpPr>
            <p:spPr bwMode="gray">
              <a:xfrm>
                <a:off x="1200" y="2737"/>
                <a:ext cx="1349" cy="1167"/>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sz="3200">
                  <a:effectLst>
                    <a:outerShdw blurRad="38100" dist="38100" dir="2700000" algn="tl">
                      <a:srgbClr val="000000">
                        <a:alpha val="43137"/>
                      </a:srgbClr>
                    </a:outerShdw>
                  </a:effectLst>
                </a:endParaRPr>
              </a:p>
            </p:txBody>
          </p:sp>
        </p:grpSp>
        <p:sp>
          <p:nvSpPr>
            <p:cNvPr id="9" name="Text Box 13"/>
            <p:cNvSpPr txBox="1">
              <a:spLocks noChangeArrowheads="1"/>
            </p:cNvSpPr>
            <p:nvPr/>
          </p:nvSpPr>
          <p:spPr bwMode="gray">
            <a:xfrm>
              <a:off x="154" y="2113"/>
              <a:ext cx="436" cy="368"/>
            </a:xfrm>
            <a:prstGeom prst="rect">
              <a:avLst/>
            </a:prstGeom>
            <a:noFill/>
            <a:ln w="9525" algn="ctr">
              <a:noFill/>
              <a:miter lim="800000"/>
            </a:ln>
            <a:effectLst/>
          </p:spPr>
          <p:txBody>
            <a:bodyPr wrap="none">
              <a:spAutoFit/>
            </a:bodyPr>
            <a:lstStyle/>
            <a:p>
              <a:pPr algn="ctr">
                <a:spcBef>
                  <a:spcPct val="20000"/>
                </a:spcBef>
                <a:buClr>
                  <a:srgbClr val="3399FF"/>
                </a:buClr>
                <a:buFont typeface="Wingdings" panose="05000000000000000000" pitchFamily="2" charset="2"/>
                <a:buNone/>
                <a:defRPr/>
              </a:pPr>
              <a:r>
                <a:rPr lang="en-US" sz="3200" b="1">
                  <a:solidFill>
                    <a:srgbClr val="FFFF00"/>
                  </a:solidFill>
                  <a:effectLst>
                    <a:outerShdw blurRad="38100" dist="38100" dir="2700000" algn="tl">
                      <a:srgbClr val="000000">
                        <a:alpha val="43137"/>
                      </a:srgbClr>
                    </a:outerShdw>
                  </a:effectLst>
                  <a:latin typeface="VNI-Times" pitchFamily="2" charset="0"/>
                </a:rPr>
                <a:t>2.4</a:t>
              </a:r>
              <a:endParaRPr lang="en-US" sz="3200" b="1" dirty="0">
                <a:solidFill>
                  <a:srgbClr val="FFFF00"/>
                </a:solidFill>
                <a:effectLst>
                  <a:outerShdw blurRad="38100" dist="38100" dir="2700000" algn="tl">
                    <a:srgbClr val="000000">
                      <a:alpha val="43137"/>
                    </a:srgbClr>
                  </a:outerShdw>
                </a:effectLst>
                <a:latin typeface="VNI-Times" pitchFamily="2" charset="0"/>
              </a:endParaRPr>
            </a:p>
          </p:txBody>
        </p:sp>
      </p:grpSp>
      <p:grpSp>
        <p:nvGrpSpPr>
          <p:cNvPr id="10" name="Group 8"/>
          <p:cNvGrpSpPr/>
          <p:nvPr/>
        </p:nvGrpSpPr>
        <p:grpSpPr bwMode="auto">
          <a:xfrm>
            <a:off x="75883" y="5334000"/>
            <a:ext cx="762000" cy="665163"/>
            <a:chOff x="130" y="2077"/>
            <a:chExt cx="480" cy="419"/>
          </a:xfrm>
        </p:grpSpPr>
        <p:grpSp>
          <p:nvGrpSpPr>
            <p:cNvPr id="11" name="Group 9"/>
            <p:cNvGrpSpPr/>
            <p:nvPr/>
          </p:nvGrpSpPr>
          <p:grpSpPr bwMode="auto">
            <a:xfrm>
              <a:off x="130" y="2077"/>
              <a:ext cx="480" cy="419"/>
              <a:chOff x="1110" y="2656"/>
              <a:chExt cx="1549" cy="1351"/>
            </a:xfrm>
          </p:grpSpPr>
          <p:sp>
            <p:nvSpPr>
              <p:cNvPr id="16" name="AutoShape 10"/>
              <p:cNvSpPr>
                <a:spLocks noChangeArrowheads="1"/>
              </p:cNvSpPr>
              <p:nvPr/>
            </p:nvSpPr>
            <p:spPr bwMode="gray">
              <a:xfrm>
                <a:off x="1123" y="2679"/>
                <a:ext cx="1536" cy="1328"/>
              </a:xfrm>
              <a:prstGeom prst="hexagon">
                <a:avLst>
                  <a:gd name="adj" fmla="val 28916"/>
                  <a:gd name="vf" fmla="val 115470"/>
                </a:avLst>
              </a:prstGeom>
              <a:solidFill>
                <a:srgbClr val="808080"/>
              </a:solidFill>
              <a:ln w="9525">
                <a:no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sz="3200">
                  <a:effectLst>
                    <a:outerShdw blurRad="38100" dist="38100" dir="2700000" algn="tl">
                      <a:srgbClr val="000000">
                        <a:alpha val="43137"/>
                      </a:srgbClr>
                    </a:outerShdw>
                  </a:effectLst>
                </a:endParaRPr>
              </a:p>
            </p:txBody>
          </p:sp>
          <p:sp>
            <p:nvSpPr>
              <p:cNvPr id="17" name="AutoShape 11"/>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sz="3200">
                  <a:effectLst>
                    <a:outerShdw blurRad="38100" dist="38100" dir="2700000" algn="tl">
                      <a:srgbClr val="000000">
                        <a:alpha val="43137"/>
                      </a:srgbClr>
                    </a:outerShdw>
                  </a:effectLst>
                </a:endParaRPr>
              </a:p>
            </p:txBody>
          </p:sp>
          <p:sp>
            <p:nvSpPr>
              <p:cNvPr id="18" name="AutoShape 12"/>
              <p:cNvSpPr>
                <a:spLocks noChangeArrowheads="1"/>
              </p:cNvSpPr>
              <p:nvPr/>
            </p:nvSpPr>
            <p:spPr bwMode="gray">
              <a:xfrm>
                <a:off x="1200" y="2737"/>
                <a:ext cx="1349" cy="1167"/>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sz="3200">
                  <a:effectLst>
                    <a:outerShdw blurRad="38100" dist="38100" dir="2700000" algn="tl">
                      <a:srgbClr val="000000">
                        <a:alpha val="43137"/>
                      </a:srgbClr>
                    </a:outerShdw>
                  </a:effectLst>
                </a:endParaRPr>
              </a:p>
            </p:txBody>
          </p:sp>
        </p:grpSp>
        <p:sp>
          <p:nvSpPr>
            <p:cNvPr id="19" name="Text Box 13"/>
            <p:cNvSpPr txBox="1">
              <a:spLocks noChangeArrowheads="1"/>
            </p:cNvSpPr>
            <p:nvPr/>
          </p:nvSpPr>
          <p:spPr bwMode="gray">
            <a:xfrm>
              <a:off x="154" y="2113"/>
              <a:ext cx="436" cy="368"/>
            </a:xfrm>
            <a:prstGeom prst="rect">
              <a:avLst/>
            </a:prstGeom>
            <a:noFill/>
            <a:ln w="9525" algn="ctr">
              <a:noFill/>
              <a:miter lim="800000"/>
            </a:ln>
            <a:effectLst/>
          </p:spPr>
          <p:txBody>
            <a:bodyPr wrap="none">
              <a:spAutoFit/>
            </a:bodyPr>
            <a:lstStyle/>
            <a:p>
              <a:pPr algn="ctr">
                <a:spcBef>
                  <a:spcPct val="20000"/>
                </a:spcBef>
                <a:buClr>
                  <a:srgbClr val="3399FF"/>
                </a:buClr>
                <a:buFont typeface="Wingdings" panose="05000000000000000000" pitchFamily="2" charset="2"/>
                <a:buNone/>
                <a:defRPr/>
              </a:pPr>
              <a:r>
                <a:rPr lang="en-US" sz="3200" b="1">
                  <a:solidFill>
                    <a:srgbClr val="FFFF00"/>
                  </a:solidFill>
                  <a:effectLst>
                    <a:outerShdw blurRad="38100" dist="38100" dir="2700000" algn="tl">
                      <a:srgbClr val="000000">
                        <a:alpha val="43137"/>
                      </a:srgbClr>
                    </a:outerShdw>
                  </a:effectLst>
                  <a:latin typeface="VNI-Times" pitchFamily="2" charset="0"/>
                </a:rPr>
                <a:t>2.5</a:t>
              </a:r>
              <a:endParaRPr lang="en-US" sz="3200" b="1" dirty="0">
                <a:solidFill>
                  <a:srgbClr val="FFFF00"/>
                </a:solidFill>
                <a:effectLst>
                  <a:outerShdw blurRad="38100" dist="38100" dir="2700000" algn="tl">
                    <a:srgbClr val="000000">
                      <a:alpha val="43137"/>
                    </a:srgbClr>
                  </a:outerShdw>
                </a:effectLst>
                <a:latin typeface="VNI-Times" pitchFamily="2" charset="0"/>
              </a:endParaRPr>
            </a:p>
          </p:txBody>
        </p:sp>
      </p:grpSp>
      <p:grpSp>
        <p:nvGrpSpPr>
          <p:cNvPr id="23" name="Group 8"/>
          <p:cNvGrpSpPr/>
          <p:nvPr/>
        </p:nvGrpSpPr>
        <p:grpSpPr bwMode="auto">
          <a:xfrm>
            <a:off x="51753" y="6096000"/>
            <a:ext cx="762000" cy="665163"/>
            <a:chOff x="130" y="2077"/>
            <a:chExt cx="480" cy="419"/>
          </a:xfrm>
        </p:grpSpPr>
        <p:grpSp>
          <p:nvGrpSpPr>
            <p:cNvPr id="28" name="Group 9"/>
            <p:cNvGrpSpPr/>
            <p:nvPr/>
          </p:nvGrpSpPr>
          <p:grpSpPr bwMode="auto">
            <a:xfrm>
              <a:off x="130" y="2077"/>
              <a:ext cx="480" cy="419"/>
              <a:chOff x="1110" y="2656"/>
              <a:chExt cx="1549" cy="1351"/>
            </a:xfrm>
          </p:grpSpPr>
          <p:sp>
            <p:nvSpPr>
              <p:cNvPr id="29" name="AutoShape 10"/>
              <p:cNvSpPr>
                <a:spLocks noChangeArrowheads="1"/>
              </p:cNvSpPr>
              <p:nvPr/>
            </p:nvSpPr>
            <p:spPr bwMode="gray">
              <a:xfrm>
                <a:off x="1123" y="2679"/>
                <a:ext cx="1536" cy="1328"/>
              </a:xfrm>
              <a:prstGeom prst="hexagon">
                <a:avLst>
                  <a:gd name="adj" fmla="val 28916"/>
                  <a:gd name="vf" fmla="val 115470"/>
                </a:avLst>
              </a:prstGeom>
              <a:solidFill>
                <a:srgbClr val="808080"/>
              </a:solidFill>
              <a:ln w="9525">
                <a:no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sz="3200">
                  <a:effectLst>
                    <a:outerShdw blurRad="38100" dist="38100" dir="2700000" algn="tl">
                      <a:srgbClr val="000000">
                        <a:alpha val="43137"/>
                      </a:srgbClr>
                    </a:outerShdw>
                  </a:effectLst>
                </a:endParaRPr>
              </a:p>
            </p:txBody>
          </p:sp>
          <p:sp>
            <p:nvSpPr>
              <p:cNvPr id="31" name="AutoShape 11"/>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sz="3200">
                  <a:effectLst>
                    <a:outerShdw blurRad="38100" dist="38100" dir="2700000" algn="tl">
                      <a:srgbClr val="000000">
                        <a:alpha val="43137"/>
                      </a:srgbClr>
                    </a:outerShdw>
                  </a:effectLst>
                </a:endParaRPr>
              </a:p>
            </p:txBody>
          </p:sp>
          <p:sp>
            <p:nvSpPr>
              <p:cNvPr id="36" name="AutoShape 12"/>
              <p:cNvSpPr>
                <a:spLocks noChangeArrowheads="1"/>
              </p:cNvSpPr>
              <p:nvPr/>
            </p:nvSpPr>
            <p:spPr bwMode="gray">
              <a:xfrm>
                <a:off x="1200" y="2737"/>
                <a:ext cx="1349" cy="1167"/>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sz="3200">
                  <a:effectLst>
                    <a:outerShdw blurRad="38100" dist="38100" dir="2700000" algn="tl">
                      <a:srgbClr val="000000">
                        <a:alpha val="43137"/>
                      </a:srgbClr>
                    </a:outerShdw>
                  </a:effectLst>
                </a:endParaRPr>
              </a:p>
            </p:txBody>
          </p:sp>
        </p:grpSp>
        <p:sp>
          <p:nvSpPr>
            <p:cNvPr id="37" name="Text Box 13"/>
            <p:cNvSpPr txBox="1">
              <a:spLocks noChangeArrowheads="1"/>
            </p:cNvSpPr>
            <p:nvPr/>
          </p:nvSpPr>
          <p:spPr bwMode="gray">
            <a:xfrm>
              <a:off x="154" y="2113"/>
              <a:ext cx="436" cy="368"/>
            </a:xfrm>
            <a:prstGeom prst="rect">
              <a:avLst/>
            </a:prstGeom>
            <a:noFill/>
            <a:ln w="9525" algn="ctr">
              <a:noFill/>
              <a:miter lim="800000"/>
            </a:ln>
            <a:effectLst/>
          </p:spPr>
          <p:txBody>
            <a:bodyPr wrap="none">
              <a:spAutoFit/>
            </a:bodyPr>
            <a:lstStyle/>
            <a:p>
              <a:pPr algn="ctr">
                <a:spcBef>
                  <a:spcPct val="20000"/>
                </a:spcBef>
                <a:buClr>
                  <a:srgbClr val="3399FF"/>
                </a:buClr>
                <a:buFont typeface="Wingdings" panose="05000000000000000000" pitchFamily="2" charset="2"/>
                <a:buNone/>
                <a:defRPr/>
              </a:pPr>
              <a:r>
                <a:rPr lang="en-US" sz="3200" b="1">
                  <a:solidFill>
                    <a:srgbClr val="FFFF00"/>
                  </a:solidFill>
                  <a:effectLst>
                    <a:outerShdw blurRad="38100" dist="38100" dir="2700000" algn="tl">
                      <a:srgbClr val="000000">
                        <a:alpha val="43137"/>
                      </a:srgbClr>
                    </a:outerShdw>
                  </a:effectLst>
                  <a:latin typeface="VNI-Times" pitchFamily="2" charset="0"/>
                </a:rPr>
                <a:t>2.6</a:t>
              </a:r>
              <a:endParaRPr lang="en-US" sz="3200" b="1" dirty="0">
                <a:solidFill>
                  <a:srgbClr val="FFFF00"/>
                </a:solidFill>
                <a:effectLst>
                  <a:outerShdw blurRad="38100" dist="38100" dir="2700000" algn="tl">
                    <a:srgbClr val="000000">
                      <a:alpha val="43137"/>
                    </a:srgbClr>
                  </a:outerShdw>
                </a:effectLst>
                <a:latin typeface="VNI-Times" pitchFamily="2" charset="0"/>
              </a:endParaRPr>
            </a:p>
          </p:txBody>
        </p:sp>
      </p:grpSp>
      <p:sp>
        <p:nvSpPr>
          <p:cNvPr id="44" name="AutoShape 37"/>
          <p:cNvSpPr>
            <a:spLocks noChangeArrowheads="1"/>
          </p:cNvSpPr>
          <p:nvPr/>
        </p:nvSpPr>
        <p:spPr bwMode="auto">
          <a:xfrm>
            <a:off x="776605" y="6020435"/>
            <a:ext cx="5025390" cy="674370"/>
          </a:xfrm>
          <a:prstGeom prst="roundRect">
            <a:avLst>
              <a:gd name="adj" fmla="val 16667"/>
            </a:avLst>
          </a:prstGeom>
          <a:solidFill>
            <a:schemeClr val="accent5">
              <a:lumMod val="40000"/>
              <a:lumOff val="60000"/>
            </a:schemeClr>
          </a:solidFill>
          <a:ln w="9525">
            <a:noFill/>
            <a:round/>
          </a:ln>
          <a:effectLst/>
        </p:spPr>
        <p:txBody>
          <a:bodyPr wrap="none"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buClr>
                <a:srgbClr val="000000"/>
              </a:buClr>
              <a:buSzPct val="75000"/>
              <a:buFont typeface="Wingdings" panose="05000000000000000000" pitchFamily="2" charset="2"/>
              <a:buNone/>
              <a:defRPr/>
            </a:pPr>
            <a:r>
              <a:rPr lang="en-US" altLang="en-US" b="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Phòng và chống cháy đối vơi nhà máy dệt may</a:t>
            </a:r>
            <a:endParaRPr lang="en-US" altLang="en-US" b="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45" name="AutoShape 37"/>
          <p:cNvSpPr>
            <a:spLocks noChangeArrowheads="1"/>
          </p:cNvSpPr>
          <p:nvPr/>
        </p:nvSpPr>
        <p:spPr bwMode="auto">
          <a:xfrm>
            <a:off x="735965" y="5258435"/>
            <a:ext cx="5066030" cy="674370"/>
          </a:xfrm>
          <a:prstGeom prst="roundRect">
            <a:avLst>
              <a:gd name="adj" fmla="val 16667"/>
            </a:avLst>
          </a:prstGeom>
          <a:solidFill>
            <a:schemeClr val="accent5">
              <a:lumMod val="40000"/>
              <a:lumOff val="60000"/>
            </a:schemeClr>
          </a:solidFill>
          <a:ln w="9525">
            <a:noFill/>
            <a:round/>
          </a:ln>
          <a:effectLst/>
        </p:spPr>
        <p:txBody>
          <a:bodyPr wrap="none"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buClr>
                <a:srgbClr val="000000"/>
              </a:buClr>
              <a:buSzPct val="75000"/>
              <a:buFont typeface="Wingdings" panose="05000000000000000000" pitchFamily="2" charset="2"/>
              <a:buNone/>
              <a:defRPr/>
            </a:pPr>
            <a:r>
              <a:rPr lang="en-US" altLang="en-US" b="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Các phương pháp chữa cháy</a:t>
            </a:r>
            <a:endParaRPr lang="en-US" altLang="en-US" b="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46" name="AutoShape 37"/>
          <p:cNvSpPr>
            <a:spLocks noChangeArrowheads="1"/>
          </p:cNvSpPr>
          <p:nvPr/>
        </p:nvSpPr>
        <p:spPr bwMode="auto">
          <a:xfrm>
            <a:off x="752475" y="4496435"/>
            <a:ext cx="5049520" cy="674370"/>
          </a:xfrm>
          <a:prstGeom prst="roundRect">
            <a:avLst>
              <a:gd name="adj" fmla="val 16667"/>
            </a:avLst>
          </a:prstGeom>
          <a:solidFill>
            <a:schemeClr val="accent5">
              <a:lumMod val="40000"/>
              <a:lumOff val="60000"/>
            </a:schemeClr>
          </a:solidFill>
          <a:ln w="9525">
            <a:noFill/>
            <a:round/>
          </a:ln>
          <a:effectLst/>
        </p:spPr>
        <p:txBody>
          <a:bodyPr wrap="none"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buClr>
                <a:srgbClr val="000000"/>
              </a:buClr>
              <a:buSzPct val="75000"/>
              <a:buFont typeface="Wingdings" panose="05000000000000000000" pitchFamily="2" charset="2"/>
              <a:buNone/>
              <a:defRPr/>
            </a:pPr>
            <a:r>
              <a:rPr lang="en-US" altLang="en-US" b="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Biện pháp quản lý và PCCN tại DN</a:t>
            </a:r>
            <a:endParaRPr lang="en-US" altLang="en-US" b="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47" name="Line 7"/>
          <p:cNvSpPr>
            <a:spLocks noChangeShapeType="1"/>
          </p:cNvSpPr>
          <p:nvPr/>
        </p:nvSpPr>
        <p:spPr bwMode="auto">
          <a:xfrm flipV="1">
            <a:off x="744539" y="5054917"/>
            <a:ext cx="8399462" cy="17145"/>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r>
              <a:rPr lang="en-US" dirty="0">
                <a:effectLst>
                  <a:outerShdw blurRad="38100" dist="38100" dir="2700000" algn="tl">
                    <a:srgbClr val="000000">
                      <a:alpha val="43137"/>
                    </a:srgbClr>
                  </a:outerShdw>
                </a:effectLst>
              </a:rPr>
              <a:t>v</a:t>
            </a:r>
            <a:endParaRPr lang="en-US" dirty="0">
              <a:effectLst>
                <a:outerShdw blurRad="38100" dist="38100" dir="2700000" algn="tl">
                  <a:srgbClr val="000000">
                    <a:alpha val="43137"/>
                  </a:srgbClr>
                </a:outerShdw>
              </a:effectLst>
            </a:endParaRPr>
          </a:p>
        </p:txBody>
      </p:sp>
      <p:sp>
        <p:nvSpPr>
          <p:cNvPr id="50" name="Line 7"/>
          <p:cNvSpPr>
            <a:spLocks noChangeShapeType="1"/>
          </p:cNvSpPr>
          <p:nvPr/>
        </p:nvSpPr>
        <p:spPr bwMode="auto">
          <a:xfrm flipV="1">
            <a:off x="744539" y="5829405"/>
            <a:ext cx="8399462" cy="4657"/>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r>
              <a:rPr lang="en-US">
                <a:effectLst>
                  <a:outerShdw blurRad="38100" dist="38100" dir="2700000" algn="tl">
                    <a:srgbClr val="000000">
                      <a:alpha val="43137"/>
                    </a:srgbClr>
                  </a:outerShdw>
                </a:effectLst>
              </a:rPr>
              <a:t>v</a:t>
            </a:r>
            <a:endParaRPr lang="en-US">
              <a:effectLst>
                <a:outerShdw blurRad="38100" dist="38100" dir="2700000" algn="tl">
                  <a:srgbClr val="000000">
                    <a:alpha val="43137"/>
                  </a:srgbClr>
                </a:outerShdw>
              </a:effectLst>
            </a:endParaRPr>
          </a:p>
        </p:txBody>
      </p:sp>
      <p:sp>
        <p:nvSpPr>
          <p:cNvPr id="51" name="Line 7"/>
          <p:cNvSpPr>
            <a:spLocks noChangeShapeType="1"/>
          </p:cNvSpPr>
          <p:nvPr/>
        </p:nvSpPr>
        <p:spPr bwMode="auto">
          <a:xfrm>
            <a:off x="744539" y="6596062"/>
            <a:ext cx="8399462" cy="37887"/>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r>
              <a:rPr lang="en-US">
                <a:effectLst>
                  <a:outerShdw blurRad="38100" dist="38100" dir="2700000" algn="tl">
                    <a:srgbClr val="000000">
                      <a:alpha val="43137"/>
                    </a:srgbClr>
                  </a:outerShdw>
                </a:effectLst>
              </a:rPr>
              <a:t>v</a:t>
            </a:r>
            <a:endParaRPr lang="en-US">
              <a:effectLst>
                <a:outerShdw blurRad="38100" dist="38100" dir="2700000" algn="tl">
                  <a:srgbClr val="000000">
                    <a:alpha val="43137"/>
                  </a:srgbClr>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1000"/>
                                        <p:tgtEl>
                                          <p:spTgt spid="8"/>
                                        </p:tgtEl>
                                      </p:cBhvr>
                                    </p:animEffect>
                                  </p:childTnLst>
                                </p:cTn>
                              </p:par>
                            </p:childTnLst>
                          </p:cTn>
                        </p:par>
                        <p:par>
                          <p:cTn id="8" fill="hold">
                            <p:stCondLst>
                              <p:cond delay="1000"/>
                            </p:stCondLst>
                            <p:childTnLst>
                              <p:par>
                                <p:cTn id="9" presetID="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2" presetClass="entr" presetSubtype="8" fill="hold" nodeType="afterEffect">
                                  <p:stCondLst>
                                    <p:cond delay="0"/>
                                  </p:stCondLst>
                                  <p:childTnLst>
                                    <p:set>
                                      <p:cBhvr>
                                        <p:cTn id="15" dur="1" fill="hold">
                                          <p:stCondLst>
                                            <p:cond delay="0"/>
                                          </p:stCondLst>
                                        </p:cTn>
                                        <p:tgtEl>
                                          <p:spTgt spid="57"/>
                                        </p:tgtEl>
                                        <p:attrNameLst>
                                          <p:attrName>style.visibility</p:attrName>
                                        </p:attrNameLst>
                                      </p:cBhvr>
                                      <p:to>
                                        <p:strVal val="visible"/>
                                      </p:to>
                                    </p:set>
                                    <p:animEffect transition="in" filter="wipe(left)">
                                      <p:cBhvr>
                                        <p:cTn id="16" dur="1000"/>
                                        <p:tgtEl>
                                          <p:spTgt spid="57"/>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wipe(left)">
                                      <p:cBhvr>
                                        <p:cTn id="19" dur="1000"/>
                                        <p:tgtEl>
                                          <p:spTgt spid="48"/>
                                        </p:tgtEl>
                                      </p:cBhvr>
                                    </p:animEffect>
                                  </p:childTnLst>
                                </p:cTn>
                              </p:par>
                            </p:childTnLst>
                          </p:cTn>
                        </p:par>
                        <p:par>
                          <p:cTn id="20" fill="hold">
                            <p:stCondLst>
                              <p:cond delay="2500"/>
                            </p:stCondLst>
                            <p:childTnLst>
                              <p:par>
                                <p:cTn id="21" presetID="2" presetClass="entr" presetSubtype="4"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fill="hold"/>
                                        <p:tgtEl>
                                          <p:spTgt spid="30"/>
                                        </p:tgtEl>
                                        <p:attrNameLst>
                                          <p:attrName>ppt_x</p:attrName>
                                        </p:attrNameLst>
                                      </p:cBhvr>
                                      <p:tavLst>
                                        <p:tav tm="0">
                                          <p:val>
                                            <p:strVal val="#ppt_x"/>
                                          </p:val>
                                        </p:tav>
                                        <p:tav tm="100000">
                                          <p:val>
                                            <p:strVal val="#ppt_x"/>
                                          </p:val>
                                        </p:tav>
                                      </p:tavLst>
                                    </p:anim>
                                    <p:anim calcmode="lin" valueType="num">
                                      <p:cBhvr additive="base">
                                        <p:cTn id="24" dur="500" fill="hold"/>
                                        <p:tgtEl>
                                          <p:spTgt spid="30"/>
                                        </p:tgtEl>
                                        <p:attrNameLst>
                                          <p:attrName>ppt_y</p:attrName>
                                        </p:attrNameLst>
                                      </p:cBhvr>
                                      <p:tavLst>
                                        <p:tav tm="0">
                                          <p:val>
                                            <p:strVal val="1+#ppt_h/2"/>
                                          </p:val>
                                        </p:tav>
                                        <p:tav tm="100000">
                                          <p:val>
                                            <p:strVal val="#ppt_y"/>
                                          </p:val>
                                        </p:tav>
                                      </p:tavLst>
                                    </p:anim>
                                  </p:childTnLst>
                                </p:cTn>
                              </p:par>
                            </p:childTnLst>
                          </p:cTn>
                        </p:par>
                        <p:par>
                          <p:cTn id="25" fill="hold">
                            <p:stCondLst>
                              <p:cond delay="3000"/>
                            </p:stCondLst>
                            <p:childTnLst>
                              <p:par>
                                <p:cTn id="26" presetID="22" presetClass="entr" presetSubtype="8" fill="hold" nodeType="after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wipe(left)">
                                      <p:cBhvr>
                                        <p:cTn id="28" dur="1000"/>
                                        <p:tgtEl>
                                          <p:spTgt spid="53"/>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wipe(left)">
                                      <p:cBhvr>
                                        <p:cTn id="31" dur="1000"/>
                                        <p:tgtEl>
                                          <p:spTgt spid="49"/>
                                        </p:tgtEl>
                                      </p:cBhvr>
                                    </p:animEffect>
                                  </p:childTnLst>
                                </p:cTn>
                              </p:par>
                            </p:childTnLst>
                          </p:cTn>
                        </p:par>
                        <p:par>
                          <p:cTn id="32" fill="hold">
                            <p:stCondLst>
                              <p:cond delay="4000"/>
                            </p:stCondLst>
                            <p:childTnLst>
                              <p:par>
                                <p:cTn id="33" presetID="2" presetClass="entr" presetSubtype="4"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500" fill="hold"/>
                                        <p:tgtEl>
                                          <p:spTgt spid="22"/>
                                        </p:tgtEl>
                                        <p:attrNameLst>
                                          <p:attrName>ppt_x</p:attrName>
                                        </p:attrNameLst>
                                      </p:cBhvr>
                                      <p:tavLst>
                                        <p:tav tm="0">
                                          <p:val>
                                            <p:strVal val="#ppt_x"/>
                                          </p:val>
                                        </p:tav>
                                        <p:tav tm="100000">
                                          <p:val>
                                            <p:strVal val="#ppt_x"/>
                                          </p:val>
                                        </p:tav>
                                      </p:tavLst>
                                    </p:anim>
                                    <p:anim calcmode="lin" valueType="num">
                                      <p:cBhvr additive="base">
                                        <p:cTn id="36" dur="500" fill="hold"/>
                                        <p:tgtEl>
                                          <p:spTgt spid="22"/>
                                        </p:tgtEl>
                                        <p:attrNameLst>
                                          <p:attrName>ppt_y</p:attrName>
                                        </p:attrNameLst>
                                      </p:cBhvr>
                                      <p:tavLst>
                                        <p:tav tm="0">
                                          <p:val>
                                            <p:strVal val="1+#ppt_h/2"/>
                                          </p:val>
                                        </p:tav>
                                        <p:tav tm="100000">
                                          <p:val>
                                            <p:strVal val="#ppt_y"/>
                                          </p:val>
                                        </p:tav>
                                      </p:tavLst>
                                    </p:anim>
                                  </p:childTnLst>
                                </p:cTn>
                              </p:par>
                            </p:childTnLst>
                          </p:cTn>
                        </p:par>
                        <p:par>
                          <p:cTn id="37" fill="hold">
                            <p:stCondLst>
                              <p:cond delay="4500"/>
                            </p:stCondLst>
                            <p:childTnLst>
                              <p:par>
                                <p:cTn id="38" presetID="22" presetClass="entr" presetSubtype="8" fill="hold"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wipe(left)">
                                      <p:cBhvr>
                                        <p:cTn id="40" dur="1000"/>
                                        <p:tgtEl>
                                          <p:spTgt spid="21"/>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left)">
                                      <p:cBhvr>
                                        <p:cTn id="43" dur="1000"/>
                                        <p:tgtEl>
                                          <p:spTgt spid="20"/>
                                        </p:tgtEl>
                                      </p:cBhvr>
                                    </p:animEffect>
                                  </p:childTnLst>
                                </p:cTn>
                              </p:par>
                            </p:childTnLst>
                          </p:cTn>
                        </p:par>
                        <p:par>
                          <p:cTn id="44" fill="hold">
                            <p:stCondLst>
                              <p:cond delay="5500"/>
                            </p:stCondLst>
                            <p:childTnLst>
                              <p:par>
                                <p:cTn id="45" presetID="2" presetClass="entr" presetSubtype="4" fill="hold" nodeType="after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additive="base">
                                        <p:cTn id="47" dur="500" fill="hold"/>
                                        <p:tgtEl>
                                          <p:spTgt spid="2"/>
                                        </p:tgtEl>
                                        <p:attrNameLst>
                                          <p:attrName>ppt_x</p:attrName>
                                        </p:attrNameLst>
                                      </p:cBhvr>
                                      <p:tavLst>
                                        <p:tav tm="0">
                                          <p:val>
                                            <p:strVal val="#ppt_x"/>
                                          </p:val>
                                        </p:tav>
                                        <p:tav tm="100000">
                                          <p:val>
                                            <p:strVal val="#ppt_x"/>
                                          </p:val>
                                        </p:tav>
                                      </p:tavLst>
                                    </p:anim>
                                    <p:anim calcmode="lin" valueType="num">
                                      <p:cBhvr additive="base">
                                        <p:cTn id="48" dur="500" fill="hold"/>
                                        <p:tgtEl>
                                          <p:spTgt spid="2"/>
                                        </p:tgtEl>
                                        <p:attrNameLst>
                                          <p:attrName>ppt_y</p:attrName>
                                        </p:attrNameLst>
                                      </p:cBhvr>
                                      <p:tavLst>
                                        <p:tav tm="0">
                                          <p:val>
                                            <p:strVal val="1+#ppt_h/2"/>
                                          </p:val>
                                        </p:tav>
                                        <p:tav tm="100000">
                                          <p:val>
                                            <p:strVal val="#ppt_y"/>
                                          </p:val>
                                        </p:tav>
                                      </p:tavLst>
                                    </p:anim>
                                  </p:childTnLst>
                                </p:cTn>
                              </p:par>
                            </p:childTnLst>
                          </p:cTn>
                        </p:par>
                        <p:par>
                          <p:cTn id="49" fill="hold">
                            <p:stCondLst>
                              <p:cond delay="6000"/>
                            </p:stCondLst>
                            <p:childTnLst>
                              <p:par>
                                <p:cTn id="50" presetID="2" presetClass="entr" presetSubtype="4" fill="hold" nodeType="after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additive="base">
                                        <p:cTn id="52" dur="500" fill="hold"/>
                                        <p:tgtEl>
                                          <p:spTgt spid="10"/>
                                        </p:tgtEl>
                                        <p:attrNameLst>
                                          <p:attrName>ppt_x</p:attrName>
                                        </p:attrNameLst>
                                      </p:cBhvr>
                                      <p:tavLst>
                                        <p:tav tm="0">
                                          <p:val>
                                            <p:strVal val="#ppt_x"/>
                                          </p:val>
                                        </p:tav>
                                        <p:tav tm="100000">
                                          <p:val>
                                            <p:strVal val="#ppt_x"/>
                                          </p:val>
                                        </p:tav>
                                      </p:tavLst>
                                    </p:anim>
                                    <p:anim calcmode="lin" valueType="num">
                                      <p:cBhvr additive="base">
                                        <p:cTn id="53" dur="500" fill="hold"/>
                                        <p:tgtEl>
                                          <p:spTgt spid="10"/>
                                        </p:tgtEl>
                                        <p:attrNameLst>
                                          <p:attrName>ppt_y</p:attrName>
                                        </p:attrNameLst>
                                      </p:cBhvr>
                                      <p:tavLst>
                                        <p:tav tm="0">
                                          <p:val>
                                            <p:strVal val="1+#ppt_h/2"/>
                                          </p:val>
                                        </p:tav>
                                        <p:tav tm="100000">
                                          <p:val>
                                            <p:strVal val="#ppt_y"/>
                                          </p:val>
                                        </p:tav>
                                      </p:tavLst>
                                    </p:anim>
                                  </p:childTnLst>
                                </p:cTn>
                              </p:par>
                            </p:childTnLst>
                          </p:cTn>
                        </p:par>
                        <p:par>
                          <p:cTn id="54" fill="hold">
                            <p:stCondLst>
                              <p:cond delay="6500"/>
                            </p:stCondLst>
                            <p:childTnLst>
                              <p:par>
                                <p:cTn id="55" presetID="2" presetClass="entr" presetSubtype="4" fill="hold" nodeType="after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additive="base">
                                        <p:cTn id="57" dur="500" fill="hold"/>
                                        <p:tgtEl>
                                          <p:spTgt spid="23"/>
                                        </p:tgtEl>
                                        <p:attrNameLst>
                                          <p:attrName>ppt_x</p:attrName>
                                        </p:attrNameLst>
                                      </p:cBhvr>
                                      <p:tavLst>
                                        <p:tav tm="0">
                                          <p:val>
                                            <p:strVal val="#ppt_x"/>
                                          </p:val>
                                        </p:tav>
                                        <p:tav tm="100000">
                                          <p:val>
                                            <p:strVal val="#ppt_x"/>
                                          </p:val>
                                        </p:tav>
                                      </p:tavLst>
                                    </p:anim>
                                    <p:anim calcmode="lin" valueType="num">
                                      <p:cBhvr additive="base">
                                        <p:cTn id="58" dur="500" fill="hold"/>
                                        <p:tgtEl>
                                          <p:spTgt spid="23"/>
                                        </p:tgtEl>
                                        <p:attrNameLst>
                                          <p:attrName>ppt_y</p:attrName>
                                        </p:attrNameLst>
                                      </p:cBhvr>
                                      <p:tavLst>
                                        <p:tav tm="0">
                                          <p:val>
                                            <p:strVal val="1+#ppt_h/2"/>
                                          </p:val>
                                        </p:tav>
                                        <p:tav tm="100000">
                                          <p:val>
                                            <p:strVal val="#ppt_y"/>
                                          </p:val>
                                        </p:tav>
                                      </p:tavLst>
                                    </p:anim>
                                  </p:childTnLst>
                                </p:cTn>
                              </p:par>
                              <p:par>
                                <p:cTn id="59" presetID="22" presetClass="entr" presetSubtype="8" fill="hold" grpId="0" nodeType="withEffect">
                                  <p:stCondLst>
                                    <p:cond delay="0"/>
                                  </p:stCondLst>
                                  <p:childTnLst>
                                    <p:set>
                                      <p:cBhvr>
                                        <p:cTn id="60" dur="1" fill="hold">
                                          <p:stCondLst>
                                            <p:cond delay="0"/>
                                          </p:stCondLst>
                                        </p:cTn>
                                        <p:tgtEl>
                                          <p:spTgt spid="44"/>
                                        </p:tgtEl>
                                        <p:attrNameLst>
                                          <p:attrName>style.visibility</p:attrName>
                                        </p:attrNameLst>
                                      </p:cBhvr>
                                      <p:to>
                                        <p:strVal val="visible"/>
                                      </p:to>
                                    </p:set>
                                    <p:animEffect transition="in" filter="wipe(left)">
                                      <p:cBhvr>
                                        <p:cTn id="61" dur="1000"/>
                                        <p:tgtEl>
                                          <p:spTgt spid="44"/>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45"/>
                                        </p:tgtEl>
                                        <p:attrNameLst>
                                          <p:attrName>style.visibility</p:attrName>
                                        </p:attrNameLst>
                                      </p:cBhvr>
                                      <p:to>
                                        <p:strVal val="visible"/>
                                      </p:to>
                                    </p:set>
                                    <p:animEffect transition="in" filter="wipe(left)">
                                      <p:cBhvr>
                                        <p:cTn id="64" dur="1000"/>
                                        <p:tgtEl>
                                          <p:spTgt spid="45"/>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46"/>
                                        </p:tgtEl>
                                        <p:attrNameLst>
                                          <p:attrName>style.visibility</p:attrName>
                                        </p:attrNameLst>
                                      </p:cBhvr>
                                      <p:to>
                                        <p:strVal val="visible"/>
                                      </p:to>
                                    </p:set>
                                    <p:animEffect transition="in" filter="wipe(left)">
                                      <p:cBhvr>
                                        <p:cTn id="67" dur="1000"/>
                                        <p:tgtEl>
                                          <p:spTgt spid="46"/>
                                        </p:tgtEl>
                                      </p:cBhvr>
                                    </p:animEffect>
                                  </p:childTnLst>
                                </p:cTn>
                              </p:par>
                            </p:childTnLst>
                          </p:cTn>
                        </p:par>
                        <p:par>
                          <p:cTn id="68" fill="hold">
                            <p:stCondLst>
                              <p:cond delay="7000"/>
                            </p:stCondLst>
                            <p:childTnLst>
                              <p:par>
                                <p:cTn id="69" presetID="22" presetClass="entr" presetSubtype="8" fill="hold" nodeType="afterEffect">
                                  <p:stCondLst>
                                    <p:cond delay="0"/>
                                  </p:stCondLst>
                                  <p:childTnLst>
                                    <p:set>
                                      <p:cBhvr>
                                        <p:cTn id="70" dur="1" fill="hold">
                                          <p:stCondLst>
                                            <p:cond delay="0"/>
                                          </p:stCondLst>
                                        </p:cTn>
                                        <p:tgtEl>
                                          <p:spTgt spid="47"/>
                                        </p:tgtEl>
                                        <p:attrNameLst>
                                          <p:attrName>style.visibility</p:attrName>
                                        </p:attrNameLst>
                                      </p:cBhvr>
                                      <p:to>
                                        <p:strVal val="visible"/>
                                      </p:to>
                                    </p:set>
                                    <p:animEffect transition="in" filter="wipe(left)">
                                      <p:cBhvr>
                                        <p:cTn id="71" dur="1000"/>
                                        <p:tgtEl>
                                          <p:spTgt spid="47"/>
                                        </p:tgtEl>
                                      </p:cBhvr>
                                    </p:animEffect>
                                  </p:childTnLst>
                                </p:cTn>
                              </p:par>
                            </p:childTnLst>
                          </p:cTn>
                        </p:par>
                        <p:par>
                          <p:cTn id="72" fill="hold">
                            <p:stCondLst>
                              <p:cond delay="8000"/>
                            </p:stCondLst>
                            <p:childTnLst>
                              <p:par>
                                <p:cTn id="73" presetID="22" presetClass="entr" presetSubtype="8"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left)">
                                      <p:cBhvr>
                                        <p:cTn id="75" dur="1000"/>
                                        <p:tgtEl>
                                          <p:spTgt spid="50"/>
                                        </p:tgtEl>
                                      </p:cBhvr>
                                    </p:animEffect>
                                  </p:childTnLst>
                                </p:cTn>
                              </p:par>
                            </p:childTnLst>
                          </p:cTn>
                        </p:par>
                        <p:par>
                          <p:cTn id="76" fill="hold">
                            <p:stCondLst>
                              <p:cond delay="9000"/>
                            </p:stCondLst>
                            <p:childTnLst>
                              <p:par>
                                <p:cTn id="77" presetID="22" presetClass="entr" presetSubtype="8" fill="hold" nodeType="afterEffect">
                                  <p:stCondLst>
                                    <p:cond delay="0"/>
                                  </p:stCondLst>
                                  <p:childTnLst>
                                    <p:set>
                                      <p:cBhvr>
                                        <p:cTn id="78" dur="1" fill="hold">
                                          <p:stCondLst>
                                            <p:cond delay="0"/>
                                          </p:stCondLst>
                                        </p:cTn>
                                        <p:tgtEl>
                                          <p:spTgt spid="51"/>
                                        </p:tgtEl>
                                        <p:attrNameLst>
                                          <p:attrName>style.visibility</p:attrName>
                                        </p:attrNameLst>
                                      </p:cBhvr>
                                      <p:to>
                                        <p:strVal val="visible"/>
                                      </p:to>
                                    </p:set>
                                    <p:animEffect transition="in" filter="wipe(left)">
                                      <p:cBhvr>
                                        <p:cTn id="79" dur="10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8" grpId="0" bldLvl="0" animBg="1"/>
      <p:bldP spid="49" grpId="0" bldLvl="0" animBg="1"/>
      <p:bldP spid="20" grpId="0" bldLvl="0" animBg="1"/>
      <p:bldP spid="44" grpId="0" bldLvl="0" animBg="1"/>
      <p:bldP spid="45" grpId="0" bldLvl="0" animBg="1"/>
      <p:bldP spid="46"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p>
        </p:txBody>
      </p:sp>
      <p:sp>
        <p:nvSpPr>
          <p:cNvPr id="27651" name="Rounded Rectangle 7"/>
          <p:cNvSpPr>
            <a:spLocks noChangeArrowheads="1"/>
          </p:cNvSpPr>
          <p:nvPr/>
        </p:nvSpPr>
        <p:spPr bwMode="auto">
          <a:xfrm>
            <a:off x="-64135" y="0"/>
            <a:ext cx="9208770" cy="1371600"/>
          </a:xfrm>
          <a:prstGeom prst="roundRect">
            <a:avLst>
              <a:gd name="adj" fmla="val 16667"/>
            </a:avLst>
          </a:prstGeom>
          <a:solidFill>
            <a:srgbClr val="002060"/>
          </a:solidFill>
          <a:ln w="25400" algn="ctr">
            <a:solidFill>
              <a:srgbClr val="479FCC"/>
            </a:solidFill>
            <a:round/>
          </a:ln>
        </p:spPr>
        <p:txBody>
          <a:bodyPr anchor="ct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pPr algn="ctr" eaLnBrk="1" hangingPunct="1">
              <a:buFont typeface="Wingdings" panose="05000000000000000000" pitchFamily="2" charset="2"/>
              <a:buNone/>
            </a:pPr>
            <a:r>
              <a:rPr lang="en-US" altLang="en-US" sz="2900" b="1">
                <a:solidFill>
                  <a:srgbClr val="FFC000"/>
                </a:solidFill>
                <a:latin typeface="Times New Roman" panose="02020603050405020304" pitchFamily="18" charset="0"/>
                <a:cs typeface="Times New Roman" panose="02020603050405020304" pitchFamily="18" charset="0"/>
              </a:rPr>
              <a:t>CHƯƠNG 6 </a:t>
            </a:r>
            <a:endParaRPr lang="en-US" altLang="en-US" sz="2900" b="1">
              <a:solidFill>
                <a:srgbClr val="FFC000"/>
              </a:solidFill>
              <a:latin typeface="Times New Roman" panose="02020603050405020304" pitchFamily="18" charset="0"/>
              <a:cs typeface="Times New Roman" panose="02020603050405020304" pitchFamily="18" charset="0"/>
            </a:endParaRPr>
          </a:p>
          <a:p>
            <a:pPr algn="ctr" eaLnBrk="1" hangingPunct="1"/>
            <a:r>
              <a:rPr lang="en-US" altLang="en-US" sz="2900" b="1">
                <a:solidFill>
                  <a:srgbClr val="FFC000"/>
                </a:solidFill>
                <a:latin typeface="Times New Roman" panose="02020603050405020304" pitchFamily="18" charset="0"/>
                <a:cs typeface="Times New Roman" panose="02020603050405020304" pitchFamily="18" charset="0"/>
              </a:rPr>
              <a:t>PHÒNG CHỐNG CHÁY NỔ TRONG CÔNG NGHIỆP</a:t>
            </a:r>
            <a:endParaRPr lang="en-US" altLang="en-US" sz="2900" b="1">
              <a:solidFill>
                <a:srgbClr val="FFC000"/>
              </a:solidFill>
              <a:latin typeface="Times New Roman" panose="02020603050405020304" pitchFamily="18" charset="0"/>
              <a:cs typeface="Times New Roman" panose="02020603050405020304" pitchFamily="18" charset="0"/>
            </a:endParaRPr>
          </a:p>
        </p:txBody>
      </p:sp>
      <p:grpSp>
        <p:nvGrpSpPr>
          <p:cNvPr id="3" name="Group 8"/>
          <p:cNvGrpSpPr/>
          <p:nvPr/>
        </p:nvGrpSpPr>
        <p:grpSpPr bwMode="auto">
          <a:xfrm>
            <a:off x="7938" y="1697038"/>
            <a:ext cx="762000" cy="665162"/>
            <a:chOff x="130" y="2077"/>
            <a:chExt cx="480" cy="419"/>
          </a:xfrm>
        </p:grpSpPr>
        <p:grpSp>
          <p:nvGrpSpPr>
            <p:cNvPr id="27657" name="Group 9"/>
            <p:cNvGrpSpPr/>
            <p:nvPr/>
          </p:nvGrpSpPr>
          <p:grpSpPr bwMode="auto">
            <a:xfrm>
              <a:off x="130" y="2077"/>
              <a:ext cx="480" cy="419"/>
              <a:chOff x="1110" y="2656"/>
              <a:chExt cx="1549" cy="1351"/>
            </a:xfrm>
          </p:grpSpPr>
          <p:sp>
            <p:nvSpPr>
              <p:cNvPr id="13" name="AutoShape 10"/>
              <p:cNvSpPr>
                <a:spLocks noChangeArrowheads="1"/>
              </p:cNvSpPr>
              <p:nvPr/>
            </p:nvSpPr>
            <p:spPr bwMode="gray">
              <a:xfrm>
                <a:off x="1123" y="2679"/>
                <a:ext cx="1536" cy="1328"/>
              </a:xfrm>
              <a:prstGeom prst="hexagon">
                <a:avLst>
                  <a:gd name="adj" fmla="val 28916"/>
                  <a:gd name="vf" fmla="val 115470"/>
                </a:avLst>
              </a:prstGeom>
              <a:solidFill>
                <a:srgbClr val="808080"/>
              </a:solidFill>
              <a:ln w="9525">
                <a:no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4" name="AutoShape 11"/>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5" name="AutoShape 12"/>
              <p:cNvSpPr>
                <a:spLocks noChangeArrowheads="1"/>
              </p:cNvSpPr>
              <p:nvPr/>
            </p:nvSpPr>
            <p:spPr bwMode="gray">
              <a:xfrm>
                <a:off x="1200" y="2737"/>
                <a:ext cx="1349" cy="1167"/>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sp>
          <p:nvSpPr>
            <p:cNvPr id="12" name="Text Box 13"/>
            <p:cNvSpPr txBox="1">
              <a:spLocks noChangeArrowheads="1"/>
            </p:cNvSpPr>
            <p:nvPr/>
          </p:nvSpPr>
          <p:spPr bwMode="gray">
            <a:xfrm>
              <a:off x="172" y="2113"/>
              <a:ext cx="400" cy="330"/>
            </a:xfrm>
            <a:prstGeom prst="rect">
              <a:avLst/>
            </a:prstGeom>
            <a:noFill/>
            <a:ln w="9525" algn="ctr">
              <a:noFill/>
              <a:miter lim="800000"/>
            </a:ln>
            <a:effectLst/>
          </p:spPr>
          <p:txBody>
            <a:bodyPr wrap="none">
              <a:spAutoFit/>
            </a:bodyPr>
            <a:lstStyle/>
            <a:p>
              <a:pPr algn="ctr">
                <a:spcBef>
                  <a:spcPct val="20000"/>
                </a:spcBef>
                <a:buClr>
                  <a:srgbClr val="3399FF"/>
                </a:buClr>
                <a:buFont typeface="Wingdings" panose="05000000000000000000" pitchFamily="2" charset="2"/>
                <a:buNone/>
                <a:defRPr/>
              </a:pPr>
              <a:r>
                <a:rPr lang="en-US" b="1">
                  <a:solidFill>
                    <a:srgbClr val="FFFF00"/>
                  </a:solidFill>
                  <a:effectLst>
                    <a:outerShdw blurRad="38100" dist="38100" dir="2700000" algn="tl">
                      <a:srgbClr val="000000">
                        <a:alpha val="43137"/>
                      </a:srgbClr>
                    </a:outerShdw>
                  </a:effectLst>
                  <a:latin typeface="VNI-Times" pitchFamily="2" charset="0"/>
                </a:rPr>
                <a:t>2.1</a:t>
              </a:r>
              <a:endParaRPr lang="en-US" b="1" dirty="0">
                <a:solidFill>
                  <a:srgbClr val="FFFF00"/>
                </a:solidFill>
                <a:effectLst>
                  <a:outerShdw blurRad="38100" dist="38100" dir="2700000" algn="tl">
                    <a:srgbClr val="000000">
                      <a:alpha val="43137"/>
                    </a:srgbClr>
                  </a:outerShdw>
                </a:effectLst>
                <a:latin typeface="VNI-Times" pitchFamily="2" charset="0"/>
              </a:endParaRPr>
            </a:p>
          </p:txBody>
        </p:sp>
      </p:grpSp>
      <p:sp>
        <p:nvSpPr>
          <p:cNvPr id="48" name="AutoShape 37"/>
          <p:cNvSpPr>
            <a:spLocks noChangeArrowheads="1"/>
          </p:cNvSpPr>
          <p:nvPr/>
        </p:nvSpPr>
        <p:spPr bwMode="auto">
          <a:xfrm>
            <a:off x="792163" y="1676400"/>
            <a:ext cx="2179637" cy="625475"/>
          </a:xfrm>
          <a:prstGeom prst="roundRect">
            <a:avLst>
              <a:gd name="adj" fmla="val 16667"/>
            </a:avLst>
          </a:prstGeom>
          <a:solidFill>
            <a:schemeClr val="accent5">
              <a:lumMod val="40000"/>
              <a:lumOff val="60000"/>
            </a:schemeClr>
          </a:solidFill>
          <a:ln w="9525">
            <a:noFill/>
            <a:round/>
          </a:ln>
          <a:effec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algn="l" eaLnBrk="1" hangingPunct="1">
              <a:buClr>
                <a:srgbClr val="000000"/>
              </a:buClr>
              <a:buSzPct val="75000"/>
              <a:buFont typeface="Arial" panose="020B0604020202020204" pitchFamily="34" charset="0"/>
              <a:buNone/>
              <a:defRPr/>
            </a:pP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Định</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nghĩa</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về</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cháy</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nổ</a:t>
            </a:r>
            <a:endPar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57" name="Line 7"/>
          <p:cNvSpPr>
            <a:spLocks noChangeShapeType="1"/>
          </p:cNvSpPr>
          <p:nvPr/>
        </p:nvSpPr>
        <p:spPr bwMode="auto">
          <a:xfrm flipV="1">
            <a:off x="617538" y="2292350"/>
            <a:ext cx="8518525" cy="3175"/>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4" name="Rectangle 3"/>
          <p:cNvSpPr/>
          <p:nvPr/>
        </p:nvSpPr>
        <p:spPr>
          <a:xfrm>
            <a:off x="52212" y="2421215"/>
            <a:ext cx="9083851" cy="4626908"/>
          </a:xfrm>
          <a:prstGeom prst="rect">
            <a:avLst/>
          </a:prstGeom>
        </p:spPr>
        <p:txBody>
          <a:bodyPr wrap="square">
            <a:spAutoFit/>
          </a:bodyPr>
          <a:lstStyle/>
          <a:p>
            <a:pPr indent="457200">
              <a:lnSpc>
                <a:spcPct val="150000"/>
              </a:lnSpc>
              <a:spcAft>
                <a:spcPts val="800"/>
              </a:spcAft>
            </a:pPr>
            <a:r>
              <a:rPr lang="vi-VN" sz="2400" dirty="0">
                <a:latin typeface="Times New Roman" panose="02020603050405020304" pitchFamily="18" charset="0"/>
                <a:ea typeface="Arial" panose="020B0604020202020204" pitchFamily="34" charset="0"/>
                <a:cs typeface="Times New Roman" panose="02020603050405020304" pitchFamily="18" charset="0"/>
              </a:rPr>
              <a:t>Cháy là phản ứng hóa học kèm theo hiện tượng tỏa nhiệt lớn và phát sáng. </a:t>
            </a:r>
            <a:endParaRPr lang="en-US" sz="2400" dirty="0" smtClean="0">
              <a:latin typeface="Times New Roman" panose="02020603050405020304" pitchFamily="18" charset="0"/>
              <a:ea typeface="Arial" panose="020B0604020202020204" pitchFamily="34" charset="0"/>
              <a:cs typeface="Times New Roman" panose="02020603050405020304" pitchFamily="18" charset="0"/>
            </a:endParaRPr>
          </a:p>
          <a:p>
            <a:pPr indent="457200" algn="just">
              <a:lnSpc>
                <a:spcPct val="150000"/>
              </a:lnSpc>
              <a:spcAft>
                <a:spcPts val="800"/>
              </a:spcAft>
            </a:pPr>
            <a:r>
              <a:rPr lang="vi-VN" sz="2400" dirty="0" smtClean="0">
                <a:latin typeface="Times New Roman" panose="02020603050405020304" pitchFamily="18" charset="0"/>
                <a:ea typeface="Arial" panose="020B0604020202020204" pitchFamily="34" charset="0"/>
                <a:cs typeface="Times New Roman" panose="02020603050405020304" pitchFamily="18" charset="0"/>
              </a:rPr>
              <a:t>Trong </a:t>
            </a:r>
            <a:r>
              <a:rPr lang="vi-VN" sz="2400" dirty="0">
                <a:latin typeface="Times New Roman" panose="02020603050405020304" pitchFamily="18" charset="0"/>
                <a:ea typeface="Arial" panose="020B0604020202020204" pitchFamily="34" charset="0"/>
                <a:cs typeface="Times New Roman" panose="02020603050405020304" pitchFamily="18" charset="0"/>
              </a:rPr>
              <a:t>thực tế có nhiều phản ứng hóa học xảy ra có tỏa nhiệt nhưng không phát sáng. Về thực chất, thể coi quá trình cháy là một quá trình oxy-hóa khử. Các chất cháy đóng vai trò của chất khử, còn chất oxy hóa thì tùy phản ứng có thể rất khác nhau. Trong công nghiệp và đời sống các chất khử là các chất cháy như than, củi, các sản phẩm dầu mỏ, các loại khí tự nhiên và nhân tạo,…Còn chất oxy hóa là oxy của không khí.</a:t>
            </a:r>
            <a:endParaRPr lang="en-US" sz="2400" dirty="0">
              <a:effectLst/>
              <a:latin typeface="Arial" panose="020B0604020202020204" pitchFamily="34" charset="0"/>
              <a:ea typeface="Arial" panose="020B0604020202020204" pitchFamily="34"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1000"/>
                                        <p:tgtEl>
                                          <p:spTgt spid="57"/>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wipe(left)">
                                      <p:cBhvr>
                                        <p:cTn id="15" dur="1000"/>
                                        <p:tgtEl>
                                          <p:spTgt spid="4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500"/>
                                        <p:tgtEl>
                                          <p:spTgt spid="4">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1" end="1"/>
                                            </p:txEl>
                                          </p:spTgt>
                                        </p:tgtEl>
                                        <p:attrNameLst>
                                          <p:attrName>style.visibility</p:attrName>
                                        </p:attrNameLst>
                                      </p:cBhvr>
                                      <p:to>
                                        <p:strVal val="visible"/>
                                      </p:to>
                                    </p:set>
                                    <p:anim calcmode="lin" valueType="num">
                                      <p:cBhvr additive="base">
                                        <p:cTn id="25"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 Box 3"/>
          <p:cNvSpPr txBox="1">
            <a:spLocks noChangeArrowheads="1"/>
          </p:cNvSpPr>
          <p:nvPr/>
        </p:nvSpPr>
        <p:spPr bwMode="auto">
          <a:xfrm>
            <a:off x="1536700" y="5699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rgbClr val="000000"/>
              </a:solidFill>
            </a:endParaRPr>
          </a:p>
        </p:txBody>
      </p:sp>
      <p:grpSp>
        <p:nvGrpSpPr>
          <p:cNvPr id="28675" name="Group 8"/>
          <p:cNvGrpSpPr/>
          <p:nvPr/>
        </p:nvGrpSpPr>
        <p:grpSpPr bwMode="auto">
          <a:xfrm>
            <a:off x="7938" y="1620838"/>
            <a:ext cx="762000" cy="665162"/>
            <a:chOff x="130" y="2077"/>
            <a:chExt cx="480" cy="419"/>
          </a:xfrm>
        </p:grpSpPr>
        <p:grpSp>
          <p:nvGrpSpPr>
            <p:cNvPr id="28681" name="Group 9"/>
            <p:cNvGrpSpPr/>
            <p:nvPr/>
          </p:nvGrpSpPr>
          <p:grpSpPr bwMode="auto">
            <a:xfrm>
              <a:off x="130" y="2077"/>
              <a:ext cx="480" cy="419"/>
              <a:chOff x="1110" y="2656"/>
              <a:chExt cx="1549" cy="1351"/>
            </a:xfrm>
          </p:grpSpPr>
          <p:sp>
            <p:nvSpPr>
              <p:cNvPr id="13" name="AutoShape 10"/>
              <p:cNvSpPr>
                <a:spLocks noChangeArrowheads="1"/>
              </p:cNvSpPr>
              <p:nvPr/>
            </p:nvSpPr>
            <p:spPr bwMode="gray">
              <a:xfrm>
                <a:off x="1123" y="2679"/>
                <a:ext cx="1536" cy="1328"/>
              </a:xfrm>
              <a:prstGeom prst="hexagon">
                <a:avLst>
                  <a:gd name="adj" fmla="val 28916"/>
                  <a:gd name="vf" fmla="val 115470"/>
                </a:avLst>
              </a:prstGeom>
              <a:solidFill>
                <a:srgbClr val="808080"/>
              </a:solidFill>
              <a:ln w="9525">
                <a:no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solidFill>
                    <a:srgbClr val="000000"/>
                  </a:solidFill>
                  <a:effectLst>
                    <a:outerShdw blurRad="38100" dist="38100" dir="2700000" algn="tl">
                      <a:srgbClr val="000000">
                        <a:alpha val="43137"/>
                      </a:srgbClr>
                    </a:outerShdw>
                  </a:effectLst>
                </a:endParaRPr>
              </a:p>
            </p:txBody>
          </p:sp>
          <p:sp>
            <p:nvSpPr>
              <p:cNvPr id="14" name="AutoShape 11"/>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solidFill>
                    <a:srgbClr val="000000"/>
                  </a:solidFill>
                  <a:effectLst>
                    <a:outerShdw blurRad="38100" dist="38100" dir="2700000" algn="tl">
                      <a:srgbClr val="000000">
                        <a:alpha val="43137"/>
                      </a:srgbClr>
                    </a:outerShdw>
                  </a:effectLst>
                </a:endParaRPr>
              </a:p>
            </p:txBody>
          </p:sp>
          <p:sp>
            <p:nvSpPr>
              <p:cNvPr id="15" name="AutoShape 12"/>
              <p:cNvSpPr>
                <a:spLocks noChangeArrowheads="1"/>
              </p:cNvSpPr>
              <p:nvPr/>
            </p:nvSpPr>
            <p:spPr bwMode="gray">
              <a:xfrm>
                <a:off x="1200" y="2737"/>
                <a:ext cx="1349" cy="1167"/>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solidFill>
                    <a:srgbClr val="000000"/>
                  </a:solidFill>
                  <a:effectLst>
                    <a:outerShdw blurRad="38100" dist="38100" dir="2700000" algn="tl">
                      <a:srgbClr val="000000">
                        <a:alpha val="43137"/>
                      </a:srgbClr>
                    </a:outerShdw>
                  </a:effectLst>
                </a:endParaRPr>
              </a:p>
            </p:txBody>
          </p:sp>
        </p:grpSp>
        <p:sp>
          <p:nvSpPr>
            <p:cNvPr id="12" name="Text Box 13"/>
            <p:cNvSpPr txBox="1">
              <a:spLocks noChangeArrowheads="1"/>
            </p:cNvSpPr>
            <p:nvPr/>
          </p:nvSpPr>
          <p:spPr bwMode="gray">
            <a:xfrm>
              <a:off x="172" y="2113"/>
              <a:ext cx="400" cy="330"/>
            </a:xfrm>
            <a:prstGeom prst="rect">
              <a:avLst/>
            </a:prstGeom>
            <a:noFill/>
            <a:ln w="9525" algn="ctr">
              <a:noFill/>
              <a:miter lim="800000"/>
            </a:ln>
            <a:effectLst/>
          </p:spPr>
          <p:txBody>
            <a:bodyPr wrap="none">
              <a:spAutoFit/>
            </a:bodyPr>
            <a:lstStyle/>
            <a:p>
              <a:pPr algn="ctr">
                <a:spcBef>
                  <a:spcPct val="20000"/>
                </a:spcBef>
                <a:buClr>
                  <a:srgbClr val="3399FF"/>
                </a:buClr>
                <a:buFont typeface="Wingdings" panose="05000000000000000000" pitchFamily="2" charset="2"/>
                <a:buNone/>
                <a:defRPr/>
              </a:pPr>
              <a:r>
                <a:rPr lang="en-US" b="1">
                  <a:solidFill>
                    <a:srgbClr val="FFFF00"/>
                  </a:solidFill>
                  <a:effectLst>
                    <a:outerShdw blurRad="38100" dist="38100" dir="2700000" algn="tl">
                      <a:srgbClr val="000000">
                        <a:alpha val="43137"/>
                      </a:srgbClr>
                    </a:outerShdw>
                  </a:effectLst>
                  <a:latin typeface="VNI-Times" pitchFamily="2" charset="0"/>
                </a:rPr>
                <a:t>2.1</a:t>
              </a:r>
              <a:endParaRPr lang="en-US" b="1" dirty="0">
                <a:solidFill>
                  <a:srgbClr val="FFFF00"/>
                </a:solidFill>
                <a:effectLst>
                  <a:outerShdw blurRad="38100" dist="38100" dir="2700000" algn="tl">
                    <a:srgbClr val="000000">
                      <a:alpha val="43137"/>
                    </a:srgbClr>
                  </a:outerShdw>
                </a:effectLst>
                <a:latin typeface="VNI-Times" pitchFamily="2" charset="0"/>
              </a:endParaRPr>
            </a:p>
          </p:txBody>
        </p:sp>
      </p:grpSp>
      <p:sp>
        <p:nvSpPr>
          <p:cNvPr id="48" name="AutoShape 37"/>
          <p:cNvSpPr>
            <a:spLocks noChangeArrowheads="1"/>
          </p:cNvSpPr>
          <p:nvPr/>
        </p:nvSpPr>
        <p:spPr bwMode="auto">
          <a:xfrm>
            <a:off x="807817" y="1608070"/>
            <a:ext cx="4145183" cy="625475"/>
          </a:xfrm>
          <a:prstGeom prst="roundRect">
            <a:avLst>
              <a:gd name="adj" fmla="val 16667"/>
            </a:avLst>
          </a:prstGeom>
          <a:solidFill>
            <a:schemeClr val="accent5">
              <a:lumMod val="40000"/>
              <a:lumOff val="60000"/>
            </a:schemeClr>
          </a:solidFill>
          <a:ln w="9525">
            <a:noFill/>
            <a:round/>
          </a:ln>
          <a:effec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algn="l" eaLnBrk="1" hangingPunct="1">
              <a:buClr>
                <a:srgbClr val="000000"/>
              </a:buClr>
              <a:buSzPct val="75000"/>
              <a:buFont typeface="Arial" panose="020B0604020202020204" pitchFamily="34" charset="0"/>
              <a:buNone/>
              <a:defRPr/>
            </a:pPr>
            <a:r>
              <a:rPr lang="en-US" altLang="en-US" sz="3200" b="1">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Định nghĩa về cháy, nổ</a:t>
            </a:r>
            <a:endParaRPr lang="en-US" altLang="en-US" sz="3200" b="1" dirty="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57" name="Line 7"/>
          <p:cNvSpPr>
            <a:spLocks noChangeShapeType="1"/>
          </p:cNvSpPr>
          <p:nvPr/>
        </p:nvSpPr>
        <p:spPr bwMode="auto">
          <a:xfrm flipV="1">
            <a:off x="617538" y="2216150"/>
            <a:ext cx="8518525" cy="3175"/>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solidFill>
                <a:srgbClr val="000000"/>
              </a:solidFill>
              <a:effectLst>
                <a:outerShdw blurRad="38100" dist="38100" dir="2700000" algn="tl">
                  <a:srgbClr val="000000">
                    <a:alpha val="43137"/>
                  </a:srgbClr>
                </a:outerShdw>
              </a:effectLst>
            </a:endParaRPr>
          </a:p>
        </p:txBody>
      </p:sp>
      <p:sp>
        <p:nvSpPr>
          <p:cNvPr id="28680" name="Rounded Rectangle 15"/>
          <p:cNvSpPr>
            <a:spLocks noChangeArrowheads="1"/>
          </p:cNvSpPr>
          <p:nvPr/>
        </p:nvSpPr>
        <p:spPr bwMode="auto">
          <a:xfrm>
            <a:off x="52070" y="67945"/>
            <a:ext cx="9172575" cy="1154430"/>
          </a:xfrm>
          <a:prstGeom prst="roundRect">
            <a:avLst>
              <a:gd name="adj" fmla="val 16667"/>
            </a:avLst>
          </a:prstGeom>
          <a:solidFill>
            <a:srgbClr val="002060"/>
          </a:solidFill>
          <a:ln w="25400" algn="ctr">
            <a:solidFill>
              <a:srgbClr val="479FCC"/>
            </a:solidFill>
            <a:round/>
          </a:ln>
        </p:spPr>
        <p:txBody>
          <a:bodyPr anchor="ct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pPr algn="ctr" eaLnBrk="1" hangingPunct="1">
              <a:buFont typeface="Wingdings" panose="05000000000000000000" pitchFamily="2" charset="2"/>
              <a:buNone/>
            </a:pPr>
            <a:endParaRPr lang="en-US" altLang="en-US" sz="3200" b="1">
              <a:solidFill>
                <a:srgbClr val="FFC000"/>
              </a:solidFill>
              <a:latin typeface="Times New Roman" panose="02020603050405020304" pitchFamily="18" charset="0"/>
              <a:cs typeface="Times New Roman" panose="02020603050405020304" pitchFamily="18" charset="0"/>
            </a:endParaRPr>
          </a:p>
          <a:p>
            <a:pPr algn="ctr" eaLnBrk="1" hangingPunct="1">
              <a:buFont typeface="Wingdings" panose="05000000000000000000" pitchFamily="2" charset="2"/>
              <a:buNone/>
            </a:pPr>
            <a:r>
              <a:rPr lang="en-US" altLang="en-US" sz="2900" b="1">
                <a:solidFill>
                  <a:srgbClr val="FFC000"/>
                </a:solidFill>
                <a:latin typeface="Times New Roman" panose="02020603050405020304" pitchFamily="18" charset="0"/>
                <a:cs typeface="Times New Roman" panose="02020603050405020304" pitchFamily="18" charset="0"/>
              </a:rPr>
              <a:t>CHƯƠNG 6 </a:t>
            </a:r>
            <a:endParaRPr lang="en-US" altLang="en-US" sz="2900" b="1">
              <a:solidFill>
                <a:srgbClr val="FFC000"/>
              </a:solidFill>
              <a:latin typeface="Times New Roman" panose="02020603050405020304" pitchFamily="18" charset="0"/>
              <a:cs typeface="Times New Roman" panose="02020603050405020304" pitchFamily="18" charset="0"/>
            </a:endParaRPr>
          </a:p>
          <a:p>
            <a:pPr algn="ctr" eaLnBrk="1" hangingPunct="1"/>
            <a:r>
              <a:rPr lang="en-US" altLang="en-US" sz="2900" b="1">
                <a:solidFill>
                  <a:srgbClr val="FFC000"/>
                </a:solidFill>
                <a:latin typeface="Times New Roman" panose="02020603050405020304" pitchFamily="18" charset="0"/>
                <a:cs typeface="Times New Roman" panose="02020603050405020304" pitchFamily="18" charset="0"/>
                <a:sym typeface="+mn-ea"/>
              </a:rPr>
              <a:t>PHÒNG CHỐNG CHÁY NỔ TRONG CÔNG NGHIỆP</a:t>
            </a:r>
            <a:endParaRPr lang="en-US" altLang="en-US" sz="2900" b="1">
              <a:solidFill>
                <a:srgbClr val="FFC000"/>
              </a:solidFill>
              <a:latin typeface="Times New Roman" panose="02020603050405020304" pitchFamily="18" charset="0"/>
              <a:cs typeface="Times New Roman" panose="02020603050405020304" pitchFamily="18" charset="0"/>
            </a:endParaRPr>
          </a:p>
          <a:p>
            <a:pPr algn="ctr" eaLnBrk="1" hangingPunct="1"/>
            <a:endParaRPr lang="en-US" altLang="en-US" sz="2900" b="1">
              <a:solidFill>
                <a:srgbClr val="FFC000"/>
              </a:solidFill>
              <a:latin typeface="Times New Roman" panose="02020603050405020304" pitchFamily="18" charset="0"/>
              <a:cs typeface="Times New Roman" panose="02020603050405020304" pitchFamily="18" charset="0"/>
            </a:endParaRPr>
          </a:p>
        </p:txBody>
      </p:sp>
      <p:sp>
        <p:nvSpPr>
          <p:cNvPr id="2" name="Rectangle 1"/>
          <p:cNvSpPr/>
          <p:nvPr/>
        </p:nvSpPr>
        <p:spPr>
          <a:xfrm>
            <a:off x="381000" y="2313709"/>
            <a:ext cx="8534400" cy="3574440"/>
          </a:xfrm>
          <a:prstGeom prst="rect">
            <a:avLst/>
          </a:prstGeom>
        </p:spPr>
        <p:txBody>
          <a:bodyPr wrap="square">
            <a:spAutoFit/>
          </a:bodyPr>
          <a:lstStyle/>
          <a:p>
            <a:pPr indent="457200" algn="just">
              <a:lnSpc>
                <a:spcPct val="150000"/>
              </a:lnSpc>
              <a:spcAft>
                <a:spcPts val="800"/>
              </a:spcAft>
            </a:pPr>
            <a:r>
              <a:rPr lang="vi-VN" sz="3000" dirty="0">
                <a:latin typeface="Times New Roman" panose="02020603050405020304" pitchFamily="18" charset="0"/>
                <a:ea typeface="Arial" panose="020B0604020202020204" pitchFamily="34" charset="0"/>
                <a:cs typeface="Times New Roman" panose="02020603050405020304" pitchFamily="18" charset="0"/>
              </a:rPr>
              <a:t>Nổ là phản ứng hóa học xảy ra với tốc độ nhanh và sinh công lớn.</a:t>
            </a:r>
            <a:endParaRPr lang="en-US" sz="3000" dirty="0">
              <a:latin typeface="Times New Roman" panose="02020603050405020304" pitchFamily="18" charset="0"/>
              <a:ea typeface="Arial" panose="020B0604020202020204" pitchFamily="34" charset="0"/>
              <a:cs typeface="Times New Roman" panose="02020603050405020304" pitchFamily="18" charset="0"/>
            </a:endParaRPr>
          </a:p>
          <a:p>
            <a:pPr indent="457200" algn="just">
              <a:lnSpc>
                <a:spcPct val="150000"/>
              </a:lnSpc>
              <a:spcAft>
                <a:spcPts val="800"/>
              </a:spcAft>
            </a:pPr>
            <a:r>
              <a:rPr lang="vi-VN" sz="3000" dirty="0">
                <a:latin typeface="Times New Roman" panose="02020603050405020304" pitchFamily="18" charset="0"/>
                <a:ea typeface="Arial" panose="020B0604020202020204" pitchFamily="34" charset="0"/>
                <a:cs typeface="Times New Roman" panose="02020603050405020304" pitchFamily="18" charset="0"/>
              </a:rPr>
              <a:t>Về bản chất cháy và nổ liên quan chặt chẽ với nhau, khó tách riêng ra, do đó an toàn phòng chống cháy nổ cũng cần nghiên cứu 2 mặt này liền nhau.        </a:t>
            </a:r>
            <a:endParaRPr lang="en-US" sz="3000" dirty="0">
              <a:effectLst/>
              <a:latin typeface="Times New Roman" panose="02020603050405020304" pitchFamily="18" charset="0"/>
              <a:ea typeface="Arial" panose="020B0604020202020204" pitchFamily="34"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 calcmode="lin" valueType="num">
                                      <p:cBhvr additive="base">
                                        <p:cTn id="12"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p>
        </p:txBody>
      </p:sp>
      <p:sp>
        <p:nvSpPr>
          <p:cNvPr id="29699" name="Rounded Rectangle 7"/>
          <p:cNvSpPr>
            <a:spLocks noChangeArrowheads="1"/>
          </p:cNvSpPr>
          <p:nvPr/>
        </p:nvSpPr>
        <p:spPr bwMode="auto">
          <a:xfrm>
            <a:off x="-28575" y="0"/>
            <a:ext cx="9172575" cy="1371600"/>
          </a:xfrm>
          <a:prstGeom prst="roundRect">
            <a:avLst>
              <a:gd name="adj" fmla="val 16667"/>
            </a:avLst>
          </a:prstGeom>
          <a:solidFill>
            <a:srgbClr val="002060"/>
          </a:solidFill>
          <a:ln w="25400" algn="ctr">
            <a:solidFill>
              <a:srgbClr val="479FCC"/>
            </a:solidFill>
            <a:round/>
          </a:ln>
        </p:spPr>
        <p:txBody>
          <a:bodyPr anchor="ct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pPr algn="ctr" eaLnBrk="1" hangingPunct="1">
              <a:buFont typeface="Wingdings" panose="05000000000000000000" pitchFamily="2" charset="2"/>
              <a:buNone/>
            </a:pPr>
            <a:r>
              <a:rPr lang="en-US" altLang="en-US" sz="2900" b="1">
                <a:solidFill>
                  <a:srgbClr val="FFC000"/>
                </a:solidFill>
                <a:latin typeface="Times New Roman" panose="02020603050405020304" pitchFamily="18" charset="0"/>
                <a:cs typeface="Times New Roman" panose="02020603050405020304" pitchFamily="18" charset="0"/>
                <a:sym typeface="+mn-ea"/>
              </a:rPr>
              <a:t>CHƯƠNG 6 </a:t>
            </a:r>
            <a:endParaRPr lang="en-US" altLang="en-US" sz="2900" b="1">
              <a:solidFill>
                <a:srgbClr val="FFC000"/>
              </a:solidFill>
              <a:latin typeface="Times New Roman" panose="02020603050405020304" pitchFamily="18" charset="0"/>
              <a:cs typeface="Times New Roman" panose="02020603050405020304" pitchFamily="18" charset="0"/>
            </a:endParaRPr>
          </a:p>
          <a:p>
            <a:pPr algn="ctr" eaLnBrk="1" hangingPunct="1"/>
            <a:r>
              <a:rPr lang="en-US" altLang="en-US" sz="2900" b="1">
                <a:solidFill>
                  <a:srgbClr val="FFC000"/>
                </a:solidFill>
                <a:latin typeface="Times New Roman" panose="02020603050405020304" pitchFamily="18" charset="0"/>
                <a:cs typeface="Times New Roman" panose="02020603050405020304" pitchFamily="18" charset="0"/>
                <a:sym typeface="+mn-ea"/>
              </a:rPr>
              <a:t>PHÒNG CHỐNG CHÁY NỔ TRONG CÔNG NGHIỆ</a:t>
            </a:r>
            <a:r>
              <a:rPr lang="en-US" altLang="en-US" sz="3200" b="1">
                <a:solidFill>
                  <a:srgbClr val="FFC000"/>
                </a:solidFill>
                <a:latin typeface="Times New Roman" panose="02020603050405020304" pitchFamily="18" charset="0"/>
                <a:cs typeface="Times New Roman" panose="02020603050405020304" pitchFamily="18" charset="0"/>
                <a:sym typeface="+mn-ea"/>
              </a:rPr>
              <a:t>P</a:t>
            </a:r>
            <a:endParaRPr lang="en-US" altLang="en-US" sz="3200" b="1">
              <a:solidFill>
                <a:srgbClr val="FFC000"/>
              </a:solidFill>
              <a:latin typeface="Times New Roman" panose="02020603050405020304" pitchFamily="18" charset="0"/>
              <a:cs typeface="Times New Roman" panose="02020603050405020304" pitchFamily="18" charset="0"/>
            </a:endParaRPr>
          </a:p>
        </p:txBody>
      </p:sp>
      <p:grpSp>
        <p:nvGrpSpPr>
          <p:cNvPr id="3" name="Group 8"/>
          <p:cNvGrpSpPr/>
          <p:nvPr/>
        </p:nvGrpSpPr>
        <p:grpSpPr bwMode="auto">
          <a:xfrm>
            <a:off x="7938" y="1516063"/>
            <a:ext cx="762000" cy="665162"/>
            <a:chOff x="130" y="2077"/>
            <a:chExt cx="480" cy="419"/>
          </a:xfrm>
        </p:grpSpPr>
        <p:grpSp>
          <p:nvGrpSpPr>
            <p:cNvPr id="29704" name="Group 9"/>
            <p:cNvGrpSpPr/>
            <p:nvPr/>
          </p:nvGrpSpPr>
          <p:grpSpPr bwMode="auto">
            <a:xfrm>
              <a:off x="130" y="2077"/>
              <a:ext cx="480" cy="419"/>
              <a:chOff x="1110" y="2656"/>
              <a:chExt cx="1549" cy="1351"/>
            </a:xfrm>
          </p:grpSpPr>
          <p:sp>
            <p:nvSpPr>
              <p:cNvPr id="13" name="AutoShape 10"/>
              <p:cNvSpPr>
                <a:spLocks noChangeArrowheads="1"/>
              </p:cNvSpPr>
              <p:nvPr/>
            </p:nvSpPr>
            <p:spPr bwMode="gray">
              <a:xfrm>
                <a:off x="1123" y="2679"/>
                <a:ext cx="1536" cy="1328"/>
              </a:xfrm>
              <a:prstGeom prst="hexagon">
                <a:avLst>
                  <a:gd name="adj" fmla="val 28916"/>
                  <a:gd name="vf" fmla="val 115470"/>
                </a:avLst>
              </a:prstGeom>
              <a:solidFill>
                <a:srgbClr val="808080"/>
              </a:solidFill>
              <a:ln w="9525">
                <a:no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4" name="AutoShape 11"/>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5" name="AutoShape 12"/>
              <p:cNvSpPr>
                <a:spLocks noChangeArrowheads="1"/>
              </p:cNvSpPr>
              <p:nvPr/>
            </p:nvSpPr>
            <p:spPr bwMode="gray">
              <a:xfrm>
                <a:off x="1200" y="2737"/>
                <a:ext cx="1349" cy="1167"/>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sp>
          <p:nvSpPr>
            <p:cNvPr id="12" name="Text Box 13"/>
            <p:cNvSpPr txBox="1">
              <a:spLocks noChangeArrowheads="1"/>
            </p:cNvSpPr>
            <p:nvPr/>
          </p:nvSpPr>
          <p:spPr bwMode="gray">
            <a:xfrm>
              <a:off x="172" y="2113"/>
              <a:ext cx="400" cy="330"/>
            </a:xfrm>
            <a:prstGeom prst="rect">
              <a:avLst/>
            </a:prstGeom>
            <a:noFill/>
            <a:ln w="9525" algn="ctr">
              <a:noFill/>
              <a:miter lim="800000"/>
            </a:ln>
            <a:effectLst/>
          </p:spPr>
          <p:txBody>
            <a:bodyPr wrap="none">
              <a:spAutoFit/>
            </a:bodyPr>
            <a:lstStyle/>
            <a:p>
              <a:pPr algn="ctr">
                <a:spcBef>
                  <a:spcPct val="20000"/>
                </a:spcBef>
                <a:buClr>
                  <a:srgbClr val="3399FF"/>
                </a:buClr>
                <a:buFont typeface="Wingdings" panose="05000000000000000000" pitchFamily="2" charset="2"/>
                <a:buNone/>
                <a:defRPr/>
              </a:pPr>
              <a:r>
                <a:rPr lang="en-US" b="1">
                  <a:solidFill>
                    <a:srgbClr val="FFFF00"/>
                  </a:solidFill>
                  <a:effectLst>
                    <a:outerShdw blurRad="38100" dist="38100" dir="2700000" algn="tl">
                      <a:srgbClr val="000000">
                        <a:alpha val="43137"/>
                      </a:srgbClr>
                    </a:outerShdw>
                  </a:effectLst>
                  <a:latin typeface="VNI-Times" pitchFamily="2" charset="0"/>
                </a:rPr>
                <a:t>2.2</a:t>
              </a:r>
              <a:endParaRPr lang="en-US" b="1" dirty="0">
                <a:solidFill>
                  <a:srgbClr val="FFFF00"/>
                </a:solidFill>
                <a:effectLst>
                  <a:outerShdw blurRad="38100" dist="38100" dir="2700000" algn="tl">
                    <a:srgbClr val="000000">
                      <a:alpha val="43137"/>
                    </a:srgbClr>
                  </a:outerShdw>
                </a:effectLst>
                <a:latin typeface="VNI-Times" pitchFamily="2" charset="0"/>
              </a:endParaRPr>
            </a:p>
          </p:txBody>
        </p:sp>
      </p:grpSp>
      <p:sp>
        <p:nvSpPr>
          <p:cNvPr id="48" name="AutoShape 37"/>
          <p:cNvSpPr>
            <a:spLocks noChangeArrowheads="1"/>
          </p:cNvSpPr>
          <p:nvPr/>
        </p:nvSpPr>
        <p:spPr bwMode="auto">
          <a:xfrm>
            <a:off x="792163" y="1508125"/>
            <a:ext cx="6827837" cy="625475"/>
          </a:xfrm>
          <a:prstGeom prst="roundRect">
            <a:avLst>
              <a:gd name="adj" fmla="val 16667"/>
            </a:avLst>
          </a:prstGeom>
          <a:solidFill>
            <a:schemeClr val="accent5">
              <a:lumMod val="40000"/>
              <a:lumOff val="60000"/>
            </a:schemeClr>
          </a:solidFill>
          <a:ln w="9525">
            <a:noFill/>
            <a:round/>
          </a:ln>
          <a:effec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algn="l" eaLnBrk="1" hangingPunct="1">
              <a:buClr>
                <a:srgbClr val="000000"/>
              </a:buClr>
              <a:buSzPct val="75000"/>
              <a:buFont typeface="Arial" panose="020B0604020202020204" pitchFamily="34" charset="0"/>
              <a:buNone/>
              <a:defRPr/>
            </a:pP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Điều</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kiện</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cần</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thiết</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cho</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quá</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trình</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cháy</a:t>
            </a:r>
            <a:endPar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57" name="Line 7"/>
          <p:cNvSpPr>
            <a:spLocks noChangeShapeType="1"/>
          </p:cNvSpPr>
          <p:nvPr/>
        </p:nvSpPr>
        <p:spPr bwMode="auto">
          <a:xfrm flipV="1">
            <a:off x="617538" y="2111375"/>
            <a:ext cx="8518525" cy="3175"/>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2" name="Rectangle 1"/>
          <p:cNvSpPr/>
          <p:nvPr/>
        </p:nvSpPr>
        <p:spPr>
          <a:xfrm>
            <a:off x="228600" y="2278063"/>
            <a:ext cx="8763000" cy="3970318"/>
          </a:xfrm>
          <a:prstGeom prst="rect">
            <a:avLst/>
          </a:prstGeom>
        </p:spPr>
        <p:txBody>
          <a:bodyPr wrap="square">
            <a:spAutoFit/>
          </a:bodyPr>
          <a:lstStyle/>
          <a:p>
            <a:pPr indent="457200" algn="just">
              <a:lnSpc>
                <a:spcPct val="150000"/>
              </a:lnSpc>
              <a:spcAft>
                <a:spcPts val="0"/>
              </a:spcAft>
            </a:pPr>
            <a:r>
              <a:rPr lang="vi-VN" dirty="0">
                <a:latin typeface="Times New Roman" panose="02020603050405020304" pitchFamily="18" charset="0"/>
                <a:ea typeface="Arial" panose="020B0604020202020204" pitchFamily="34" charset="0"/>
                <a:cs typeface="Times New Roman" panose="02020603050405020304" pitchFamily="18" charset="0"/>
              </a:rPr>
              <a:t>Quá trình cháy xuất hiện và phát triển cần ba yếu tố:</a:t>
            </a:r>
            <a:endParaRPr lang="en-US" dirty="0">
              <a:latin typeface="Times New Roman" panose="02020603050405020304" pitchFamily="18" charset="0"/>
              <a:ea typeface="Arial" panose="020B0604020202020204" pitchFamily="34" charset="0"/>
              <a:cs typeface="Times New Roman" panose="02020603050405020304" pitchFamily="18" charset="0"/>
            </a:endParaRPr>
          </a:p>
          <a:p>
            <a:pPr indent="457200" algn="just">
              <a:lnSpc>
                <a:spcPct val="150000"/>
              </a:lnSpc>
              <a:spcAft>
                <a:spcPts val="0"/>
              </a:spcAft>
            </a:pPr>
            <a:r>
              <a:rPr lang="en-US" dirty="0" smtClean="0">
                <a:latin typeface="Times New Roman" panose="02020603050405020304" pitchFamily="18" charset="0"/>
                <a:ea typeface="Arial" panose="020B0604020202020204" pitchFamily="34" charset="0"/>
                <a:cs typeface="Times New Roman" panose="02020603050405020304" pitchFamily="18" charset="0"/>
              </a:rPr>
              <a:t>- </a:t>
            </a:r>
            <a:r>
              <a:rPr lang="vi-VN" dirty="0" smtClean="0">
                <a:latin typeface="Times New Roman" panose="02020603050405020304" pitchFamily="18" charset="0"/>
                <a:ea typeface="Arial" panose="020B0604020202020204" pitchFamily="34" charset="0"/>
                <a:cs typeface="Times New Roman" panose="02020603050405020304" pitchFamily="18" charset="0"/>
              </a:rPr>
              <a:t>Chất </a:t>
            </a:r>
            <a:r>
              <a:rPr lang="vi-VN" dirty="0">
                <a:latin typeface="Times New Roman" panose="02020603050405020304" pitchFamily="18" charset="0"/>
                <a:ea typeface="Arial" panose="020B0604020202020204" pitchFamily="34" charset="0"/>
                <a:cs typeface="Times New Roman" panose="02020603050405020304" pitchFamily="18" charset="0"/>
              </a:rPr>
              <a:t>cháy</a:t>
            </a:r>
            <a:r>
              <a:rPr lang="en-US" dirty="0">
                <a:latin typeface="Times New Roman" panose="02020603050405020304" pitchFamily="18" charset="0"/>
                <a:ea typeface="Arial" panose="020B0604020202020204" pitchFamily="34" charset="0"/>
                <a:cs typeface="Times New Roman" panose="02020603050405020304" pitchFamily="18" charset="0"/>
              </a:rPr>
              <a:t>: than, </a:t>
            </a:r>
            <a:r>
              <a:rPr lang="en-US" dirty="0" err="1">
                <a:latin typeface="Times New Roman" panose="02020603050405020304" pitchFamily="18" charset="0"/>
                <a:ea typeface="Arial" panose="020B0604020202020204" pitchFamily="34" charset="0"/>
                <a:cs typeface="Times New Roman" panose="02020603050405020304" pitchFamily="18" charset="0"/>
              </a:rPr>
              <a:t>gỗ</a:t>
            </a:r>
            <a:r>
              <a:rPr lang="en-US" dirty="0">
                <a:latin typeface="Times New Roman" panose="02020603050405020304" pitchFamily="18" charset="0"/>
                <a:ea typeface="Arial" panose="020B0604020202020204" pitchFamily="34" charset="0"/>
                <a:cs typeface="Times New Roman" panose="02020603050405020304" pitchFamily="18" charset="0"/>
              </a:rPr>
              <a:t>, </a:t>
            </a:r>
            <a:r>
              <a:rPr lang="en-US" dirty="0" err="1">
                <a:latin typeface="Times New Roman" panose="02020603050405020304" pitchFamily="18" charset="0"/>
                <a:ea typeface="Arial" panose="020B0604020202020204" pitchFamily="34" charset="0"/>
                <a:cs typeface="Times New Roman" panose="02020603050405020304" pitchFamily="18" charset="0"/>
              </a:rPr>
              <a:t>xăng</a:t>
            </a:r>
            <a:r>
              <a:rPr lang="en-US" dirty="0">
                <a:latin typeface="Times New Roman" panose="02020603050405020304" pitchFamily="18" charset="0"/>
                <a:ea typeface="Arial" panose="020B0604020202020204" pitchFamily="34" charset="0"/>
                <a:cs typeface="Times New Roman" panose="02020603050405020304" pitchFamily="18" charset="0"/>
              </a:rPr>
              <a:t>…</a:t>
            </a:r>
            <a:endParaRPr lang="en-US" dirty="0">
              <a:latin typeface="Times New Roman" panose="02020603050405020304" pitchFamily="18" charset="0"/>
              <a:ea typeface="Arial" panose="020B0604020202020204" pitchFamily="34" charset="0"/>
              <a:cs typeface="Times New Roman" panose="02020603050405020304" pitchFamily="18" charset="0"/>
            </a:endParaRPr>
          </a:p>
          <a:p>
            <a:pPr indent="457200" algn="just">
              <a:lnSpc>
                <a:spcPct val="150000"/>
              </a:lnSpc>
              <a:spcAft>
                <a:spcPts val="0"/>
              </a:spcAft>
            </a:pPr>
            <a:endParaRPr lang="en-US" dirty="0" smtClean="0">
              <a:latin typeface="Times New Roman" panose="02020603050405020304" pitchFamily="18" charset="0"/>
              <a:ea typeface="Arial" panose="020B0604020202020204" pitchFamily="34" charset="0"/>
              <a:cs typeface="Times New Roman" panose="02020603050405020304" pitchFamily="18" charset="0"/>
            </a:endParaRPr>
          </a:p>
          <a:p>
            <a:pPr indent="457200" algn="just">
              <a:lnSpc>
                <a:spcPct val="150000"/>
              </a:lnSpc>
              <a:spcAft>
                <a:spcPts val="0"/>
              </a:spcAft>
            </a:pPr>
            <a:r>
              <a:rPr lang="en-US" dirty="0" smtClean="0">
                <a:latin typeface="Times New Roman" panose="02020603050405020304" pitchFamily="18" charset="0"/>
                <a:ea typeface="Arial" panose="020B0604020202020204" pitchFamily="34" charset="0"/>
                <a:cs typeface="Times New Roman" panose="02020603050405020304" pitchFamily="18" charset="0"/>
              </a:rPr>
              <a:t>- </a:t>
            </a:r>
            <a:r>
              <a:rPr lang="vi-VN" dirty="0" smtClean="0">
                <a:latin typeface="Times New Roman" panose="02020603050405020304" pitchFamily="18" charset="0"/>
                <a:ea typeface="Arial" panose="020B0604020202020204" pitchFamily="34" charset="0"/>
                <a:cs typeface="Times New Roman" panose="02020603050405020304" pitchFamily="18" charset="0"/>
              </a:rPr>
              <a:t>Chất </a:t>
            </a:r>
            <a:r>
              <a:rPr lang="vi-VN" dirty="0">
                <a:latin typeface="Times New Roman" panose="02020603050405020304" pitchFamily="18" charset="0"/>
                <a:ea typeface="Arial" panose="020B0604020202020204" pitchFamily="34" charset="0"/>
                <a:cs typeface="Times New Roman" panose="02020603050405020304" pitchFamily="18" charset="0"/>
              </a:rPr>
              <a:t>oxy hóa</a:t>
            </a:r>
            <a:r>
              <a:rPr lang="en-US" dirty="0">
                <a:latin typeface="Times New Roman" panose="02020603050405020304" pitchFamily="18" charset="0"/>
                <a:ea typeface="Arial" panose="020B0604020202020204" pitchFamily="34" charset="0"/>
                <a:cs typeface="Times New Roman" panose="02020603050405020304" pitchFamily="18" charset="0"/>
              </a:rPr>
              <a:t>: </a:t>
            </a:r>
            <a:r>
              <a:rPr lang="en-US" dirty="0" err="1">
                <a:latin typeface="Times New Roman" panose="02020603050405020304" pitchFamily="18" charset="0"/>
                <a:ea typeface="Arial" panose="020B0604020202020204" pitchFamily="34" charset="0"/>
                <a:cs typeface="Times New Roman" panose="02020603050405020304" pitchFamily="18" charset="0"/>
              </a:rPr>
              <a:t>chủ</a:t>
            </a:r>
            <a:r>
              <a:rPr lang="en-US" dirty="0">
                <a:latin typeface="Times New Roman" panose="02020603050405020304" pitchFamily="18" charset="0"/>
                <a:ea typeface="Arial" panose="020B0604020202020204" pitchFamily="34" charset="0"/>
                <a:cs typeface="Times New Roman" panose="02020603050405020304" pitchFamily="18" charset="0"/>
              </a:rPr>
              <a:t> </a:t>
            </a:r>
            <a:r>
              <a:rPr lang="en-US" dirty="0" err="1">
                <a:latin typeface="Times New Roman" panose="02020603050405020304" pitchFamily="18" charset="0"/>
                <a:ea typeface="Arial" panose="020B0604020202020204" pitchFamily="34" charset="0"/>
                <a:cs typeface="Times New Roman" panose="02020603050405020304" pitchFamily="18" charset="0"/>
              </a:rPr>
              <a:t>yếu</a:t>
            </a:r>
            <a:r>
              <a:rPr lang="en-US" dirty="0">
                <a:latin typeface="Times New Roman" panose="02020603050405020304" pitchFamily="18" charset="0"/>
                <a:ea typeface="Arial" panose="020B0604020202020204" pitchFamily="34" charset="0"/>
                <a:cs typeface="Times New Roman" panose="02020603050405020304" pitchFamily="18" charset="0"/>
              </a:rPr>
              <a:t> </a:t>
            </a:r>
            <a:r>
              <a:rPr lang="en-US" dirty="0" err="1">
                <a:latin typeface="Times New Roman" panose="02020603050405020304" pitchFamily="18" charset="0"/>
                <a:ea typeface="Arial" panose="020B0604020202020204" pitchFamily="34" charset="0"/>
                <a:cs typeface="Times New Roman" panose="02020603050405020304" pitchFamily="18" charset="0"/>
              </a:rPr>
              <a:t>là</a:t>
            </a:r>
            <a:r>
              <a:rPr lang="en-US" dirty="0">
                <a:latin typeface="Times New Roman" panose="02020603050405020304" pitchFamily="18" charset="0"/>
                <a:ea typeface="Arial" panose="020B0604020202020204" pitchFamily="34" charset="0"/>
                <a:cs typeface="Times New Roman" panose="02020603050405020304" pitchFamily="18" charset="0"/>
              </a:rPr>
              <a:t> oxy </a:t>
            </a:r>
            <a:r>
              <a:rPr lang="en-US" dirty="0" err="1">
                <a:latin typeface="Times New Roman" panose="02020603050405020304" pitchFamily="18" charset="0"/>
                <a:ea typeface="Arial" panose="020B0604020202020204" pitchFamily="34" charset="0"/>
                <a:cs typeface="Times New Roman" panose="02020603050405020304" pitchFamily="18" charset="0"/>
              </a:rPr>
              <a:t>hóa</a:t>
            </a:r>
            <a:r>
              <a:rPr lang="en-US" dirty="0">
                <a:latin typeface="Times New Roman" panose="02020603050405020304" pitchFamily="18" charset="0"/>
                <a:ea typeface="Arial" panose="020B0604020202020204" pitchFamily="34" charset="0"/>
                <a:cs typeface="Times New Roman" panose="02020603050405020304" pitchFamily="18" charset="0"/>
              </a:rPr>
              <a:t> </a:t>
            </a:r>
            <a:r>
              <a:rPr lang="en-US" dirty="0" err="1">
                <a:latin typeface="Times New Roman" panose="02020603050405020304" pitchFamily="18" charset="0"/>
                <a:ea typeface="Arial" panose="020B0604020202020204" pitchFamily="34" charset="0"/>
                <a:cs typeface="Times New Roman" panose="02020603050405020304" pitchFamily="18" charset="0"/>
              </a:rPr>
              <a:t>trong</a:t>
            </a:r>
            <a:r>
              <a:rPr lang="en-US" dirty="0">
                <a:latin typeface="Times New Roman" panose="02020603050405020304" pitchFamily="18" charset="0"/>
                <a:ea typeface="Arial" panose="020B0604020202020204" pitchFamily="34" charset="0"/>
                <a:cs typeface="Times New Roman" panose="02020603050405020304" pitchFamily="18" charset="0"/>
              </a:rPr>
              <a:t> </a:t>
            </a:r>
            <a:r>
              <a:rPr lang="en-US" dirty="0" err="1">
                <a:latin typeface="Times New Roman" panose="02020603050405020304" pitchFamily="18" charset="0"/>
                <a:ea typeface="Arial" panose="020B0604020202020204" pitchFamily="34" charset="0"/>
                <a:cs typeface="Times New Roman" panose="02020603050405020304" pitchFamily="18" charset="0"/>
              </a:rPr>
              <a:t>không</a:t>
            </a:r>
            <a:r>
              <a:rPr lang="en-US" dirty="0">
                <a:latin typeface="Times New Roman" panose="02020603050405020304" pitchFamily="18" charset="0"/>
                <a:ea typeface="Arial" panose="020B0604020202020204" pitchFamily="34" charset="0"/>
                <a:cs typeface="Times New Roman" panose="02020603050405020304" pitchFamily="18" charset="0"/>
              </a:rPr>
              <a:t> </a:t>
            </a:r>
            <a:r>
              <a:rPr lang="en-US" dirty="0" err="1">
                <a:latin typeface="Times New Roman" panose="02020603050405020304" pitchFamily="18" charset="0"/>
                <a:ea typeface="Arial" panose="020B0604020202020204" pitchFamily="34" charset="0"/>
                <a:cs typeface="Times New Roman" panose="02020603050405020304" pitchFamily="18" charset="0"/>
              </a:rPr>
              <a:t>khí</a:t>
            </a:r>
            <a:endParaRPr lang="en-US" dirty="0">
              <a:latin typeface="Times New Roman" panose="02020603050405020304" pitchFamily="18" charset="0"/>
              <a:ea typeface="Arial" panose="020B0604020202020204" pitchFamily="34" charset="0"/>
              <a:cs typeface="Times New Roman" panose="02020603050405020304" pitchFamily="18" charset="0"/>
            </a:endParaRPr>
          </a:p>
          <a:p>
            <a:pPr indent="457200" algn="just">
              <a:lnSpc>
                <a:spcPct val="150000"/>
              </a:lnSpc>
              <a:spcAft>
                <a:spcPts val="0"/>
              </a:spcAft>
            </a:pPr>
            <a:endParaRPr lang="en-US" dirty="0" smtClean="0">
              <a:latin typeface="Times New Roman" panose="02020603050405020304" pitchFamily="18" charset="0"/>
              <a:ea typeface="Arial" panose="020B0604020202020204" pitchFamily="34" charset="0"/>
              <a:cs typeface="Times New Roman" panose="02020603050405020304" pitchFamily="18" charset="0"/>
            </a:endParaRPr>
          </a:p>
          <a:p>
            <a:pPr indent="457200" algn="just">
              <a:lnSpc>
                <a:spcPct val="150000"/>
              </a:lnSpc>
              <a:spcAft>
                <a:spcPts val="0"/>
              </a:spcAft>
            </a:pPr>
            <a:r>
              <a:rPr lang="en-US" dirty="0" smtClean="0">
                <a:latin typeface="Times New Roman" panose="02020603050405020304" pitchFamily="18" charset="0"/>
                <a:ea typeface="Arial" panose="020B0604020202020204" pitchFamily="34" charset="0"/>
                <a:cs typeface="Times New Roman" panose="02020603050405020304" pitchFamily="18" charset="0"/>
              </a:rPr>
              <a:t>- </a:t>
            </a:r>
            <a:r>
              <a:rPr lang="vi-VN" dirty="0" smtClean="0">
                <a:latin typeface="Times New Roman" panose="02020603050405020304" pitchFamily="18" charset="0"/>
                <a:ea typeface="Arial" panose="020B0604020202020204" pitchFamily="34" charset="0"/>
                <a:cs typeface="Times New Roman" panose="02020603050405020304" pitchFamily="18" charset="0"/>
              </a:rPr>
              <a:t>Nguồn </a:t>
            </a:r>
            <a:r>
              <a:rPr lang="vi-VN" dirty="0">
                <a:latin typeface="Times New Roman" panose="02020603050405020304" pitchFamily="18" charset="0"/>
                <a:ea typeface="Arial" panose="020B0604020202020204" pitchFamily="34" charset="0"/>
                <a:cs typeface="Times New Roman" panose="02020603050405020304" pitchFamily="18" charset="0"/>
              </a:rPr>
              <a:t>nhiệt gây cháy</a:t>
            </a:r>
            <a:r>
              <a:rPr lang="en-US" dirty="0">
                <a:latin typeface="Times New Roman" panose="02020603050405020304" pitchFamily="18" charset="0"/>
                <a:ea typeface="Arial" panose="020B0604020202020204" pitchFamily="34" charset="0"/>
                <a:cs typeface="Times New Roman" panose="02020603050405020304" pitchFamily="18" charset="0"/>
              </a:rPr>
              <a:t>: </a:t>
            </a:r>
            <a:r>
              <a:rPr lang="en-US" dirty="0" err="1">
                <a:latin typeface="Times New Roman" panose="02020603050405020304" pitchFamily="18" charset="0"/>
                <a:ea typeface="Arial" panose="020B0604020202020204" pitchFamily="34" charset="0"/>
                <a:cs typeface="Times New Roman" panose="02020603050405020304" pitchFamily="18" charset="0"/>
              </a:rPr>
              <a:t>ngọn</a:t>
            </a:r>
            <a:r>
              <a:rPr lang="en-US" dirty="0">
                <a:latin typeface="Times New Roman" panose="02020603050405020304" pitchFamily="18" charset="0"/>
                <a:ea typeface="Arial" panose="020B0604020202020204" pitchFamily="34" charset="0"/>
                <a:cs typeface="Times New Roman" panose="02020603050405020304" pitchFamily="18" charset="0"/>
              </a:rPr>
              <a:t> </a:t>
            </a:r>
            <a:r>
              <a:rPr lang="en-US" dirty="0" err="1">
                <a:latin typeface="Times New Roman" panose="02020603050405020304" pitchFamily="18" charset="0"/>
                <a:ea typeface="Arial" panose="020B0604020202020204" pitchFamily="34" charset="0"/>
                <a:cs typeface="Times New Roman" panose="02020603050405020304" pitchFamily="18" charset="0"/>
              </a:rPr>
              <a:t>lửa</a:t>
            </a:r>
            <a:r>
              <a:rPr lang="en-US" dirty="0">
                <a:latin typeface="Times New Roman" panose="02020603050405020304" pitchFamily="18" charset="0"/>
                <a:ea typeface="Arial" panose="020B0604020202020204" pitchFamily="34" charset="0"/>
                <a:cs typeface="Times New Roman" panose="02020603050405020304" pitchFamily="18" charset="0"/>
              </a:rPr>
              <a:t> </a:t>
            </a:r>
            <a:r>
              <a:rPr lang="en-US" dirty="0" err="1">
                <a:latin typeface="Times New Roman" panose="02020603050405020304" pitchFamily="18" charset="0"/>
                <a:ea typeface="Arial" panose="020B0604020202020204" pitchFamily="34" charset="0"/>
                <a:cs typeface="Times New Roman" panose="02020603050405020304" pitchFamily="18" charset="0"/>
              </a:rPr>
              <a:t>trần</a:t>
            </a:r>
            <a:r>
              <a:rPr lang="en-US" dirty="0">
                <a:latin typeface="Times New Roman" panose="02020603050405020304" pitchFamily="18" charset="0"/>
                <a:ea typeface="Arial" panose="020B0604020202020204" pitchFamily="34" charset="0"/>
                <a:cs typeface="Times New Roman" panose="02020603050405020304" pitchFamily="18" charset="0"/>
              </a:rPr>
              <a:t>, </a:t>
            </a:r>
            <a:r>
              <a:rPr lang="en-US" dirty="0" err="1">
                <a:latin typeface="Times New Roman" panose="02020603050405020304" pitchFamily="18" charset="0"/>
                <a:ea typeface="Arial" panose="020B0604020202020204" pitchFamily="34" charset="0"/>
                <a:cs typeface="Times New Roman" panose="02020603050405020304" pitchFamily="18" charset="0"/>
              </a:rPr>
              <a:t>tia</a:t>
            </a:r>
            <a:r>
              <a:rPr lang="en-US" dirty="0">
                <a:latin typeface="Times New Roman" panose="02020603050405020304" pitchFamily="18" charset="0"/>
                <a:ea typeface="Arial" panose="020B0604020202020204" pitchFamily="34" charset="0"/>
                <a:cs typeface="Times New Roman" panose="02020603050405020304" pitchFamily="18" charset="0"/>
              </a:rPr>
              <a:t> </a:t>
            </a:r>
            <a:r>
              <a:rPr lang="en-US" dirty="0" err="1">
                <a:latin typeface="Times New Roman" panose="02020603050405020304" pitchFamily="18" charset="0"/>
                <a:ea typeface="Arial" panose="020B0604020202020204" pitchFamily="34" charset="0"/>
                <a:cs typeface="Times New Roman" panose="02020603050405020304" pitchFamily="18" charset="0"/>
              </a:rPr>
              <a:t>lửa</a:t>
            </a:r>
            <a:r>
              <a:rPr lang="en-US" dirty="0">
                <a:latin typeface="Times New Roman" panose="02020603050405020304" pitchFamily="18" charset="0"/>
                <a:ea typeface="Arial" panose="020B0604020202020204" pitchFamily="34" charset="0"/>
                <a:cs typeface="Times New Roman" panose="02020603050405020304" pitchFamily="18" charset="0"/>
              </a:rPr>
              <a:t> </a:t>
            </a:r>
            <a:r>
              <a:rPr lang="en-US" dirty="0" err="1">
                <a:latin typeface="Times New Roman" panose="02020603050405020304" pitchFamily="18" charset="0"/>
                <a:ea typeface="Arial" panose="020B0604020202020204" pitchFamily="34" charset="0"/>
                <a:cs typeface="Times New Roman" panose="02020603050405020304" pitchFamily="18" charset="0"/>
              </a:rPr>
              <a:t>điện</a:t>
            </a:r>
            <a:r>
              <a:rPr lang="en-US" dirty="0">
                <a:latin typeface="Times New Roman" panose="02020603050405020304" pitchFamily="18" charset="0"/>
                <a:ea typeface="Arial" panose="020B0604020202020204" pitchFamily="34" charset="0"/>
                <a:cs typeface="Times New Roman" panose="02020603050405020304" pitchFamily="18" charset="0"/>
              </a:rPr>
              <a:t>…</a:t>
            </a:r>
            <a:endParaRPr lang="en-US" dirty="0">
              <a:effectLst/>
              <a:latin typeface="Times New Roman" panose="02020603050405020304" pitchFamily="18" charset="0"/>
              <a:ea typeface="Arial" panose="020B0604020202020204" pitchFamily="34"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1000"/>
                                        <p:tgtEl>
                                          <p:spTgt spid="57"/>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wipe(left)">
                                      <p:cBhvr>
                                        <p:cTn id="15" dur="1000"/>
                                        <p:tgtEl>
                                          <p:spTgt spid="48"/>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2">
                                            <p:txEl>
                                              <p:pRg st="1" end="1"/>
                                            </p:txEl>
                                          </p:spTgt>
                                        </p:tgtEl>
                                        <p:attrNameLst>
                                          <p:attrName>style.visibility</p:attrName>
                                        </p:attrNameLst>
                                      </p:cBhvr>
                                      <p:to>
                                        <p:strVal val="visible"/>
                                      </p:to>
                                    </p:set>
                                    <p:animEffect transition="in" filter="wipe(down)">
                                      <p:cBhvr>
                                        <p:cTn id="24" dur="500"/>
                                        <p:tgtEl>
                                          <p:spTgt spid="2">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2">
                                            <p:txEl>
                                              <p:pRg st="3" end="3"/>
                                            </p:txEl>
                                          </p:spTgt>
                                        </p:tgtEl>
                                        <p:attrNameLst>
                                          <p:attrName>style.visibility</p:attrName>
                                        </p:attrNameLst>
                                      </p:cBhvr>
                                      <p:to>
                                        <p:strVal val="visible"/>
                                      </p:to>
                                    </p:set>
                                    <p:animEffect transition="in" filter="fade">
                                      <p:cBhvr>
                                        <p:cTn id="29" dur="500"/>
                                        <p:tgtEl>
                                          <p:spTgt spid="2">
                                            <p:txEl>
                                              <p:pRg st="3" end="3"/>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6" presetClass="entr" presetSubtype="0" fill="hold" nodeType="clickEffect">
                                  <p:stCondLst>
                                    <p:cond delay="0"/>
                                  </p:stCondLst>
                                  <p:childTnLst>
                                    <p:set>
                                      <p:cBhvr>
                                        <p:cTn id="33" dur="1" fill="hold">
                                          <p:stCondLst>
                                            <p:cond delay="0"/>
                                          </p:stCondLst>
                                        </p:cTn>
                                        <p:tgtEl>
                                          <p:spTgt spid="2">
                                            <p:txEl>
                                              <p:pRg st="5" end="5"/>
                                            </p:txEl>
                                          </p:spTgt>
                                        </p:tgtEl>
                                        <p:attrNameLst>
                                          <p:attrName>style.visibility</p:attrName>
                                        </p:attrNameLst>
                                      </p:cBhvr>
                                      <p:to>
                                        <p:strVal val="visible"/>
                                      </p:to>
                                    </p:set>
                                    <p:animEffect transition="in" filter="wipe(down)">
                                      <p:cBhvr>
                                        <p:cTn id="34" dur="580">
                                          <p:stCondLst>
                                            <p:cond delay="0"/>
                                          </p:stCondLst>
                                        </p:cTn>
                                        <p:tgtEl>
                                          <p:spTgt spid="2">
                                            <p:txEl>
                                              <p:pRg st="5" end="5"/>
                                            </p:txEl>
                                          </p:spTgt>
                                        </p:tgtEl>
                                      </p:cBhvr>
                                    </p:animEffect>
                                    <p:anim calcmode="lin" valueType="num">
                                      <p:cBhvr>
                                        <p:cTn id="35" dur="1822" tmFilter="0,0; 0.14,0.36; 0.43,0.73; 0.71,0.91; 1.0,1.0">
                                          <p:stCondLst>
                                            <p:cond delay="0"/>
                                          </p:stCondLst>
                                        </p:cTn>
                                        <p:tgtEl>
                                          <p:spTgt spid="2">
                                            <p:txEl>
                                              <p:pRg st="5" end="5"/>
                                            </p:txEl>
                                          </p:spTgt>
                                        </p:tgtEl>
                                        <p:attrNameLst>
                                          <p:attrName>ppt_x</p:attrName>
                                        </p:attrNameLst>
                                      </p:cBhvr>
                                      <p:tavLst>
                                        <p:tav tm="0">
                                          <p:val>
                                            <p:strVal val="#ppt_x-0.25"/>
                                          </p:val>
                                        </p:tav>
                                        <p:tav tm="100000">
                                          <p:val>
                                            <p:strVal val="#ppt_x"/>
                                          </p:val>
                                        </p:tav>
                                      </p:tavLst>
                                    </p:anim>
                                    <p:anim calcmode="lin" valueType="num">
                                      <p:cBhvr>
                                        <p:cTn id="36" dur="664" tmFilter="0.0,0.0; 0.25,0.07; 0.50,0.2; 0.75,0.467; 1.0,1.0">
                                          <p:stCondLst>
                                            <p:cond delay="0"/>
                                          </p:stCondLst>
                                        </p:cTn>
                                        <p:tgtEl>
                                          <p:spTgt spid="2">
                                            <p:txEl>
                                              <p:pRg st="5" end="5"/>
                                            </p:txEl>
                                          </p:spTgt>
                                        </p:tgtEl>
                                        <p:attrNameLst>
                                          <p:attrName>ppt_y</p:attrName>
                                        </p:attrNameLst>
                                      </p:cBhvr>
                                      <p:tavLst>
                                        <p:tav tm="0" fmla="#ppt_y-sin(pi*$)/3">
                                          <p:val>
                                            <p:fltVal val="0.5"/>
                                          </p:val>
                                        </p:tav>
                                        <p:tav tm="100000">
                                          <p:val>
                                            <p:fltVal val="1"/>
                                          </p:val>
                                        </p:tav>
                                      </p:tavLst>
                                    </p:anim>
                                    <p:anim calcmode="lin" valueType="num">
                                      <p:cBhvr>
                                        <p:cTn id="37" dur="664" tmFilter="0, 0; 0.125,0.2665; 0.25,0.4; 0.375,0.465; 0.5,0.5;  0.625,0.535; 0.75,0.6; 0.875,0.7335; 1,1">
                                          <p:stCondLst>
                                            <p:cond delay="664"/>
                                          </p:stCondLst>
                                        </p:cTn>
                                        <p:tgtEl>
                                          <p:spTgt spid="2">
                                            <p:txEl>
                                              <p:pRg st="5" end="5"/>
                                            </p:txEl>
                                          </p:spTgt>
                                        </p:tgtEl>
                                        <p:attrNameLst>
                                          <p:attrName>ppt_y</p:attrName>
                                        </p:attrNameLst>
                                      </p:cBhvr>
                                      <p:tavLst>
                                        <p:tav tm="0" fmla="#ppt_y-sin(pi*$)/9">
                                          <p:val>
                                            <p:fltVal val="0"/>
                                          </p:val>
                                        </p:tav>
                                        <p:tav tm="100000">
                                          <p:val>
                                            <p:fltVal val="1"/>
                                          </p:val>
                                        </p:tav>
                                      </p:tavLst>
                                    </p:anim>
                                    <p:anim calcmode="lin" valueType="num">
                                      <p:cBhvr>
                                        <p:cTn id="38" dur="332" tmFilter="0, 0; 0.125,0.2665; 0.25,0.4; 0.375,0.465; 0.5,0.5;  0.625,0.535; 0.75,0.6; 0.875,0.7335; 1,1">
                                          <p:stCondLst>
                                            <p:cond delay="1324"/>
                                          </p:stCondLst>
                                        </p:cTn>
                                        <p:tgtEl>
                                          <p:spTgt spid="2">
                                            <p:txEl>
                                              <p:pRg st="5" end="5"/>
                                            </p:txEl>
                                          </p:spTgt>
                                        </p:tgtEl>
                                        <p:attrNameLst>
                                          <p:attrName>ppt_y</p:attrName>
                                        </p:attrNameLst>
                                      </p:cBhvr>
                                      <p:tavLst>
                                        <p:tav tm="0" fmla="#ppt_y-sin(pi*$)/27">
                                          <p:val>
                                            <p:fltVal val="0"/>
                                          </p:val>
                                        </p:tav>
                                        <p:tav tm="100000">
                                          <p:val>
                                            <p:fltVal val="1"/>
                                          </p:val>
                                        </p:tav>
                                      </p:tavLst>
                                    </p:anim>
                                    <p:anim calcmode="lin" valueType="num">
                                      <p:cBhvr>
                                        <p:cTn id="39" dur="164" tmFilter="0, 0; 0.125,0.2665; 0.25,0.4; 0.375,0.465; 0.5,0.5;  0.625,0.535; 0.75,0.6; 0.875,0.7335; 1,1">
                                          <p:stCondLst>
                                            <p:cond delay="1656"/>
                                          </p:stCondLst>
                                        </p:cTn>
                                        <p:tgtEl>
                                          <p:spTgt spid="2">
                                            <p:txEl>
                                              <p:pRg st="5" end="5"/>
                                            </p:txEl>
                                          </p:spTgt>
                                        </p:tgtEl>
                                        <p:attrNameLst>
                                          <p:attrName>ppt_y</p:attrName>
                                        </p:attrNameLst>
                                      </p:cBhvr>
                                      <p:tavLst>
                                        <p:tav tm="0" fmla="#ppt_y-sin(pi*$)/81">
                                          <p:val>
                                            <p:fltVal val="0"/>
                                          </p:val>
                                        </p:tav>
                                        <p:tav tm="100000">
                                          <p:val>
                                            <p:fltVal val="1"/>
                                          </p:val>
                                        </p:tav>
                                      </p:tavLst>
                                    </p:anim>
                                    <p:animScale>
                                      <p:cBhvr>
                                        <p:cTn id="40" dur="26">
                                          <p:stCondLst>
                                            <p:cond delay="650"/>
                                          </p:stCondLst>
                                        </p:cTn>
                                        <p:tgtEl>
                                          <p:spTgt spid="2">
                                            <p:txEl>
                                              <p:pRg st="5" end="5"/>
                                            </p:txEl>
                                          </p:spTgt>
                                        </p:tgtEl>
                                      </p:cBhvr>
                                      <p:to x="100000" y="60000"/>
                                    </p:animScale>
                                    <p:animScale>
                                      <p:cBhvr>
                                        <p:cTn id="41" dur="166" decel="50000">
                                          <p:stCondLst>
                                            <p:cond delay="676"/>
                                          </p:stCondLst>
                                        </p:cTn>
                                        <p:tgtEl>
                                          <p:spTgt spid="2">
                                            <p:txEl>
                                              <p:pRg st="5" end="5"/>
                                            </p:txEl>
                                          </p:spTgt>
                                        </p:tgtEl>
                                      </p:cBhvr>
                                      <p:to x="100000" y="100000"/>
                                    </p:animScale>
                                    <p:animScale>
                                      <p:cBhvr>
                                        <p:cTn id="42" dur="26">
                                          <p:stCondLst>
                                            <p:cond delay="1312"/>
                                          </p:stCondLst>
                                        </p:cTn>
                                        <p:tgtEl>
                                          <p:spTgt spid="2">
                                            <p:txEl>
                                              <p:pRg st="5" end="5"/>
                                            </p:txEl>
                                          </p:spTgt>
                                        </p:tgtEl>
                                      </p:cBhvr>
                                      <p:to x="100000" y="80000"/>
                                    </p:animScale>
                                    <p:animScale>
                                      <p:cBhvr>
                                        <p:cTn id="43" dur="166" decel="50000">
                                          <p:stCondLst>
                                            <p:cond delay="1338"/>
                                          </p:stCondLst>
                                        </p:cTn>
                                        <p:tgtEl>
                                          <p:spTgt spid="2">
                                            <p:txEl>
                                              <p:pRg st="5" end="5"/>
                                            </p:txEl>
                                          </p:spTgt>
                                        </p:tgtEl>
                                      </p:cBhvr>
                                      <p:to x="100000" y="100000"/>
                                    </p:animScale>
                                    <p:animScale>
                                      <p:cBhvr>
                                        <p:cTn id="44" dur="26">
                                          <p:stCondLst>
                                            <p:cond delay="1642"/>
                                          </p:stCondLst>
                                        </p:cTn>
                                        <p:tgtEl>
                                          <p:spTgt spid="2">
                                            <p:txEl>
                                              <p:pRg st="5" end="5"/>
                                            </p:txEl>
                                          </p:spTgt>
                                        </p:tgtEl>
                                      </p:cBhvr>
                                      <p:to x="100000" y="90000"/>
                                    </p:animScale>
                                    <p:animScale>
                                      <p:cBhvr>
                                        <p:cTn id="45" dur="166" decel="50000">
                                          <p:stCondLst>
                                            <p:cond delay="1668"/>
                                          </p:stCondLst>
                                        </p:cTn>
                                        <p:tgtEl>
                                          <p:spTgt spid="2">
                                            <p:txEl>
                                              <p:pRg st="5" end="5"/>
                                            </p:txEl>
                                          </p:spTgt>
                                        </p:tgtEl>
                                      </p:cBhvr>
                                      <p:to x="100000" y="100000"/>
                                    </p:animScale>
                                    <p:animScale>
                                      <p:cBhvr>
                                        <p:cTn id="46" dur="26">
                                          <p:stCondLst>
                                            <p:cond delay="1808"/>
                                          </p:stCondLst>
                                        </p:cTn>
                                        <p:tgtEl>
                                          <p:spTgt spid="2">
                                            <p:txEl>
                                              <p:pRg st="5" end="5"/>
                                            </p:txEl>
                                          </p:spTgt>
                                        </p:tgtEl>
                                      </p:cBhvr>
                                      <p:to x="100000" y="95000"/>
                                    </p:animScale>
                                    <p:animScale>
                                      <p:cBhvr>
                                        <p:cTn id="47" dur="166" decel="50000">
                                          <p:stCondLst>
                                            <p:cond delay="1834"/>
                                          </p:stCondLst>
                                        </p:cTn>
                                        <p:tgtEl>
                                          <p:spTgt spid="2">
                                            <p:txEl>
                                              <p:pRg st="5" end="5"/>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p>
        </p:txBody>
      </p:sp>
      <p:sp>
        <p:nvSpPr>
          <p:cNvPr id="31747" name="Rounded Rectangle 7"/>
          <p:cNvSpPr>
            <a:spLocks noChangeArrowheads="1"/>
          </p:cNvSpPr>
          <p:nvPr/>
        </p:nvSpPr>
        <p:spPr bwMode="auto">
          <a:xfrm>
            <a:off x="-28575" y="0"/>
            <a:ext cx="9172575" cy="1371600"/>
          </a:xfrm>
          <a:prstGeom prst="roundRect">
            <a:avLst>
              <a:gd name="adj" fmla="val 16667"/>
            </a:avLst>
          </a:prstGeom>
          <a:solidFill>
            <a:srgbClr val="002060"/>
          </a:solidFill>
          <a:ln w="25400" algn="ctr">
            <a:solidFill>
              <a:srgbClr val="479FCC"/>
            </a:solidFill>
            <a:round/>
          </a:ln>
        </p:spPr>
        <p:txBody>
          <a:bodyPr anchor="ct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pPr algn="ctr" eaLnBrk="1" hangingPunct="1">
              <a:buFont typeface="Wingdings" panose="05000000000000000000" pitchFamily="2" charset="2"/>
              <a:buNone/>
            </a:pPr>
            <a:r>
              <a:rPr lang="en-US" altLang="en-US" sz="2900" b="1">
                <a:solidFill>
                  <a:srgbClr val="FFC000"/>
                </a:solidFill>
                <a:latin typeface="Times New Roman" panose="02020603050405020304" pitchFamily="18" charset="0"/>
                <a:cs typeface="Times New Roman" panose="02020603050405020304" pitchFamily="18" charset="0"/>
                <a:sym typeface="+mn-ea"/>
              </a:rPr>
              <a:t>CHƯƠNG 6 </a:t>
            </a:r>
            <a:endParaRPr lang="en-US" altLang="en-US" sz="2900" b="1">
              <a:solidFill>
                <a:srgbClr val="FFC000"/>
              </a:solidFill>
              <a:latin typeface="Times New Roman" panose="02020603050405020304" pitchFamily="18" charset="0"/>
              <a:cs typeface="Times New Roman" panose="02020603050405020304" pitchFamily="18" charset="0"/>
            </a:endParaRPr>
          </a:p>
          <a:p>
            <a:pPr algn="ctr" eaLnBrk="1" hangingPunct="1"/>
            <a:r>
              <a:rPr lang="en-US" altLang="en-US" sz="2900" b="1">
                <a:solidFill>
                  <a:srgbClr val="FFC000"/>
                </a:solidFill>
                <a:latin typeface="Times New Roman" panose="02020603050405020304" pitchFamily="18" charset="0"/>
                <a:cs typeface="Times New Roman" panose="02020603050405020304" pitchFamily="18" charset="0"/>
                <a:sym typeface="+mn-ea"/>
              </a:rPr>
              <a:t>PHÒNG CHỐNG CHÁY NỔ TRONG CÔNG NGHIỆP</a:t>
            </a:r>
            <a:endParaRPr lang="en-US" altLang="en-US" sz="2900" b="1">
              <a:solidFill>
                <a:srgbClr val="FFC000"/>
              </a:solidFill>
              <a:latin typeface="Times New Roman" panose="02020603050405020304" pitchFamily="18" charset="0"/>
              <a:cs typeface="Times New Roman" panose="02020603050405020304" pitchFamily="18" charset="0"/>
            </a:endParaRPr>
          </a:p>
        </p:txBody>
      </p:sp>
      <p:grpSp>
        <p:nvGrpSpPr>
          <p:cNvPr id="31748" name="Group 8"/>
          <p:cNvGrpSpPr/>
          <p:nvPr/>
        </p:nvGrpSpPr>
        <p:grpSpPr bwMode="auto">
          <a:xfrm>
            <a:off x="7938" y="1697038"/>
            <a:ext cx="762000" cy="665162"/>
            <a:chOff x="130" y="2077"/>
            <a:chExt cx="480" cy="419"/>
          </a:xfrm>
        </p:grpSpPr>
        <p:grpSp>
          <p:nvGrpSpPr>
            <p:cNvPr id="31753" name="Group 9"/>
            <p:cNvGrpSpPr/>
            <p:nvPr/>
          </p:nvGrpSpPr>
          <p:grpSpPr bwMode="auto">
            <a:xfrm>
              <a:off x="130" y="2077"/>
              <a:ext cx="480" cy="419"/>
              <a:chOff x="1110" y="2656"/>
              <a:chExt cx="1549" cy="1351"/>
            </a:xfrm>
          </p:grpSpPr>
          <p:sp>
            <p:nvSpPr>
              <p:cNvPr id="13" name="AutoShape 10"/>
              <p:cNvSpPr>
                <a:spLocks noChangeArrowheads="1"/>
              </p:cNvSpPr>
              <p:nvPr/>
            </p:nvSpPr>
            <p:spPr bwMode="gray">
              <a:xfrm>
                <a:off x="1123" y="2679"/>
                <a:ext cx="1536" cy="1328"/>
              </a:xfrm>
              <a:prstGeom prst="hexagon">
                <a:avLst>
                  <a:gd name="adj" fmla="val 28916"/>
                  <a:gd name="vf" fmla="val 115470"/>
                </a:avLst>
              </a:prstGeom>
              <a:solidFill>
                <a:srgbClr val="808080"/>
              </a:solidFill>
              <a:ln w="9525">
                <a:no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4" name="AutoShape 11"/>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5" name="AutoShape 12"/>
              <p:cNvSpPr>
                <a:spLocks noChangeArrowheads="1"/>
              </p:cNvSpPr>
              <p:nvPr/>
            </p:nvSpPr>
            <p:spPr bwMode="gray">
              <a:xfrm>
                <a:off x="1200" y="2737"/>
                <a:ext cx="1349" cy="1167"/>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sp>
          <p:nvSpPr>
            <p:cNvPr id="12" name="Text Box 13"/>
            <p:cNvSpPr txBox="1">
              <a:spLocks noChangeArrowheads="1"/>
            </p:cNvSpPr>
            <p:nvPr/>
          </p:nvSpPr>
          <p:spPr bwMode="gray">
            <a:xfrm>
              <a:off x="172" y="2113"/>
              <a:ext cx="400" cy="330"/>
            </a:xfrm>
            <a:prstGeom prst="rect">
              <a:avLst/>
            </a:prstGeom>
            <a:noFill/>
            <a:ln w="9525" algn="ctr">
              <a:noFill/>
              <a:miter lim="800000"/>
            </a:ln>
            <a:effectLst/>
          </p:spPr>
          <p:txBody>
            <a:bodyPr wrap="none">
              <a:spAutoFit/>
            </a:bodyPr>
            <a:lstStyle/>
            <a:p>
              <a:pPr algn="ctr">
                <a:spcBef>
                  <a:spcPct val="20000"/>
                </a:spcBef>
                <a:buClr>
                  <a:srgbClr val="3399FF"/>
                </a:buClr>
                <a:buFont typeface="Wingdings" panose="05000000000000000000" pitchFamily="2" charset="2"/>
                <a:buNone/>
                <a:defRPr/>
              </a:pPr>
              <a:r>
                <a:rPr lang="en-US" b="1" dirty="0" smtClean="0">
                  <a:solidFill>
                    <a:srgbClr val="FFFF00"/>
                  </a:solidFill>
                  <a:effectLst>
                    <a:outerShdw blurRad="38100" dist="38100" dir="2700000" algn="tl">
                      <a:srgbClr val="000000">
                        <a:alpha val="43137"/>
                      </a:srgbClr>
                    </a:outerShdw>
                  </a:effectLst>
                  <a:latin typeface="VNI-Times" pitchFamily="2" charset="0"/>
                </a:rPr>
                <a:t>2.3</a:t>
              </a:r>
              <a:endParaRPr lang="en-US" b="1" dirty="0">
                <a:solidFill>
                  <a:srgbClr val="FFFF00"/>
                </a:solidFill>
                <a:effectLst>
                  <a:outerShdw blurRad="38100" dist="38100" dir="2700000" algn="tl">
                    <a:srgbClr val="000000">
                      <a:alpha val="43137"/>
                    </a:srgbClr>
                  </a:outerShdw>
                </a:effectLst>
                <a:latin typeface="VNI-Times" pitchFamily="2" charset="0"/>
              </a:endParaRPr>
            </a:p>
          </p:txBody>
        </p:sp>
      </p:grpSp>
      <p:sp>
        <p:nvSpPr>
          <p:cNvPr id="48" name="AutoShape 37"/>
          <p:cNvSpPr>
            <a:spLocks noChangeArrowheads="1"/>
          </p:cNvSpPr>
          <p:nvPr/>
        </p:nvSpPr>
        <p:spPr bwMode="auto">
          <a:xfrm>
            <a:off x="792163" y="1689100"/>
            <a:ext cx="4770437" cy="625475"/>
          </a:xfrm>
          <a:prstGeom prst="roundRect">
            <a:avLst>
              <a:gd name="adj" fmla="val 16667"/>
            </a:avLst>
          </a:prstGeom>
          <a:solidFill>
            <a:schemeClr val="accent5">
              <a:lumMod val="40000"/>
              <a:lumOff val="60000"/>
            </a:schemeClr>
          </a:solidFill>
          <a:ln w="9525">
            <a:noFill/>
            <a:round/>
          </a:ln>
          <a:effec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algn="l" eaLnBrk="1" hangingPunct="1">
              <a:buClr>
                <a:srgbClr val="000000"/>
              </a:buClr>
              <a:buSzPct val="75000"/>
              <a:buFont typeface="Arial" panose="020B0604020202020204" pitchFamily="34" charset="0"/>
              <a:buNone/>
              <a:defRPr/>
            </a:pP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Các</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nguyên</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nhân</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gây</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cháy</a:t>
            </a:r>
            <a:endPar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57" name="Line 7"/>
          <p:cNvSpPr>
            <a:spLocks noChangeShapeType="1"/>
          </p:cNvSpPr>
          <p:nvPr/>
        </p:nvSpPr>
        <p:spPr bwMode="auto">
          <a:xfrm flipV="1">
            <a:off x="617538" y="2292350"/>
            <a:ext cx="8518525" cy="3175"/>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2" name="Rectangle 1"/>
          <p:cNvSpPr/>
          <p:nvPr/>
        </p:nvSpPr>
        <p:spPr>
          <a:xfrm>
            <a:off x="52212" y="2514600"/>
            <a:ext cx="8916987" cy="7201972"/>
          </a:xfrm>
          <a:prstGeom prst="rect">
            <a:avLst/>
          </a:prstGeom>
        </p:spPr>
        <p:txBody>
          <a:bodyPr wrap="square">
            <a:spAutoFit/>
          </a:bodyPr>
          <a:lstStyle/>
          <a:p>
            <a:pPr indent="457200" algn="just">
              <a:lnSpc>
                <a:spcPct val="150000"/>
              </a:lnSpc>
              <a:spcAft>
                <a:spcPts val="0"/>
              </a:spcAft>
            </a:pPr>
            <a:r>
              <a:rPr lang="en-US" dirty="0" smtClean="0">
                <a:latin typeface="Times New Roman" panose="02020603050405020304" pitchFamily="18" charset="0"/>
                <a:ea typeface="SimSun" panose="02010600030101010101" pitchFamily="2" charset="-122"/>
                <a:cs typeface="Times New Roman" panose="02020603050405020304" pitchFamily="18" charset="0"/>
              </a:rPr>
              <a:t>-</a:t>
            </a:r>
            <a:r>
              <a:rPr lang="vi-VN" dirty="0" smtClean="0">
                <a:latin typeface="Times New Roman" panose="02020603050405020304" pitchFamily="18" charset="0"/>
                <a:ea typeface="SimSun" panose="02010600030101010101" pitchFamily="2" charset="-122"/>
                <a:cs typeface="Times New Roman" panose="02020603050405020304" pitchFamily="18" charset="0"/>
              </a:rPr>
              <a:t>Cháy </a:t>
            </a:r>
            <a:r>
              <a:rPr lang="vi-VN" dirty="0">
                <a:latin typeface="Times New Roman" panose="02020603050405020304" pitchFamily="18" charset="0"/>
                <a:ea typeface="SimSun" panose="02010600030101010101" pitchFamily="2" charset="-122"/>
                <a:cs typeface="Times New Roman" panose="02020603050405020304" pitchFamily="18" charset="0"/>
              </a:rPr>
              <a:t>do nhiệt độ cao đủ sức đốt cháy một số chất như que diêm, dăm bào, </a:t>
            </a:r>
            <a:r>
              <a:rPr lang="vi-VN" dirty="0" smtClean="0">
                <a:latin typeface="Times New Roman" panose="02020603050405020304" pitchFamily="18" charset="0"/>
                <a:ea typeface="SimSun" panose="02010600030101010101" pitchFamily="2" charset="-122"/>
                <a:cs typeface="Times New Roman" panose="02020603050405020304" pitchFamily="18" charset="0"/>
              </a:rPr>
              <a:t>gỗ, </a:t>
            </a:r>
            <a:r>
              <a:rPr lang="vi-VN" dirty="0">
                <a:latin typeface="Times New Roman" panose="02020603050405020304" pitchFamily="18" charset="0"/>
                <a:ea typeface="SimSun" panose="02010600030101010101" pitchFamily="2" charset="-122"/>
                <a:cs typeface="Times New Roman" panose="02020603050405020304" pitchFamily="18" charset="0"/>
              </a:rPr>
              <a:t>khi hàn hơi, hàn điện, ...</a:t>
            </a:r>
            <a:endParaRPr lang="en-US" dirty="0">
              <a:latin typeface="Times New Roman" panose="02020603050405020304" pitchFamily="18" charset="0"/>
              <a:ea typeface="SimSun" panose="02010600030101010101" pitchFamily="2" charset="-122"/>
            </a:endParaRPr>
          </a:p>
          <a:p>
            <a:pPr indent="457200" algn="just">
              <a:lnSpc>
                <a:spcPct val="150000"/>
              </a:lnSpc>
              <a:spcAft>
                <a:spcPts val="0"/>
              </a:spcAft>
            </a:pPr>
            <a:r>
              <a:rPr lang="en-US" dirty="0" smtClean="0">
                <a:latin typeface="Times New Roman" panose="02020603050405020304" pitchFamily="18" charset="0"/>
                <a:ea typeface="SimSun" panose="02010600030101010101" pitchFamily="2" charset="-122"/>
                <a:cs typeface="Times New Roman" panose="02020603050405020304" pitchFamily="18" charset="0"/>
              </a:rPr>
              <a:t>-</a:t>
            </a:r>
            <a:r>
              <a:rPr lang="vi-VN" dirty="0" smtClean="0">
                <a:latin typeface="Times New Roman" panose="02020603050405020304" pitchFamily="18" charset="0"/>
                <a:ea typeface="SimSun" panose="02010600030101010101" pitchFamily="2" charset="-122"/>
                <a:cs typeface="Times New Roman" panose="02020603050405020304" pitchFamily="18" charset="0"/>
              </a:rPr>
              <a:t>Nguyên </a:t>
            </a:r>
            <a:r>
              <a:rPr lang="vi-VN" dirty="0">
                <a:latin typeface="Times New Roman" panose="02020603050405020304" pitchFamily="18" charset="0"/>
                <a:ea typeface="SimSun" panose="02010600030101010101" pitchFamily="2" charset="-122"/>
                <a:cs typeface="Times New Roman" panose="02020603050405020304" pitchFamily="18" charset="0"/>
              </a:rPr>
              <a:t>nhân tự bốc cháy như gỗ thông, giấy, vải sợi hóa học.</a:t>
            </a:r>
            <a:endParaRPr lang="en-US" dirty="0">
              <a:latin typeface="Times New Roman" panose="02020603050405020304" pitchFamily="18" charset="0"/>
              <a:ea typeface="SimSun" panose="02010600030101010101" pitchFamily="2" charset="-122"/>
            </a:endParaRPr>
          </a:p>
          <a:p>
            <a:pPr indent="457200" algn="just">
              <a:lnSpc>
                <a:spcPct val="150000"/>
              </a:lnSpc>
              <a:spcAft>
                <a:spcPts val="0"/>
              </a:spcAft>
            </a:pPr>
            <a:r>
              <a:rPr lang="en-US" dirty="0" smtClean="0">
                <a:latin typeface="Times New Roman" panose="02020603050405020304" pitchFamily="18" charset="0"/>
                <a:ea typeface="SimSun" panose="02010600030101010101" pitchFamily="2" charset="-122"/>
                <a:cs typeface="Times New Roman" panose="02020603050405020304" pitchFamily="18" charset="0"/>
              </a:rPr>
              <a:t>-</a:t>
            </a:r>
            <a:r>
              <a:rPr lang="vi-VN" dirty="0" smtClean="0">
                <a:latin typeface="Times New Roman" panose="02020603050405020304" pitchFamily="18" charset="0"/>
                <a:ea typeface="SimSun" panose="02010600030101010101" pitchFamily="2" charset="-122"/>
                <a:cs typeface="Times New Roman" panose="02020603050405020304" pitchFamily="18" charset="0"/>
              </a:rPr>
              <a:t>Cháy </a:t>
            </a:r>
            <a:r>
              <a:rPr lang="vi-VN" dirty="0">
                <a:latin typeface="Times New Roman" panose="02020603050405020304" pitchFamily="18" charset="0"/>
                <a:ea typeface="SimSun" panose="02010600030101010101" pitchFamily="2" charset="-122"/>
                <a:cs typeface="Times New Roman" panose="02020603050405020304" pitchFamily="18" charset="0"/>
              </a:rPr>
              <a:t>do tác dụng của hóa chất, do phản ứng hóa học:  một vài chất hóa học khi tác dụng với nhau sẽ gây hiện tượng cháy. </a:t>
            </a:r>
            <a:endParaRPr lang="en-US" dirty="0">
              <a:latin typeface="Times New Roman" panose="02020603050405020304" pitchFamily="18" charset="0"/>
              <a:ea typeface="SimSun" panose="02010600030101010101" pitchFamily="2" charset="-122"/>
            </a:endParaRPr>
          </a:p>
          <a:p>
            <a:pPr indent="457200" algn="just">
              <a:lnSpc>
                <a:spcPct val="150000"/>
              </a:lnSpc>
              <a:spcAft>
                <a:spcPts val="0"/>
              </a:spcAft>
            </a:pPr>
            <a:r>
              <a:rPr lang="vi-VN" dirty="0">
                <a:latin typeface="Times New Roman" panose="02020603050405020304" pitchFamily="18" charset="0"/>
                <a:ea typeface="SimSun" panose="02010600030101010101" pitchFamily="2" charset="-122"/>
                <a:cs typeface="Times New Roman" panose="02020603050405020304" pitchFamily="18" charset="0"/>
              </a:rPr>
              <a:t>Cháy do điện : khi chất cách điện bị hư hỏng, do quá tải hay ngắn mạch chập điện, dòng điện tăng cao gây nóng dây dẫn, do hồ quang điện sinh ra khi đóng cầu dao điện, khi cháy cầu chì, chạm mạch, ..</a:t>
            </a:r>
            <a:endParaRPr lang="en-US" dirty="0">
              <a:effectLst/>
              <a:latin typeface="Times New Roman" panose="02020603050405020304" pitchFamily="18" charset="0"/>
              <a:ea typeface="SimSun"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fade">
                                      <p:cBhvr>
                                        <p:cTn id="11" dur="500"/>
                                        <p:tgtEl>
                                          <p:spTgt spid="2">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 calcmode="lin" valueType="num">
                                      <p:cBhvr additive="base">
                                        <p:cTn id="16"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p>
        </p:txBody>
      </p:sp>
      <p:sp>
        <p:nvSpPr>
          <p:cNvPr id="31747" name="Rounded Rectangle 7"/>
          <p:cNvSpPr>
            <a:spLocks noChangeArrowheads="1"/>
          </p:cNvSpPr>
          <p:nvPr/>
        </p:nvSpPr>
        <p:spPr bwMode="auto">
          <a:xfrm>
            <a:off x="-28575" y="0"/>
            <a:ext cx="9172575" cy="1371600"/>
          </a:xfrm>
          <a:prstGeom prst="roundRect">
            <a:avLst>
              <a:gd name="adj" fmla="val 16667"/>
            </a:avLst>
          </a:prstGeom>
          <a:solidFill>
            <a:srgbClr val="002060"/>
          </a:solidFill>
          <a:ln w="25400" algn="ctr">
            <a:solidFill>
              <a:srgbClr val="479FCC"/>
            </a:solidFill>
            <a:round/>
          </a:ln>
        </p:spPr>
        <p:txBody>
          <a:bodyPr anchor="ctr"/>
          <a:lstStyle>
            <a:lvl1pPr>
              <a:defRPr sz="2800">
                <a:solidFill>
                  <a:schemeClr val="tx1"/>
                </a:solidFill>
                <a:latin typeface="VNI-Avo" pitchFamily="2" charset="0"/>
                <a:cs typeface="Arial" panose="020B0604020202020204" pitchFamily="34" charset="0"/>
              </a:defRPr>
            </a:lvl1pPr>
            <a:lvl2pPr marL="742950" indent="-285750">
              <a:defRPr sz="2800">
                <a:solidFill>
                  <a:schemeClr val="tx1"/>
                </a:solidFill>
                <a:latin typeface="VNI-Avo" pitchFamily="2" charset="0"/>
                <a:cs typeface="Arial" panose="020B0604020202020204" pitchFamily="34" charset="0"/>
              </a:defRPr>
            </a:lvl2pPr>
            <a:lvl3pPr marL="1143000" indent="-228600">
              <a:defRPr sz="2800">
                <a:solidFill>
                  <a:schemeClr val="tx1"/>
                </a:solidFill>
                <a:latin typeface="VNI-Avo" pitchFamily="2" charset="0"/>
                <a:cs typeface="Arial" panose="020B0604020202020204" pitchFamily="34" charset="0"/>
              </a:defRPr>
            </a:lvl3pPr>
            <a:lvl4pPr marL="1600200" indent="-228600">
              <a:defRPr sz="2800">
                <a:solidFill>
                  <a:schemeClr val="tx1"/>
                </a:solidFill>
                <a:latin typeface="VNI-Avo" pitchFamily="2" charset="0"/>
                <a:cs typeface="Arial" panose="020B0604020202020204" pitchFamily="34" charset="0"/>
              </a:defRPr>
            </a:lvl4pPr>
            <a:lvl5pPr marL="2057400" indent="-228600">
              <a:defRPr sz="2800">
                <a:solidFill>
                  <a:schemeClr val="tx1"/>
                </a:solidFill>
                <a:latin typeface="VNI-Avo" pitchFamily="2"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VNI-Avo" pitchFamily="2" charset="0"/>
                <a:cs typeface="Arial" panose="020B0604020202020204" pitchFamily="34" charset="0"/>
              </a:defRPr>
            </a:lvl9pPr>
          </a:lstStyle>
          <a:p>
            <a:pPr algn="ctr" eaLnBrk="1" hangingPunct="1">
              <a:buFont typeface="Wingdings" panose="05000000000000000000" pitchFamily="2" charset="2"/>
              <a:buNone/>
            </a:pPr>
            <a:r>
              <a:rPr lang="en-US" altLang="en-US" sz="2900" b="1">
                <a:solidFill>
                  <a:srgbClr val="FFC000"/>
                </a:solidFill>
                <a:latin typeface="Times New Roman" panose="02020603050405020304" pitchFamily="18" charset="0"/>
                <a:cs typeface="Times New Roman" panose="02020603050405020304" pitchFamily="18" charset="0"/>
                <a:sym typeface="+mn-ea"/>
              </a:rPr>
              <a:t>CHƯƠNG 6 </a:t>
            </a:r>
            <a:endParaRPr lang="en-US" altLang="en-US" sz="2900" b="1">
              <a:solidFill>
                <a:srgbClr val="FFC000"/>
              </a:solidFill>
              <a:latin typeface="Times New Roman" panose="02020603050405020304" pitchFamily="18" charset="0"/>
              <a:cs typeface="Times New Roman" panose="02020603050405020304" pitchFamily="18" charset="0"/>
            </a:endParaRPr>
          </a:p>
          <a:p>
            <a:pPr algn="ctr" eaLnBrk="1" hangingPunct="1"/>
            <a:r>
              <a:rPr lang="en-US" altLang="en-US" sz="2900" b="1">
                <a:solidFill>
                  <a:srgbClr val="FFC000"/>
                </a:solidFill>
                <a:latin typeface="Times New Roman" panose="02020603050405020304" pitchFamily="18" charset="0"/>
                <a:cs typeface="Times New Roman" panose="02020603050405020304" pitchFamily="18" charset="0"/>
                <a:sym typeface="+mn-ea"/>
              </a:rPr>
              <a:t>PHÒNG CHỐNG CHÁY NỔ TRONG CÔNG NGHIỆP</a:t>
            </a:r>
            <a:endParaRPr lang="en-US" altLang="en-US" sz="2900" b="1">
              <a:solidFill>
                <a:srgbClr val="FFC000"/>
              </a:solidFill>
              <a:latin typeface="Times New Roman" panose="02020603050405020304" pitchFamily="18" charset="0"/>
              <a:cs typeface="Times New Roman" panose="02020603050405020304" pitchFamily="18" charset="0"/>
            </a:endParaRPr>
          </a:p>
        </p:txBody>
      </p:sp>
      <p:grpSp>
        <p:nvGrpSpPr>
          <p:cNvPr id="31748" name="Group 8"/>
          <p:cNvGrpSpPr/>
          <p:nvPr/>
        </p:nvGrpSpPr>
        <p:grpSpPr bwMode="auto">
          <a:xfrm>
            <a:off x="7938" y="1697038"/>
            <a:ext cx="762000" cy="665162"/>
            <a:chOff x="130" y="2077"/>
            <a:chExt cx="480" cy="419"/>
          </a:xfrm>
        </p:grpSpPr>
        <p:grpSp>
          <p:nvGrpSpPr>
            <p:cNvPr id="31753" name="Group 9"/>
            <p:cNvGrpSpPr/>
            <p:nvPr/>
          </p:nvGrpSpPr>
          <p:grpSpPr bwMode="auto">
            <a:xfrm>
              <a:off x="130" y="2077"/>
              <a:ext cx="480" cy="419"/>
              <a:chOff x="1110" y="2656"/>
              <a:chExt cx="1549" cy="1351"/>
            </a:xfrm>
          </p:grpSpPr>
          <p:sp>
            <p:nvSpPr>
              <p:cNvPr id="13" name="AutoShape 10"/>
              <p:cNvSpPr>
                <a:spLocks noChangeArrowheads="1"/>
              </p:cNvSpPr>
              <p:nvPr/>
            </p:nvSpPr>
            <p:spPr bwMode="gray">
              <a:xfrm>
                <a:off x="1123" y="2679"/>
                <a:ext cx="1536" cy="1328"/>
              </a:xfrm>
              <a:prstGeom prst="hexagon">
                <a:avLst>
                  <a:gd name="adj" fmla="val 28916"/>
                  <a:gd name="vf" fmla="val 115470"/>
                </a:avLst>
              </a:prstGeom>
              <a:solidFill>
                <a:srgbClr val="808080"/>
              </a:solidFill>
              <a:ln w="9525">
                <a:no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4" name="AutoShape 11"/>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15" name="AutoShape 12"/>
              <p:cNvSpPr>
                <a:spLocks noChangeArrowheads="1"/>
              </p:cNvSpPr>
              <p:nvPr/>
            </p:nvSpPr>
            <p:spPr bwMode="gray">
              <a:xfrm>
                <a:off x="1200" y="2737"/>
                <a:ext cx="1349" cy="1167"/>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grpSp>
        <p:sp>
          <p:nvSpPr>
            <p:cNvPr id="12" name="Text Box 13"/>
            <p:cNvSpPr txBox="1">
              <a:spLocks noChangeArrowheads="1"/>
            </p:cNvSpPr>
            <p:nvPr/>
          </p:nvSpPr>
          <p:spPr bwMode="gray">
            <a:xfrm>
              <a:off x="172" y="2113"/>
              <a:ext cx="400" cy="330"/>
            </a:xfrm>
            <a:prstGeom prst="rect">
              <a:avLst/>
            </a:prstGeom>
            <a:noFill/>
            <a:ln w="9525" algn="ctr">
              <a:noFill/>
              <a:miter lim="800000"/>
            </a:ln>
            <a:effectLst/>
          </p:spPr>
          <p:txBody>
            <a:bodyPr wrap="none">
              <a:spAutoFit/>
            </a:bodyPr>
            <a:lstStyle/>
            <a:p>
              <a:pPr algn="ctr">
                <a:spcBef>
                  <a:spcPct val="20000"/>
                </a:spcBef>
                <a:buClr>
                  <a:srgbClr val="3399FF"/>
                </a:buClr>
                <a:buFont typeface="Wingdings" panose="05000000000000000000" pitchFamily="2" charset="2"/>
                <a:buNone/>
                <a:defRPr/>
              </a:pPr>
              <a:r>
                <a:rPr lang="en-US" b="1" dirty="0" smtClean="0">
                  <a:solidFill>
                    <a:srgbClr val="FFFF00"/>
                  </a:solidFill>
                  <a:effectLst>
                    <a:outerShdw blurRad="38100" dist="38100" dir="2700000" algn="tl">
                      <a:srgbClr val="000000">
                        <a:alpha val="43137"/>
                      </a:srgbClr>
                    </a:outerShdw>
                  </a:effectLst>
                  <a:latin typeface="VNI-Times" pitchFamily="2" charset="0"/>
                </a:rPr>
                <a:t>2.3</a:t>
              </a:r>
              <a:endParaRPr lang="en-US" b="1" dirty="0">
                <a:solidFill>
                  <a:srgbClr val="FFFF00"/>
                </a:solidFill>
                <a:effectLst>
                  <a:outerShdw blurRad="38100" dist="38100" dir="2700000" algn="tl">
                    <a:srgbClr val="000000">
                      <a:alpha val="43137"/>
                    </a:srgbClr>
                  </a:outerShdw>
                </a:effectLst>
                <a:latin typeface="VNI-Times" pitchFamily="2" charset="0"/>
              </a:endParaRPr>
            </a:p>
          </p:txBody>
        </p:sp>
      </p:grpSp>
      <p:sp>
        <p:nvSpPr>
          <p:cNvPr id="48" name="AutoShape 37"/>
          <p:cNvSpPr>
            <a:spLocks noChangeArrowheads="1"/>
          </p:cNvSpPr>
          <p:nvPr/>
        </p:nvSpPr>
        <p:spPr bwMode="auto">
          <a:xfrm>
            <a:off x="792163" y="1689100"/>
            <a:ext cx="4770437" cy="625475"/>
          </a:xfrm>
          <a:prstGeom prst="roundRect">
            <a:avLst>
              <a:gd name="adj" fmla="val 16667"/>
            </a:avLst>
          </a:prstGeom>
          <a:solidFill>
            <a:schemeClr val="accent5">
              <a:lumMod val="40000"/>
              <a:lumOff val="60000"/>
            </a:schemeClr>
          </a:solidFill>
          <a:ln w="9525">
            <a:noFill/>
            <a:round/>
          </a:ln>
          <a:effec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algn="l" eaLnBrk="1" hangingPunct="1">
              <a:buClr>
                <a:srgbClr val="000000"/>
              </a:buClr>
              <a:buSzPct val="75000"/>
              <a:buFont typeface="Arial" panose="020B0604020202020204" pitchFamily="34" charset="0"/>
              <a:buNone/>
              <a:defRPr/>
            </a:pP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Các</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nguyên</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nhân</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gây</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cháy</a:t>
            </a:r>
            <a:endPar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57" name="Line 7"/>
          <p:cNvSpPr>
            <a:spLocks noChangeShapeType="1"/>
          </p:cNvSpPr>
          <p:nvPr/>
        </p:nvSpPr>
        <p:spPr bwMode="auto">
          <a:xfrm flipV="1">
            <a:off x="617538" y="2292350"/>
            <a:ext cx="8518525" cy="3175"/>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effectLst>
                <a:outerShdw blurRad="38100" dist="38100" dir="2700000" algn="tl">
                  <a:srgbClr val="000000">
                    <a:alpha val="43137"/>
                  </a:srgbClr>
                </a:outerShdw>
              </a:effectLst>
            </a:endParaRPr>
          </a:p>
        </p:txBody>
      </p:sp>
      <p:sp>
        <p:nvSpPr>
          <p:cNvPr id="2" name="Rectangle 1"/>
          <p:cNvSpPr/>
          <p:nvPr/>
        </p:nvSpPr>
        <p:spPr>
          <a:xfrm>
            <a:off x="52212" y="2514600"/>
            <a:ext cx="8916987" cy="2600199"/>
          </a:xfrm>
          <a:prstGeom prst="rect">
            <a:avLst/>
          </a:prstGeom>
        </p:spPr>
        <p:txBody>
          <a:bodyPr wrap="square">
            <a:spAutoFit/>
          </a:bodyPr>
          <a:lstStyle/>
          <a:p>
            <a:pPr indent="457200" algn="just">
              <a:lnSpc>
                <a:spcPct val="150000"/>
              </a:lnSpc>
              <a:spcAft>
                <a:spcPts val="0"/>
              </a:spcAft>
            </a:pPr>
            <a:r>
              <a:rPr lang="vi-VN" dirty="0" smtClean="0">
                <a:latin typeface="Times New Roman" panose="02020603050405020304" pitchFamily="18" charset="0"/>
                <a:ea typeface="SimSun" panose="02010600030101010101" pitchFamily="2" charset="-122"/>
                <a:cs typeface="Times New Roman" panose="02020603050405020304" pitchFamily="18" charset="0"/>
              </a:rPr>
              <a:t>Cháy </a:t>
            </a:r>
            <a:r>
              <a:rPr lang="vi-VN" dirty="0">
                <a:latin typeface="Times New Roman" panose="02020603050405020304" pitchFamily="18" charset="0"/>
                <a:ea typeface="SimSun" panose="02010600030101010101" pitchFamily="2" charset="-122"/>
                <a:cs typeface="Times New Roman" panose="02020603050405020304" pitchFamily="18" charset="0"/>
              </a:rPr>
              <a:t>do điện : khi chất cách điện bị hư hỏng, do quá tải hay ngắn mạch chập điện, dòng điện tăng cao gây nóng dây dẫn, do hồ quang điện sinh ra khi đóng cầu dao điện, khi cháy cầu chì, chạm mạch, ..</a:t>
            </a:r>
            <a:endParaRPr lang="en-US" dirty="0">
              <a:effectLst/>
              <a:latin typeface="Times New Roman" panose="02020603050405020304" pitchFamily="18" charset="0"/>
              <a:ea typeface="SimSun"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anim calcmode="lin" valueType="num">
                                      <p:cBhvr>
                                        <p:cTn id="8" dur="2000" fill="hold"/>
                                        <p:tgtEl>
                                          <p:spTgt spid="2">
                                            <p:txEl>
                                              <p:pRg st="0" end="0"/>
                                            </p:txEl>
                                          </p:spTgt>
                                        </p:tgtEl>
                                        <p:attrNameLst>
                                          <p:attrName>ppt_w</p:attrName>
                                        </p:attrNameLst>
                                      </p:cBhvr>
                                      <p:tavLst>
                                        <p:tav tm="0" fmla="#ppt_w*sin(2.5*pi*$)">
                                          <p:val>
                                            <p:fltVal val="0"/>
                                          </p:val>
                                        </p:tav>
                                        <p:tav tm="100000">
                                          <p:val>
                                            <p:fltVal val="1"/>
                                          </p:val>
                                        </p:tav>
                                      </p:tavLst>
                                    </p:anim>
                                    <p:anim calcmode="lin" valueType="num">
                                      <p:cBhvr>
                                        <p:cTn id="9" dur="2000" fill="hold"/>
                                        <p:tgtEl>
                                          <p:spTgt spid="2">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rgbClr val="000000"/>
              </a:solidFill>
            </a:endParaRPr>
          </a:p>
        </p:txBody>
      </p:sp>
      <p:sp>
        <p:nvSpPr>
          <p:cNvPr id="33795" name="Rounded Rectangle 7"/>
          <p:cNvSpPr>
            <a:spLocks noChangeArrowheads="1"/>
          </p:cNvSpPr>
          <p:nvPr/>
        </p:nvSpPr>
        <p:spPr bwMode="auto">
          <a:xfrm>
            <a:off x="-28575" y="0"/>
            <a:ext cx="9172575" cy="1371600"/>
          </a:xfrm>
          <a:prstGeom prst="roundRect">
            <a:avLst>
              <a:gd name="adj" fmla="val 16667"/>
            </a:avLst>
          </a:prstGeom>
          <a:solidFill>
            <a:srgbClr val="002060"/>
          </a:solidFill>
          <a:ln w="25400" algn="ctr">
            <a:solidFill>
              <a:srgbClr val="479FCC"/>
            </a:solid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buFont typeface="Wingdings" panose="05000000000000000000" pitchFamily="2" charset="2"/>
              <a:buNone/>
            </a:pPr>
            <a:r>
              <a:rPr lang="en-US" altLang="en-US" sz="2900" b="1">
                <a:solidFill>
                  <a:srgbClr val="FFC000"/>
                </a:solidFill>
                <a:latin typeface="Times New Roman" panose="02020603050405020304" pitchFamily="18" charset="0"/>
                <a:cs typeface="Times New Roman" panose="02020603050405020304" pitchFamily="18" charset="0"/>
                <a:sym typeface="+mn-ea"/>
              </a:rPr>
              <a:t>CHƯƠNG 6 </a:t>
            </a:r>
            <a:endParaRPr lang="en-US" altLang="en-US" sz="2900" b="1">
              <a:solidFill>
                <a:srgbClr val="FFC000"/>
              </a:solidFill>
              <a:latin typeface="Times New Roman" panose="02020603050405020304" pitchFamily="18" charset="0"/>
              <a:cs typeface="Times New Roman" panose="02020603050405020304" pitchFamily="18" charset="0"/>
            </a:endParaRPr>
          </a:p>
          <a:p>
            <a:pPr indent="0" algn="ctr" eaLnBrk="1" hangingPunct="1">
              <a:buNone/>
            </a:pPr>
            <a:r>
              <a:rPr lang="en-US" altLang="en-US" sz="2900" b="1">
                <a:solidFill>
                  <a:srgbClr val="FFC000"/>
                </a:solidFill>
                <a:latin typeface="Times New Roman" panose="02020603050405020304" pitchFamily="18" charset="0"/>
                <a:cs typeface="Times New Roman" panose="02020603050405020304" pitchFamily="18" charset="0"/>
                <a:sym typeface="+mn-ea"/>
              </a:rPr>
              <a:t>PHÒNG CHỐNG CHÁY NỔ TRONG CÔNG NGHIỆ</a:t>
            </a:r>
            <a:r>
              <a:rPr lang="en-US" altLang="en-US" b="1">
                <a:solidFill>
                  <a:srgbClr val="FFC000"/>
                </a:solidFill>
                <a:latin typeface="Times New Roman" panose="02020603050405020304" pitchFamily="18" charset="0"/>
                <a:cs typeface="Times New Roman" panose="02020603050405020304" pitchFamily="18" charset="0"/>
                <a:sym typeface="+mn-ea"/>
              </a:rPr>
              <a:t>P</a:t>
            </a:r>
            <a:endParaRPr lang="en-US" altLang="en-US" b="1">
              <a:solidFill>
                <a:srgbClr val="FFC000"/>
              </a:solidFill>
              <a:latin typeface="Times New Roman" panose="02020603050405020304" pitchFamily="18" charset="0"/>
              <a:cs typeface="Times New Roman" panose="02020603050405020304" pitchFamily="18" charset="0"/>
            </a:endParaRPr>
          </a:p>
        </p:txBody>
      </p:sp>
      <p:grpSp>
        <p:nvGrpSpPr>
          <p:cNvPr id="33796" name="Group 8"/>
          <p:cNvGrpSpPr/>
          <p:nvPr/>
        </p:nvGrpSpPr>
        <p:grpSpPr bwMode="auto">
          <a:xfrm>
            <a:off x="7938" y="1516063"/>
            <a:ext cx="762000" cy="665162"/>
            <a:chOff x="130" y="2077"/>
            <a:chExt cx="480" cy="419"/>
          </a:xfrm>
        </p:grpSpPr>
        <p:grpSp>
          <p:nvGrpSpPr>
            <p:cNvPr id="33801" name="Group 9"/>
            <p:cNvGrpSpPr/>
            <p:nvPr/>
          </p:nvGrpSpPr>
          <p:grpSpPr bwMode="auto">
            <a:xfrm>
              <a:off x="130" y="2077"/>
              <a:ext cx="480" cy="419"/>
              <a:chOff x="1110" y="2656"/>
              <a:chExt cx="1549" cy="1351"/>
            </a:xfrm>
          </p:grpSpPr>
          <p:sp>
            <p:nvSpPr>
              <p:cNvPr id="13" name="AutoShape 10"/>
              <p:cNvSpPr>
                <a:spLocks noChangeArrowheads="1"/>
              </p:cNvSpPr>
              <p:nvPr/>
            </p:nvSpPr>
            <p:spPr bwMode="gray">
              <a:xfrm>
                <a:off x="1123" y="2679"/>
                <a:ext cx="1536" cy="1328"/>
              </a:xfrm>
              <a:prstGeom prst="hexagon">
                <a:avLst>
                  <a:gd name="adj" fmla="val 28916"/>
                  <a:gd name="vf" fmla="val 115470"/>
                </a:avLst>
              </a:prstGeom>
              <a:solidFill>
                <a:srgbClr val="808080"/>
              </a:solidFill>
              <a:ln w="9525">
                <a:no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solidFill>
                    <a:srgbClr val="000000"/>
                  </a:solidFill>
                  <a:effectLst>
                    <a:outerShdw blurRad="38100" dist="38100" dir="2700000" algn="tl">
                      <a:srgbClr val="000000">
                        <a:alpha val="43137"/>
                      </a:srgbClr>
                    </a:outerShdw>
                  </a:effectLst>
                </a:endParaRPr>
              </a:p>
            </p:txBody>
          </p:sp>
          <p:sp>
            <p:nvSpPr>
              <p:cNvPr id="14" name="AutoShape 11"/>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solidFill>
                    <a:srgbClr val="000000"/>
                  </a:solidFill>
                  <a:effectLst>
                    <a:outerShdw blurRad="38100" dist="38100" dir="2700000" algn="tl">
                      <a:srgbClr val="000000">
                        <a:alpha val="43137"/>
                      </a:srgbClr>
                    </a:outerShdw>
                  </a:effectLst>
                </a:endParaRPr>
              </a:p>
            </p:txBody>
          </p:sp>
          <p:sp>
            <p:nvSpPr>
              <p:cNvPr id="15" name="AutoShape 12"/>
              <p:cNvSpPr>
                <a:spLocks noChangeArrowheads="1"/>
              </p:cNvSpPr>
              <p:nvPr/>
            </p:nvSpPr>
            <p:spPr bwMode="gray">
              <a:xfrm>
                <a:off x="1200" y="2737"/>
                <a:ext cx="1349" cy="1167"/>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solidFill>
                    <a:srgbClr val="000000"/>
                  </a:solidFill>
                  <a:effectLst>
                    <a:outerShdw blurRad="38100" dist="38100" dir="2700000" algn="tl">
                      <a:srgbClr val="000000">
                        <a:alpha val="43137"/>
                      </a:srgbClr>
                    </a:outerShdw>
                  </a:effectLst>
                </a:endParaRPr>
              </a:p>
            </p:txBody>
          </p:sp>
        </p:grpSp>
        <p:sp>
          <p:nvSpPr>
            <p:cNvPr id="12" name="Text Box 13"/>
            <p:cNvSpPr txBox="1">
              <a:spLocks noChangeArrowheads="1"/>
            </p:cNvSpPr>
            <p:nvPr/>
          </p:nvSpPr>
          <p:spPr bwMode="gray">
            <a:xfrm>
              <a:off x="172" y="2113"/>
              <a:ext cx="400" cy="330"/>
            </a:xfrm>
            <a:prstGeom prst="rect">
              <a:avLst/>
            </a:prstGeom>
            <a:noFill/>
            <a:ln w="9525" algn="ctr">
              <a:noFill/>
              <a:miter lim="800000"/>
            </a:ln>
            <a:effectLst/>
          </p:spPr>
          <p:txBody>
            <a:bodyPr wrap="none">
              <a:spAutoFit/>
            </a:bodyPr>
            <a:lstStyle/>
            <a:p>
              <a:pPr algn="ctr">
                <a:spcBef>
                  <a:spcPct val="20000"/>
                </a:spcBef>
                <a:buClr>
                  <a:srgbClr val="3399FF"/>
                </a:buClr>
                <a:buFont typeface="Wingdings" panose="05000000000000000000" pitchFamily="2" charset="2"/>
                <a:buNone/>
                <a:defRPr/>
              </a:pPr>
              <a:r>
                <a:rPr lang="en-US" b="1">
                  <a:solidFill>
                    <a:srgbClr val="FFFF00"/>
                  </a:solidFill>
                  <a:effectLst>
                    <a:outerShdw blurRad="38100" dist="38100" dir="2700000" algn="tl">
                      <a:srgbClr val="000000">
                        <a:alpha val="43137"/>
                      </a:srgbClr>
                    </a:outerShdw>
                  </a:effectLst>
                  <a:latin typeface="VNI-Times" pitchFamily="2" charset="0"/>
                </a:rPr>
                <a:t>2.2</a:t>
              </a:r>
              <a:endParaRPr lang="en-US" b="1" dirty="0">
                <a:solidFill>
                  <a:srgbClr val="FFFF00"/>
                </a:solidFill>
                <a:effectLst>
                  <a:outerShdw blurRad="38100" dist="38100" dir="2700000" algn="tl">
                    <a:srgbClr val="000000">
                      <a:alpha val="43137"/>
                    </a:srgbClr>
                  </a:outerShdw>
                </a:effectLst>
                <a:latin typeface="VNI-Times" pitchFamily="2" charset="0"/>
              </a:endParaRPr>
            </a:p>
          </p:txBody>
        </p:sp>
      </p:grpSp>
      <p:sp>
        <p:nvSpPr>
          <p:cNvPr id="48" name="AutoShape 37"/>
          <p:cNvSpPr>
            <a:spLocks noChangeArrowheads="1"/>
          </p:cNvSpPr>
          <p:nvPr/>
        </p:nvSpPr>
        <p:spPr bwMode="auto">
          <a:xfrm>
            <a:off x="792163" y="1508125"/>
            <a:ext cx="4770437" cy="625475"/>
          </a:xfrm>
          <a:prstGeom prst="roundRect">
            <a:avLst>
              <a:gd name="adj" fmla="val 16667"/>
            </a:avLst>
          </a:prstGeom>
          <a:solidFill>
            <a:schemeClr val="accent5">
              <a:lumMod val="40000"/>
              <a:lumOff val="60000"/>
            </a:schemeClr>
          </a:solidFill>
          <a:ln w="9525">
            <a:noFill/>
            <a:round/>
          </a:ln>
          <a:effec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algn="l" eaLnBrk="1" hangingPunct="1">
              <a:buClr>
                <a:srgbClr val="000000"/>
              </a:buClr>
              <a:buSzPct val="75000"/>
              <a:buFont typeface="Arial" panose="020B0604020202020204" pitchFamily="34" charset="0"/>
              <a:buNone/>
              <a:defRPr/>
            </a:pP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Biện</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pháp</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quản</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lý</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và</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PCCN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trong</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DN</a:t>
            </a:r>
            <a:endPar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57" name="Line 7"/>
          <p:cNvSpPr>
            <a:spLocks noChangeShapeType="1"/>
          </p:cNvSpPr>
          <p:nvPr/>
        </p:nvSpPr>
        <p:spPr bwMode="auto">
          <a:xfrm flipV="1">
            <a:off x="617538" y="2111375"/>
            <a:ext cx="8518525" cy="3175"/>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solidFill>
                <a:srgbClr val="000000"/>
              </a:solidFill>
              <a:effectLst>
                <a:outerShdw blurRad="38100" dist="38100" dir="2700000" algn="tl">
                  <a:srgbClr val="000000">
                    <a:alpha val="43137"/>
                  </a:srgbClr>
                </a:outerShdw>
              </a:effectLst>
            </a:endParaRPr>
          </a:p>
        </p:txBody>
      </p:sp>
      <p:sp>
        <p:nvSpPr>
          <p:cNvPr id="2" name="Rectangle 1"/>
          <p:cNvSpPr/>
          <p:nvPr/>
        </p:nvSpPr>
        <p:spPr>
          <a:xfrm>
            <a:off x="142080" y="2111375"/>
            <a:ext cx="8831263" cy="5247590"/>
          </a:xfrm>
          <a:prstGeom prst="rect">
            <a:avLst/>
          </a:prstGeom>
        </p:spPr>
        <p:txBody>
          <a:bodyPr wrap="square">
            <a:spAutoFit/>
          </a:bodyPr>
          <a:lstStyle/>
          <a:p>
            <a:pPr lvl="0" algn="just">
              <a:lnSpc>
                <a:spcPct val="150000"/>
              </a:lnSpc>
              <a:spcAft>
                <a:spcPts val="0"/>
              </a:spcAft>
              <a:tabLst>
                <a:tab pos="514350" algn="l"/>
              </a:tabLst>
            </a:pPr>
            <a:r>
              <a:rPr lang="en-US"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en-US" dirty="0" err="1" smtClean="0">
                <a:latin typeface="Times New Roman" panose="02020603050405020304" pitchFamily="18" charset="0"/>
                <a:ea typeface="Times New Roman" panose="02020603050405020304" pitchFamily="18" charset="0"/>
                <a:cs typeface="Times New Roman" panose="02020603050405020304" pitchFamily="18" charset="0"/>
              </a:rPr>
              <a:t>Tổ</a:t>
            </a:r>
            <a:r>
              <a:rPr lang="en-US"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chức</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bộ</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máy</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xây</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dựng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nội</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quy</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quy</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chế</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quy</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định</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nhiệm</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vụ</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chức</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trách</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trong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công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tác</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phòng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chống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cháy</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nổ</a:t>
            </a:r>
            <a:r>
              <a:rPr lang="en-US" dirty="0">
                <a:latin typeface="Times New Roman" panose="02020603050405020304" pitchFamily="18" charset="0"/>
                <a:ea typeface="Times New Roman" panose="02020603050405020304" pitchFamily="18" charset="0"/>
                <a:cs typeface="Times New Roman" panose="02020603050405020304" pitchFamily="18" charset="0"/>
              </a:rPr>
              <a:t>.</a:t>
            </a:r>
            <a:endParaRPr lang="en-US" dirty="0">
              <a:latin typeface="Arial" panose="020B0604020202020204" pitchFamily="34" charset="0"/>
              <a:ea typeface="Arial" panose="020B0604020202020204" pitchFamily="34" charset="0"/>
              <a:cs typeface="Times New Roman" panose="02020603050405020304" pitchFamily="18" charset="0"/>
            </a:endParaRPr>
          </a:p>
          <a:p>
            <a:pPr lvl="0" algn="just">
              <a:lnSpc>
                <a:spcPct val="150000"/>
              </a:lnSpc>
              <a:spcAft>
                <a:spcPts val="0"/>
              </a:spcAft>
            </a:pPr>
            <a:r>
              <a:rPr lang="en-US"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en-US" dirty="0" err="1" smtClean="0">
                <a:latin typeface="Times New Roman" panose="02020603050405020304" pitchFamily="18" charset="0"/>
                <a:ea typeface="Times New Roman" panose="02020603050405020304" pitchFamily="18" charset="0"/>
                <a:cs typeface="Times New Roman" panose="02020603050405020304" pitchFamily="18" charset="0"/>
              </a:rPr>
              <a:t>Xây</a:t>
            </a:r>
            <a:r>
              <a:rPr lang="en-US"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dựng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thực</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hiện</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các</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phương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án</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phòng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chống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cháy</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nổ</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dirty="0" smtClean="0">
              <a:latin typeface="Times New Roman" panose="02020603050405020304" pitchFamily="18" charset="0"/>
              <a:ea typeface="Times New Roman" panose="02020603050405020304" pitchFamily="18" charset="0"/>
              <a:cs typeface="Times New Roman" panose="02020603050405020304" pitchFamily="18" charset="0"/>
            </a:endParaRPr>
          </a:p>
          <a:p>
            <a:pPr lvl="0"/>
            <a:r>
              <a:rPr lang="en-US" dirty="0" smtClean="0">
                <a:latin typeface="Times New Roman" panose="02020603050405020304" pitchFamily="18" charset="0"/>
                <a:cs typeface="Times New Roman" panose="02020603050405020304" pitchFamily="18" charset="0"/>
              </a:rPr>
              <a:t>-</a:t>
            </a:r>
            <a:r>
              <a:rPr lang="en-US" dirty="0" err="1" smtClean="0">
                <a:latin typeface="Times New Roman" panose="02020603050405020304" pitchFamily="18" charset="0"/>
                <a:cs typeface="Times New Roman" panose="02020603050405020304" pitchFamily="18" charset="0"/>
              </a:rPr>
              <a:t>Thực</a:t>
            </a:r>
            <a:r>
              <a:rPr lang="en-US" dirty="0" smtClean="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hiện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chữa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nổ</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xảy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ra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nổ</a:t>
            </a:r>
            <a:r>
              <a:rPr lang="en-US" dirty="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a:p>
            <a:pPr lvl="0"/>
            <a:r>
              <a:rPr lang="en-US" dirty="0" smtClean="0">
                <a:latin typeface="Times New Roman" panose="02020603050405020304" pitchFamily="18" charset="0"/>
                <a:cs typeface="Times New Roman" panose="02020603050405020304" pitchFamily="18" charset="0"/>
              </a:rPr>
              <a:t>-</a:t>
            </a:r>
            <a:r>
              <a:rPr lang="en-US" dirty="0" err="1" smtClean="0">
                <a:latin typeface="Times New Roman" panose="02020603050405020304" pitchFamily="18" charset="0"/>
                <a:cs typeface="Times New Roman" panose="02020603050405020304" pitchFamily="18" charset="0"/>
              </a:rPr>
              <a:t>Tạo</a:t>
            </a:r>
            <a:r>
              <a:rPr lang="en-US" dirty="0" smtClean="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môi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trường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không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bằng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thay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thế</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khâu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xuất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kinh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doanh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môi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trường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thiết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bị</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vật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liệu</a:t>
            </a:r>
            <a:r>
              <a:rPr lang="en-US" dirty="0">
                <a:latin typeface="Times New Roman" panose="02020603050405020304" pitchFamily="18" charset="0"/>
                <a:cs typeface="Times New Roman" panose="02020603050405020304" pitchFamily="18" charset="0"/>
              </a:rPr>
              <a:t>…</a:t>
            </a:r>
            <a:r>
              <a:rPr lang="en-US" dirty="0" err="1">
                <a:latin typeface="Times New Roman" panose="02020603050405020304" pitchFamily="18" charset="0"/>
                <a:cs typeface="Times New Roman" panose="02020603050405020304" pitchFamily="18" charset="0"/>
              </a:rPr>
              <a:t>từ</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dễ</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nguy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hiểm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trở</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thành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không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a:p>
            <a:pPr marL="342900" lvl="0" indent="-342900" algn="just">
              <a:lnSpc>
                <a:spcPct val="150000"/>
              </a:lnSpc>
              <a:spcAft>
                <a:spcPts val="0"/>
              </a:spcAft>
              <a:buFont typeface="Symbol" panose="05050102010706020507" pitchFamily="18" charset="2"/>
              <a:buChar char=""/>
            </a:pPr>
            <a:endParaRPr lang="en-US" sz="1800" dirty="0">
              <a:effectLst/>
              <a:latin typeface="Times New Roman" panose="02020603050405020304" pitchFamily="18" charset="0"/>
              <a:ea typeface="Arial" panose="020B0604020202020204" pitchFamily="34"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fade">
                                      <p:cBhvr>
                                        <p:cTn id="11" dur="500"/>
                                        <p:tgtEl>
                                          <p:spTgt spid="2">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nodeType="click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circle(in)">
                                      <p:cBhvr>
                                        <p:cTn id="16" dur="2000"/>
                                        <p:tgtEl>
                                          <p:spTgt spid="2">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6" presetClass="entr" presetSubtype="0" fill="hold" nodeType="clickEffect">
                                  <p:stCondLst>
                                    <p:cond delay="0"/>
                                  </p:stCondLst>
                                  <p:childTnLst>
                                    <p:set>
                                      <p:cBhvr>
                                        <p:cTn id="20" dur="1" fill="hold">
                                          <p:stCondLst>
                                            <p:cond delay="0"/>
                                          </p:stCondLst>
                                        </p:cTn>
                                        <p:tgtEl>
                                          <p:spTgt spid="2">
                                            <p:txEl>
                                              <p:pRg st="3" end="3"/>
                                            </p:txEl>
                                          </p:spTgt>
                                        </p:tgtEl>
                                        <p:attrNameLst>
                                          <p:attrName>style.visibility</p:attrName>
                                        </p:attrNameLst>
                                      </p:cBhvr>
                                      <p:to>
                                        <p:strVal val="visible"/>
                                      </p:to>
                                    </p:set>
                                    <p:animEffect transition="in" filter="wipe(down)">
                                      <p:cBhvr>
                                        <p:cTn id="21" dur="580">
                                          <p:stCondLst>
                                            <p:cond delay="0"/>
                                          </p:stCondLst>
                                        </p:cTn>
                                        <p:tgtEl>
                                          <p:spTgt spid="2">
                                            <p:txEl>
                                              <p:pRg st="3" end="3"/>
                                            </p:txEl>
                                          </p:spTgt>
                                        </p:tgtEl>
                                      </p:cBhvr>
                                    </p:animEffect>
                                    <p:anim calcmode="lin" valueType="num">
                                      <p:cBhvr>
                                        <p:cTn id="22" dur="1822" tmFilter="0,0; 0.14,0.36; 0.43,0.73; 0.71,0.91; 1.0,1.0">
                                          <p:stCondLst>
                                            <p:cond delay="0"/>
                                          </p:stCondLst>
                                        </p:cTn>
                                        <p:tgtEl>
                                          <p:spTgt spid="2">
                                            <p:txEl>
                                              <p:pRg st="3" end="3"/>
                                            </p:txEl>
                                          </p:spTgt>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2">
                                            <p:txEl>
                                              <p:pRg st="3" end="3"/>
                                            </p:txEl>
                                          </p:spTgt>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2">
                                            <p:txEl>
                                              <p:pRg st="3" end="3"/>
                                            </p:txEl>
                                          </p:spTgt>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2">
                                            <p:txEl>
                                              <p:pRg st="3" end="3"/>
                                            </p:txEl>
                                          </p:spTgt>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2">
                                            <p:txEl>
                                              <p:pRg st="3" end="3"/>
                                            </p:txEl>
                                          </p:spTgt>
                                        </p:tgtEl>
                                        <p:attrNameLst>
                                          <p:attrName>ppt_y</p:attrName>
                                        </p:attrNameLst>
                                      </p:cBhvr>
                                      <p:tavLst>
                                        <p:tav tm="0" fmla="#ppt_y-sin(pi*$)/81">
                                          <p:val>
                                            <p:fltVal val="0"/>
                                          </p:val>
                                        </p:tav>
                                        <p:tav tm="100000">
                                          <p:val>
                                            <p:fltVal val="1"/>
                                          </p:val>
                                        </p:tav>
                                      </p:tavLst>
                                    </p:anim>
                                    <p:animScale>
                                      <p:cBhvr>
                                        <p:cTn id="27" dur="26">
                                          <p:stCondLst>
                                            <p:cond delay="650"/>
                                          </p:stCondLst>
                                        </p:cTn>
                                        <p:tgtEl>
                                          <p:spTgt spid="2">
                                            <p:txEl>
                                              <p:pRg st="3" end="3"/>
                                            </p:txEl>
                                          </p:spTgt>
                                        </p:tgtEl>
                                      </p:cBhvr>
                                      <p:to x="100000" y="60000"/>
                                    </p:animScale>
                                    <p:animScale>
                                      <p:cBhvr>
                                        <p:cTn id="28" dur="166" decel="50000">
                                          <p:stCondLst>
                                            <p:cond delay="676"/>
                                          </p:stCondLst>
                                        </p:cTn>
                                        <p:tgtEl>
                                          <p:spTgt spid="2">
                                            <p:txEl>
                                              <p:pRg st="3" end="3"/>
                                            </p:txEl>
                                          </p:spTgt>
                                        </p:tgtEl>
                                      </p:cBhvr>
                                      <p:to x="100000" y="100000"/>
                                    </p:animScale>
                                    <p:animScale>
                                      <p:cBhvr>
                                        <p:cTn id="29" dur="26">
                                          <p:stCondLst>
                                            <p:cond delay="1312"/>
                                          </p:stCondLst>
                                        </p:cTn>
                                        <p:tgtEl>
                                          <p:spTgt spid="2">
                                            <p:txEl>
                                              <p:pRg st="3" end="3"/>
                                            </p:txEl>
                                          </p:spTgt>
                                        </p:tgtEl>
                                      </p:cBhvr>
                                      <p:to x="100000" y="80000"/>
                                    </p:animScale>
                                    <p:animScale>
                                      <p:cBhvr>
                                        <p:cTn id="30" dur="166" decel="50000">
                                          <p:stCondLst>
                                            <p:cond delay="1338"/>
                                          </p:stCondLst>
                                        </p:cTn>
                                        <p:tgtEl>
                                          <p:spTgt spid="2">
                                            <p:txEl>
                                              <p:pRg st="3" end="3"/>
                                            </p:txEl>
                                          </p:spTgt>
                                        </p:tgtEl>
                                      </p:cBhvr>
                                      <p:to x="100000" y="100000"/>
                                    </p:animScale>
                                    <p:animScale>
                                      <p:cBhvr>
                                        <p:cTn id="31" dur="26">
                                          <p:stCondLst>
                                            <p:cond delay="1642"/>
                                          </p:stCondLst>
                                        </p:cTn>
                                        <p:tgtEl>
                                          <p:spTgt spid="2">
                                            <p:txEl>
                                              <p:pRg st="3" end="3"/>
                                            </p:txEl>
                                          </p:spTgt>
                                        </p:tgtEl>
                                      </p:cBhvr>
                                      <p:to x="100000" y="90000"/>
                                    </p:animScale>
                                    <p:animScale>
                                      <p:cBhvr>
                                        <p:cTn id="32" dur="166" decel="50000">
                                          <p:stCondLst>
                                            <p:cond delay="1668"/>
                                          </p:stCondLst>
                                        </p:cTn>
                                        <p:tgtEl>
                                          <p:spTgt spid="2">
                                            <p:txEl>
                                              <p:pRg st="3" end="3"/>
                                            </p:txEl>
                                          </p:spTgt>
                                        </p:tgtEl>
                                      </p:cBhvr>
                                      <p:to x="100000" y="100000"/>
                                    </p:animScale>
                                    <p:animScale>
                                      <p:cBhvr>
                                        <p:cTn id="33" dur="26">
                                          <p:stCondLst>
                                            <p:cond delay="1808"/>
                                          </p:stCondLst>
                                        </p:cTn>
                                        <p:tgtEl>
                                          <p:spTgt spid="2">
                                            <p:txEl>
                                              <p:pRg st="3" end="3"/>
                                            </p:txEl>
                                          </p:spTgt>
                                        </p:tgtEl>
                                      </p:cBhvr>
                                      <p:to x="100000" y="95000"/>
                                    </p:animScale>
                                    <p:animScale>
                                      <p:cBhvr>
                                        <p:cTn id="34" dur="166" decel="50000">
                                          <p:stCondLst>
                                            <p:cond delay="1834"/>
                                          </p:stCondLst>
                                        </p:cTn>
                                        <p:tgtEl>
                                          <p:spTgt spid="2">
                                            <p:txEl>
                                              <p:pRg st="3" end="3"/>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rgbClr val="000000"/>
              </a:solidFill>
            </a:endParaRPr>
          </a:p>
        </p:txBody>
      </p:sp>
      <p:sp>
        <p:nvSpPr>
          <p:cNvPr id="35843" name="Rounded Rectangle 7"/>
          <p:cNvSpPr>
            <a:spLocks noChangeArrowheads="1"/>
          </p:cNvSpPr>
          <p:nvPr/>
        </p:nvSpPr>
        <p:spPr bwMode="auto">
          <a:xfrm>
            <a:off x="-28575" y="0"/>
            <a:ext cx="9172575" cy="1371600"/>
          </a:xfrm>
          <a:prstGeom prst="roundRect">
            <a:avLst>
              <a:gd name="adj" fmla="val 16667"/>
            </a:avLst>
          </a:prstGeom>
          <a:solidFill>
            <a:srgbClr val="002060"/>
          </a:solidFill>
          <a:ln w="25400" algn="ctr">
            <a:solidFill>
              <a:srgbClr val="479FCC"/>
            </a:solid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buFont typeface="Wingdings" panose="05000000000000000000" pitchFamily="2" charset="2"/>
              <a:buNone/>
            </a:pPr>
            <a:r>
              <a:rPr lang="en-US" altLang="en-US" sz="2900" b="1">
                <a:solidFill>
                  <a:srgbClr val="FFC000"/>
                </a:solidFill>
                <a:latin typeface="Times New Roman" panose="02020603050405020304" pitchFamily="18" charset="0"/>
                <a:cs typeface="Times New Roman" panose="02020603050405020304" pitchFamily="18" charset="0"/>
                <a:sym typeface="+mn-ea"/>
              </a:rPr>
              <a:t>CHƯƠNG 6 </a:t>
            </a:r>
            <a:endParaRPr lang="en-US" altLang="en-US" sz="2900" b="1">
              <a:solidFill>
                <a:srgbClr val="FFC000"/>
              </a:solidFill>
              <a:latin typeface="Times New Roman" panose="02020603050405020304" pitchFamily="18" charset="0"/>
              <a:cs typeface="Times New Roman" panose="02020603050405020304" pitchFamily="18" charset="0"/>
              <a:sym typeface="+mn-ea"/>
            </a:endParaRPr>
          </a:p>
          <a:p>
            <a:pPr algn="ctr" eaLnBrk="1" hangingPunct="1">
              <a:buFont typeface="Wingdings" panose="05000000000000000000" pitchFamily="2" charset="2"/>
              <a:buNone/>
            </a:pPr>
            <a:r>
              <a:rPr lang="en-US" altLang="en-US" sz="2900" b="1">
                <a:solidFill>
                  <a:srgbClr val="FFC000"/>
                </a:solidFill>
                <a:latin typeface="Times New Roman" panose="02020603050405020304" pitchFamily="18" charset="0"/>
                <a:cs typeface="Times New Roman" panose="02020603050405020304" pitchFamily="18" charset="0"/>
                <a:sym typeface="+mn-ea"/>
              </a:rPr>
              <a:t>PHÒNG CHỐNG CHÁY NỔ TRONG CÔNG NGHIỆP</a:t>
            </a:r>
            <a:endParaRPr lang="en-US" altLang="en-US" sz="2900" b="1">
              <a:solidFill>
                <a:srgbClr val="FFC000"/>
              </a:solidFill>
              <a:latin typeface="Times New Roman" panose="02020603050405020304" pitchFamily="18" charset="0"/>
              <a:cs typeface="Times New Roman" panose="02020603050405020304" pitchFamily="18" charset="0"/>
            </a:endParaRPr>
          </a:p>
        </p:txBody>
      </p:sp>
      <p:sp>
        <p:nvSpPr>
          <p:cNvPr id="57" name="Line 7"/>
          <p:cNvSpPr>
            <a:spLocks noChangeShapeType="1"/>
          </p:cNvSpPr>
          <p:nvPr/>
        </p:nvSpPr>
        <p:spPr bwMode="auto">
          <a:xfrm flipV="1">
            <a:off x="617538" y="1978025"/>
            <a:ext cx="8518525" cy="3175"/>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solidFill>
                <a:srgbClr val="000000"/>
              </a:solidFill>
              <a:effectLst>
                <a:outerShdw blurRad="38100" dist="38100" dir="2700000" algn="tl">
                  <a:srgbClr val="000000">
                    <a:alpha val="43137"/>
                  </a:srgbClr>
                </a:outerShdw>
              </a:effectLst>
            </a:endParaRPr>
          </a:p>
        </p:txBody>
      </p:sp>
      <p:sp>
        <p:nvSpPr>
          <p:cNvPr id="16" name="AutoShape 37"/>
          <p:cNvSpPr>
            <a:spLocks noChangeArrowheads="1"/>
          </p:cNvSpPr>
          <p:nvPr/>
        </p:nvSpPr>
        <p:spPr bwMode="auto">
          <a:xfrm>
            <a:off x="457200" y="1466850"/>
            <a:ext cx="7143750" cy="481013"/>
          </a:xfrm>
          <a:prstGeom prst="roundRect">
            <a:avLst>
              <a:gd name="adj" fmla="val 16667"/>
            </a:avLst>
          </a:prstGeom>
          <a:solidFill>
            <a:schemeClr val="accent5">
              <a:lumMod val="40000"/>
              <a:lumOff val="60000"/>
            </a:schemeClr>
          </a:solidFill>
          <a:ln w="9525">
            <a:noFill/>
            <a:round/>
          </a:ln>
          <a:effec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algn="l" eaLnBrk="1" hangingPunct="1">
              <a:buClr>
                <a:srgbClr val="000000"/>
              </a:buClr>
              <a:buSzPct val="75000"/>
              <a:buFont typeface="Arial" panose="020B0604020202020204" pitchFamily="34" charset="0"/>
              <a:buNone/>
              <a:defRPr/>
            </a:pP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2.4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Biện</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pháp</a:t>
            </a:r>
            <a:r>
              <a:rPr lang="en-US" altLang="en-US" sz="3200" b="1" dirty="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quản</a:t>
            </a:r>
            <a:r>
              <a:rPr lang="en-US" altLang="en-US" sz="3200" b="1" dirty="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lý</a:t>
            </a:r>
            <a:r>
              <a:rPr lang="en-US" altLang="en-US" sz="3200" b="1" dirty="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và</a:t>
            </a:r>
            <a:r>
              <a:rPr lang="en-US" altLang="en-US" sz="3200" b="1" dirty="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PCCN </a:t>
            </a:r>
            <a:r>
              <a:rPr lang="en-US" altLang="en-US" sz="3200" b="1" dirty="0" err="1">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trong</a:t>
            </a:r>
            <a:r>
              <a:rPr lang="en-US" altLang="en-US" sz="3200" b="1" dirty="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DN</a:t>
            </a:r>
            <a:endParaRPr lang="en-US" altLang="en-US" sz="3200" b="1" dirty="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5" name="Rectangle 4"/>
          <p:cNvSpPr/>
          <p:nvPr/>
        </p:nvSpPr>
        <p:spPr>
          <a:xfrm>
            <a:off x="220663" y="2005734"/>
            <a:ext cx="8915400" cy="4401205"/>
          </a:xfrm>
          <a:prstGeom prst="rect">
            <a:avLst/>
          </a:prstGeom>
        </p:spPr>
        <p:txBody>
          <a:bodyPr wrap="square">
            <a:spAutoFit/>
          </a:bodyPr>
          <a:lstStyle/>
          <a:p>
            <a:pPr lvl="0"/>
            <a:r>
              <a:rPr lang="en-US" dirty="0" smtClean="0">
                <a:latin typeface="Times New Roman" panose="02020603050405020304" pitchFamily="18" charset="0"/>
                <a:cs typeface="Times New Roman" panose="02020603050405020304" pitchFamily="18" charset="0"/>
              </a:rPr>
              <a:t>-</a:t>
            </a:r>
            <a:r>
              <a:rPr lang="en-US" dirty="0" err="1" smtClean="0">
                <a:latin typeface="Times New Roman" panose="02020603050405020304" pitchFamily="18" charset="0"/>
                <a:cs typeface="Times New Roman" panose="02020603050405020304" pitchFamily="18" charset="0"/>
              </a:rPr>
              <a:t>Ngăn</a:t>
            </a:r>
            <a:r>
              <a:rPr lang="en-US" dirty="0" smtClean="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chặn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triệt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tiêu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nguồn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nhiệt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gây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lý</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chặt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chẽ</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nguồn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lửa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nguồn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nhiệt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sử</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dụng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trong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xuất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hoạt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động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kinh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doanh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trong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sinh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hoạt</a:t>
            </a:r>
            <a:r>
              <a:rPr lang="en-US" dirty="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a:p>
            <a:pPr lvl="0"/>
            <a:r>
              <a:rPr lang="en-US" dirty="0" smtClean="0">
                <a:latin typeface="Times New Roman" panose="02020603050405020304" pitchFamily="18" charset="0"/>
                <a:cs typeface="Times New Roman" panose="02020603050405020304" pitchFamily="18" charset="0"/>
              </a:rPr>
              <a:t>-</a:t>
            </a:r>
            <a:r>
              <a:rPr lang="en-US" dirty="0" err="1" smtClean="0">
                <a:latin typeface="Times New Roman" panose="02020603050405020304" pitchFamily="18" charset="0"/>
                <a:cs typeface="Times New Roman" panose="02020603050405020304" pitchFamily="18" charset="0"/>
              </a:rPr>
              <a:t>Cách</a:t>
            </a:r>
            <a:r>
              <a:rPr lang="en-US" dirty="0" smtClean="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chất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chất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dẫn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thiết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bị</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nguy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cơ</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nổ</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cao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ra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khỏi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nguồn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nguồn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nhiệt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nguồn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điện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cao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áp</a:t>
            </a:r>
            <a:endParaRPr lang="en-US" dirty="0">
              <a:latin typeface="Times New Roman" panose="02020603050405020304" pitchFamily="18" charset="0"/>
              <a:cs typeface="Times New Roman" panose="02020603050405020304" pitchFamily="18" charset="0"/>
            </a:endParaRPr>
          </a:p>
          <a:p>
            <a:pPr lvl="0"/>
            <a:r>
              <a:rPr lang="en-US" dirty="0" smtClean="0">
                <a:latin typeface="Times New Roman" panose="02020603050405020304" pitchFamily="18" charset="0"/>
                <a:cs typeface="Times New Roman" panose="02020603050405020304" pitchFamily="18" charset="0"/>
              </a:rPr>
              <a:t>-</a:t>
            </a:r>
            <a:r>
              <a:rPr lang="en-US" dirty="0" err="1" smtClean="0">
                <a:latin typeface="Times New Roman" panose="02020603050405020304" pitchFamily="18" charset="0"/>
                <a:cs typeface="Times New Roman" panose="02020603050405020304" pitchFamily="18" charset="0"/>
              </a:rPr>
              <a:t>Hạn</a:t>
            </a:r>
            <a:r>
              <a:rPr lang="en-US" dirty="0" smtClean="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chế</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vực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nguy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cơ</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nổ</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cao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lý</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chặt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chẽ</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biện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pháp</a:t>
            </a:r>
            <a:r>
              <a:rPr lang="en-US"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hlinkClick r:id="rId1"/>
              </a:rPr>
              <a:t>phòng</a:t>
            </a:r>
            <a:r>
              <a:rPr lang="en-US" b="1" dirty="0">
                <a:latin typeface="Times New Roman" panose="02020603050405020304" pitchFamily="18" charset="0"/>
                <a:cs typeface="Times New Roman" panose="02020603050405020304" pitchFamily="18" charset="0"/>
                <a:hlinkClick r:id="rId1"/>
              </a:rPr>
              <a:t> </a:t>
            </a:r>
            <a:r>
              <a:rPr lang="en-US" b="1" dirty="0" err="1">
                <a:latin typeface="Times New Roman" panose="02020603050405020304" pitchFamily="18" charset="0"/>
                <a:cs typeface="Times New Roman" panose="02020603050405020304" pitchFamily="18" charset="0"/>
                <a:hlinkClick r:id="rId1"/>
              </a:rPr>
              <a:t>cháy</a:t>
            </a:r>
            <a:r>
              <a:rPr lang="en-US" b="1" dirty="0">
                <a:latin typeface="Times New Roman" panose="02020603050405020304" pitchFamily="18" charset="0"/>
                <a:cs typeface="Times New Roman" panose="02020603050405020304" pitchFamily="18" charset="0"/>
                <a:hlinkClick r:id="rId1"/>
              </a:rPr>
              <a:t> </a:t>
            </a:r>
            <a:r>
              <a:rPr lang="en-US" b="1" dirty="0" err="1">
                <a:latin typeface="Times New Roman" panose="02020603050405020304" pitchFamily="18" charset="0"/>
                <a:cs typeface="Times New Roman" panose="02020603050405020304" pitchFamily="18" charset="0"/>
                <a:hlinkClick r:id="rId1"/>
              </a:rPr>
              <a:t>chữa</a:t>
            </a:r>
            <a:r>
              <a:rPr lang="en-US" b="1" dirty="0">
                <a:latin typeface="Times New Roman" panose="02020603050405020304" pitchFamily="18" charset="0"/>
                <a:cs typeface="Times New Roman" panose="02020603050405020304" pitchFamily="18" charset="0"/>
                <a:hlinkClick r:id="rId1"/>
              </a:rPr>
              <a:t> </a:t>
            </a:r>
            <a:r>
              <a:rPr lang="en-US" b="1" dirty="0" err="1">
                <a:latin typeface="Times New Roman" panose="02020603050405020304" pitchFamily="18" charset="0"/>
                <a:cs typeface="Times New Roman" panose="02020603050405020304" pitchFamily="18" charset="0"/>
                <a:hlinkClick r:id="rId1"/>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tại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vực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này</a:t>
            </a:r>
            <a:endParaRPr lang="en-US" dirty="0">
              <a:latin typeface="Times New Roman" panose="02020603050405020304" pitchFamily="18" charset="0"/>
              <a:cs typeface="Times New Roman" panose="02020603050405020304" pitchFamily="18" charset="0"/>
            </a:endParaRPr>
          </a:p>
          <a:p>
            <a:pPr lvl="0"/>
            <a:r>
              <a:rPr lang="en-US" dirty="0" smtClean="0">
                <a:latin typeface="Times New Roman" panose="02020603050405020304" pitchFamily="18" charset="0"/>
                <a:cs typeface="Times New Roman" panose="02020603050405020304" pitchFamily="18" charset="0"/>
              </a:rPr>
              <a:t>-</a:t>
            </a:r>
            <a:r>
              <a:rPr lang="en-US" dirty="0" err="1" smtClean="0">
                <a:latin typeface="Times New Roman" panose="02020603050405020304" pitchFamily="18" charset="0"/>
                <a:cs typeface="Times New Roman" panose="02020603050405020304" pitchFamily="18" charset="0"/>
              </a:rPr>
              <a:t>Sữ</a:t>
            </a:r>
            <a:r>
              <a:rPr lang="en-US" dirty="0" smtClean="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dụng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phương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tiện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biện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pháp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chống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lan</a:t>
            </a:r>
            <a:endParaRPr lang="en-US" dirty="0">
              <a:latin typeface="Times New Roman" panose="02020603050405020304" pitchFamily="18" charset="0"/>
              <a:cs typeface="Times New Roman" panose="02020603050405020304" pitchFamily="18" charset="0"/>
            </a:endParaRPr>
          </a:p>
          <a:p>
            <a:pPr lvl="0"/>
            <a:r>
              <a:rPr lang="en-US" dirty="0" smtClean="0">
                <a:latin typeface="Times New Roman" panose="02020603050405020304" pitchFamily="18" charset="0"/>
                <a:cs typeface="Times New Roman" panose="02020603050405020304" pitchFamily="18" charset="0"/>
              </a:rPr>
              <a:t>-</a:t>
            </a:r>
            <a:r>
              <a:rPr lang="en-US" dirty="0" err="1" smtClean="0">
                <a:latin typeface="Times New Roman" panose="02020603050405020304" pitchFamily="18" charset="0"/>
                <a:cs typeface="Times New Roman" panose="02020603050405020304" pitchFamily="18" charset="0"/>
              </a:rPr>
              <a:t>Thiết</a:t>
            </a:r>
            <a:r>
              <a:rPr lang="en-US" dirty="0" smtClean="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kế</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lắp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đặt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hệ</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thống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báo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chữa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tự</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động</a:t>
            </a:r>
            <a:endParaRPr lang="en-US" dirty="0">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circle(in)">
                                      <p:cBhvr>
                                        <p:cTn id="11" dur="2000"/>
                                        <p:tgtEl>
                                          <p:spTgt spid="5">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5">
                                            <p:txEl>
                                              <p:pRg st="2" end="2"/>
                                            </p:txEl>
                                          </p:spTgt>
                                        </p:tgtEl>
                                        <p:attrNameLst>
                                          <p:attrName>style.visibility</p:attrName>
                                        </p:attrNameLst>
                                      </p:cBhvr>
                                      <p:to>
                                        <p:strVal val="visible"/>
                                      </p:to>
                                    </p:set>
                                    <p:anim calcmode="lin" valueType="num">
                                      <p:cBhvr>
                                        <p:cTn id="16"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17" dur="500" fill="hold"/>
                                        <p:tgtEl>
                                          <p:spTgt spid="5">
                                            <p:txEl>
                                              <p:pRg st="2" end="2"/>
                                            </p:txEl>
                                          </p:spTgt>
                                        </p:tgtEl>
                                        <p:attrNameLst>
                                          <p:attrName>ppt_h</p:attrName>
                                        </p:attrNameLst>
                                      </p:cBhvr>
                                      <p:tavLst>
                                        <p:tav tm="0">
                                          <p:val>
                                            <p:fltVal val="0"/>
                                          </p:val>
                                        </p:tav>
                                        <p:tav tm="100000">
                                          <p:val>
                                            <p:strVal val="#ppt_h"/>
                                          </p:val>
                                        </p:tav>
                                      </p:tavLst>
                                    </p:anim>
                                    <p:animEffect transition="in" filter="fade">
                                      <p:cBhvr>
                                        <p:cTn id="18" dur="500"/>
                                        <p:tgtEl>
                                          <p:spTgt spid="5">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nodeType="clickEffect">
                                  <p:stCondLst>
                                    <p:cond delay="0"/>
                                  </p:stCondLst>
                                  <p:childTnLst>
                                    <p:set>
                                      <p:cBhvr>
                                        <p:cTn id="22" dur="1" fill="hold">
                                          <p:stCondLst>
                                            <p:cond delay="0"/>
                                          </p:stCondLst>
                                        </p:cTn>
                                        <p:tgtEl>
                                          <p:spTgt spid="5">
                                            <p:txEl>
                                              <p:pRg st="3" end="3"/>
                                            </p:txEl>
                                          </p:spTgt>
                                        </p:tgtEl>
                                        <p:attrNameLst>
                                          <p:attrName>style.visibility</p:attrName>
                                        </p:attrNameLst>
                                      </p:cBhvr>
                                      <p:to>
                                        <p:strVal val="visible"/>
                                      </p:to>
                                    </p:set>
                                    <p:animEffect transition="in" filter="circle(in)">
                                      <p:cBhvr>
                                        <p:cTn id="23" dur="2000"/>
                                        <p:tgtEl>
                                          <p:spTgt spid="5">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45" presetClass="entr" presetSubtype="0" fill="hold" nodeType="clickEffect">
                                  <p:stCondLst>
                                    <p:cond delay="0"/>
                                  </p:stCondLst>
                                  <p:childTnLst>
                                    <p:set>
                                      <p:cBhvr>
                                        <p:cTn id="27" dur="1" fill="hold">
                                          <p:stCondLst>
                                            <p:cond delay="0"/>
                                          </p:stCondLst>
                                        </p:cTn>
                                        <p:tgtEl>
                                          <p:spTgt spid="5">
                                            <p:txEl>
                                              <p:pRg st="4" end="4"/>
                                            </p:txEl>
                                          </p:spTgt>
                                        </p:tgtEl>
                                        <p:attrNameLst>
                                          <p:attrName>style.visibility</p:attrName>
                                        </p:attrNameLst>
                                      </p:cBhvr>
                                      <p:to>
                                        <p:strVal val="visible"/>
                                      </p:to>
                                    </p:set>
                                    <p:animEffect transition="in" filter="fade">
                                      <p:cBhvr>
                                        <p:cTn id="28" dur="2000"/>
                                        <p:tgtEl>
                                          <p:spTgt spid="5">
                                            <p:txEl>
                                              <p:pRg st="4" end="4"/>
                                            </p:txEl>
                                          </p:spTgt>
                                        </p:tgtEl>
                                      </p:cBhvr>
                                    </p:animEffect>
                                    <p:anim calcmode="lin" valueType="num">
                                      <p:cBhvr>
                                        <p:cTn id="29" dur="2000" fill="hold"/>
                                        <p:tgtEl>
                                          <p:spTgt spid="5">
                                            <p:txEl>
                                              <p:pRg st="4" end="4"/>
                                            </p:txEl>
                                          </p:spTgt>
                                        </p:tgtEl>
                                        <p:attrNameLst>
                                          <p:attrName>ppt_w</p:attrName>
                                        </p:attrNameLst>
                                      </p:cBhvr>
                                      <p:tavLst>
                                        <p:tav tm="0" fmla="#ppt_w*sin(2.5*pi*$)">
                                          <p:val>
                                            <p:fltVal val="0"/>
                                          </p:val>
                                        </p:tav>
                                        <p:tav tm="100000">
                                          <p:val>
                                            <p:fltVal val="1"/>
                                          </p:val>
                                        </p:tav>
                                      </p:tavLst>
                                    </p:anim>
                                    <p:anim calcmode="lin" valueType="num">
                                      <p:cBhvr>
                                        <p:cTn id="30" dur="2000" fill="hold"/>
                                        <p:tgtEl>
                                          <p:spTgt spid="5">
                                            <p:txEl>
                                              <p:pRg st="4" end="4"/>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rgbClr val="000000"/>
              </a:solidFill>
            </a:endParaRPr>
          </a:p>
        </p:txBody>
      </p:sp>
      <p:sp>
        <p:nvSpPr>
          <p:cNvPr id="36867" name="Rounded Rectangle 7"/>
          <p:cNvSpPr>
            <a:spLocks noChangeArrowheads="1"/>
          </p:cNvSpPr>
          <p:nvPr/>
        </p:nvSpPr>
        <p:spPr bwMode="auto">
          <a:xfrm>
            <a:off x="-28575" y="0"/>
            <a:ext cx="9172575" cy="1371600"/>
          </a:xfrm>
          <a:prstGeom prst="roundRect">
            <a:avLst>
              <a:gd name="adj" fmla="val 16667"/>
            </a:avLst>
          </a:prstGeom>
          <a:solidFill>
            <a:srgbClr val="002060"/>
          </a:solidFill>
          <a:ln w="25400" algn="ctr">
            <a:solidFill>
              <a:srgbClr val="479FCC"/>
            </a:solid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buFont typeface="Wingdings" panose="05000000000000000000" pitchFamily="2" charset="2"/>
              <a:buNone/>
            </a:pPr>
            <a:r>
              <a:rPr lang="en-US" altLang="en-US" sz="2900" b="1">
                <a:solidFill>
                  <a:srgbClr val="FFC000"/>
                </a:solidFill>
                <a:latin typeface="Times New Roman" panose="02020603050405020304" pitchFamily="18" charset="0"/>
                <a:cs typeface="Times New Roman" panose="02020603050405020304" pitchFamily="18" charset="0"/>
                <a:sym typeface="+mn-ea"/>
              </a:rPr>
              <a:t>CHƯƠNG 6 </a:t>
            </a:r>
            <a:endParaRPr lang="en-US" altLang="en-US" sz="2900" b="1">
              <a:solidFill>
                <a:srgbClr val="FFC000"/>
              </a:solidFill>
              <a:latin typeface="Times New Roman" panose="02020603050405020304" pitchFamily="18" charset="0"/>
              <a:cs typeface="Times New Roman" panose="02020603050405020304" pitchFamily="18" charset="0"/>
            </a:endParaRPr>
          </a:p>
          <a:p>
            <a:pPr indent="0" algn="ctr" eaLnBrk="1" hangingPunct="1">
              <a:buNone/>
            </a:pPr>
            <a:r>
              <a:rPr lang="en-US" altLang="en-US" sz="2900" b="1">
                <a:solidFill>
                  <a:srgbClr val="FFC000"/>
                </a:solidFill>
                <a:latin typeface="Times New Roman" panose="02020603050405020304" pitchFamily="18" charset="0"/>
                <a:cs typeface="Times New Roman" panose="02020603050405020304" pitchFamily="18" charset="0"/>
                <a:sym typeface="+mn-ea"/>
              </a:rPr>
              <a:t>PHÒNG CHỐNG CHÁY NỔ TRONG CÔNG NGHIỆP</a:t>
            </a:r>
            <a:endParaRPr lang="en-US" altLang="en-US" sz="2900" b="1">
              <a:solidFill>
                <a:srgbClr val="FFC000"/>
              </a:solidFill>
              <a:latin typeface="Times New Roman" panose="02020603050405020304" pitchFamily="18" charset="0"/>
              <a:cs typeface="Times New Roman" panose="02020603050405020304" pitchFamily="18" charset="0"/>
            </a:endParaRPr>
          </a:p>
        </p:txBody>
      </p:sp>
      <p:sp>
        <p:nvSpPr>
          <p:cNvPr id="57" name="Line 7"/>
          <p:cNvSpPr>
            <a:spLocks noChangeShapeType="1"/>
          </p:cNvSpPr>
          <p:nvPr/>
        </p:nvSpPr>
        <p:spPr bwMode="auto">
          <a:xfrm flipV="1">
            <a:off x="617538" y="1978025"/>
            <a:ext cx="8518525" cy="3175"/>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solidFill>
                <a:srgbClr val="000000"/>
              </a:solidFill>
              <a:effectLst>
                <a:outerShdw blurRad="38100" dist="38100" dir="2700000" algn="tl">
                  <a:srgbClr val="000000">
                    <a:alpha val="43137"/>
                  </a:srgbClr>
                </a:outerShdw>
              </a:effectLst>
            </a:endParaRPr>
          </a:p>
        </p:txBody>
      </p:sp>
      <p:sp>
        <p:nvSpPr>
          <p:cNvPr id="16" name="AutoShape 37"/>
          <p:cNvSpPr>
            <a:spLocks noChangeArrowheads="1"/>
          </p:cNvSpPr>
          <p:nvPr/>
        </p:nvSpPr>
        <p:spPr bwMode="auto">
          <a:xfrm>
            <a:off x="457200" y="1466850"/>
            <a:ext cx="7143750" cy="481013"/>
          </a:xfrm>
          <a:prstGeom prst="roundRect">
            <a:avLst>
              <a:gd name="adj" fmla="val 16667"/>
            </a:avLst>
          </a:prstGeom>
          <a:solidFill>
            <a:schemeClr val="accent5">
              <a:lumMod val="40000"/>
              <a:lumOff val="60000"/>
            </a:schemeClr>
          </a:solidFill>
          <a:ln w="9525">
            <a:noFill/>
            <a:round/>
          </a:ln>
          <a:effec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algn="l" eaLnBrk="1" hangingPunct="1">
              <a:buClr>
                <a:srgbClr val="000000"/>
              </a:buClr>
              <a:buSzPct val="75000"/>
              <a:buFont typeface="Arial" panose="020B0604020202020204" pitchFamily="34" charset="0"/>
              <a:buNone/>
              <a:defRPr/>
            </a:pP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2.5.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Các</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phương</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pháp</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chữa</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cháy</a:t>
            </a:r>
            <a:endPar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3" name="Rectangle 2"/>
          <p:cNvSpPr/>
          <p:nvPr/>
        </p:nvSpPr>
        <p:spPr>
          <a:xfrm>
            <a:off x="381000" y="2951947"/>
            <a:ext cx="8534400" cy="3539430"/>
          </a:xfrm>
          <a:prstGeom prst="rect">
            <a:avLst/>
          </a:prstGeom>
        </p:spPr>
        <p:txBody>
          <a:bodyPr wrap="square">
            <a:spAutoFit/>
          </a:bodyPr>
          <a:lstStyle/>
          <a:p>
            <a:r>
              <a:rPr lang="en-US" b="1" dirty="0" smtClean="0">
                <a:latin typeface="Times New Roman" panose="02020603050405020304" pitchFamily="18" charset="0"/>
                <a:ea typeface="Arial" panose="020B0604020202020204" pitchFamily="34" charset="0"/>
              </a:rPr>
              <a:t>-</a:t>
            </a:r>
            <a:r>
              <a:rPr lang="en-US" b="1" dirty="0" err="1" smtClean="0">
                <a:latin typeface="Times New Roman" panose="02020603050405020304" pitchFamily="18" charset="0"/>
                <a:ea typeface="Arial" panose="020B0604020202020204" pitchFamily="34" charset="0"/>
              </a:rPr>
              <a:t>Ngăn</a:t>
            </a:r>
            <a:r>
              <a:rPr lang="en-US" b="1" dirty="0" smtClean="0">
                <a:latin typeface="Times New Roman" panose="02020603050405020304" pitchFamily="18" charset="0"/>
                <a:ea typeface="Arial" panose="020B0604020202020204" pitchFamily="34" charset="0"/>
              </a:rPr>
              <a:t> </a:t>
            </a:r>
            <a:r>
              <a:rPr lang="en-US" b="1" dirty="0" err="1">
                <a:latin typeface="Times New Roman" panose="02020603050405020304" pitchFamily="18" charset="0"/>
                <a:ea typeface="Arial" panose="020B0604020202020204" pitchFamily="34" charset="0"/>
              </a:rPr>
              <a:t>cách</a:t>
            </a:r>
            <a:r>
              <a:rPr lang="en-US" b="1" dirty="0">
                <a:latin typeface="Times New Roman" panose="02020603050405020304" pitchFamily="18" charset="0"/>
                <a:ea typeface="Arial" panose="020B0604020202020204" pitchFamily="34" charset="0"/>
              </a:rPr>
              <a:t> oxy </a:t>
            </a:r>
            <a:r>
              <a:rPr lang="en-US" b="1" dirty="0" err="1">
                <a:latin typeface="Times New Roman" panose="02020603050405020304" pitchFamily="18" charset="0"/>
                <a:ea typeface="Arial" panose="020B0604020202020204" pitchFamily="34" charset="0"/>
              </a:rPr>
              <a:t>với</a:t>
            </a:r>
            <a:r>
              <a:rPr lang="en-US" b="1" dirty="0">
                <a:latin typeface="Times New Roman" panose="02020603050405020304" pitchFamily="18" charset="0"/>
                <a:ea typeface="Arial" panose="020B0604020202020204" pitchFamily="34" charset="0"/>
              </a:rPr>
              <a:t> </a:t>
            </a:r>
            <a:r>
              <a:rPr lang="en-US" b="1" dirty="0" err="1">
                <a:latin typeface="Times New Roman" panose="02020603050405020304" pitchFamily="18" charset="0"/>
                <a:ea typeface="Arial" panose="020B0604020202020204" pitchFamily="34" charset="0"/>
              </a:rPr>
              <a:t>chất</a:t>
            </a:r>
            <a:r>
              <a:rPr lang="en-US" b="1" dirty="0">
                <a:latin typeface="Times New Roman" panose="02020603050405020304" pitchFamily="18" charset="0"/>
                <a:ea typeface="Arial" panose="020B0604020202020204" pitchFamily="34" charset="0"/>
              </a:rPr>
              <a:t> </a:t>
            </a:r>
            <a:r>
              <a:rPr lang="en-US" b="1" dirty="0" err="1">
                <a:latin typeface="Times New Roman" panose="02020603050405020304" pitchFamily="18" charset="0"/>
                <a:ea typeface="Arial" panose="020B0604020202020204" pitchFamily="34" charset="0"/>
              </a:rPr>
              <a:t>cháy</a:t>
            </a:r>
            <a:r>
              <a:rPr lang="en-US" b="1" dirty="0">
                <a:latin typeface="Times New Roman" panose="02020603050405020304" pitchFamily="18" charset="0"/>
                <a:ea typeface="Arial" panose="020B0604020202020204" pitchFamily="34" charset="0"/>
              </a:rPr>
              <a:t> (</a:t>
            </a:r>
            <a:r>
              <a:rPr lang="en-US" b="1" dirty="0" err="1">
                <a:latin typeface="Times New Roman" panose="02020603050405020304" pitchFamily="18" charset="0"/>
                <a:ea typeface="Arial" panose="020B0604020202020204" pitchFamily="34" charset="0"/>
              </a:rPr>
              <a:t>cách</a:t>
            </a:r>
            <a:r>
              <a:rPr lang="en-US" b="1" dirty="0">
                <a:latin typeface="Times New Roman" panose="02020603050405020304" pitchFamily="18" charset="0"/>
                <a:ea typeface="Arial" panose="020B0604020202020204" pitchFamily="34" charset="0"/>
              </a:rPr>
              <a:t> </a:t>
            </a:r>
            <a:r>
              <a:rPr lang="en-US" b="1" dirty="0" err="1">
                <a:latin typeface="Times New Roman" panose="02020603050405020304" pitchFamily="18" charset="0"/>
                <a:ea typeface="Arial" panose="020B0604020202020204" pitchFamily="34" charset="0"/>
              </a:rPr>
              <a:t>ly</a:t>
            </a:r>
            <a:r>
              <a:rPr lang="en-US" b="1" dirty="0" smtClean="0">
                <a:latin typeface="Times New Roman" panose="02020603050405020304" pitchFamily="18" charset="0"/>
                <a:ea typeface="Arial" panose="020B0604020202020204" pitchFamily="34" charset="0"/>
              </a:rPr>
              <a:t>)</a:t>
            </a:r>
            <a:endParaRPr lang="en-US" b="1" dirty="0" smtClean="0">
              <a:latin typeface="Times New Roman" panose="02020603050405020304" pitchFamily="18" charset="0"/>
              <a:ea typeface="Arial" panose="020B0604020202020204" pitchFamily="34" charset="0"/>
            </a:endParaRPr>
          </a:p>
          <a:p>
            <a:endParaRPr lang="en-US" b="1" dirty="0" smtClean="0">
              <a:latin typeface="Times New Roman" panose="02020603050405020304" pitchFamily="18" charset="0"/>
              <a:ea typeface="Arial" panose="020B0604020202020204" pitchFamily="34" charset="0"/>
            </a:endParaRPr>
          </a:p>
          <a:p>
            <a:r>
              <a:rPr lang="en-US" b="1" dirty="0" smtClean="0">
                <a:latin typeface="Times New Roman" panose="02020603050405020304" pitchFamily="18" charset="0"/>
                <a:cs typeface="Times New Roman" panose="02020603050405020304" pitchFamily="18" charset="0"/>
              </a:rPr>
              <a:t>-</a:t>
            </a:r>
            <a:r>
              <a:rPr lang="en-US" b="1" dirty="0" err="1" smtClean="0">
                <a:latin typeface="Times New Roman" panose="02020603050405020304" pitchFamily="18" charset="0"/>
                <a:cs typeface="Times New Roman" panose="02020603050405020304" pitchFamily="18" charset="0"/>
              </a:rPr>
              <a:t>Làm</a:t>
            </a:r>
            <a:r>
              <a:rPr lang="en-US" b="1" dirty="0" smtClean="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loãng</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nồng</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độ</a:t>
            </a:r>
            <a:r>
              <a:rPr lang="en-US" b="1" dirty="0">
                <a:latin typeface="Times New Roman" panose="02020603050405020304" pitchFamily="18" charset="0"/>
                <a:cs typeface="Times New Roman" panose="02020603050405020304" pitchFamily="18" charset="0"/>
              </a:rPr>
              <a:t> oxy </a:t>
            </a:r>
            <a:r>
              <a:rPr lang="en-US" b="1" dirty="0" err="1">
                <a:latin typeface="Times New Roman" panose="02020603050405020304" pitchFamily="18" charset="0"/>
                <a:cs typeface="Times New Roman" panose="02020603050405020304" pitchFamily="18" charset="0"/>
              </a:rPr>
              <a:t>và</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hỗn</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hợp</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chất</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cháy</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làm</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ngạt</a:t>
            </a:r>
            <a:r>
              <a:rPr lang="en-US" b="1" dirty="0" smtClean="0">
                <a:latin typeface="Times New Roman" panose="02020603050405020304" pitchFamily="18" charset="0"/>
                <a:cs typeface="Times New Roman" panose="02020603050405020304" pitchFamily="18" charset="0"/>
              </a:rPr>
              <a:t>)</a:t>
            </a:r>
            <a:endParaRPr lang="en-US" b="1" dirty="0" smtClean="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r>
              <a:rPr lang="en-US" b="1" dirty="0" smtClean="0">
                <a:latin typeface="Times New Roman" panose="02020603050405020304" pitchFamily="18" charset="0"/>
                <a:cs typeface="Times New Roman" panose="02020603050405020304" pitchFamily="18" charset="0"/>
              </a:rPr>
              <a:t>-</a:t>
            </a:r>
            <a:r>
              <a:rPr lang="vi-VN" b="1" dirty="0" smtClean="0">
                <a:latin typeface="Times New Roman" panose="02020603050405020304" pitchFamily="18" charset="0"/>
                <a:cs typeface="Times New Roman" panose="02020603050405020304" pitchFamily="18" charset="0"/>
              </a:rPr>
              <a:t>Phương </a:t>
            </a:r>
            <a:r>
              <a:rPr lang="vi-VN" b="1" dirty="0">
                <a:latin typeface="Times New Roman" panose="02020603050405020304" pitchFamily="18" charset="0"/>
                <a:cs typeface="Times New Roman" panose="02020603050405020304" pitchFamily="18" charset="0"/>
              </a:rPr>
              <a:t>pháp làm lạnh (thu nhiệt</a:t>
            </a:r>
            <a:r>
              <a:rPr lang="vi-VN" b="1" dirty="0" smtClean="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a:p>
            <a:endParaRPr lang="en-US" b="1" dirty="0">
              <a:latin typeface="Times New Roman" panose="02020603050405020304" pitchFamily="18" charset="0"/>
              <a:cs typeface="Times New Roman" panose="02020603050405020304" pitchFamily="18" charset="0"/>
            </a:endParaRPr>
          </a:p>
          <a:p>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Effect transition="in" filter="fade">
                                      <p:cBhvr>
                                        <p:cTn id="11" dur="500"/>
                                        <p:tgtEl>
                                          <p:spTgt spid="3">
                                            <p:txEl>
                                              <p:pRg st="2" end="2"/>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5" presetClass="entr" presetSubtype="0" fill="hold" nodeType="click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fade">
                                      <p:cBhvr>
                                        <p:cTn id="16" dur="2000"/>
                                        <p:tgtEl>
                                          <p:spTgt spid="3">
                                            <p:txEl>
                                              <p:pRg st="4" end="4"/>
                                            </p:txEl>
                                          </p:spTgt>
                                        </p:tgtEl>
                                      </p:cBhvr>
                                    </p:animEffect>
                                    <p:anim calcmode="lin" valueType="num">
                                      <p:cBhvr>
                                        <p:cTn id="17" dur="2000" fill="hold"/>
                                        <p:tgtEl>
                                          <p:spTgt spid="3">
                                            <p:txEl>
                                              <p:pRg st="4" end="4"/>
                                            </p:txEl>
                                          </p:spTgt>
                                        </p:tgtEl>
                                        <p:attrNameLst>
                                          <p:attrName>ppt_w</p:attrName>
                                        </p:attrNameLst>
                                      </p:cBhvr>
                                      <p:tavLst>
                                        <p:tav tm="0" fmla="#ppt_w*sin(2.5*pi*$)">
                                          <p:val>
                                            <p:fltVal val="0"/>
                                          </p:val>
                                        </p:tav>
                                        <p:tav tm="100000">
                                          <p:val>
                                            <p:fltVal val="1"/>
                                          </p:val>
                                        </p:tav>
                                      </p:tavLst>
                                    </p:anim>
                                    <p:anim calcmode="lin" valueType="num">
                                      <p:cBhvr>
                                        <p:cTn id="18" dur="2000" fill="hold"/>
                                        <p:tgtEl>
                                          <p:spTgt spid="3">
                                            <p:txEl>
                                              <p:pRg st="4" end="4"/>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rgbClr val="000000"/>
              </a:solidFill>
            </a:endParaRPr>
          </a:p>
        </p:txBody>
      </p:sp>
      <p:sp>
        <p:nvSpPr>
          <p:cNvPr id="37891" name="Rounded Rectangle 7"/>
          <p:cNvSpPr>
            <a:spLocks noChangeArrowheads="1"/>
          </p:cNvSpPr>
          <p:nvPr/>
        </p:nvSpPr>
        <p:spPr bwMode="auto">
          <a:xfrm>
            <a:off x="-28575" y="0"/>
            <a:ext cx="9172575" cy="1371600"/>
          </a:xfrm>
          <a:prstGeom prst="roundRect">
            <a:avLst>
              <a:gd name="adj" fmla="val 16667"/>
            </a:avLst>
          </a:prstGeom>
          <a:solidFill>
            <a:srgbClr val="002060"/>
          </a:solidFill>
          <a:ln w="25400" algn="ctr">
            <a:solidFill>
              <a:srgbClr val="479FCC"/>
            </a:solid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buFont typeface="Wingdings" panose="05000000000000000000" pitchFamily="2" charset="2"/>
              <a:buNone/>
            </a:pPr>
            <a:r>
              <a:rPr lang="en-US" altLang="en-US" sz="2900" b="1">
                <a:solidFill>
                  <a:srgbClr val="FFC000"/>
                </a:solidFill>
                <a:latin typeface="Times New Roman" panose="02020603050405020304" pitchFamily="18" charset="0"/>
                <a:cs typeface="Times New Roman" panose="02020603050405020304" pitchFamily="18" charset="0"/>
                <a:sym typeface="+mn-ea"/>
              </a:rPr>
              <a:t>CHƯƠNG 6 </a:t>
            </a:r>
            <a:endParaRPr lang="en-US" altLang="en-US" sz="2900" b="1">
              <a:solidFill>
                <a:srgbClr val="FFC000"/>
              </a:solidFill>
              <a:latin typeface="Times New Roman" panose="02020603050405020304" pitchFamily="18" charset="0"/>
              <a:cs typeface="Times New Roman" panose="02020603050405020304" pitchFamily="18" charset="0"/>
            </a:endParaRPr>
          </a:p>
          <a:p>
            <a:pPr indent="0" algn="ctr" eaLnBrk="1" hangingPunct="1">
              <a:buNone/>
            </a:pPr>
            <a:r>
              <a:rPr lang="en-US" altLang="en-US" sz="2900" b="1">
                <a:solidFill>
                  <a:srgbClr val="FFC000"/>
                </a:solidFill>
                <a:latin typeface="Times New Roman" panose="02020603050405020304" pitchFamily="18" charset="0"/>
                <a:cs typeface="Times New Roman" panose="02020603050405020304" pitchFamily="18" charset="0"/>
                <a:sym typeface="+mn-ea"/>
              </a:rPr>
              <a:t>PHÒNG CHỐNG CHÁY NỔ TRONG CÔNG NGHIỆP</a:t>
            </a:r>
            <a:endParaRPr lang="en-US" altLang="en-US" sz="2900" b="1">
              <a:solidFill>
                <a:srgbClr val="FFC000"/>
              </a:solidFill>
              <a:latin typeface="Times New Roman" panose="02020603050405020304" pitchFamily="18" charset="0"/>
              <a:cs typeface="Times New Roman" panose="02020603050405020304" pitchFamily="18" charset="0"/>
            </a:endParaRPr>
          </a:p>
        </p:txBody>
      </p:sp>
      <p:sp>
        <p:nvSpPr>
          <p:cNvPr id="57" name="Line 7"/>
          <p:cNvSpPr>
            <a:spLocks noChangeShapeType="1"/>
          </p:cNvSpPr>
          <p:nvPr/>
        </p:nvSpPr>
        <p:spPr bwMode="auto">
          <a:xfrm flipV="1">
            <a:off x="298449" y="1964891"/>
            <a:ext cx="8518525" cy="3175"/>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solidFill>
                <a:srgbClr val="000000"/>
              </a:solidFill>
              <a:effectLst>
                <a:outerShdw blurRad="38100" dist="38100" dir="2700000" algn="tl">
                  <a:srgbClr val="000000">
                    <a:alpha val="43137"/>
                  </a:srgbClr>
                </a:outerShdw>
              </a:effectLst>
            </a:endParaRPr>
          </a:p>
        </p:txBody>
      </p:sp>
      <p:sp>
        <p:nvSpPr>
          <p:cNvPr id="16" name="AutoShape 37"/>
          <p:cNvSpPr>
            <a:spLocks noChangeArrowheads="1"/>
          </p:cNvSpPr>
          <p:nvPr/>
        </p:nvSpPr>
        <p:spPr bwMode="auto">
          <a:xfrm>
            <a:off x="228600" y="1427739"/>
            <a:ext cx="7143750" cy="481013"/>
          </a:xfrm>
          <a:prstGeom prst="roundRect">
            <a:avLst>
              <a:gd name="adj" fmla="val 16667"/>
            </a:avLst>
          </a:prstGeom>
          <a:solidFill>
            <a:schemeClr val="accent5">
              <a:lumMod val="40000"/>
              <a:lumOff val="60000"/>
            </a:schemeClr>
          </a:solidFill>
          <a:ln w="9525">
            <a:noFill/>
            <a:round/>
          </a:ln>
          <a:effec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algn="l" eaLnBrk="1" hangingPunct="1">
              <a:buClr>
                <a:srgbClr val="000000"/>
              </a:buClr>
              <a:buSzPct val="75000"/>
              <a:buFont typeface="Arial" panose="020B0604020202020204" pitchFamily="34" charset="0"/>
              <a:buNone/>
              <a:defRPr/>
            </a:pP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2.6.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Phòng</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và</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chống</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cháy</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đối</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với</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nhà</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máy</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dệt</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may</a:t>
            </a:r>
            <a:endPar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2" name="Rectangle 1"/>
          <p:cNvSpPr/>
          <p:nvPr/>
        </p:nvSpPr>
        <p:spPr>
          <a:xfrm>
            <a:off x="-28575" y="1811338"/>
            <a:ext cx="9067800" cy="5078313"/>
          </a:xfrm>
          <a:prstGeom prst="rect">
            <a:avLst/>
          </a:prstGeom>
        </p:spPr>
        <p:txBody>
          <a:bodyPr wrap="square">
            <a:spAutoFit/>
          </a:bodyPr>
          <a:lstStyle/>
          <a:p>
            <a:pPr indent="457200" algn="just">
              <a:lnSpc>
                <a:spcPct val="150000"/>
              </a:lnSpc>
              <a:spcAft>
                <a:spcPts val="0"/>
              </a:spcAft>
            </a:pPr>
            <a:r>
              <a:rPr lang="en-US" sz="2400" i="1" spc="-20" dirty="0" err="1">
                <a:latin typeface="Times New Roman" panose="02020603050405020304" pitchFamily="18" charset="0"/>
                <a:ea typeface="Times New Roman" panose="02020603050405020304" pitchFamily="18" charset="0"/>
                <a:cs typeface="Times New Roman" panose="02020603050405020304" pitchFamily="18" charset="0"/>
              </a:rPr>
              <a:t>Một</a:t>
            </a:r>
            <a:r>
              <a:rPr lang="en-US" sz="2400" i="1" spc="-2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i="1" spc="-20" dirty="0" err="1">
                <a:latin typeface="Times New Roman" panose="02020603050405020304" pitchFamily="18" charset="0"/>
                <a:ea typeface="Times New Roman" panose="02020603050405020304" pitchFamily="18" charset="0"/>
                <a:cs typeface="Times New Roman" panose="02020603050405020304" pitchFamily="18" charset="0"/>
              </a:rPr>
              <a:t>là</a:t>
            </a:r>
            <a:r>
              <a:rPr lang="en-US" sz="2400" i="1" spc="-20" dirty="0">
                <a:latin typeface="Times New Roman" panose="02020603050405020304" pitchFamily="18" charset="0"/>
                <a:ea typeface="Times New Roman" panose="02020603050405020304" pitchFamily="18" charset="0"/>
                <a:cs typeface="Times New Roman" panose="02020603050405020304" pitchFamily="18" charset="0"/>
              </a:rPr>
              <a:t>,</a:t>
            </a:r>
            <a:r>
              <a:rPr lang="en-US" sz="2400" spc="-2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niêm</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yết</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nội</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quy</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PCCC,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biển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cấm</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lửa</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cấm</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hút</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thuốc</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tiêu</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lệnh</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chữa</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cháy</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ở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những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nơi</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nguy</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hiểm</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về</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cháy</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nổ</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sơ</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đồ</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chỉ</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dẫn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thoát</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nạn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chung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cả</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trình</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từng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khu</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vực</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hệ</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thống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đèn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chiếu</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sáng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sự</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cố</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đèn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chỉ</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dẫn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hướng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đường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thoát</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nạn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a:t>
            </a:r>
            <a:r>
              <a:rPr lang="vi-VN" sz="2400" dirty="0">
                <a:latin typeface="Times New Roman" panose="02020603050405020304" pitchFamily="18" charset="0"/>
                <a:ea typeface="Times New Roman" panose="02020603050405020304" pitchFamily="18" charset="0"/>
                <a:cs typeface="Times New Roman" panose="02020603050405020304" pitchFamily="18" charset="0"/>
              </a:rPr>
              <a:t> Đảm bảo các điều kiện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về</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khoảng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cách</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an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toàn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phục</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vụ</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tác</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thoát</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nạn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như</a:t>
            </a:r>
            <a:r>
              <a:rPr lang="vi-VN" sz="2400" dirty="0">
                <a:latin typeface="Times New Roman" panose="02020603050405020304" pitchFamily="18" charset="0"/>
                <a:ea typeface="Times New Roman" panose="02020603050405020304" pitchFamily="18" charset="0"/>
                <a:cs typeface="Times New Roman" panose="02020603050405020304" pitchFamily="18" charset="0"/>
              </a:rPr>
              <a:t>: không để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hàng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hóa</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vật</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tư</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cản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trở</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lối</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thoát</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nạn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dựng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rào</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chắn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a:t>
            </a:r>
            <a:r>
              <a:rPr lang="vi-VN" sz="2400" dirty="0">
                <a:latin typeface="Times New Roman" panose="02020603050405020304" pitchFamily="18" charset="0"/>
                <a:ea typeface="Times New Roman" panose="02020603050405020304" pitchFamily="18" charset="0"/>
                <a:cs typeface="Times New Roman" panose="02020603050405020304" pitchFamily="18" charset="0"/>
              </a:rPr>
              <a:t> khóa cửa trên lối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đường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ea typeface="Times New Roman" panose="02020603050405020304" pitchFamily="18" charset="0"/>
                <a:cs typeface="Times New Roman" panose="02020603050405020304" pitchFamily="18" charset="0"/>
              </a:rPr>
              <a:t>thoát nạn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ea typeface="Times New Roman" panose="02020603050405020304" pitchFamily="18" charset="0"/>
                <a:cs typeface="Times New Roman" panose="02020603050405020304" pitchFamily="18" charset="0"/>
              </a:rPr>
              <a:t>Đối với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cơ</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sở</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sản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xuất</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gia</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hàng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may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mặc</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độc</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lập</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với</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quy</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mô</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lớn</a:t>
            </a:r>
            <a:r>
              <a:rPr lang="vi-VN" sz="2400" dirty="0">
                <a:latin typeface="Times New Roman" panose="02020603050405020304" pitchFamily="18" charset="0"/>
                <a:ea typeface="Times New Roman" panose="02020603050405020304" pitchFamily="18" charset="0"/>
                <a:cs typeface="Times New Roman" panose="02020603050405020304" pitchFamily="18" charset="0"/>
              </a:rPr>
              <a:t> phải có đủ số lối thoát nạn theo quy định, lối thoát phải đủ kích thước theo số người ở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tập</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trung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ea typeface="Times New Roman" panose="02020603050405020304" pitchFamily="18" charset="0"/>
                <a:cs typeface="Times New Roman" panose="02020603050405020304" pitchFamily="18" charset="0"/>
              </a:rPr>
              <a:t>đông nhất</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a:t>
            </a:r>
            <a:r>
              <a:rPr lang="en-US" sz="2400" i="1"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sz="2400" dirty="0">
              <a:effectLst/>
              <a:latin typeface="Arial" panose="020B0604020202020204" pitchFamily="34" charset="0"/>
              <a:ea typeface="Arial" panose="020B0604020202020204" pitchFamily="34"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73731" name="Rounded Rectangle 7"/>
          <p:cNvSpPr>
            <a:spLocks noChangeArrowheads="1"/>
          </p:cNvSpPr>
          <p:nvPr/>
        </p:nvSpPr>
        <p:spPr bwMode="auto">
          <a:xfrm>
            <a:off x="2057400" y="36513"/>
            <a:ext cx="7086600" cy="1944687"/>
          </a:xfrm>
          <a:prstGeom prst="roundRect">
            <a:avLst>
              <a:gd name="adj" fmla="val 16667"/>
            </a:avLst>
          </a:prstGeom>
          <a:solidFill>
            <a:schemeClr val="accent1">
              <a:lumMod val="2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en-US" altLang="en-US" sz="3200" b="0" i="0" u="none" strike="noStrike" kern="1200" cap="none" spc="0" normalizeH="0" baseline="0" noProof="0" dirty="0" smtClean="0">
                <a:ln>
                  <a:noFill/>
                </a:ln>
                <a:solidFill>
                  <a:srgbClr val="D9D8EC"/>
                </a:solidFill>
                <a:effectLst/>
                <a:uLnTx/>
                <a:uFillTx/>
                <a:latin typeface="Times New Roman" panose="02020603050405020304" pitchFamily="18" charset="0"/>
                <a:ea typeface="+mn-ea"/>
                <a:cs typeface="Times New Roman" panose="02020603050405020304" pitchFamily="18" charset="0"/>
              </a:rPr>
              <a:t> </a:t>
            </a:r>
            <a:endParaRPr kumimoji="0" lang="en-US" altLang="en-US" sz="3200" b="0" i="0" u="none" strike="noStrike" kern="1200" cap="none" spc="0" normalizeH="0" baseline="0" noProof="0" dirty="0" smtClean="0">
              <a:ln>
                <a:noFill/>
              </a:ln>
              <a:solidFill>
                <a:srgbClr val="D9D8EC"/>
              </a:solidFill>
              <a:effectLst/>
              <a:uLnTx/>
              <a:uFillTx/>
              <a:latin typeface="Times New Roman" panose="02020603050405020304" pitchFamily="18" charset="0"/>
              <a:ea typeface="+mn-ea"/>
              <a:cs typeface="Times New Roman" panose="02020603050405020304" pitchFamily="18" charset="0"/>
            </a:endParaRPr>
          </a:p>
          <a:p>
            <a:pPr lvl="0" algn="ctr" eaLnBrk="1" hangingPunct="1">
              <a:spcBef>
                <a:spcPct val="0"/>
              </a:spcBef>
              <a:buClrTx/>
              <a:buNone/>
              <a:defRPr/>
            </a:pPr>
            <a:r>
              <a:rPr lang="en-US" dirty="0" err="1">
                <a:solidFill>
                  <a:schemeClr val="bg1">
                    <a:lumMod val="95000"/>
                  </a:schemeClr>
                </a:solidFill>
                <a:latin typeface="Times New Roman" panose="02020603050405020304" pitchFamily="18" charset="0"/>
                <a:cs typeface="Times New Roman" panose="02020603050405020304" pitchFamily="18" charset="0"/>
              </a:rPr>
              <a:t>Những</a:t>
            </a:r>
            <a:r>
              <a:rPr lang="en-US" dirty="0">
                <a:solidFill>
                  <a:schemeClr val="bg1">
                    <a:lumMod val="95000"/>
                  </a:schemeClr>
                </a:solidFill>
                <a:latin typeface="Times New Roman" panose="02020603050405020304" pitchFamily="18" charset="0"/>
                <a:cs typeface="Times New Roman" panose="02020603050405020304" pitchFamily="18" charset="0"/>
              </a:rPr>
              <a:t> </a:t>
            </a:r>
            <a:r>
              <a:rPr lang="en-US" dirty="0" err="1">
                <a:solidFill>
                  <a:schemeClr val="bg1">
                    <a:lumMod val="95000"/>
                  </a:schemeClr>
                </a:solidFill>
                <a:latin typeface="Times New Roman" panose="02020603050405020304" pitchFamily="18" charset="0"/>
                <a:cs typeface="Times New Roman" panose="02020603050405020304" pitchFamily="18" charset="0"/>
              </a:rPr>
              <a:t>chú</a:t>
            </a:r>
            <a:r>
              <a:rPr lang="en-US" dirty="0">
                <a:solidFill>
                  <a:schemeClr val="bg1">
                    <a:lumMod val="95000"/>
                  </a:schemeClr>
                </a:solidFill>
                <a:latin typeface="Times New Roman" panose="02020603050405020304" pitchFamily="18" charset="0"/>
                <a:cs typeface="Times New Roman" panose="02020603050405020304" pitchFamily="18" charset="0"/>
              </a:rPr>
              <a:t> ý an </a:t>
            </a:r>
            <a:r>
              <a:rPr lang="en-US" dirty="0" err="1">
                <a:solidFill>
                  <a:schemeClr val="bg1">
                    <a:lumMod val="95000"/>
                  </a:schemeClr>
                </a:solidFill>
                <a:latin typeface="Times New Roman" panose="02020603050405020304" pitchFamily="18" charset="0"/>
                <a:cs typeface="Times New Roman" panose="02020603050405020304" pitchFamily="18" charset="0"/>
              </a:rPr>
              <a:t>toàn</a:t>
            </a:r>
            <a:r>
              <a:rPr lang="en-US" dirty="0">
                <a:solidFill>
                  <a:schemeClr val="bg1">
                    <a:lumMod val="95000"/>
                  </a:schemeClr>
                </a:solidFill>
                <a:latin typeface="Times New Roman" panose="02020603050405020304" pitchFamily="18" charset="0"/>
                <a:cs typeface="Times New Roman" panose="02020603050405020304" pitchFamily="18" charset="0"/>
              </a:rPr>
              <a:t> </a:t>
            </a:r>
            <a:r>
              <a:rPr lang="en-US" dirty="0" err="1">
                <a:solidFill>
                  <a:schemeClr val="bg1">
                    <a:lumMod val="95000"/>
                  </a:schemeClr>
                </a:solidFill>
                <a:latin typeface="Times New Roman" panose="02020603050405020304" pitchFamily="18" charset="0"/>
                <a:cs typeface="Times New Roman" panose="02020603050405020304" pitchFamily="18" charset="0"/>
              </a:rPr>
              <a:t>khi</a:t>
            </a:r>
            <a:r>
              <a:rPr lang="en-US" dirty="0">
                <a:solidFill>
                  <a:schemeClr val="bg1">
                    <a:lumMod val="95000"/>
                  </a:schemeClr>
                </a:solidFill>
                <a:latin typeface="Times New Roman" panose="02020603050405020304" pitchFamily="18" charset="0"/>
                <a:cs typeface="Times New Roman" panose="02020603050405020304" pitchFamily="18" charset="0"/>
              </a:rPr>
              <a:t> </a:t>
            </a:r>
            <a:r>
              <a:rPr lang="en-US" dirty="0" err="1">
                <a:solidFill>
                  <a:schemeClr val="bg1">
                    <a:lumMod val="95000"/>
                  </a:schemeClr>
                </a:solidFill>
                <a:latin typeface="Times New Roman" panose="02020603050405020304" pitchFamily="18" charset="0"/>
                <a:cs typeface="Times New Roman" panose="02020603050405020304" pitchFamily="18" charset="0"/>
              </a:rPr>
              <a:t>vận</a:t>
            </a:r>
            <a:r>
              <a:rPr lang="en-US" dirty="0">
                <a:solidFill>
                  <a:schemeClr val="bg1">
                    <a:lumMod val="95000"/>
                  </a:schemeClr>
                </a:solidFill>
                <a:latin typeface="Times New Roman" panose="02020603050405020304" pitchFamily="18" charset="0"/>
                <a:cs typeface="Times New Roman" panose="02020603050405020304" pitchFamily="18" charset="0"/>
              </a:rPr>
              <a:t> </a:t>
            </a:r>
            <a:r>
              <a:rPr lang="en-US" dirty="0" err="1">
                <a:solidFill>
                  <a:schemeClr val="bg1">
                    <a:lumMod val="95000"/>
                  </a:schemeClr>
                </a:solidFill>
                <a:latin typeface="Times New Roman" panose="02020603050405020304" pitchFamily="18" charset="0"/>
                <a:cs typeface="Times New Roman" panose="02020603050405020304" pitchFamily="18" charset="0"/>
              </a:rPr>
              <a:t>hành</a:t>
            </a:r>
            <a:r>
              <a:rPr lang="en-US" dirty="0">
                <a:solidFill>
                  <a:schemeClr val="bg1">
                    <a:lumMod val="95000"/>
                  </a:schemeClr>
                </a:solidFill>
                <a:latin typeface="Times New Roman" panose="02020603050405020304" pitchFamily="18" charset="0"/>
                <a:cs typeface="Times New Roman" panose="02020603050405020304" pitchFamily="18" charset="0"/>
              </a:rPr>
              <a:t> </a:t>
            </a:r>
            <a:r>
              <a:rPr lang="en-US" dirty="0" err="1">
                <a:solidFill>
                  <a:schemeClr val="bg1">
                    <a:lumMod val="95000"/>
                  </a:schemeClr>
                </a:solidFill>
                <a:latin typeface="Times New Roman" panose="02020603050405020304" pitchFamily="18" charset="0"/>
                <a:cs typeface="Times New Roman" panose="02020603050405020304" pitchFamily="18" charset="0"/>
              </a:rPr>
              <a:t>máy</a:t>
            </a:r>
            <a:r>
              <a:rPr lang="en-US" dirty="0">
                <a:solidFill>
                  <a:schemeClr val="bg1">
                    <a:lumMod val="95000"/>
                  </a:schemeClr>
                </a:solidFill>
                <a:latin typeface="Times New Roman" panose="02020603050405020304" pitchFamily="18" charset="0"/>
                <a:cs typeface="Times New Roman" panose="02020603050405020304" pitchFamily="18" charset="0"/>
              </a:rPr>
              <a:t> may </a:t>
            </a:r>
            <a:r>
              <a:rPr lang="en-US" dirty="0" err="1">
                <a:solidFill>
                  <a:schemeClr val="bg1">
                    <a:lumMod val="95000"/>
                  </a:schemeClr>
                </a:solidFill>
                <a:latin typeface="Times New Roman" panose="02020603050405020304" pitchFamily="18" charset="0"/>
                <a:cs typeface="Times New Roman" panose="02020603050405020304" pitchFamily="18" charset="0"/>
              </a:rPr>
              <a:t>là</a:t>
            </a:r>
            <a:r>
              <a:rPr kumimoji="0" lang="en-US" altLang="en-US" sz="3200" b="0" i="0" u="none" strike="noStrike" kern="1200" cap="none" spc="0" normalizeH="0" baseline="0" noProof="0" dirty="0" smtClean="0">
                <a:ln>
                  <a:noFill/>
                </a:ln>
                <a:solidFill>
                  <a:srgbClr val="D9D8EC"/>
                </a:solidFill>
                <a:effectLst/>
                <a:uLnTx/>
                <a:uFillTx/>
                <a:latin typeface="VNI-Times" pitchFamily="2" charset="0"/>
                <a:ea typeface="+mn-ea"/>
                <a:cs typeface="Arial" panose="020B0604020202020204" pitchFamily="34" charset="0"/>
              </a:rPr>
              <a:t>... ... ... ...</a:t>
            </a:r>
            <a:endParaRPr kumimoji="0" lang="en-US" altLang="en-US" sz="3200" b="1" i="0" u="none" strike="noStrike" kern="1200" cap="none" spc="0" normalizeH="0" baseline="0" noProof="0" dirty="0" smtClean="0">
              <a:ln>
                <a:noFill/>
              </a:ln>
              <a:solidFill>
                <a:srgbClr val="D9D8EC"/>
              </a:solidFill>
              <a:effectLst/>
              <a:uLnTx/>
              <a:uFillTx/>
              <a:latin typeface="VNI-Times" pitchFamily="2" charset="0"/>
              <a:ea typeface="+mn-ea"/>
              <a:cs typeface="Arial" panose="020B0604020202020204" pitchFamily="34" charset="0"/>
            </a:endParaRPr>
          </a:p>
        </p:txBody>
      </p:sp>
      <p:pic>
        <p:nvPicPr>
          <p:cNvPr id="84996" name="Picture 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20574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ounded Rectangle 7"/>
          <p:cNvSpPr>
            <a:spLocks noChangeArrowheads="1"/>
          </p:cNvSpPr>
          <p:nvPr/>
        </p:nvSpPr>
        <p:spPr bwMode="auto">
          <a:xfrm>
            <a:off x="304800" y="2209800"/>
            <a:ext cx="8839200" cy="1066800"/>
          </a:xfrm>
          <a:prstGeom prst="roundRect">
            <a:avLst>
              <a:gd name="adj" fmla="val 16667"/>
            </a:avLst>
          </a:prstGeom>
          <a:solidFill>
            <a:schemeClr val="accent2"/>
          </a:solidFill>
          <a:ln>
            <a:noFill/>
          </a:ln>
          <a:extLst>
            <a:ext uri="{91240B29-F687-4F45-9708-019B960494DF}">
              <a14:hiddenLine xmlns:a14="http://schemas.microsoft.com/office/drawing/2010/main" w="25400">
                <a:solidFill>
                  <a:srgbClr val="000000"/>
                </a:solidFill>
                <a:round/>
              </a14:hiddenLine>
            </a:ext>
          </a:extLst>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pPr>
            <a:r>
              <a:rPr kumimoji="0" lang="en-US" altLang="en-US" sz="3200" b="1" i="0" u="none" strike="noStrike" kern="1200" cap="none" spc="0" normalizeH="0" baseline="0" noProof="0" dirty="0">
                <a:ln>
                  <a:noFill/>
                </a:ln>
                <a:solidFill>
                  <a:srgbClr val="000000"/>
                </a:solidFill>
                <a:effectLst/>
                <a:uLnTx/>
                <a:uFillTx/>
                <a:latin typeface="VNI-Times" pitchFamily="2" charset="0"/>
                <a:ea typeface="+mn-ea"/>
                <a:cs typeface="Arial" panose="020B0604020202020204" pitchFamily="34" charset="0"/>
              </a:rPr>
              <a:t>A</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r>
              <a:rPr lang="en-US" sz="2800" dirty="0" err="1">
                <a:latin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tay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tránh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khỏi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kim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nhấn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nút</a:t>
            </a:r>
            <a:r>
              <a:rPr lang="en-US" sz="2800" dirty="0">
                <a:latin typeface="Times New Roman" panose="02020603050405020304" pitchFamily="18" charset="0"/>
                <a:cs typeface="Times New Roman" panose="02020603050405020304" pitchFamily="18" charset="0"/>
              </a:rPr>
              <a:t> ON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đang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hoạt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động</a:t>
            </a: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 </a:t>
            </a:r>
            <a:r>
              <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rPr>
              <a:t> </a:t>
            </a:r>
            <a:endParaRPr kumimoji="0" lang="en-US" altLang="en-US" sz="2800" b="1" i="0" u="none" strike="noStrike" kern="120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11" name="Rounded Rectangle 7"/>
          <p:cNvSpPr>
            <a:spLocks noChangeArrowheads="1"/>
          </p:cNvSpPr>
          <p:nvPr/>
        </p:nvSpPr>
        <p:spPr bwMode="auto">
          <a:xfrm>
            <a:off x="304800" y="3429000"/>
            <a:ext cx="8839200" cy="1066800"/>
          </a:xfrm>
          <a:prstGeom prst="roundRect">
            <a:avLst>
              <a:gd name="adj" fmla="val 16667"/>
            </a:avLst>
          </a:prstGeom>
          <a:solidFill>
            <a:schemeClr val="accent5">
              <a:lumMod val="90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B. </a:t>
            </a:r>
            <a:r>
              <a:rPr lang="en-US" sz="2800" dirty="0" err="1">
                <a:latin typeface="Times New Roman" panose="02020603050405020304" pitchFamily="18" charset="0"/>
                <a:cs typeface="Times New Roman" panose="02020603050405020304" pitchFamily="18" charset="0"/>
              </a:rPr>
              <a:t>Đừng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ngón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tay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đáp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che</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cò</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giật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chỉ</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đang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hoạt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động</a:t>
            </a: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  </a:t>
            </a:r>
            <a:r>
              <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rPr>
              <a:t>  </a:t>
            </a:r>
            <a:endPar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12" name="Rounded Rectangle 7"/>
          <p:cNvSpPr>
            <a:spLocks noChangeArrowheads="1"/>
          </p:cNvSpPr>
          <p:nvPr/>
        </p:nvSpPr>
        <p:spPr bwMode="auto">
          <a:xfrm>
            <a:off x="311726" y="4724400"/>
            <a:ext cx="8832273" cy="10668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C. </a:t>
            </a:r>
            <a:r>
              <a:rPr lang="en-US" sz="2800" dirty="0" err="1">
                <a:latin typeface="Times New Roman" panose="02020603050405020304" pitchFamily="18" charset="0"/>
                <a:cs typeface="Times New Roman" panose="02020603050405020304" pitchFamily="18" charset="0"/>
              </a:rPr>
              <a:t>Phải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chắc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chắn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nhấn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nút</a:t>
            </a:r>
            <a:r>
              <a:rPr lang="en-US" sz="2800" dirty="0">
                <a:latin typeface="Times New Roman" panose="02020603050405020304" pitchFamily="18" charset="0"/>
                <a:cs typeface="Times New Roman" panose="02020603050405020304" pitchFamily="18" charset="0"/>
              </a:rPr>
              <a:t> OFF </a:t>
            </a:r>
            <a:r>
              <a:rPr lang="en-US" sz="2800" dirty="0" err="1">
                <a:latin typeface="Times New Roman" panose="02020603050405020304" pitchFamily="18" charset="0"/>
                <a:cs typeface="Times New Roman" panose="02020603050405020304" pitchFamily="18" charset="0"/>
              </a:rPr>
              <a:t>trước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nghiêng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đầu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hoặc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tháo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đai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thuyền</a:t>
            </a: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  </a:t>
            </a:r>
            <a:endPar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8" name="Rounded Rectangle 7"/>
          <p:cNvSpPr>
            <a:spLocks noChangeArrowheads="1"/>
          </p:cNvSpPr>
          <p:nvPr/>
        </p:nvSpPr>
        <p:spPr bwMode="auto">
          <a:xfrm>
            <a:off x="332509" y="6002773"/>
            <a:ext cx="8811490" cy="702827"/>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0"/>
              </a:spcBef>
              <a:buClrTx/>
              <a:buNone/>
              <a:defRPr/>
            </a:pPr>
            <a:endParaRPr kumimoji="0" lang="en-US" altLang="en-US" sz="2800" b="1" i="0" u="none" strike="noStrike" kern="1200" cap="none" spc="0" normalizeH="0" baseline="0" noProof="0" dirty="0" smtClean="0">
              <a:ln>
                <a:noFill/>
              </a:ln>
              <a:solidFill>
                <a:srgbClr val="000000"/>
              </a:solidFill>
              <a:effectLst/>
              <a:uLnTx/>
              <a:uFillTx/>
              <a:latin typeface="VNI-Times" pitchFamily="2" charset="0"/>
            </a:endParaRPr>
          </a:p>
          <a:p>
            <a:pPr algn="just" eaLnBrk="1" hangingPunct="1">
              <a:spcBef>
                <a:spcPct val="0"/>
              </a:spcBef>
              <a:buClrTx/>
              <a:buNone/>
              <a:defRPr/>
            </a:pP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D. </a:t>
            </a:r>
            <a:r>
              <a:rPr lang="en-US" sz="2800" dirty="0" err="1">
                <a:latin typeface="Times New Roman" panose="02020603050405020304" pitchFamily="18" charset="0"/>
                <a:cs typeface="Times New Roman" panose="02020603050405020304" pitchFamily="18" charset="0"/>
              </a:rPr>
              <a:t>Cả</a:t>
            </a:r>
            <a:r>
              <a:rPr lang="en-US" sz="2800" dirty="0">
                <a:latin typeface="Times New Roman" panose="02020603050405020304" pitchFamily="18" charset="0"/>
                <a:cs typeface="Times New Roman" panose="02020603050405020304" pitchFamily="18" charset="0"/>
              </a:rPr>
              <a:t> 3 </a:t>
            </a:r>
            <a:r>
              <a:rPr lang="en-US" sz="2800" dirty="0" err="1">
                <a:latin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cs typeface="Times New Roman" panose="02020603050405020304" pitchFamily="18" charset="0"/>
              </a:rPr>
              <a:t> A, B, C </a:t>
            </a:r>
            <a:r>
              <a:rPr lang="en-US" sz="2800" dirty="0" err="1">
                <a:latin typeface="Times New Roman" panose="02020603050405020304" pitchFamily="18" charset="0"/>
                <a:cs typeface="Times New Roman" panose="02020603050405020304" pitchFamily="18" charset="0"/>
              </a:rPr>
              <a:t>đều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đúng</a:t>
            </a:r>
            <a:r>
              <a:rPr lang="en-US" sz="2800" dirty="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marL="0" marR="0" lvl="0" indent="0" algn="just"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endParaRPr kumimoji="0" lang="en-US" altLang="en-US" sz="3200" b="1"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73731"/>
                                        </p:tgtEl>
                                        <p:attrNameLst>
                                          <p:attrName>style.visibility</p:attrName>
                                        </p:attrNameLst>
                                      </p:cBhvr>
                                      <p:to>
                                        <p:strVal val="visible"/>
                                      </p:to>
                                    </p:set>
                                    <p:animEffect transition="in" filter="fade">
                                      <p:cBhvr>
                                        <p:cTn id="7" dur="2000"/>
                                        <p:tgtEl>
                                          <p:spTgt spid="73731"/>
                                        </p:tgtEl>
                                      </p:cBhvr>
                                    </p:animEffect>
                                    <p:anim calcmode="lin" valueType="num">
                                      <p:cBhvr>
                                        <p:cTn id="8" dur="2000" fill="hold"/>
                                        <p:tgtEl>
                                          <p:spTgt spid="73731"/>
                                        </p:tgtEl>
                                        <p:attrNameLst>
                                          <p:attrName>ppt_w</p:attrName>
                                        </p:attrNameLst>
                                      </p:cBhvr>
                                      <p:tavLst>
                                        <p:tav tm="0" fmla="#ppt_w*sin(2.5*pi*$)">
                                          <p:val>
                                            <p:fltVal val="0"/>
                                          </p:val>
                                        </p:tav>
                                        <p:tav tm="100000">
                                          <p:val>
                                            <p:fltVal val="1"/>
                                          </p:val>
                                        </p:tav>
                                      </p:tavLst>
                                    </p:anim>
                                    <p:anim calcmode="lin" valueType="num">
                                      <p:cBhvr>
                                        <p:cTn id="9" dur="2000" fill="hold"/>
                                        <p:tgtEl>
                                          <p:spTgt spid="73731"/>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circle(in)">
                                      <p:cBhvr>
                                        <p:cTn id="14" dur="2000"/>
                                        <p:tgtEl>
                                          <p:spTgt spid="10"/>
                                        </p:tgtEl>
                                      </p:cBhvr>
                                    </p:animEffect>
                                  </p:childTnLst>
                                </p:cTn>
                              </p:par>
                            </p:childTnLst>
                          </p:cTn>
                        </p:par>
                        <p:par>
                          <p:cTn id="15" fill="hold">
                            <p:stCondLst>
                              <p:cond delay="2000"/>
                            </p:stCondLst>
                            <p:childTnLst>
                              <p:par>
                                <p:cTn id="16" presetID="6" presetClass="entr" presetSubtype="16"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circle(in)">
                                      <p:cBhvr>
                                        <p:cTn id="18" dur="2000"/>
                                        <p:tgtEl>
                                          <p:spTgt spid="11"/>
                                        </p:tgtEl>
                                      </p:cBhvr>
                                    </p:animEffect>
                                  </p:childTnLst>
                                </p:cTn>
                              </p:par>
                            </p:childTnLst>
                          </p:cTn>
                        </p:par>
                        <p:par>
                          <p:cTn id="19" fill="hold">
                            <p:stCondLst>
                              <p:cond delay="4000"/>
                            </p:stCondLst>
                            <p:childTnLst>
                              <p:par>
                                <p:cTn id="20" presetID="6" presetClass="entr" presetSubtype="16"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2000"/>
                                        <p:tgtEl>
                                          <p:spTgt spid="12"/>
                                        </p:tgtEl>
                                      </p:cBhvr>
                                    </p:animEffect>
                                  </p:childTnLst>
                                </p:cTn>
                              </p:par>
                            </p:childTnLst>
                          </p:cTn>
                        </p:par>
                        <p:par>
                          <p:cTn id="23" fill="hold">
                            <p:stCondLst>
                              <p:cond delay="6000"/>
                            </p:stCondLst>
                            <p:childTnLst>
                              <p:par>
                                <p:cTn id="24" presetID="6" presetClass="entr" presetSubtype="16"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circle(in)">
                                      <p:cBhvr>
                                        <p:cTn id="26"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animBg="1"/>
      <p:bldP spid="10" grpId="0" animBg="1"/>
      <p:bldP spid="11" grpId="0" animBg="1"/>
      <p:bldP spid="12" grpId="0" animBg="1"/>
      <p:bldP spid="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rgbClr val="000000"/>
              </a:solidFill>
            </a:endParaRPr>
          </a:p>
        </p:txBody>
      </p:sp>
      <p:sp>
        <p:nvSpPr>
          <p:cNvPr id="37891" name="Rounded Rectangle 7"/>
          <p:cNvSpPr>
            <a:spLocks noChangeArrowheads="1"/>
          </p:cNvSpPr>
          <p:nvPr/>
        </p:nvSpPr>
        <p:spPr bwMode="auto">
          <a:xfrm>
            <a:off x="-28575" y="0"/>
            <a:ext cx="9172575" cy="1371600"/>
          </a:xfrm>
          <a:prstGeom prst="roundRect">
            <a:avLst>
              <a:gd name="adj" fmla="val 16667"/>
            </a:avLst>
          </a:prstGeom>
          <a:solidFill>
            <a:srgbClr val="002060"/>
          </a:solidFill>
          <a:ln w="25400" algn="ctr">
            <a:solidFill>
              <a:srgbClr val="479FCC"/>
            </a:solid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buFont typeface="Wingdings" panose="05000000000000000000" pitchFamily="2" charset="2"/>
              <a:buNone/>
            </a:pPr>
            <a:r>
              <a:rPr lang="en-US" altLang="en-US" sz="2900" b="1">
                <a:solidFill>
                  <a:srgbClr val="FFC000"/>
                </a:solidFill>
                <a:latin typeface="Times New Roman" panose="02020603050405020304" pitchFamily="18" charset="0"/>
                <a:cs typeface="Times New Roman" panose="02020603050405020304" pitchFamily="18" charset="0"/>
                <a:sym typeface="+mn-ea"/>
              </a:rPr>
              <a:t>CHƯƠNG 6 </a:t>
            </a:r>
            <a:endParaRPr lang="en-US" altLang="en-US" sz="2900" b="1">
              <a:solidFill>
                <a:srgbClr val="FFC000"/>
              </a:solidFill>
              <a:latin typeface="Times New Roman" panose="02020603050405020304" pitchFamily="18" charset="0"/>
              <a:cs typeface="Times New Roman" panose="02020603050405020304" pitchFamily="18" charset="0"/>
            </a:endParaRPr>
          </a:p>
          <a:p>
            <a:pPr indent="0" algn="ctr" eaLnBrk="1" hangingPunct="1">
              <a:buNone/>
            </a:pPr>
            <a:r>
              <a:rPr lang="en-US" altLang="en-US" sz="2900" b="1">
                <a:solidFill>
                  <a:srgbClr val="FFC000"/>
                </a:solidFill>
                <a:latin typeface="Times New Roman" panose="02020603050405020304" pitchFamily="18" charset="0"/>
                <a:cs typeface="Times New Roman" panose="02020603050405020304" pitchFamily="18" charset="0"/>
                <a:sym typeface="+mn-ea"/>
              </a:rPr>
              <a:t>PHÒNG CHỐNG CHÁY NỔ TRONG CÔNG NGHIỆP</a:t>
            </a:r>
            <a:endParaRPr lang="en-US" altLang="en-US" sz="2900" b="1">
              <a:solidFill>
                <a:srgbClr val="FFC000"/>
              </a:solidFill>
              <a:latin typeface="Times New Roman" panose="02020603050405020304" pitchFamily="18" charset="0"/>
              <a:cs typeface="Times New Roman" panose="02020603050405020304" pitchFamily="18" charset="0"/>
            </a:endParaRPr>
          </a:p>
        </p:txBody>
      </p:sp>
      <p:sp>
        <p:nvSpPr>
          <p:cNvPr id="57" name="Line 7"/>
          <p:cNvSpPr>
            <a:spLocks noChangeShapeType="1"/>
          </p:cNvSpPr>
          <p:nvPr/>
        </p:nvSpPr>
        <p:spPr bwMode="auto">
          <a:xfrm flipV="1">
            <a:off x="298449" y="1964891"/>
            <a:ext cx="8518525" cy="3175"/>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solidFill>
                <a:srgbClr val="000000"/>
              </a:solidFill>
              <a:effectLst>
                <a:outerShdw blurRad="38100" dist="38100" dir="2700000" algn="tl">
                  <a:srgbClr val="000000">
                    <a:alpha val="43137"/>
                  </a:srgbClr>
                </a:outerShdw>
              </a:effectLst>
            </a:endParaRPr>
          </a:p>
        </p:txBody>
      </p:sp>
      <p:sp>
        <p:nvSpPr>
          <p:cNvPr id="16" name="AutoShape 37"/>
          <p:cNvSpPr>
            <a:spLocks noChangeArrowheads="1"/>
          </p:cNvSpPr>
          <p:nvPr/>
        </p:nvSpPr>
        <p:spPr bwMode="auto">
          <a:xfrm>
            <a:off x="228600" y="1427739"/>
            <a:ext cx="7143750" cy="481013"/>
          </a:xfrm>
          <a:prstGeom prst="roundRect">
            <a:avLst>
              <a:gd name="adj" fmla="val 16667"/>
            </a:avLst>
          </a:prstGeom>
          <a:solidFill>
            <a:schemeClr val="accent5">
              <a:lumMod val="40000"/>
              <a:lumOff val="60000"/>
            </a:schemeClr>
          </a:solidFill>
          <a:ln w="9525">
            <a:noFill/>
            <a:round/>
          </a:ln>
          <a:effec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algn="l" eaLnBrk="1" hangingPunct="1">
              <a:buClr>
                <a:srgbClr val="000000"/>
              </a:buClr>
              <a:buSzPct val="75000"/>
              <a:buFont typeface="Arial" panose="020B0604020202020204" pitchFamily="34" charset="0"/>
              <a:buNone/>
              <a:defRPr/>
            </a:pP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2.6.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Phòng</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và</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chống</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cháy</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đối</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với</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nhà</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máy</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dệt</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may</a:t>
            </a:r>
            <a:endPar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2" name="Rectangle 1"/>
          <p:cNvSpPr/>
          <p:nvPr/>
        </p:nvSpPr>
        <p:spPr>
          <a:xfrm>
            <a:off x="-28575" y="1964891"/>
            <a:ext cx="9067800" cy="5011949"/>
          </a:xfrm>
          <a:prstGeom prst="rect">
            <a:avLst/>
          </a:prstGeom>
        </p:spPr>
        <p:txBody>
          <a:bodyPr wrap="square">
            <a:spAutoFit/>
          </a:bodyPr>
          <a:lstStyle/>
          <a:p>
            <a:pPr indent="457200" algn="just">
              <a:lnSpc>
                <a:spcPct val="150000"/>
              </a:lnSpc>
              <a:spcAft>
                <a:spcPts val="0"/>
              </a:spcAft>
            </a:pPr>
            <a:r>
              <a:rPr lang="en-US" sz="2400" i="1" dirty="0">
                <a:latin typeface="Times New Roman" panose="02020603050405020304" pitchFamily="18" charset="0"/>
                <a:cs typeface="Times New Roman" panose="02020603050405020304" pitchFamily="18" charset="0"/>
              </a:rPr>
              <a:t>Hai </a:t>
            </a:r>
            <a:r>
              <a:rPr lang="en-US" sz="2400" i="1" dirty="0" err="1">
                <a:latin typeface="Times New Roman" panose="02020603050405020304" pitchFamily="18" charset="0"/>
                <a:cs typeface="Times New Roman" panose="02020603050405020304" pitchFamily="18" charset="0"/>
              </a:rPr>
              <a:t>là</a:t>
            </a:r>
            <a:r>
              <a:rPr lang="en-US" sz="2400" i="1" dirty="0">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đẩy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mạnh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tuyên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truyền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phổ</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biến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kiến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thức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pháp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luật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kỹ</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năng</a:t>
            </a:r>
            <a:r>
              <a:rPr lang="en-US" sz="2400" dirty="0">
                <a:latin typeface="Times New Roman" panose="02020603050405020304" pitchFamily="18" charset="0"/>
                <a:cs typeface="Times New Roman" panose="02020603050405020304" pitchFamily="18" charset="0"/>
              </a:rPr>
              <a:t> PCCC </a:t>
            </a:r>
            <a:r>
              <a:rPr lang="en-US" sz="2400" dirty="0" err="1">
                <a:latin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tất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cả</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viên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làm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việc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cs typeface="Times New Roman" panose="02020603050405020304" pitchFamily="18" charset="0"/>
              </a:rPr>
              <a:t> ty may </a:t>
            </a:r>
            <a:r>
              <a:rPr lang="en-US" sz="2400" dirty="0" err="1">
                <a:latin typeface="Times New Roman" panose="02020603050405020304" pitchFamily="18" charset="0"/>
                <a:cs typeface="Times New Roman" panose="02020603050405020304" pitchFamily="18" charset="0"/>
              </a:rPr>
              <a:t>mặc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chứ</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chỉ</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riêng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đội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ngũ</a:t>
            </a:r>
            <a:r>
              <a:rPr lang="en-US" sz="2400" dirty="0">
                <a:latin typeface="Times New Roman" panose="02020603050405020304" pitchFamily="18" charset="0"/>
                <a:cs typeface="Times New Roman" panose="02020603050405020304" pitchFamily="18" charset="0"/>
              </a:rPr>
              <a:t> PCCC </a:t>
            </a:r>
            <a:r>
              <a:rPr lang="en-US" sz="2400" dirty="0" err="1">
                <a:latin typeface="Times New Roman" panose="02020603050405020304" pitchFamily="18" charset="0"/>
                <a:cs typeface="Times New Roman" panose="02020603050405020304" pitchFamily="18" charset="0"/>
              </a:rPr>
              <a:t>cơ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sở</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sao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đảm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bảo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rằng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mỗi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viên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đều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phải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biết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pháp</a:t>
            </a:r>
            <a:r>
              <a:rPr lang="en-US" sz="2400" dirty="0">
                <a:latin typeface="Times New Roman" panose="02020603050405020304" pitchFamily="18" charset="0"/>
                <a:cs typeface="Times New Roman" panose="02020603050405020304" pitchFamily="18" charset="0"/>
              </a:rPr>
              <a:t> PCCC, </a:t>
            </a:r>
            <a:r>
              <a:rPr lang="en-US" sz="2400" dirty="0" err="1">
                <a:latin typeface="Times New Roman" panose="02020603050405020304" pitchFamily="18" charset="0"/>
                <a:cs typeface="Times New Roman" panose="02020603050405020304" pitchFamily="18" charset="0"/>
              </a:rPr>
              <a:t>để</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thể</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chủ</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động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kịp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thời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xử</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lý</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phát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ra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cháy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cạnh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sở</a:t>
            </a:r>
            <a:r>
              <a:rPr lang="en-US" sz="2400" dirty="0">
                <a:latin typeface="Times New Roman" panose="02020603050405020304" pitchFamily="18" charset="0"/>
                <a:cs typeface="Times New Roman" panose="02020603050405020304" pitchFamily="18" charset="0"/>
              </a:rPr>
              <a:t> may </a:t>
            </a:r>
            <a:r>
              <a:rPr lang="en-US" sz="2400" dirty="0" err="1">
                <a:latin typeface="Times New Roman" panose="02020603050405020304" pitchFamily="18" charset="0"/>
                <a:cs typeface="Times New Roman" panose="02020603050405020304" pitchFamily="18" charset="0"/>
              </a:rPr>
              <a:t>mặc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cũng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phải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tuân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thủ</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nghiêm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định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về</a:t>
            </a:r>
            <a:r>
              <a:rPr lang="en-US" sz="2400" dirty="0">
                <a:latin typeface="Times New Roman" panose="02020603050405020304" pitchFamily="18" charset="0"/>
                <a:cs typeface="Times New Roman" panose="02020603050405020304" pitchFamily="18" charset="0"/>
              </a:rPr>
              <a:t> an </a:t>
            </a:r>
            <a:r>
              <a:rPr lang="en-US" sz="2400" dirty="0" err="1">
                <a:latin typeface="Times New Roman" panose="02020603050405020304" pitchFamily="18" charset="0"/>
                <a:cs typeface="Times New Roman" panose="02020603050405020304" pitchFamily="18" charset="0"/>
              </a:rPr>
              <a:t>toàn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sử</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dụng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nguồn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lửa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nguồn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nhiệt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Đồng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thời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sở</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tuyệt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đối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xem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nhẹ</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tự</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kiểm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vấn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đề</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liên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quan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đến</a:t>
            </a:r>
            <a:r>
              <a:rPr lang="en-US" sz="2400" dirty="0">
                <a:latin typeface="Times New Roman" panose="02020603050405020304" pitchFamily="18" charset="0"/>
                <a:cs typeface="Times New Roman" panose="02020603050405020304" pitchFamily="18" charset="0"/>
              </a:rPr>
              <a:t> PCCC.</a:t>
            </a:r>
            <a:endParaRPr lang="en-US" sz="2400" dirty="0">
              <a:latin typeface="Times New Roman" panose="02020603050405020304" pitchFamily="18" charset="0"/>
              <a:cs typeface="Times New Roman" panose="02020603050405020304" pitchFamily="18" charset="0"/>
            </a:endParaRPr>
          </a:p>
          <a:p>
            <a:pPr indent="457200" algn="just">
              <a:lnSpc>
                <a:spcPct val="150000"/>
              </a:lnSpc>
              <a:spcAft>
                <a:spcPts val="0"/>
              </a:spcAft>
            </a:pPr>
            <a:endParaRPr lang="en-US" sz="2400" dirty="0">
              <a:effectLst/>
              <a:latin typeface="Times New Roman" panose="02020603050405020304" pitchFamily="18" charset="0"/>
              <a:ea typeface="Arial" panose="020B0604020202020204" pitchFamily="34"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anim calcmode="lin" valueType="num">
                                      <p:cBhvr>
                                        <p:cTn id="8" dur="2000" fill="hold"/>
                                        <p:tgtEl>
                                          <p:spTgt spid="2">
                                            <p:txEl>
                                              <p:pRg st="0" end="0"/>
                                            </p:txEl>
                                          </p:spTgt>
                                        </p:tgtEl>
                                        <p:attrNameLst>
                                          <p:attrName>ppt_w</p:attrName>
                                        </p:attrNameLst>
                                      </p:cBhvr>
                                      <p:tavLst>
                                        <p:tav tm="0" fmla="#ppt_w*sin(2.5*pi*$)">
                                          <p:val>
                                            <p:fltVal val="0"/>
                                          </p:val>
                                        </p:tav>
                                        <p:tav tm="100000">
                                          <p:val>
                                            <p:fltVal val="1"/>
                                          </p:val>
                                        </p:tav>
                                      </p:tavLst>
                                    </p:anim>
                                    <p:anim calcmode="lin" valueType="num">
                                      <p:cBhvr>
                                        <p:cTn id="9" dur="2000" fill="hold"/>
                                        <p:tgtEl>
                                          <p:spTgt spid="2">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rgbClr val="000000"/>
              </a:solidFill>
            </a:endParaRPr>
          </a:p>
        </p:txBody>
      </p:sp>
      <p:sp>
        <p:nvSpPr>
          <p:cNvPr id="37891" name="Rounded Rectangle 7"/>
          <p:cNvSpPr>
            <a:spLocks noChangeArrowheads="1"/>
          </p:cNvSpPr>
          <p:nvPr/>
        </p:nvSpPr>
        <p:spPr bwMode="auto">
          <a:xfrm>
            <a:off x="-28575" y="0"/>
            <a:ext cx="9172575" cy="1371600"/>
          </a:xfrm>
          <a:prstGeom prst="roundRect">
            <a:avLst>
              <a:gd name="adj" fmla="val 16667"/>
            </a:avLst>
          </a:prstGeom>
          <a:solidFill>
            <a:srgbClr val="002060"/>
          </a:solidFill>
          <a:ln w="25400" algn="ctr">
            <a:solidFill>
              <a:srgbClr val="479FCC"/>
            </a:solid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buFont typeface="Wingdings" panose="05000000000000000000" pitchFamily="2" charset="2"/>
              <a:buNone/>
            </a:pPr>
            <a:r>
              <a:rPr lang="en-US" altLang="en-US" sz="2900" b="1">
                <a:solidFill>
                  <a:srgbClr val="FFC000"/>
                </a:solidFill>
                <a:latin typeface="Times New Roman" panose="02020603050405020304" pitchFamily="18" charset="0"/>
                <a:cs typeface="Times New Roman" panose="02020603050405020304" pitchFamily="18" charset="0"/>
                <a:sym typeface="+mn-ea"/>
              </a:rPr>
              <a:t>CHƯƠNG 6 </a:t>
            </a:r>
            <a:endParaRPr lang="en-US" altLang="en-US" sz="2900" b="1">
              <a:solidFill>
                <a:srgbClr val="FFC000"/>
              </a:solidFill>
              <a:latin typeface="Times New Roman" panose="02020603050405020304" pitchFamily="18" charset="0"/>
              <a:cs typeface="Times New Roman" panose="02020603050405020304" pitchFamily="18" charset="0"/>
            </a:endParaRPr>
          </a:p>
          <a:p>
            <a:pPr indent="0" algn="ctr" eaLnBrk="1" hangingPunct="1">
              <a:buNone/>
            </a:pPr>
            <a:r>
              <a:rPr lang="en-US" altLang="en-US" sz="2900" b="1">
                <a:solidFill>
                  <a:srgbClr val="FFC000"/>
                </a:solidFill>
                <a:latin typeface="Times New Roman" panose="02020603050405020304" pitchFamily="18" charset="0"/>
                <a:cs typeface="Times New Roman" panose="02020603050405020304" pitchFamily="18" charset="0"/>
                <a:sym typeface="+mn-ea"/>
              </a:rPr>
              <a:t>PHÒNG CHỐNG CHÁY NỔ TRONG CÔNG NGHIỆP</a:t>
            </a:r>
            <a:endParaRPr lang="en-US" altLang="en-US" sz="2900" b="1">
              <a:solidFill>
                <a:srgbClr val="FFC000"/>
              </a:solidFill>
              <a:latin typeface="Times New Roman" panose="02020603050405020304" pitchFamily="18" charset="0"/>
              <a:cs typeface="Times New Roman" panose="02020603050405020304" pitchFamily="18" charset="0"/>
            </a:endParaRPr>
          </a:p>
        </p:txBody>
      </p:sp>
      <p:sp>
        <p:nvSpPr>
          <p:cNvPr id="57" name="Line 7"/>
          <p:cNvSpPr>
            <a:spLocks noChangeShapeType="1"/>
          </p:cNvSpPr>
          <p:nvPr/>
        </p:nvSpPr>
        <p:spPr bwMode="auto">
          <a:xfrm flipV="1">
            <a:off x="298449" y="1964891"/>
            <a:ext cx="8518525" cy="3175"/>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solidFill>
                <a:srgbClr val="000000"/>
              </a:solidFill>
              <a:effectLst>
                <a:outerShdw blurRad="38100" dist="38100" dir="2700000" algn="tl">
                  <a:srgbClr val="000000">
                    <a:alpha val="43137"/>
                  </a:srgbClr>
                </a:outerShdw>
              </a:effectLst>
            </a:endParaRPr>
          </a:p>
        </p:txBody>
      </p:sp>
      <p:sp>
        <p:nvSpPr>
          <p:cNvPr id="16" name="AutoShape 37"/>
          <p:cNvSpPr>
            <a:spLocks noChangeArrowheads="1"/>
          </p:cNvSpPr>
          <p:nvPr/>
        </p:nvSpPr>
        <p:spPr bwMode="auto">
          <a:xfrm>
            <a:off x="228600" y="1427739"/>
            <a:ext cx="7143750" cy="481013"/>
          </a:xfrm>
          <a:prstGeom prst="roundRect">
            <a:avLst>
              <a:gd name="adj" fmla="val 16667"/>
            </a:avLst>
          </a:prstGeom>
          <a:solidFill>
            <a:schemeClr val="accent5">
              <a:lumMod val="40000"/>
              <a:lumOff val="60000"/>
            </a:schemeClr>
          </a:solidFill>
          <a:ln w="9525">
            <a:noFill/>
            <a:round/>
          </a:ln>
          <a:effec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algn="l" eaLnBrk="1" hangingPunct="1">
              <a:buClr>
                <a:srgbClr val="000000"/>
              </a:buClr>
              <a:buSzPct val="75000"/>
              <a:buFont typeface="Arial" panose="020B0604020202020204" pitchFamily="34" charset="0"/>
              <a:buNone/>
              <a:defRPr/>
            </a:pP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2.6.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Phòng</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và</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chống</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cháy</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đối</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với</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nhà</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máy</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dệt</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may</a:t>
            </a:r>
            <a:endPar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2" name="Rectangle 1"/>
          <p:cNvSpPr/>
          <p:nvPr/>
        </p:nvSpPr>
        <p:spPr>
          <a:xfrm>
            <a:off x="23811" y="2561357"/>
            <a:ext cx="9067800" cy="3903954"/>
          </a:xfrm>
          <a:prstGeom prst="rect">
            <a:avLst/>
          </a:prstGeom>
        </p:spPr>
        <p:txBody>
          <a:bodyPr wrap="square">
            <a:spAutoFit/>
          </a:bodyPr>
          <a:lstStyle/>
          <a:p>
            <a:pPr indent="457200" algn="just">
              <a:lnSpc>
                <a:spcPct val="150000"/>
              </a:lnSpc>
              <a:spcAft>
                <a:spcPts val="0"/>
              </a:spcAft>
            </a:pPr>
            <a:r>
              <a:rPr lang="en-US" sz="2400" i="1" dirty="0">
                <a:latin typeface="Times New Roman" panose="02020603050405020304" pitchFamily="18" charset="0"/>
                <a:cs typeface="Times New Roman" panose="02020603050405020304" pitchFamily="18" charset="0"/>
              </a:rPr>
              <a:t>Ba </a:t>
            </a:r>
            <a:r>
              <a:rPr lang="en-US" sz="2400" i="1" dirty="0" err="1">
                <a:latin typeface="Times New Roman" panose="02020603050405020304" pitchFamily="18" charset="0"/>
                <a:cs typeface="Times New Roman" panose="02020603050405020304" pitchFamily="18" charset="0"/>
              </a:rPr>
              <a:t>là</a:t>
            </a:r>
            <a:r>
              <a:rPr lang="en-US" sz="2400" i="1" dirty="0">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thường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xuyên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tổ</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chức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kiểm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người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theo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dõi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trình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quản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lý</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nguồn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lửa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nguồn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nhiệt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những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dễ</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phát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sinh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cháy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như</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máy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móc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thiết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bị</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sử</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dụng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dẫn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chuyền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nghệ</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những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vật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liệu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dễ</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cháy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như</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vực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chứa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phế</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liệu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chứa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hàng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vực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hóa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chất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nhằm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phát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xử</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lý</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kịp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thời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sự</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cố</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cháy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nổ</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xảy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ra.</a:t>
            </a:r>
            <a:endParaRPr lang="en-US" sz="2400" dirty="0">
              <a:latin typeface="Times New Roman" panose="02020603050405020304" pitchFamily="18" charset="0"/>
              <a:cs typeface="Times New Roman" panose="02020603050405020304" pitchFamily="18" charset="0"/>
            </a:endParaRPr>
          </a:p>
          <a:p>
            <a:pPr indent="457200" algn="just">
              <a:lnSpc>
                <a:spcPct val="150000"/>
              </a:lnSpc>
              <a:spcAft>
                <a:spcPts val="0"/>
              </a:spcAft>
            </a:pPr>
            <a:endParaRPr lang="en-US" sz="2400" dirty="0">
              <a:effectLst/>
              <a:latin typeface="Times New Roman" panose="02020603050405020304" pitchFamily="18" charset="0"/>
              <a:ea typeface="Arial" panose="020B0604020202020204" pitchFamily="34"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anim calcmode="lin" valueType="num">
                                      <p:cBhvr>
                                        <p:cTn id="8" dur="2000" fill="hold"/>
                                        <p:tgtEl>
                                          <p:spTgt spid="2">
                                            <p:txEl>
                                              <p:pRg st="0" end="0"/>
                                            </p:txEl>
                                          </p:spTgt>
                                        </p:tgtEl>
                                        <p:attrNameLst>
                                          <p:attrName>ppt_w</p:attrName>
                                        </p:attrNameLst>
                                      </p:cBhvr>
                                      <p:tavLst>
                                        <p:tav tm="0" fmla="#ppt_w*sin(2.5*pi*$)">
                                          <p:val>
                                            <p:fltVal val="0"/>
                                          </p:val>
                                        </p:tav>
                                        <p:tav tm="100000">
                                          <p:val>
                                            <p:fltVal val="1"/>
                                          </p:val>
                                        </p:tav>
                                      </p:tavLst>
                                    </p:anim>
                                    <p:anim calcmode="lin" valueType="num">
                                      <p:cBhvr>
                                        <p:cTn id="9" dur="2000" fill="hold"/>
                                        <p:tgtEl>
                                          <p:spTgt spid="2">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rgbClr val="000000"/>
              </a:solidFill>
            </a:endParaRPr>
          </a:p>
        </p:txBody>
      </p:sp>
      <p:sp>
        <p:nvSpPr>
          <p:cNvPr id="37891" name="Rounded Rectangle 7"/>
          <p:cNvSpPr>
            <a:spLocks noChangeArrowheads="1"/>
          </p:cNvSpPr>
          <p:nvPr/>
        </p:nvSpPr>
        <p:spPr bwMode="auto">
          <a:xfrm>
            <a:off x="-28575" y="0"/>
            <a:ext cx="9172575" cy="1371600"/>
          </a:xfrm>
          <a:prstGeom prst="roundRect">
            <a:avLst>
              <a:gd name="adj" fmla="val 16667"/>
            </a:avLst>
          </a:prstGeom>
          <a:solidFill>
            <a:srgbClr val="002060"/>
          </a:solidFill>
          <a:ln w="25400" algn="ctr">
            <a:solidFill>
              <a:srgbClr val="479FCC"/>
            </a:solid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buFont typeface="Wingdings" panose="05000000000000000000" pitchFamily="2" charset="2"/>
              <a:buNone/>
            </a:pPr>
            <a:r>
              <a:rPr lang="en-US" altLang="en-US" sz="2900" b="1">
                <a:solidFill>
                  <a:srgbClr val="FFC000"/>
                </a:solidFill>
                <a:latin typeface="Times New Roman" panose="02020603050405020304" pitchFamily="18" charset="0"/>
                <a:cs typeface="Times New Roman" panose="02020603050405020304" pitchFamily="18" charset="0"/>
                <a:sym typeface="+mn-ea"/>
              </a:rPr>
              <a:t>CHƯƠNG 6 </a:t>
            </a:r>
            <a:endParaRPr lang="en-US" altLang="en-US" sz="2900" b="1">
              <a:solidFill>
                <a:srgbClr val="FFC000"/>
              </a:solidFill>
              <a:latin typeface="Times New Roman" panose="02020603050405020304" pitchFamily="18" charset="0"/>
              <a:cs typeface="Times New Roman" panose="02020603050405020304" pitchFamily="18" charset="0"/>
            </a:endParaRPr>
          </a:p>
          <a:p>
            <a:pPr indent="0" algn="ctr" eaLnBrk="1" hangingPunct="1">
              <a:buNone/>
            </a:pPr>
            <a:r>
              <a:rPr lang="en-US" altLang="en-US" sz="2900" b="1">
                <a:solidFill>
                  <a:srgbClr val="FFC000"/>
                </a:solidFill>
                <a:latin typeface="Times New Roman" panose="02020603050405020304" pitchFamily="18" charset="0"/>
                <a:cs typeface="Times New Roman" panose="02020603050405020304" pitchFamily="18" charset="0"/>
                <a:sym typeface="+mn-ea"/>
              </a:rPr>
              <a:t>PHÒNG CHỐNG CHÁY NỔ TRONG CÔNG NGHIỆP</a:t>
            </a:r>
            <a:endParaRPr lang="en-US" altLang="en-US" sz="2900" b="1">
              <a:solidFill>
                <a:srgbClr val="FFC000"/>
              </a:solidFill>
              <a:latin typeface="Times New Roman" panose="02020603050405020304" pitchFamily="18" charset="0"/>
              <a:cs typeface="Times New Roman" panose="02020603050405020304" pitchFamily="18" charset="0"/>
            </a:endParaRPr>
          </a:p>
        </p:txBody>
      </p:sp>
      <p:sp>
        <p:nvSpPr>
          <p:cNvPr id="57" name="Line 7"/>
          <p:cNvSpPr>
            <a:spLocks noChangeShapeType="1"/>
          </p:cNvSpPr>
          <p:nvPr/>
        </p:nvSpPr>
        <p:spPr bwMode="auto">
          <a:xfrm flipV="1">
            <a:off x="298449" y="1964891"/>
            <a:ext cx="8518525" cy="3175"/>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solidFill>
                <a:srgbClr val="000000"/>
              </a:solidFill>
              <a:effectLst>
                <a:outerShdw blurRad="38100" dist="38100" dir="2700000" algn="tl">
                  <a:srgbClr val="000000">
                    <a:alpha val="43137"/>
                  </a:srgbClr>
                </a:outerShdw>
              </a:effectLst>
            </a:endParaRPr>
          </a:p>
        </p:txBody>
      </p:sp>
      <p:sp>
        <p:nvSpPr>
          <p:cNvPr id="16" name="AutoShape 37"/>
          <p:cNvSpPr>
            <a:spLocks noChangeArrowheads="1"/>
          </p:cNvSpPr>
          <p:nvPr/>
        </p:nvSpPr>
        <p:spPr bwMode="auto">
          <a:xfrm>
            <a:off x="228600" y="1427739"/>
            <a:ext cx="7143750" cy="481013"/>
          </a:xfrm>
          <a:prstGeom prst="roundRect">
            <a:avLst>
              <a:gd name="adj" fmla="val 16667"/>
            </a:avLst>
          </a:prstGeom>
          <a:solidFill>
            <a:schemeClr val="accent5">
              <a:lumMod val="40000"/>
              <a:lumOff val="60000"/>
            </a:schemeClr>
          </a:solidFill>
          <a:ln w="9525">
            <a:noFill/>
            <a:round/>
          </a:ln>
          <a:effec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algn="l" eaLnBrk="1" hangingPunct="1">
              <a:buClr>
                <a:srgbClr val="000000"/>
              </a:buClr>
              <a:buSzPct val="75000"/>
              <a:buFont typeface="Arial" panose="020B0604020202020204" pitchFamily="34" charset="0"/>
              <a:buNone/>
              <a:defRPr/>
            </a:pP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2.6.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Phòng</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và</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chống</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cháy</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đối</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với</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nhà</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máy</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dệt</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may</a:t>
            </a:r>
            <a:endPar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2" name="Rectangle 1"/>
          <p:cNvSpPr/>
          <p:nvPr/>
        </p:nvSpPr>
        <p:spPr>
          <a:xfrm>
            <a:off x="23811" y="2561357"/>
            <a:ext cx="9067800" cy="4457952"/>
          </a:xfrm>
          <a:prstGeom prst="rect">
            <a:avLst/>
          </a:prstGeom>
        </p:spPr>
        <p:txBody>
          <a:bodyPr wrap="square">
            <a:spAutoFit/>
          </a:bodyPr>
          <a:lstStyle/>
          <a:p>
            <a:pPr indent="457200" algn="just">
              <a:lnSpc>
                <a:spcPct val="150000"/>
              </a:lnSpc>
              <a:spcAft>
                <a:spcPts val="0"/>
              </a:spcAft>
            </a:pPr>
            <a:r>
              <a:rPr lang="en-US" sz="2400" i="1" dirty="0" err="1">
                <a:latin typeface="Times New Roman" panose="02020603050405020304" pitchFamily="18" charset="0"/>
                <a:cs typeface="Times New Roman" panose="02020603050405020304" pitchFamily="18" charset="0"/>
              </a:rPr>
              <a:t>Bốn</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là</a:t>
            </a:r>
            <a:r>
              <a:rPr lang="en-US" sz="2400" i="1" dirty="0">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lắp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đặt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thiết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bị</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bảo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vệ</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aptômat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hệ</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thống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toàn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sở</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từng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vực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xưởng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thiết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bị</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suất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lớn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tách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riêng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biệt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nguồn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chiếu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sáng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bảo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vệ</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phục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vụ</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thoát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chữa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cháy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nguồn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sản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xuất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sinh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hoạt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Kiểm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việc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thực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định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trong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sử</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dụng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như</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ngắt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cầu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giao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aptômat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tắt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nguồn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thiết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bị</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máy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móc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thiết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bị</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sử</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dụng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giải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pháp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chống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tĩnh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đối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với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những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chuyền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sản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xuất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thiết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bị</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phát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sinh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tĩnh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a:p>
            <a:pPr indent="457200" algn="just">
              <a:lnSpc>
                <a:spcPct val="150000"/>
              </a:lnSpc>
              <a:spcAft>
                <a:spcPts val="0"/>
              </a:spcAft>
            </a:pPr>
            <a:endParaRPr lang="en-US" sz="2400" dirty="0">
              <a:effectLst/>
              <a:latin typeface="Times New Roman" panose="02020603050405020304" pitchFamily="18" charset="0"/>
              <a:ea typeface="Arial" panose="020B0604020202020204" pitchFamily="34"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heel(1)">
                                      <p:cBhvr>
                                        <p:cTn id="7"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rgbClr val="000000"/>
              </a:solidFill>
            </a:endParaRPr>
          </a:p>
        </p:txBody>
      </p:sp>
      <p:sp>
        <p:nvSpPr>
          <p:cNvPr id="37891" name="Rounded Rectangle 7"/>
          <p:cNvSpPr>
            <a:spLocks noChangeArrowheads="1"/>
          </p:cNvSpPr>
          <p:nvPr/>
        </p:nvSpPr>
        <p:spPr bwMode="auto">
          <a:xfrm>
            <a:off x="-28575" y="0"/>
            <a:ext cx="9172575" cy="1371600"/>
          </a:xfrm>
          <a:prstGeom prst="roundRect">
            <a:avLst>
              <a:gd name="adj" fmla="val 16667"/>
            </a:avLst>
          </a:prstGeom>
          <a:solidFill>
            <a:srgbClr val="002060"/>
          </a:solidFill>
          <a:ln w="25400" algn="ctr">
            <a:solidFill>
              <a:srgbClr val="479FCC"/>
            </a:solid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buFont typeface="Wingdings" panose="05000000000000000000" pitchFamily="2" charset="2"/>
              <a:buNone/>
            </a:pPr>
            <a:r>
              <a:rPr lang="en-US" altLang="en-US" sz="2900" b="1">
                <a:solidFill>
                  <a:srgbClr val="FFC000"/>
                </a:solidFill>
                <a:latin typeface="Times New Roman" panose="02020603050405020304" pitchFamily="18" charset="0"/>
                <a:cs typeface="Times New Roman" panose="02020603050405020304" pitchFamily="18" charset="0"/>
                <a:sym typeface="+mn-ea"/>
              </a:rPr>
              <a:t>CHƯƠNG 6 </a:t>
            </a:r>
            <a:endParaRPr lang="en-US" altLang="en-US" sz="2900" b="1">
              <a:solidFill>
                <a:srgbClr val="FFC000"/>
              </a:solidFill>
              <a:latin typeface="Times New Roman" panose="02020603050405020304" pitchFamily="18" charset="0"/>
              <a:cs typeface="Times New Roman" panose="02020603050405020304" pitchFamily="18" charset="0"/>
            </a:endParaRPr>
          </a:p>
          <a:p>
            <a:pPr indent="0" algn="ctr" eaLnBrk="1" hangingPunct="1">
              <a:buNone/>
            </a:pPr>
            <a:r>
              <a:rPr lang="en-US" altLang="en-US" sz="2900" b="1">
                <a:solidFill>
                  <a:srgbClr val="FFC000"/>
                </a:solidFill>
                <a:latin typeface="Times New Roman" panose="02020603050405020304" pitchFamily="18" charset="0"/>
                <a:cs typeface="Times New Roman" panose="02020603050405020304" pitchFamily="18" charset="0"/>
                <a:sym typeface="+mn-ea"/>
              </a:rPr>
              <a:t>PHÒNG CHỐNG CHÁY NỔ TRONG CÔNG NGHIỆP</a:t>
            </a:r>
            <a:endParaRPr lang="en-US" altLang="en-US" sz="2900" b="1">
              <a:solidFill>
                <a:srgbClr val="FFC000"/>
              </a:solidFill>
              <a:latin typeface="Times New Roman" panose="02020603050405020304" pitchFamily="18" charset="0"/>
              <a:cs typeface="Times New Roman" panose="02020603050405020304" pitchFamily="18" charset="0"/>
            </a:endParaRPr>
          </a:p>
        </p:txBody>
      </p:sp>
      <p:sp>
        <p:nvSpPr>
          <p:cNvPr id="57" name="Line 7"/>
          <p:cNvSpPr>
            <a:spLocks noChangeShapeType="1"/>
          </p:cNvSpPr>
          <p:nvPr/>
        </p:nvSpPr>
        <p:spPr bwMode="auto">
          <a:xfrm flipV="1">
            <a:off x="298449" y="1964891"/>
            <a:ext cx="8518525" cy="3175"/>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solidFill>
                <a:srgbClr val="000000"/>
              </a:solidFill>
              <a:effectLst>
                <a:outerShdw blurRad="38100" dist="38100" dir="2700000" algn="tl">
                  <a:srgbClr val="000000">
                    <a:alpha val="43137"/>
                  </a:srgbClr>
                </a:outerShdw>
              </a:effectLst>
            </a:endParaRPr>
          </a:p>
        </p:txBody>
      </p:sp>
      <p:sp>
        <p:nvSpPr>
          <p:cNvPr id="16" name="AutoShape 37"/>
          <p:cNvSpPr>
            <a:spLocks noChangeArrowheads="1"/>
          </p:cNvSpPr>
          <p:nvPr/>
        </p:nvSpPr>
        <p:spPr bwMode="auto">
          <a:xfrm>
            <a:off x="228600" y="1427739"/>
            <a:ext cx="7143750" cy="481013"/>
          </a:xfrm>
          <a:prstGeom prst="roundRect">
            <a:avLst>
              <a:gd name="adj" fmla="val 16667"/>
            </a:avLst>
          </a:prstGeom>
          <a:solidFill>
            <a:schemeClr val="accent5">
              <a:lumMod val="40000"/>
              <a:lumOff val="60000"/>
            </a:schemeClr>
          </a:solidFill>
          <a:ln w="9525">
            <a:noFill/>
            <a:round/>
          </a:ln>
          <a:effec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algn="l" eaLnBrk="1" hangingPunct="1">
              <a:buClr>
                <a:srgbClr val="000000"/>
              </a:buClr>
              <a:buSzPct val="75000"/>
              <a:buFont typeface="Arial" panose="020B0604020202020204" pitchFamily="34" charset="0"/>
              <a:buNone/>
              <a:defRPr/>
            </a:pP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2.6.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Phòng</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và</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chống</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cháy</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đối</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với</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nhà</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máy</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dệt</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may</a:t>
            </a:r>
            <a:endPar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2" name="Rectangle 1"/>
          <p:cNvSpPr/>
          <p:nvPr/>
        </p:nvSpPr>
        <p:spPr>
          <a:xfrm>
            <a:off x="23811" y="2561357"/>
            <a:ext cx="9067800" cy="3349956"/>
          </a:xfrm>
          <a:prstGeom prst="rect">
            <a:avLst/>
          </a:prstGeom>
        </p:spPr>
        <p:txBody>
          <a:bodyPr wrap="square">
            <a:spAutoFit/>
          </a:bodyPr>
          <a:lstStyle/>
          <a:p>
            <a:pPr indent="457200" algn="just">
              <a:lnSpc>
                <a:spcPct val="150000"/>
              </a:lnSpc>
              <a:spcAft>
                <a:spcPts val="0"/>
              </a:spcAft>
            </a:pPr>
            <a:r>
              <a:rPr lang="en-US" sz="2400" i="1" dirty="0" err="1">
                <a:latin typeface="Times New Roman" panose="02020603050405020304" pitchFamily="18" charset="0"/>
                <a:cs typeface="Times New Roman" panose="02020603050405020304" pitchFamily="18" charset="0"/>
              </a:rPr>
              <a:t>Năm</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là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đảm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bảo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vệ</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sinh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nghiệp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dọn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vệ</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sinh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chung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sau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mỗi</a:t>
            </a:r>
            <a:r>
              <a:rPr lang="en-US" sz="2400" dirty="0">
                <a:latin typeface="Times New Roman" panose="02020603050405020304" pitchFamily="18" charset="0"/>
                <a:cs typeface="Times New Roman" panose="02020603050405020304" pitchFamily="18" charset="0"/>
              </a:rPr>
              <a:t> ca </a:t>
            </a:r>
            <a:r>
              <a:rPr lang="en-US" sz="2400" dirty="0" err="1">
                <a:latin typeface="Times New Roman" panose="02020603050405020304" pitchFamily="18" charset="0"/>
                <a:cs typeface="Times New Roman" panose="02020603050405020304" pitchFamily="18" charset="0"/>
              </a:rPr>
              <a:t>làm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việc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lau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chùi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vệ</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sinh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máy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móc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thiết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bị</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sử</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dụng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dẫn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loại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trừ</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chất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cháy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thoát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ra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trong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trình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sản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xuất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nhằm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chế</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sự</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cháy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tạo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thành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môi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trường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hiểm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cháy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nổ</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Sắp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xếp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hàng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hóa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theo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đúng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định</a:t>
            </a:r>
            <a:r>
              <a:rPr lang="en-US" sz="2400" dirty="0">
                <a:latin typeface="Times New Roman" panose="02020603050405020304" pitchFamily="18" charset="0"/>
                <a:cs typeface="Times New Roman" panose="02020603050405020304" pitchFamily="18" charset="0"/>
              </a:rPr>
              <a:t> an </a:t>
            </a:r>
            <a:r>
              <a:rPr lang="en-US" sz="2400" dirty="0" err="1">
                <a:latin typeface="Times New Roman" panose="02020603050405020304" pitchFamily="18" charset="0"/>
                <a:cs typeface="Times New Roman" panose="02020603050405020304" pitchFamily="18" charset="0"/>
              </a:rPr>
              <a:t>toàn</a:t>
            </a:r>
            <a:r>
              <a:rPr lang="en-US" sz="2400" dirty="0">
                <a:latin typeface="Times New Roman" panose="02020603050405020304" pitchFamily="18" charset="0"/>
                <a:cs typeface="Times New Roman" panose="02020603050405020304" pitchFamily="18" charset="0"/>
              </a:rPr>
              <a:t> PCCC.</a:t>
            </a:r>
            <a:endParaRPr lang="en-US" sz="2400" dirty="0">
              <a:latin typeface="Times New Roman" panose="02020603050405020304" pitchFamily="18" charset="0"/>
              <a:cs typeface="Times New Roman" panose="02020603050405020304" pitchFamily="18" charset="0"/>
            </a:endParaRPr>
          </a:p>
          <a:p>
            <a:pPr indent="457200" algn="just">
              <a:lnSpc>
                <a:spcPct val="150000"/>
              </a:lnSpc>
              <a:spcAft>
                <a:spcPts val="0"/>
              </a:spcAft>
            </a:pPr>
            <a:endParaRPr lang="en-US" sz="2400" dirty="0">
              <a:effectLst/>
              <a:latin typeface="Times New Roman" panose="02020603050405020304" pitchFamily="18" charset="0"/>
              <a:ea typeface="Arial" panose="020B0604020202020204" pitchFamily="34"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anim calcmode="lin" valueType="num">
                                      <p:cBhvr>
                                        <p:cTn id="8" dur="2000" fill="hold"/>
                                        <p:tgtEl>
                                          <p:spTgt spid="2">
                                            <p:txEl>
                                              <p:pRg st="0" end="0"/>
                                            </p:txEl>
                                          </p:spTgt>
                                        </p:tgtEl>
                                        <p:attrNameLst>
                                          <p:attrName>ppt_w</p:attrName>
                                        </p:attrNameLst>
                                      </p:cBhvr>
                                      <p:tavLst>
                                        <p:tav tm="0" fmla="#ppt_w*sin(2.5*pi*$)">
                                          <p:val>
                                            <p:fltVal val="0"/>
                                          </p:val>
                                        </p:tav>
                                        <p:tav tm="100000">
                                          <p:val>
                                            <p:fltVal val="1"/>
                                          </p:val>
                                        </p:tav>
                                      </p:tavLst>
                                    </p:anim>
                                    <p:anim calcmode="lin" valueType="num">
                                      <p:cBhvr>
                                        <p:cTn id="9" dur="2000" fill="hold"/>
                                        <p:tgtEl>
                                          <p:spTgt spid="2">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rgbClr val="000000"/>
              </a:solidFill>
            </a:endParaRPr>
          </a:p>
        </p:txBody>
      </p:sp>
      <p:sp>
        <p:nvSpPr>
          <p:cNvPr id="37891" name="Rounded Rectangle 7"/>
          <p:cNvSpPr>
            <a:spLocks noChangeArrowheads="1"/>
          </p:cNvSpPr>
          <p:nvPr/>
        </p:nvSpPr>
        <p:spPr bwMode="auto">
          <a:xfrm>
            <a:off x="-28575" y="0"/>
            <a:ext cx="9172575" cy="1371600"/>
          </a:xfrm>
          <a:prstGeom prst="roundRect">
            <a:avLst>
              <a:gd name="adj" fmla="val 16667"/>
            </a:avLst>
          </a:prstGeom>
          <a:solidFill>
            <a:srgbClr val="002060"/>
          </a:solidFill>
          <a:ln w="25400" algn="ctr">
            <a:solidFill>
              <a:srgbClr val="479FCC"/>
            </a:solid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buFont typeface="Wingdings" panose="05000000000000000000" pitchFamily="2" charset="2"/>
              <a:buNone/>
            </a:pPr>
            <a:r>
              <a:rPr lang="en-US" altLang="en-US" sz="2900" b="1">
                <a:solidFill>
                  <a:srgbClr val="FFC000"/>
                </a:solidFill>
                <a:latin typeface="Times New Roman" panose="02020603050405020304" pitchFamily="18" charset="0"/>
                <a:cs typeface="Times New Roman" panose="02020603050405020304" pitchFamily="18" charset="0"/>
                <a:sym typeface="+mn-ea"/>
              </a:rPr>
              <a:t>CHƯƠNG 6 </a:t>
            </a:r>
            <a:endParaRPr lang="en-US" altLang="en-US" sz="2900" b="1">
              <a:solidFill>
                <a:srgbClr val="FFC000"/>
              </a:solidFill>
              <a:latin typeface="Times New Roman" panose="02020603050405020304" pitchFamily="18" charset="0"/>
              <a:cs typeface="Times New Roman" panose="02020603050405020304" pitchFamily="18" charset="0"/>
            </a:endParaRPr>
          </a:p>
          <a:p>
            <a:pPr indent="0" algn="ctr" eaLnBrk="1" hangingPunct="1">
              <a:buNone/>
            </a:pPr>
            <a:r>
              <a:rPr lang="en-US" altLang="en-US" sz="2900" b="1">
                <a:solidFill>
                  <a:srgbClr val="FFC000"/>
                </a:solidFill>
                <a:latin typeface="Times New Roman" panose="02020603050405020304" pitchFamily="18" charset="0"/>
                <a:cs typeface="Times New Roman" panose="02020603050405020304" pitchFamily="18" charset="0"/>
                <a:sym typeface="+mn-ea"/>
              </a:rPr>
              <a:t>PHÒNG CHỐNG CHÁY NỔ TRONG CÔNG NGHIỆP</a:t>
            </a:r>
            <a:endParaRPr lang="en-US" altLang="en-US" sz="2900" b="1">
              <a:solidFill>
                <a:srgbClr val="FFC000"/>
              </a:solidFill>
              <a:latin typeface="Times New Roman" panose="02020603050405020304" pitchFamily="18" charset="0"/>
              <a:cs typeface="Times New Roman" panose="02020603050405020304" pitchFamily="18" charset="0"/>
            </a:endParaRPr>
          </a:p>
        </p:txBody>
      </p:sp>
      <p:sp>
        <p:nvSpPr>
          <p:cNvPr id="57" name="Line 7"/>
          <p:cNvSpPr>
            <a:spLocks noChangeShapeType="1"/>
          </p:cNvSpPr>
          <p:nvPr/>
        </p:nvSpPr>
        <p:spPr bwMode="auto">
          <a:xfrm flipV="1">
            <a:off x="298449" y="1964891"/>
            <a:ext cx="8518525" cy="3175"/>
          </a:xfrm>
          <a:prstGeom prst="line">
            <a:avLst/>
          </a:prstGeom>
          <a:noFill/>
          <a:ln w="25400">
            <a:solidFill>
              <a:schemeClr val="tx2"/>
            </a:solidFill>
            <a:prstDash val="sysDot"/>
            <a:round/>
            <a:tailEnd type="oval" w="med" len="med"/>
          </a:ln>
          <a:effectLst/>
        </p:spPr>
        <p:txBody>
          <a:bodyPr wrap="none" anchor="ctr"/>
          <a:lstStyle/>
          <a:p>
            <a:pPr algn="ctr" eaLnBrk="1" hangingPunct="1">
              <a:spcBef>
                <a:spcPct val="20000"/>
              </a:spcBef>
              <a:buClr>
                <a:srgbClr val="3399FF"/>
              </a:buClr>
              <a:buFont typeface="Wingdings" panose="05000000000000000000" pitchFamily="2" charset="2"/>
              <a:buNone/>
              <a:defRPr/>
            </a:pPr>
            <a:endParaRPr lang="en-US">
              <a:solidFill>
                <a:srgbClr val="000000"/>
              </a:solidFill>
              <a:effectLst>
                <a:outerShdw blurRad="38100" dist="38100" dir="2700000" algn="tl">
                  <a:srgbClr val="000000">
                    <a:alpha val="43137"/>
                  </a:srgbClr>
                </a:outerShdw>
              </a:effectLst>
            </a:endParaRPr>
          </a:p>
        </p:txBody>
      </p:sp>
      <p:sp>
        <p:nvSpPr>
          <p:cNvPr id="16" name="AutoShape 37"/>
          <p:cNvSpPr>
            <a:spLocks noChangeArrowheads="1"/>
          </p:cNvSpPr>
          <p:nvPr/>
        </p:nvSpPr>
        <p:spPr bwMode="auto">
          <a:xfrm>
            <a:off x="228600" y="1427739"/>
            <a:ext cx="7143750" cy="481013"/>
          </a:xfrm>
          <a:prstGeom prst="roundRect">
            <a:avLst>
              <a:gd name="adj" fmla="val 16667"/>
            </a:avLst>
          </a:prstGeom>
          <a:solidFill>
            <a:schemeClr val="accent5">
              <a:lumMod val="40000"/>
              <a:lumOff val="60000"/>
            </a:schemeClr>
          </a:solidFill>
          <a:ln w="9525">
            <a:noFill/>
            <a:round/>
          </a:ln>
          <a:effectLst/>
        </p:spPr>
        <p:txBody>
          <a:bodyPr wrap="none" anchor="ctr"/>
          <a:lstStyle>
            <a:lvl1pPr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1pPr>
            <a:lvl2pPr marL="742950" indent="-28575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2pPr>
            <a:lvl3pPr marL="11430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3pPr>
            <a:lvl4pPr marL="16002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4pPr>
            <a:lvl5pPr marL="2057400" indent="-228600" algn="ctr">
              <a:spcBef>
                <a:spcPct val="20000"/>
              </a:spcBef>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5pPr>
            <a:lvl6pPr marL="25146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6pPr>
            <a:lvl7pPr marL="29718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7pPr>
            <a:lvl8pPr marL="34290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8pPr>
            <a:lvl9pPr marL="3886200" indent="-228600" algn="ctr" eaLnBrk="0" fontAlgn="base" hangingPunct="0">
              <a:spcBef>
                <a:spcPct val="20000"/>
              </a:spcBef>
              <a:spcAft>
                <a:spcPct val="0"/>
              </a:spcAft>
              <a:buClr>
                <a:srgbClr val="3399FF"/>
              </a:buClr>
              <a:buFont typeface="Wingdings" panose="05000000000000000000" pitchFamily="2" charset="2"/>
              <a:defRPr sz="2800">
                <a:solidFill>
                  <a:schemeClr val="tx1"/>
                </a:solidFill>
                <a:latin typeface="VNI-Avo" pitchFamily="2" charset="0"/>
                <a:cs typeface="Arial" panose="020B0604020202020204" pitchFamily="34" charset="0"/>
              </a:defRPr>
            </a:lvl9pPr>
          </a:lstStyle>
          <a:p>
            <a:pPr algn="l" eaLnBrk="1" hangingPunct="1">
              <a:buClr>
                <a:srgbClr val="000000"/>
              </a:buClr>
              <a:buSzPct val="75000"/>
              <a:buFont typeface="Arial" panose="020B0604020202020204" pitchFamily="34" charset="0"/>
              <a:buNone/>
              <a:defRPr/>
            </a:pP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2.6.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Phòng</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và</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chống</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cháy</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đối</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với</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nhà</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máy</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3200" b="1" dirty="0" err="1"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dệt</a:t>
            </a:r>
            <a:r>
              <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may</a:t>
            </a:r>
            <a:endParaRPr lang="en-US" altLang="en-US" sz="3200" b="1" dirty="0" smtClean="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2" name="Rectangle 1"/>
          <p:cNvSpPr/>
          <p:nvPr/>
        </p:nvSpPr>
        <p:spPr>
          <a:xfrm>
            <a:off x="23811" y="2561357"/>
            <a:ext cx="9067800" cy="5011949"/>
          </a:xfrm>
          <a:prstGeom prst="rect">
            <a:avLst/>
          </a:prstGeom>
        </p:spPr>
        <p:txBody>
          <a:bodyPr wrap="square">
            <a:spAutoFit/>
          </a:bodyPr>
          <a:lstStyle/>
          <a:p>
            <a:pPr indent="457200" algn="just">
              <a:lnSpc>
                <a:spcPct val="150000"/>
              </a:lnSpc>
              <a:spcAft>
                <a:spcPts val="0"/>
              </a:spcAft>
            </a:pPr>
            <a:r>
              <a:rPr lang="pt-BR" sz="2400" i="1" dirty="0">
                <a:latin typeface="Times New Roman" panose="02020603050405020304" pitchFamily="18" charset="0"/>
                <a:cs typeface="Times New Roman" panose="02020603050405020304" pitchFamily="18" charset="0"/>
              </a:rPr>
              <a:t>Sáu là,</a:t>
            </a:r>
            <a:r>
              <a:rPr lang="pt-BR" sz="2400" dirty="0">
                <a:latin typeface="Times New Roman" panose="02020603050405020304" pitchFamily="18" charset="0"/>
                <a:cs typeface="Times New Roman" panose="02020603050405020304" pitchFamily="18" charset="0"/>
              </a:rPr>
              <a:t> phát huy vai trò </a:t>
            </a:r>
            <a:r>
              <a:rPr lang="en-US" sz="2400" dirty="0" err="1">
                <a:latin typeface="Times New Roman" panose="02020603050405020304" pitchFamily="18" charset="0"/>
                <a:cs typeface="Times New Roman" panose="02020603050405020304" pitchFamily="18" charset="0"/>
              </a:rPr>
              <a:t>người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đứng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đầu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sở</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phụ</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trách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quản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lý</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sở</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tuyên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truyền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tự</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kiểm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tra</a:t>
            </a:r>
            <a:r>
              <a:rPr lang="en-US" sz="2400" dirty="0">
                <a:latin typeface="Times New Roman" panose="02020603050405020304" pitchFamily="18" charset="0"/>
                <a:cs typeface="Times New Roman" panose="02020603050405020304" pitchFamily="18" charset="0"/>
              </a:rPr>
              <a:t> an </a:t>
            </a:r>
            <a:r>
              <a:rPr lang="en-US" sz="2400" dirty="0" err="1">
                <a:latin typeface="Times New Roman" panose="02020603050405020304" pitchFamily="18" charset="0"/>
                <a:cs typeface="Times New Roman" panose="02020603050405020304" pitchFamily="18" charset="0"/>
              </a:rPr>
              <a:t>toàn</a:t>
            </a:r>
            <a:r>
              <a:rPr lang="en-US" sz="2400" dirty="0">
                <a:latin typeface="Times New Roman" panose="02020603050405020304" pitchFamily="18" charset="0"/>
                <a:cs typeface="Times New Roman" panose="02020603050405020304" pitchFamily="18" charset="0"/>
              </a:rPr>
              <a:t> PCCC; </a:t>
            </a:r>
            <a:r>
              <a:rPr lang="en-US" sz="2400" dirty="0" err="1">
                <a:latin typeface="Times New Roman" panose="02020603050405020304" pitchFamily="18" charset="0"/>
                <a:cs typeface="Times New Roman" panose="02020603050405020304" pitchFamily="18" charset="0"/>
              </a:rPr>
              <a:t>lập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đội</a:t>
            </a:r>
            <a:r>
              <a:rPr lang="en-US" sz="2400" dirty="0">
                <a:latin typeface="Times New Roman" panose="02020603050405020304" pitchFamily="18" charset="0"/>
                <a:cs typeface="Times New Roman" panose="02020603050405020304" pitchFamily="18" charset="0"/>
              </a:rPr>
              <a:t> PCCC </a:t>
            </a:r>
            <a:r>
              <a:rPr lang="en-US" sz="2400" dirty="0" err="1">
                <a:latin typeface="Times New Roman" panose="02020603050405020304" pitchFamily="18" charset="0"/>
                <a:cs typeface="Times New Roman" panose="02020603050405020304" pitchFamily="18" charset="0"/>
              </a:rPr>
              <a:t>cơ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sở</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mỗi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bộ</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phận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xưởng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tổ</a:t>
            </a:r>
            <a:r>
              <a:rPr lang="en-US" sz="2400" dirty="0">
                <a:latin typeface="Times New Roman" panose="02020603050405020304" pitchFamily="18" charset="0"/>
                <a:cs typeface="Times New Roman" panose="02020603050405020304" pitchFamily="18" charset="0"/>
              </a:rPr>
              <a:t> PCCC </a:t>
            </a:r>
            <a:r>
              <a:rPr lang="en-US" sz="2400" dirty="0" err="1">
                <a:latin typeface="Times New Roman" panose="02020603050405020304" pitchFamily="18" charset="0"/>
                <a:cs typeface="Times New Roman" panose="02020603050405020304" pitchFamily="18" charset="0"/>
              </a:rPr>
              <a:t>hoặc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người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tham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đội</a:t>
            </a:r>
            <a:r>
              <a:rPr lang="en-US" sz="2400" dirty="0">
                <a:latin typeface="Times New Roman" panose="02020603050405020304" pitchFamily="18" charset="0"/>
                <a:cs typeface="Times New Roman" panose="02020603050405020304" pitchFamily="18" charset="0"/>
              </a:rPr>
              <a:t> PCCC; </a:t>
            </a:r>
            <a:r>
              <a:rPr lang="en-US" sz="2400" dirty="0" err="1">
                <a:latin typeface="Times New Roman" panose="02020603050405020304" pitchFamily="18" charset="0"/>
                <a:cs typeface="Times New Roman" panose="02020603050405020304" pitchFamily="18" charset="0"/>
              </a:rPr>
              <a:t>mỗi</a:t>
            </a:r>
            <a:r>
              <a:rPr lang="en-US" sz="2400" dirty="0">
                <a:latin typeface="Times New Roman" panose="02020603050405020304" pitchFamily="18" charset="0"/>
                <a:cs typeface="Times New Roman" panose="02020603050405020304" pitchFamily="18" charset="0"/>
              </a:rPr>
              <a:t> ca </a:t>
            </a:r>
            <a:r>
              <a:rPr lang="en-US" sz="2400" dirty="0" err="1">
                <a:latin typeface="Times New Roman" panose="02020603050405020304" pitchFamily="18" charset="0"/>
                <a:cs typeface="Times New Roman" panose="02020603050405020304" pitchFamily="18" charset="0"/>
              </a:rPr>
              <a:t>làm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việc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bố</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trí</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lực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lượng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thường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trực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chữa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cháy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Định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tổ</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chức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huấn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luyện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nghiệp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vụ</a:t>
            </a:r>
            <a:r>
              <a:rPr lang="en-US" sz="2400" dirty="0">
                <a:latin typeface="Times New Roman" panose="02020603050405020304" pitchFamily="18" charset="0"/>
                <a:cs typeface="Times New Roman" panose="02020603050405020304" pitchFamily="18" charset="0"/>
              </a:rPr>
              <a:t> PCCC, </a:t>
            </a:r>
            <a:r>
              <a:rPr lang="en-US" sz="2400" dirty="0" err="1">
                <a:latin typeface="Times New Roman" panose="02020603050405020304" pitchFamily="18" charset="0"/>
                <a:cs typeface="Times New Roman" panose="02020603050405020304" pitchFamily="18" charset="0"/>
              </a:rPr>
              <a:t>cứu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hộ</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cứu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lực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lượng</a:t>
            </a:r>
            <a:r>
              <a:rPr lang="en-US" sz="2400" dirty="0">
                <a:latin typeface="Times New Roman" panose="02020603050405020304" pitchFamily="18" charset="0"/>
                <a:cs typeface="Times New Roman" panose="02020603050405020304" pitchFamily="18" charset="0"/>
              </a:rPr>
              <a:t> PCCC </a:t>
            </a:r>
            <a:r>
              <a:rPr lang="en-US" sz="2400" dirty="0" err="1">
                <a:latin typeface="Times New Roman" panose="02020603050405020304" pitchFamily="18" charset="0"/>
                <a:cs typeface="Times New Roman" panose="02020603050405020304" pitchFamily="18" charset="0"/>
              </a:rPr>
              <a:t>cơ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sở</a:t>
            </a:r>
            <a:r>
              <a:rPr lang="en-US" sz="2400" dirty="0">
                <a:latin typeface="Times New Roman" panose="02020603050405020304" pitchFamily="18" charset="0"/>
                <a:cs typeface="Times New Roman" panose="02020603050405020304" pitchFamily="18" charset="0"/>
              </a:rPr>
              <a:t>.</a:t>
            </a:r>
            <a:r>
              <a:rPr lang="pt-BR" sz="2400" dirty="0">
                <a:latin typeface="Times New Roman" panose="02020603050405020304" pitchFamily="18" charset="0"/>
                <a:cs typeface="Times New Roman" panose="02020603050405020304" pitchFamily="18" charset="0"/>
              </a:rPr>
              <a:t> Lập và thực tập thường xuyên phương án chữa cháy và cứu nạn, cứu hộ với nhiều tình huống khác nhau ở cơ sở để lực lượng này đủ khả năng ứng phó với mọi tình huống xảy ra.</a:t>
            </a:r>
            <a:endParaRPr lang="en-US" sz="2400" dirty="0">
              <a:latin typeface="Times New Roman" panose="02020603050405020304" pitchFamily="18" charset="0"/>
              <a:cs typeface="Times New Roman" panose="02020603050405020304" pitchFamily="18" charset="0"/>
            </a:endParaRPr>
          </a:p>
          <a:p>
            <a:pPr indent="457200" algn="just">
              <a:lnSpc>
                <a:spcPct val="150000"/>
              </a:lnSpc>
              <a:spcAft>
                <a:spcPts val="0"/>
              </a:spcAft>
            </a:pPr>
            <a:endParaRPr lang="en-US" sz="2400" dirty="0">
              <a:effectLst/>
              <a:latin typeface="Times New Roman" panose="02020603050405020304" pitchFamily="18" charset="0"/>
              <a:ea typeface="Arial" panose="020B0604020202020204" pitchFamily="34"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anim calcmode="lin" valueType="num">
                                      <p:cBhvr>
                                        <p:cTn id="8" dur="2000" fill="hold"/>
                                        <p:tgtEl>
                                          <p:spTgt spid="2">
                                            <p:txEl>
                                              <p:pRg st="0" end="0"/>
                                            </p:txEl>
                                          </p:spTgt>
                                        </p:tgtEl>
                                        <p:attrNameLst>
                                          <p:attrName>ppt_w</p:attrName>
                                        </p:attrNameLst>
                                      </p:cBhvr>
                                      <p:tavLst>
                                        <p:tav tm="0" fmla="#ppt_w*sin(2.5*pi*$)">
                                          <p:val>
                                            <p:fltVal val="0"/>
                                          </p:val>
                                        </p:tav>
                                        <p:tav tm="100000">
                                          <p:val>
                                            <p:fltVal val="1"/>
                                          </p:val>
                                        </p:tav>
                                      </p:tavLst>
                                    </p:anim>
                                    <p:anim calcmode="lin" valueType="num">
                                      <p:cBhvr>
                                        <p:cTn id="9" dur="2000" fill="hold"/>
                                        <p:tgtEl>
                                          <p:spTgt spid="2">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rgbClr val="000000"/>
              </a:solidFill>
            </a:endParaRPr>
          </a:p>
        </p:txBody>
      </p:sp>
      <p:pic>
        <p:nvPicPr>
          <p:cNvPr id="82947" name="Picture 2"/>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7938" y="304800"/>
            <a:ext cx="9110663" cy="606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rgbClr val="000000"/>
              </a:solidFill>
            </a:endParaRPr>
          </a:p>
        </p:txBody>
      </p:sp>
      <p:sp>
        <p:nvSpPr>
          <p:cNvPr id="73731" name="Rounded Rectangle 7"/>
          <p:cNvSpPr>
            <a:spLocks noChangeArrowheads="1"/>
          </p:cNvSpPr>
          <p:nvPr/>
        </p:nvSpPr>
        <p:spPr bwMode="auto">
          <a:xfrm>
            <a:off x="2057400" y="36513"/>
            <a:ext cx="7086600" cy="1944687"/>
          </a:xfrm>
          <a:prstGeom prst="roundRect">
            <a:avLst>
              <a:gd name="adj" fmla="val 16667"/>
            </a:avLst>
          </a:prstGeom>
          <a:solidFill>
            <a:schemeClr val="accent1">
              <a:lumMod val="2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Font typeface="Wingdings" panose="05000000000000000000" pitchFamily="2" charset="2"/>
              <a:buNone/>
              <a:defRPr/>
            </a:pPr>
            <a:r>
              <a:rPr lang="en-US" altLang="en-US" b="1" dirty="0" err="1" smtClean="0">
                <a:solidFill>
                  <a:schemeClr val="bg1"/>
                </a:solidFill>
                <a:latin typeface="Times New Roman" panose="02020603050405020304" pitchFamily="18" charset="0"/>
                <a:cs typeface="Times New Roman" panose="02020603050405020304" pitchFamily="18" charset="0"/>
              </a:rPr>
              <a:t>Định</a:t>
            </a:r>
            <a:r>
              <a:rPr lang="en-US" altLang="en-US" b="1" dirty="0" smtClean="0">
                <a:solidFill>
                  <a:schemeClr val="bg1"/>
                </a:solidFill>
                <a:latin typeface="Times New Roman" panose="02020603050405020304" pitchFamily="18" charset="0"/>
                <a:cs typeface="Times New Roman" panose="02020603050405020304" pitchFamily="18" charset="0"/>
              </a:rPr>
              <a:t> </a:t>
            </a:r>
            <a:r>
              <a:rPr lang="en-US" altLang="en-US" b="1" dirty="0" err="1" smtClean="0">
                <a:solidFill>
                  <a:schemeClr val="bg1"/>
                </a:solidFill>
                <a:latin typeface="Times New Roman" panose="02020603050405020304" pitchFamily="18" charset="0"/>
                <a:cs typeface="Times New Roman" panose="02020603050405020304" pitchFamily="18" charset="0"/>
              </a:rPr>
              <a:t>nghĩa</a:t>
            </a:r>
            <a:r>
              <a:rPr lang="en-US" altLang="en-US" b="1" dirty="0" smtClean="0">
                <a:solidFill>
                  <a:schemeClr val="bg1"/>
                </a:solidFill>
                <a:latin typeface="Times New Roman" panose="02020603050405020304" pitchFamily="18" charset="0"/>
                <a:cs typeface="Times New Roman" panose="02020603050405020304" pitchFamily="18" charset="0"/>
              </a:rPr>
              <a:t> </a:t>
            </a:r>
            <a:r>
              <a:rPr lang="en-US" altLang="en-US" b="1" dirty="0" err="1" smtClean="0">
                <a:solidFill>
                  <a:schemeClr val="bg1"/>
                </a:solidFill>
                <a:latin typeface="Times New Roman" panose="02020603050405020304" pitchFamily="18" charset="0"/>
                <a:cs typeface="Times New Roman" panose="02020603050405020304" pitchFamily="18" charset="0"/>
              </a:rPr>
              <a:t>cháy</a:t>
            </a:r>
            <a:r>
              <a:rPr lang="en-US" altLang="en-US" dirty="0" smtClean="0">
                <a:solidFill>
                  <a:schemeClr val="bg1"/>
                </a:solidFill>
                <a:latin typeface="Times New Roman" panose="02020603050405020304" pitchFamily="18" charset="0"/>
                <a:cs typeface="Times New Roman" panose="02020603050405020304" pitchFamily="18" charset="0"/>
              </a:rPr>
              <a:t> </a:t>
            </a:r>
            <a:endParaRPr lang="en-US" altLang="en-US" dirty="0" smtClean="0">
              <a:solidFill>
                <a:schemeClr val="bg1"/>
              </a:solidFill>
              <a:latin typeface="Times New Roman" panose="02020603050405020304" pitchFamily="18" charset="0"/>
              <a:cs typeface="Times New Roman" panose="02020603050405020304" pitchFamily="18" charset="0"/>
            </a:endParaRPr>
          </a:p>
          <a:p>
            <a:pPr algn="ctr" eaLnBrk="1" hangingPunct="1">
              <a:spcBef>
                <a:spcPct val="0"/>
              </a:spcBef>
              <a:buClrTx/>
              <a:buFont typeface="Wingdings" panose="05000000000000000000" pitchFamily="2" charset="2"/>
              <a:buNone/>
              <a:defRPr/>
            </a:pPr>
            <a:r>
              <a:rPr lang="en-US" altLang="en-US" dirty="0" smtClean="0">
                <a:solidFill>
                  <a:schemeClr val="accent2"/>
                </a:solidFill>
                <a:latin typeface="VNI-Times" pitchFamily="2" charset="0"/>
              </a:rPr>
              <a:t>... ... ... ...</a:t>
            </a:r>
            <a:endParaRPr lang="en-US" altLang="en-US" b="1" dirty="0" smtClean="0">
              <a:solidFill>
                <a:schemeClr val="accent2"/>
              </a:solidFill>
              <a:latin typeface="VNI-Times" pitchFamily="2" charset="0"/>
            </a:endParaRPr>
          </a:p>
        </p:txBody>
      </p:sp>
      <p:pic>
        <p:nvPicPr>
          <p:cNvPr id="84996" name="Picture 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20574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ounded Rectangle 7"/>
          <p:cNvSpPr>
            <a:spLocks noChangeArrowheads="1"/>
          </p:cNvSpPr>
          <p:nvPr/>
        </p:nvSpPr>
        <p:spPr bwMode="auto">
          <a:xfrm>
            <a:off x="304800" y="2260168"/>
            <a:ext cx="8610600" cy="1066800"/>
          </a:xfrm>
          <a:prstGeom prst="roundRect">
            <a:avLst>
              <a:gd name="adj" fmla="val 16667"/>
            </a:avLst>
          </a:prstGeom>
          <a:solidFill>
            <a:schemeClr val="accent2"/>
          </a:solidFill>
          <a:ln>
            <a:noFill/>
          </a:ln>
          <a:extLst>
            <a:ext uri="{91240B29-F687-4F45-9708-019B960494DF}">
              <a14:hiddenLine xmlns:a14="http://schemas.microsoft.com/office/drawing/2010/main" w="25400">
                <a:solidFill>
                  <a:srgbClr val="000000"/>
                </a:solidFill>
                <a:round/>
              </a14:hiddenLine>
            </a:ext>
          </a:extLst>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pPr>
            <a:r>
              <a:rPr lang="en-US" altLang="en-US" b="1" dirty="0">
                <a:latin typeface="VNI-Times" pitchFamily="2" charset="0"/>
              </a:rPr>
              <a:t>A.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ứng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hóa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học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kèm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theo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hiện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tượng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tỏa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nhiệt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lớn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tia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lửa</a:t>
            </a:r>
            <a:r>
              <a:rPr lang="en-US" altLang="en-US" b="1" dirty="0" smtClean="0">
                <a:latin typeface="Times New Roman" panose="02020603050405020304" pitchFamily="18" charset="0"/>
                <a:cs typeface="Times New Roman" panose="02020603050405020304" pitchFamily="18" charset="0"/>
              </a:rPr>
              <a:t> </a:t>
            </a:r>
            <a:endParaRPr lang="en-US" altLang="en-US" b="1" dirty="0">
              <a:latin typeface="Times New Roman" panose="02020603050405020304" pitchFamily="18" charset="0"/>
              <a:cs typeface="Times New Roman" panose="02020603050405020304" pitchFamily="18" charset="0"/>
            </a:endParaRPr>
          </a:p>
        </p:txBody>
      </p:sp>
      <p:sp>
        <p:nvSpPr>
          <p:cNvPr id="11" name="Rounded Rectangle 7"/>
          <p:cNvSpPr>
            <a:spLocks noChangeArrowheads="1"/>
          </p:cNvSpPr>
          <p:nvPr/>
        </p:nvSpPr>
        <p:spPr bwMode="auto">
          <a:xfrm>
            <a:off x="304800" y="3347750"/>
            <a:ext cx="8610600" cy="1066800"/>
          </a:xfrm>
          <a:prstGeom prst="roundRect">
            <a:avLst>
              <a:gd name="adj" fmla="val 16667"/>
            </a:avLst>
          </a:prstGeom>
          <a:solidFill>
            <a:schemeClr val="accent5">
              <a:lumMod val="90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r>
              <a:rPr lang="en-US" altLang="en-US" b="1" dirty="0" smtClean="0">
                <a:latin typeface="VNI-Times" pitchFamily="2" charset="0"/>
              </a:rPr>
              <a:t>B.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ứng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hóa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học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kèm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theo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hiện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tượng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tỏa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nhiệt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lớn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phát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sáng</a:t>
            </a:r>
            <a:r>
              <a:rPr lang="en-US" altLang="en-US" b="1" dirty="0" smtClean="0">
                <a:latin typeface="VNI-Times" pitchFamily="2" charset="0"/>
              </a:rPr>
              <a:t> </a:t>
            </a:r>
            <a:r>
              <a:rPr lang="en-US" altLang="en-US" b="1" dirty="0" smtClean="0">
                <a:latin typeface="Times New Roman" panose="02020603050405020304" pitchFamily="18" charset="0"/>
                <a:cs typeface="Times New Roman" panose="02020603050405020304" pitchFamily="18" charset="0"/>
              </a:rPr>
              <a:t>  </a:t>
            </a:r>
            <a:endParaRPr lang="en-US" altLang="en-US" b="1" dirty="0" smtClean="0">
              <a:latin typeface="Times New Roman" panose="02020603050405020304" pitchFamily="18" charset="0"/>
              <a:cs typeface="Times New Roman" panose="02020603050405020304" pitchFamily="18" charset="0"/>
            </a:endParaRPr>
          </a:p>
        </p:txBody>
      </p:sp>
      <p:sp>
        <p:nvSpPr>
          <p:cNvPr id="12" name="Rounded Rectangle 7"/>
          <p:cNvSpPr>
            <a:spLocks noChangeArrowheads="1"/>
          </p:cNvSpPr>
          <p:nvPr/>
        </p:nvSpPr>
        <p:spPr bwMode="auto">
          <a:xfrm>
            <a:off x="311726" y="4435332"/>
            <a:ext cx="8603673" cy="10668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r>
              <a:rPr lang="en-US" altLang="en-US" b="1" dirty="0" smtClean="0">
                <a:latin typeface="VNI-Times" pitchFamily="2" charset="0"/>
              </a:rPr>
              <a:t>C.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ứng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hóa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học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kèm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theo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hiện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tượng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nhiệt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phát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sáng</a:t>
            </a:r>
            <a:r>
              <a:rPr lang="en-US" altLang="en-US" b="1" dirty="0" smtClean="0">
                <a:latin typeface="VNI-Times" pitchFamily="2" charset="0"/>
              </a:rPr>
              <a:t> </a:t>
            </a:r>
            <a:endParaRPr lang="en-US" altLang="en-US" b="1" dirty="0" smtClean="0">
              <a:latin typeface="Times New Roman" panose="02020603050405020304" pitchFamily="18" charset="0"/>
              <a:cs typeface="Times New Roman" panose="02020603050405020304" pitchFamily="18" charset="0"/>
            </a:endParaRPr>
          </a:p>
        </p:txBody>
      </p:sp>
      <p:sp>
        <p:nvSpPr>
          <p:cNvPr id="8" name="Rounded Rectangle 7"/>
          <p:cNvSpPr>
            <a:spLocks noChangeArrowheads="1"/>
          </p:cNvSpPr>
          <p:nvPr/>
        </p:nvSpPr>
        <p:spPr bwMode="auto">
          <a:xfrm>
            <a:off x="332509" y="5545573"/>
            <a:ext cx="8582890" cy="10668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r>
              <a:rPr lang="en-US" altLang="en-US" b="1" dirty="0">
                <a:latin typeface="VNI-Times" pitchFamily="2" charset="0"/>
              </a:rPr>
              <a:t>D</a:t>
            </a:r>
            <a:r>
              <a:rPr lang="en-US" altLang="en-US" b="1" dirty="0" smtClean="0">
                <a:latin typeface="VNI-Times" pitchFamily="2"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ứng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hóa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học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kèm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theo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hiện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tượng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phát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sáng</a:t>
            </a:r>
            <a:endParaRPr lang="en-US" altLang="en-US" b="1" dirty="0" smtClean="0">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73731"/>
                                        </p:tgtEl>
                                        <p:attrNameLst>
                                          <p:attrName>style.visibility</p:attrName>
                                        </p:attrNameLst>
                                      </p:cBhvr>
                                      <p:to>
                                        <p:strVal val="visible"/>
                                      </p:to>
                                    </p:set>
                                    <p:animEffect transition="in" filter="fade">
                                      <p:cBhvr>
                                        <p:cTn id="7" dur="2000"/>
                                        <p:tgtEl>
                                          <p:spTgt spid="73731"/>
                                        </p:tgtEl>
                                      </p:cBhvr>
                                    </p:animEffect>
                                    <p:anim calcmode="lin" valueType="num">
                                      <p:cBhvr>
                                        <p:cTn id="8" dur="2000" fill="hold"/>
                                        <p:tgtEl>
                                          <p:spTgt spid="73731"/>
                                        </p:tgtEl>
                                        <p:attrNameLst>
                                          <p:attrName>ppt_w</p:attrName>
                                        </p:attrNameLst>
                                      </p:cBhvr>
                                      <p:tavLst>
                                        <p:tav tm="0" fmla="#ppt_w*sin(2.5*pi*$)">
                                          <p:val>
                                            <p:fltVal val="0"/>
                                          </p:val>
                                        </p:tav>
                                        <p:tav tm="100000">
                                          <p:val>
                                            <p:fltVal val="1"/>
                                          </p:val>
                                        </p:tav>
                                      </p:tavLst>
                                    </p:anim>
                                    <p:anim calcmode="lin" valueType="num">
                                      <p:cBhvr>
                                        <p:cTn id="9" dur="2000" fill="hold"/>
                                        <p:tgtEl>
                                          <p:spTgt spid="73731"/>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circle(in)">
                                      <p:cBhvr>
                                        <p:cTn id="14" dur="2000"/>
                                        <p:tgtEl>
                                          <p:spTgt spid="10"/>
                                        </p:tgtEl>
                                      </p:cBhvr>
                                    </p:animEffect>
                                  </p:childTnLst>
                                </p:cTn>
                              </p:par>
                            </p:childTnLst>
                          </p:cTn>
                        </p:par>
                        <p:par>
                          <p:cTn id="15" fill="hold">
                            <p:stCondLst>
                              <p:cond delay="2000"/>
                            </p:stCondLst>
                            <p:childTnLst>
                              <p:par>
                                <p:cTn id="16" presetID="6" presetClass="entr" presetSubtype="16"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circle(in)">
                                      <p:cBhvr>
                                        <p:cTn id="18" dur="2000"/>
                                        <p:tgtEl>
                                          <p:spTgt spid="11"/>
                                        </p:tgtEl>
                                      </p:cBhvr>
                                    </p:animEffect>
                                  </p:childTnLst>
                                </p:cTn>
                              </p:par>
                            </p:childTnLst>
                          </p:cTn>
                        </p:par>
                        <p:par>
                          <p:cTn id="19" fill="hold">
                            <p:stCondLst>
                              <p:cond delay="4000"/>
                            </p:stCondLst>
                            <p:childTnLst>
                              <p:par>
                                <p:cTn id="20" presetID="6" presetClass="entr" presetSubtype="16"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2000"/>
                                        <p:tgtEl>
                                          <p:spTgt spid="12"/>
                                        </p:tgtEl>
                                      </p:cBhvr>
                                    </p:animEffect>
                                  </p:childTnLst>
                                </p:cTn>
                              </p:par>
                            </p:childTnLst>
                          </p:cTn>
                        </p:par>
                        <p:par>
                          <p:cTn id="23" fill="hold">
                            <p:stCondLst>
                              <p:cond delay="6000"/>
                            </p:stCondLst>
                            <p:childTnLst>
                              <p:par>
                                <p:cTn id="24" presetID="6" presetClass="entr" presetSubtype="16"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circle(in)">
                                      <p:cBhvr>
                                        <p:cTn id="26"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animBg="1"/>
      <p:bldP spid="10" grpId="0" animBg="1"/>
      <p:bldP spid="11" grpId="0" animBg="1"/>
      <p:bldP spid="12" grpId="0" animBg="1"/>
      <p:bldP spid="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rgbClr val="000000"/>
              </a:solidFill>
            </a:endParaRPr>
          </a:p>
        </p:txBody>
      </p:sp>
      <p:sp>
        <p:nvSpPr>
          <p:cNvPr id="73731" name="Rounded Rectangle 7"/>
          <p:cNvSpPr>
            <a:spLocks noChangeArrowheads="1"/>
          </p:cNvSpPr>
          <p:nvPr/>
        </p:nvSpPr>
        <p:spPr bwMode="auto">
          <a:xfrm>
            <a:off x="2057400" y="36513"/>
            <a:ext cx="7086600" cy="1944687"/>
          </a:xfrm>
          <a:prstGeom prst="roundRect">
            <a:avLst>
              <a:gd name="adj" fmla="val 16667"/>
            </a:avLst>
          </a:prstGeom>
          <a:solidFill>
            <a:schemeClr val="accent1">
              <a:lumMod val="2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r>
              <a:rPr lang="en-US" dirty="0" err="1">
                <a:solidFill>
                  <a:schemeClr val="bg1"/>
                </a:solidFill>
                <a:latin typeface="Times New Roman" panose="02020603050405020304" pitchFamily="18" charset="0"/>
                <a:cs typeface="Times New Roman" panose="02020603050405020304" pitchFamily="18" charset="0"/>
              </a:rPr>
              <a:t>Hiện</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tượng</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cháy</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còn</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được</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gọi</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là</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quá</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trình</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gì</a:t>
            </a:r>
            <a:r>
              <a:rPr lang="en-US" dirty="0">
                <a:solidFill>
                  <a:schemeClr val="bg1"/>
                </a:solidFill>
                <a:latin typeface="Times New Roman" panose="02020603050405020304" pitchFamily="18" charset="0"/>
                <a:cs typeface="Times New Roman" panose="02020603050405020304" pitchFamily="18" charset="0"/>
              </a:rPr>
              <a:t>:</a:t>
            </a:r>
            <a:r>
              <a:rPr lang="en-US" altLang="en-US" dirty="0" smtClean="0">
                <a:solidFill>
                  <a:schemeClr val="bg1"/>
                </a:solidFill>
                <a:latin typeface="VNI-Times" pitchFamily="2" charset="0"/>
              </a:rPr>
              <a:t> </a:t>
            </a:r>
            <a:endParaRPr lang="en-US" altLang="en-US" dirty="0" smtClean="0">
              <a:solidFill>
                <a:schemeClr val="bg1"/>
              </a:solidFill>
              <a:latin typeface="VNI-Times" pitchFamily="2" charset="0"/>
            </a:endParaRPr>
          </a:p>
          <a:p>
            <a:pPr algn="ctr" eaLnBrk="1" hangingPunct="1">
              <a:spcBef>
                <a:spcPct val="0"/>
              </a:spcBef>
              <a:buClrTx/>
              <a:buFont typeface="Wingdings" panose="05000000000000000000" pitchFamily="2" charset="2"/>
              <a:buNone/>
              <a:defRPr/>
            </a:pPr>
            <a:r>
              <a:rPr lang="en-US" altLang="en-US" dirty="0" smtClean="0">
                <a:solidFill>
                  <a:srgbClr val="D9D8EC"/>
                </a:solidFill>
                <a:latin typeface="VNI-Times" pitchFamily="2" charset="0"/>
              </a:rPr>
              <a:t>... ... ... ...</a:t>
            </a:r>
            <a:endParaRPr lang="en-US" altLang="en-US" b="1" dirty="0" smtClean="0">
              <a:solidFill>
                <a:srgbClr val="D9D8EC"/>
              </a:solidFill>
              <a:latin typeface="VNI-Times" pitchFamily="2" charset="0"/>
            </a:endParaRPr>
          </a:p>
        </p:txBody>
      </p:sp>
      <p:pic>
        <p:nvPicPr>
          <p:cNvPr id="87044" name="Picture 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20574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45" name="Rounded Rectangle 7"/>
          <p:cNvSpPr>
            <a:spLocks noChangeArrowheads="1"/>
          </p:cNvSpPr>
          <p:nvPr/>
        </p:nvSpPr>
        <p:spPr bwMode="auto">
          <a:xfrm>
            <a:off x="47048" y="2085109"/>
            <a:ext cx="9096952" cy="1066800"/>
          </a:xfrm>
          <a:prstGeom prst="roundRect">
            <a:avLst>
              <a:gd name="adj" fmla="val 16667"/>
            </a:avLst>
          </a:prstGeom>
          <a:solidFill>
            <a:schemeClr val="accent2"/>
          </a:solidFill>
          <a:ln>
            <a:noFill/>
          </a:ln>
          <a:extLst>
            <a:ext uri="{91240B29-F687-4F45-9708-019B960494DF}">
              <a14:hiddenLine xmlns:a14="http://schemas.microsoft.com/office/drawing/2010/main" w="25400">
                <a:solidFill>
                  <a:srgbClr val="000000"/>
                </a:solidFill>
                <a:round/>
              </a14:hiddenLine>
            </a:ext>
          </a:extLst>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pPr>
            <a:r>
              <a:rPr lang="en-US" altLang="en-US" b="1" dirty="0">
                <a:solidFill>
                  <a:srgbClr val="000000"/>
                </a:solidFill>
                <a:latin typeface="VNI-Times" pitchFamily="2" charset="0"/>
              </a:rPr>
              <a:t>A. </a:t>
            </a:r>
            <a:r>
              <a:rPr lang="en-US" dirty="0" err="1">
                <a:latin typeface="Times New Roman" panose="02020603050405020304" pitchFamily="18" charset="0"/>
                <a:cs typeface="Times New Roman" panose="02020603050405020304" pitchFamily="18" charset="0"/>
              </a:rPr>
              <a:t>Quá</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trình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một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quá</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trình</a:t>
            </a:r>
            <a:r>
              <a:rPr lang="en-US" dirty="0">
                <a:latin typeface="Times New Roman" panose="02020603050405020304" pitchFamily="18" charset="0"/>
                <a:cs typeface="Times New Roman" panose="02020603050405020304" pitchFamily="18" charset="0"/>
              </a:rPr>
              <a:t> oxy </a:t>
            </a:r>
            <a:r>
              <a:rPr lang="en-US" dirty="0" err="1">
                <a:latin typeface="Times New Roman" panose="02020603050405020304" pitchFamily="18" charset="0"/>
                <a:cs typeface="Times New Roman" panose="02020603050405020304" pitchFamily="18" charset="0"/>
              </a:rPr>
              <a:t>hóa</a:t>
            </a:r>
            <a:r>
              <a:rPr lang="en-US" altLang="en-US" b="1" dirty="0" smtClean="0">
                <a:solidFill>
                  <a:srgbClr val="000000"/>
                </a:solidFill>
                <a:latin typeface="Times New Roman" panose="02020603050405020304" pitchFamily="18" charset="0"/>
                <a:cs typeface="Times New Roman" panose="02020603050405020304" pitchFamily="18" charset="0"/>
              </a:rPr>
              <a:t>  </a:t>
            </a:r>
            <a:endParaRPr lang="en-US" altLang="en-US" b="1" dirty="0">
              <a:solidFill>
                <a:srgbClr val="000000"/>
              </a:solidFill>
              <a:latin typeface="Times New Roman" panose="02020603050405020304" pitchFamily="18" charset="0"/>
              <a:cs typeface="Times New Roman" panose="02020603050405020304" pitchFamily="18" charset="0"/>
            </a:endParaRPr>
          </a:p>
        </p:txBody>
      </p:sp>
      <p:sp>
        <p:nvSpPr>
          <p:cNvPr id="11" name="Rounded Rectangle 7"/>
          <p:cNvSpPr>
            <a:spLocks noChangeArrowheads="1"/>
          </p:cNvSpPr>
          <p:nvPr/>
        </p:nvSpPr>
        <p:spPr bwMode="auto">
          <a:xfrm>
            <a:off x="22802" y="3328059"/>
            <a:ext cx="8968798" cy="1066800"/>
          </a:xfrm>
          <a:prstGeom prst="roundRect">
            <a:avLst>
              <a:gd name="adj" fmla="val 16667"/>
            </a:avLst>
          </a:prstGeom>
          <a:solidFill>
            <a:schemeClr val="accent5">
              <a:lumMod val="90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r>
              <a:rPr lang="en-US" altLang="en-US" b="1" dirty="0" smtClean="0">
                <a:solidFill>
                  <a:srgbClr val="FF0000"/>
                </a:solidFill>
                <a:latin typeface="VNI-Times" pitchFamily="2" charset="0"/>
              </a:rPr>
              <a:t>B. </a:t>
            </a:r>
            <a:r>
              <a:rPr lang="en-US" dirty="0" err="1">
                <a:latin typeface="Times New Roman" panose="02020603050405020304" pitchFamily="18" charset="0"/>
                <a:cs typeface="Times New Roman" panose="02020603050405020304" pitchFamily="18" charset="0"/>
              </a:rPr>
              <a:t>Quá</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trình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một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quá</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trình</a:t>
            </a:r>
            <a:r>
              <a:rPr lang="en-US" dirty="0">
                <a:latin typeface="Times New Roman" panose="02020603050405020304" pitchFamily="18" charset="0"/>
                <a:cs typeface="Times New Roman" panose="02020603050405020304" pitchFamily="18" charset="0"/>
              </a:rPr>
              <a:t> oxy-</a:t>
            </a:r>
            <a:r>
              <a:rPr lang="en-US" dirty="0" err="1">
                <a:latin typeface="Times New Roman" panose="02020603050405020304" pitchFamily="18" charset="0"/>
                <a:cs typeface="Times New Roman" panose="02020603050405020304" pitchFamily="18" charset="0"/>
              </a:rPr>
              <a:t>hóa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khử</a:t>
            </a:r>
            <a:r>
              <a:rPr lang="en-US" altLang="en-US" b="1" dirty="0" smtClean="0">
                <a:solidFill>
                  <a:srgbClr val="FF0000"/>
                </a:solidFill>
                <a:latin typeface="VNI-Times" pitchFamily="2" charset="0"/>
              </a:rPr>
              <a:t> </a:t>
            </a:r>
            <a:r>
              <a:rPr lang="en-US" altLang="en-US" b="1" dirty="0" smtClean="0">
                <a:solidFill>
                  <a:srgbClr val="FF0000"/>
                </a:solidFill>
                <a:latin typeface="Times New Roman" panose="02020603050405020304" pitchFamily="18" charset="0"/>
                <a:cs typeface="Times New Roman" panose="02020603050405020304" pitchFamily="18" charset="0"/>
              </a:rPr>
              <a:t>  </a:t>
            </a:r>
            <a:endParaRPr lang="en-US" altLang="en-US" b="1" dirty="0" smtClean="0">
              <a:solidFill>
                <a:srgbClr val="FF0000"/>
              </a:solidFill>
              <a:latin typeface="Times New Roman" panose="02020603050405020304" pitchFamily="18" charset="0"/>
              <a:cs typeface="Times New Roman" panose="02020603050405020304" pitchFamily="18" charset="0"/>
            </a:endParaRPr>
          </a:p>
        </p:txBody>
      </p:sp>
      <p:sp>
        <p:nvSpPr>
          <p:cNvPr id="12" name="Rounded Rectangle 7"/>
          <p:cNvSpPr>
            <a:spLocks noChangeArrowheads="1"/>
          </p:cNvSpPr>
          <p:nvPr/>
        </p:nvSpPr>
        <p:spPr bwMode="auto">
          <a:xfrm>
            <a:off x="47048" y="4515883"/>
            <a:ext cx="8944552" cy="10668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r>
              <a:rPr lang="en-US" altLang="en-US" b="1" dirty="0" smtClean="0">
                <a:solidFill>
                  <a:srgbClr val="000000"/>
                </a:solidFill>
                <a:latin typeface="VNI-Times" pitchFamily="2" charset="0"/>
              </a:rPr>
              <a:t>C. </a:t>
            </a:r>
            <a:r>
              <a:rPr lang="en-US" dirty="0" err="1">
                <a:latin typeface="Times New Roman" panose="02020603050405020304" pitchFamily="18" charset="0"/>
                <a:cs typeface="Times New Roman" panose="02020603050405020304" pitchFamily="18" charset="0"/>
              </a:rPr>
              <a:t>Quá</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trình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một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quá</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trình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tỏa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nhiệt</a:t>
            </a:r>
            <a:r>
              <a:rPr lang="en-US" dirty="0">
                <a:latin typeface="Times New Roman" panose="02020603050405020304" pitchFamily="18" charset="0"/>
                <a:cs typeface="Times New Roman" panose="02020603050405020304" pitchFamily="18" charset="0"/>
              </a:rPr>
              <a:t> </a:t>
            </a:r>
            <a:endParaRPr lang="en-US" altLang="en-US" b="1" dirty="0" smtClean="0">
              <a:solidFill>
                <a:srgbClr val="000000"/>
              </a:solidFill>
              <a:latin typeface="Times New Roman" panose="02020603050405020304" pitchFamily="18" charset="0"/>
              <a:cs typeface="Times New Roman" panose="02020603050405020304" pitchFamily="18" charset="0"/>
            </a:endParaRPr>
          </a:p>
        </p:txBody>
      </p:sp>
      <p:sp>
        <p:nvSpPr>
          <p:cNvPr id="9" name="Rounded Rectangle 7"/>
          <p:cNvSpPr>
            <a:spLocks noChangeArrowheads="1"/>
          </p:cNvSpPr>
          <p:nvPr/>
        </p:nvSpPr>
        <p:spPr bwMode="auto">
          <a:xfrm>
            <a:off x="199448" y="5791200"/>
            <a:ext cx="8792152" cy="10668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r>
              <a:rPr lang="en-US" altLang="en-US" b="1" dirty="0">
                <a:solidFill>
                  <a:srgbClr val="000000"/>
                </a:solidFill>
                <a:latin typeface="VNI-Times" pitchFamily="2" charset="0"/>
              </a:rPr>
              <a:t>D</a:t>
            </a:r>
            <a:r>
              <a:rPr lang="en-US" altLang="en-US" b="1" dirty="0" smtClean="0">
                <a:solidFill>
                  <a:srgbClr val="000000"/>
                </a:solidFill>
                <a:latin typeface="VNI-Times" pitchFamily="2" charset="0"/>
              </a:rPr>
              <a:t>. </a:t>
            </a:r>
            <a:r>
              <a:rPr lang="en-US" dirty="0" err="1">
                <a:latin typeface="Times New Roman" panose="02020603050405020304" pitchFamily="18" charset="0"/>
                <a:cs typeface="Times New Roman" panose="02020603050405020304" pitchFamily="18" charset="0"/>
              </a:rPr>
              <a:t>Quá</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trình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một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quá</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trình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nhiệt</a:t>
            </a:r>
            <a:r>
              <a:rPr lang="en-US" dirty="0">
                <a:latin typeface="Times New Roman" panose="02020603050405020304" pitchFamily="18" charset="0"/>
                <a:cs typeface="Times New Roman" panose="02020603050405020304" pitchFamily="18" charset="0"/>
              </a:rPr>
              <a:t> </a:t>
            </a:r>
            <a:endParaRPr lang="en-US" altLang="en-US" b="1" dirty="0" smtClean="0">
              <a:solidFill>
                <a:srgbClr val="000000"/>
              </a:solidFill>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7045"/>
                                        </p:tgtEl>
                                        <p:attrNameLst>
                                          <p:attrName>style.visibility</p:attrName>
                                        </p:attrNameLst>
                                      </p:cBhvr>
                                      <p:to>
                                        <p:strVal val="visible"/>
                                      </p:to>
                                    </p:set>
                                    <p:anim calcmode="lin" valueType="num">
                                      <p:cBhvr>
                                        <p:cTn id="7" dur="500" fill="hold"/>
                                        <p:tgtEl>
                                          <p:spTgt spid="87045"/>
                                        </p:tgtEl>
                                        <p:attrNameLst>
                                          <p:attrName>ppt_w</p:attrName>
                                        </p:attrNameLst>
                                      </p:cBhvr>
                                      <p:tavLst>
                                        <p:tav tm="0">
                                          <p:val>
                                            <p:fltVal val="0"/>
                                          </p:val>
                                        </p:tav>
                                        <p:tav tm="100000">
                                          <p:val>
                                            <p:strVal val="#ppt_w"/>
                                          </p:val>
                                        </p:tav>
                                      </p:tavLst>
                                    </p:anim>
                                    <p:anim calcmode="lin" valueType="num">
                                      <p:cBhvr>
                                        <p:cTn id="8" dur="500" fill="hold"/>
                                        <p:tgtEl>
                                          <p:spTgt spid="87045"/>
                                        </p:tgtEl>
                                        <p:attrNameLst>
                                          <p:attrName>ppt_h</p:attrName>
                                        </p:attrNameLst>
                                      </p:cBhvr>
                                      <p:tavLst>
                                        <p:tav tm="0">
                                          <p:val>
                                            <p:fltVal val="0"/>
                                          </p:val>
                                        </p:tav>
                                        <p:tav tm="100000">
                                          <p:val>
                                            <p:strVal val="#ppt_h"/>
                                          </p:val>
                                        </p:tav>
                                      </p:tavLst>
                                    </p:anim>
                                    <p:animEffect transition="in" filter="fade">
                                      <p:cBhvr>
                                        <p:cTn id="9" dur="500"/>
                                        <p:tgtEl>
                                          <p:spTgt spid="87045"/>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fltVal val="0"/>
                                          </p:val>
                                        </p:tav>
                                        <p:tav tm="100000">
                                          <p:val>
                                            <p:strVal val="#ppt_w"/>
                                          </p:val>
                                        </p:tav>
                                      </p:tavLst>
                                    </p:anim>
                                    <p:anim calcmode="lin" valueType="num">
                                      <p:cBhvr>
                                        <p:cTn id="22" dur="500" fill="hold"/>
                                        <p:tgtEl>
                                          <p:spTgt spid="12"/>
                                        </p:tgtEl>
                                        <p:attrNameLst>
                                          <p:attrName>ppt_h</p:attrName>
                                        </p:attrNameLst>
                                      </p:cBhvr>
                                      <p:tavLst>
                                        <p:tav tm="0">
                                          <p:val>
                                            <p:fltVal val="0"/>
                                          </p:val>
                                        </p:tav>
                                        <p:tav tm="100000">
                                          <p:val>
                                            <p:strVal val="#ppt_h"/>
                                          </p:val>
                                        </p:tav>
                                      </p:tavLst>
                                    </p:anim>
                                    <p:animEffect transition="in" filter="fade">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Effect transition="in" filter="fade">
                                      <p:cBhvr>
                                        <p:cTn id="3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5" grpId="0" animBg="1"/>
      <p:bldP spid="11" grpId="0" animBg="1"/>
      <p:bldP spid="12" grpId="0" animBg="1"/>
      <p:bldP spid="9"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rgbClr val="000000"/>
              </a:solidFill>
            </a:endParaRPr>
          </a:p>
        </p:txBody>
      </p:sp>
      <p:sp>
        <p:nvSpPr>
          <p:cNvPr id="73731" name="Rounded Rectangle 7"/>
          <p:cNvSpPr>
            <a:spLocks noChangeArrowheads="1"/>
          </p:cNvSpPr>
          <p:nvPr/>
        </p:nvSpPr>
        <p:spPr bwMode="auto">
          <a:xfrm>
            <a:off x="2057400" y="36513"/>
            <a:ext cx="7086600" cy="1944687"/>
          </a:xfrm>
          <a:prstGeom prst="roundRect">
            <a:avLst>
              <a:gd name="adj" fmla="val 16667"/>
            </a:avLst>
          </a:prstGeom>
          <a:solidFill>
            <a:schemeClr val="accent1">
              <a:lumMod val="2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r>
              <a:rPr lang="en-US" dirty="0" err="1">
                <a:solidFill>
                  <a:schemeClr val="bg1"/>
                </a:solidFill>
                <a:latin typeface="Times New Roman" panose="02020603050405020304" pitchFamily="18" charset="0"/>
                <a:cs typeface="Times New Roman" panose="02020603050405020304" pitchFamily="18" charset="0"/>
              </a:rPr>
              <a:t>Điều</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kiện</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để</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sự</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cháy</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xảy</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ra</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là</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phải</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có</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đủ</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các</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yếu</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tố</a:t>
            </a:r>
            <a:r>
              <a:rPr lang="en-US" dirty="0">
                <a:solidFill>
                  <a:schemeClr val="bg1"/>
                </a:solidFill>
                <a:latin typeface="Times New Roman" panose="02020603050405020304" pitchFamily="18" charset="0"/>
                <a:cs typeface="Times New Roman" panose="02020603050405020304" pitchFamily="18" charset="0"/>
              </a:rPr>
              <a:t>:</a:t>
            </a:r>
            <a:endParaRPr lang="en-US" altLang="en-US" dirty="0" smtClean="0">
              <a:solidFill>
                <a:schemeClr val="bg1"/>
              </a:solidFill>
              <a:latin typeface="Times New Roman" panose="02020603050405020304" pitchFamily="18" charset="0"/>
              <a:cs typeface="Times New Roman" panose="02020603050405020304" pitchFamily="18" charset="0"/>
            </a:endParaRPr>
          </a:p>
        </p:txBody>
      </p:sp>
      <p:pic>
        <p:nvPicPr>
          <p:cNvPr id="89092" name="Picture 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20574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ounded Rectangle 7"/>
          <p:cNvSpPr>
            <a:spLocks noChangeArrowheads="1"/>
          </p:cNvSpPr>
          <p:nvPr/>
        </p:nvSpPr>
        <p:spPr bwMode="auto">
          <a:xfrm>
            <a:off x="29730" y="2177028"/>
            <a:ext cx="9114270" cy="1066800"/>
          </a:xfrm>
          <a:prstGeom prst="roundRect">
            <a:avLst>
              <a:gd name="adj" fmla="val 16667"/>
            </a:avLst>
          </a:prstGeom>
          <a:solidFill>
            <a:schemeClr val="accent2"/>
          </a:solidFill>
          <a:ln>
            <a:noFill/>
          </a:ln>
          <a:extLst>
            <a:ext uri="{91240B29-F687-4F45-9708-019B960494DF}">
              <a14:hiddenLine xmlns:a14="http://schemas.microsoft.com/office/drawing/2010/main" w="25400">
                <a:solidFill>
                  <a:srgbClr val="000000"/>
                </a:solidFill>
                <a:round/>
              </a14:hiddenLine>
            </a:ext>
          </a:extLst>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pPr>
            <a:r>
              <a:rPr lang="en-US" altLang="en-US" b="1" dirty="0">
                <a:solidFill>
                  <a:srgbClr val="000000"/>
                </a:solidFill>
                <a:latin typeface="VNI-Times" pitchFamily="2" charset="0"/>
              </a:rPr>
              <a:t>A</a:t>
            </a:r>
            <a:r>
              <a:rPr lang="en-US" altLang="en-US" b="1" dirty="0" smtClean="0">
                <a:solidFill>
                  <a:srgbClr val="000000"/>
                </a:solidFill>
                <a:latin typeface="VNI-Times" pitchFamily="2" charset="0"/>
              </a:rPr>
              <a:t>. </a:t>
            </a:r>
            <a:r>
              <a:rPr lang="en-US" dirty="0" err="1">
                <a:latin typeface="Times New Roman" panose="02020603050405020304" pitchFamily="18" charset="0"/>
                <a:cs typeface="Times New Roman" panose="02020603050405020304" pitchFamily="18" charset="0"/>
              </a:rPr>
              <a:t>Chất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chất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oxi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hóa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chất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xúc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tác</a:t>
            </a:r>
            <a:r>
              <a:rPr lang="en-US" altLang="en-US" b="1" dirty="0" smtClean="0">
                <a:solidFill>
                  <a:srgbClr val="000000"/>
                </a:solidFill>
                <a:latin typeface="VNI-Times" pitchFamily="2" charset="0"/>
              </a:rPr>
              <a:t> </a:t>
            </a:r>
            <a:endParaRPr lang="en-US" altLang="en-US" b="1" dirty="0">
              <a:solidFill>
                <a:srgbClr val="000000"/>
              </a:solidFill>
              <a:latin typeface="Times New Roman" panose="02020603050405020304" pitchFamily="18" charset="0"/>
              <a:cs typeface="Times New Roman" panose="02020603050405020304" pitchFamily="18" charset="0"/>
            </a:endParaRPr>
          </a:p>
        </p:txBody>
      </p:sp>
      <p:sp>
        <p:nvSpPr>
          <p:cNvPr id="11" name="Rounded Rectangle 7"/>
          <p:cNvSpPr>
            <a:spLocks noChangeArrowheads="1"/>
          </p:cNvSpPr>
          <p:nvPr/>
        </p:nvSpPr>
        <p:spPr bwMode="auto">
          <a:xfrm>
            <a:off x="15874" y="3439656"/>
            <a:ext cx="9051925" cy="1066800"/>
          </a:xfrm>
          <a:prstGeom prst="roundRect">
            <a:avLst>
              <a:gd name="adj" fmla="val 16667"/>
            </a:avLst>
          </a:prstGeom>
          <a:solidFill>
            <a:schemeClr val="accent5">
              <a:lumMod val="90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r>
              <a:rPr lang="en-US" altLang="en-US" b="1" dirty="0" smtClean="0">
                <a:solidFill>
                  <a:srgbClr val="000000"/>
                </a:solidFill>
                <a:latin typeface="VNI-Times" pitchFamily="2" charset="0"/>
              </a:rPr>
              <a:t>B. </a:t>
            </a:r>
            <a:r>
              <a:rPr lang="en-US" dirty="0" err="1">
                <a:latin typeface="Times New Roman" panose="02020603050405020304" pitchFamily="18" charset="0"/>
                <a:cs typeface="Times New Roman" panose="02020603050405020304" pitchFamily="18" charset="0"/>
              </a:rPr>
              <a:t>Chất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chất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oxi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hóa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mồi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bắt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altLang="en-US" b="1" dirty="0" smtClean="0">
                <a:solidFill>
                  <a:srgbClr val="000000"/>
                </a:solidFill>
                <a:latin typeface="VNI-Times" pitchFamily="2" charset="0"/>
              </a:rPr>
              <a:t> </a:t>
            </a:r>
            <a:endParaRPr lang="en-US" altLang="en-US" b="1" dirty="0" smtClean="0">
              <a:solidFill>
                <a:srgbClr val="000000"/>
              </a:solidFill>
              <a:latin typeface="Times New Roman" panose="02020603050405020304" pitchFamily="18" charset="0"/>
              <a:cs typeface="Times New Roman" panose="02020603050405020304" pitchFamily="18" charset="0"/>
            </a:endParaRPr>
          </a:p>
        </p:txBody>
      </p:sp>
      <p:sp>
        <p:nvSpPr>
          <p:cNvPr id="12" name="Rounded Rectangle 7"/>
          <p:cNvSpPr>
            <a:spLocks noChangeArrowheads="1"/>
          </p:cNvSpPr>
          <p:nvPr/>
        </p:nvSpPr>
        <p:spPr bwMode="auto">
          <a:xfrm>
            <a:off x="29729" y="4658856"/>
            <a:ext cx="9038069" cy="10668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r>
              <a:rPr lang="en-US" altLang="en-US" b="1" dirty="0" smtClean="0">
                <a:solidFill>
                  <a:srgbClr val="000000"/>
                </a:solidFill>
                <a:latin typeface="VNI-Times" pitchFamily="2" charset="0"/>
              </a:rPr>
              <a:t>C. </a:t>
            </a:r>
            <a:r>
              <a:rPr lang="en-US" dirty="0" err="1">
                <a:latin typeface="Times New Roman" panose="02020603050405020304" pitchFamily="18" charset="0"/>
                <a:cs typeface="Times New Roman" panose="02020603050405020304" pitchFamily="18" charset="0"/>
              </a:rPr>
              <a:t>Mồi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bắt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chất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dung </a:t>
            </a:r>
            <a:r>
              <a:rPr lang="en-US" dirty="0" err="1">
                <a:latin typeface="Times New Roman" panose="02020603050405020304" pitchFamily="18" charset="0"/>
                <a:cs typeface="Times New Roman" panose="02020603050405020304" pitchFamily="18" charset="0"/>
              </a:rPr>
              <a:t>môi</a:t>
            </a:r>
            <a:r>
              <a:rPr lang="en-US" altLang="en-US" b="1" dirty="0" smtClean="0">
                <a:solidFill>
                  <a:srgbClr val="000000"/>
                </a:solidFill>
                <a:latin typeface="VNI-Times" pitchFamily="2" charset="0"/>
              </a:rPr>
              <a:t> </a:t>
            </a:r>
            <a:endParaRPr lang="en-US" altLang="en-US" b="1" dirty="0" smtClean="0">
              <a:solidFill>
                <a:srgbClr val="000000"/>
              </a:solidFill>
              <a:latin typeface="Times New Roman" panose="02020603050405020304" pitchFamily="18" charset="0"/>
              <a:cs typeface="Times New Roman" panose="02020603050405020304" pitchFamily="18" charset="0"/>
            </a:endParaRPr>
          </a:p>
        </p:txBody>
      </p:sp>
      <p:sp>
        <p:nvSpPr>
          <p:cNvPr id="9" name="Rounded Rectangle 7"/>
          <p:cNvSpPr>
            <a:spLocks noChangeArrowheads="1"/>
          </p:cNvSpPr>
          <p:nvPr/>
        </p:nvSpPr>
        <p:spPr bwMode="auto">
          <a:xfrm>
            <a:off x="76200" y="5867400"/>
            <a:ext cx="8839200" cy="10668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r>
              <a:rPr lang="en-US" altLang="en-US" b="1" dirty="0">
                <a:solidFill>
                  <a:srgbClr val="000000"/>
                </a:solidFill>
                <a:latin typeface="VNI-Times" pitchFamily="2" charset="0"/>
              </a:rPr>
              <a:t>D</a:t>
            </a:r>
            <a:r>
              <a:rPr lang="en-US" altLang="en-US" b="1" dirty="0" smtClean="0">
                <a:solidFill>
                  <a:srgbClr val="000000"/>
                </a:solidFill>
                <a:latin typeface="VNI-Times" pitchFamily="2" charset="0"/>
              </a:rPr>
              <a:t>. </a:t>
            </a:r>
            <a:r>
              <a:rPr lang="en-US" dirty="0" err="1">
                <a:latin typeface="Times New Roman" panose="02020603050405020304" pitchFamily="18" charset="0"/>
                <a:cs typeface="Times New Roman" panose="02020603050405020304" pitchFamily="18" charset="0"/>
              </a:rPr>
              <a:t>Tất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cả</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câu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đều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sai</a:t>
            </a:r>
            <a:r>
              <a:rPr lang="en-US" dirty="0">
                <a:latin typeface="Times New Roman" panose="02020603050405020304" pitchFamily="18" charset="0"/>
                <a:cs typeface="Times New Roman" panose="02020603050405020304" pitchFamily="18" charset="0"/>
              </a:rPr>
              <a:t> </a:t>
            </a:r>
            <a:endParaRPr lang="en-US" dirty="0">
              <a:latin typeface="Times New Roman" panose="02020603050405020304" pitchFamily="18" charset="0"/>
              <a:cs typeface="Times New Roman" panose="02020603050405020304" pitchFamily="18" charset="0"/>
            </a:endParaRPr>
          </a:p>
          <a:p>
            <a:pPr algn="ctr" eaLnBrk="1" hangingPunct="1">
              <a:spcBef>
                <a:spcPct val="0"/>
              </a:spcBef>
              <a:buClrTx/>
              <a:buFont typeface="Wingdings" panose="05000000000000000000" pitchFamily="2" charset="2"/>
              <a:buNone/>
              <a:defRPr/>
            </a:pPr>
            <a:r>
              <a:rPr lang="en-US" altLang="en-US" b="1" dirty="0" smtClean="0">
                <a:solidFill>
                  <a:srgbClr val="000000"/>
                </a:solidFill>
                <a:latin typeface="VNI-Times" pitchFamily="2" charset="0"/>
              </a:rPr>
              <a:t> </a:t>
            </a:r>
            <a:endParaRPr lang="en-US" altLang="en-US" b="1" dirty="0" smtClean="0">
              <a:solidFill>
                <a:srgbClr val="000000"/>
              </a:solidFill>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73731"/>
                                        </p:tgtEl>
                                        <p:attrNameLst>
                                          <p:attrName>style.visibility</p:attrName>
                                        </p:attrNameLst>
                                      </p:cBhvr>
                                      <p:to>
                                        <p:strVal val="visible"/>
                                      </p:to>
                                    </p:set>
                                    <p:animEffect transition="in" filter="fade">
                                      <p:cBhvr>
                                        <p:cTn id="7" dur="2000"/>
                                        <p:tgtEl>
                                          <p:spTgt spid="73731"/>
                                        </p:tgtEl>
                                      </p:cBhvr>
                                    </p:animEffect>
                                    <p:anim calcmode="lin" valueType="num">
                                      <p:cBhvr>
                                        <p:cTn id="8" dur="2000" fill="hold"/>
                                        <p:tgtEl>
                                          <p:spTgt spid="73731"/>
                                        </p:tgtEl>
                                        <p:attrNameLst>
                                          <p:attrName>ppt_w</p:attrName>
                                        </p:attrNameLst>
                                      </p:cBhvr>
                                      <p:tavLst>
                                        <p:tav tm="0" fmla="#ppt_w*sin(2.5*pi*$)">
                                          <p:val>
                                            <p:fltVal val="0"/>
                                          </p:val>
                                        </p:tav>
                                        <p:tav tm="100000">
                                          <p:val>
                                            <p:fltVal val="1"/>
                                          </p:val>
                                        </p:tav>
                                      </p:tavLst>
                                    </p:anim>
                                    <p:anim calcmode="lin" valueType="num">
                                      <p:cBhvr>
                                        <p:cTn id="9" dur="2000" fill="hold"/>
                                        <p:tgtEl>
                                          <p:spTgt spid="73731"/>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circle(in)">
                                      <p:cBhvr>
                                        <p:cTn id="14" dur="20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heel(1)">
                                      <p:cBhvr>
                                        <p:cTn id="19" dur="20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ppt_w</p:attrName>
                                        </p:attrNameLst>
                                      </p:cBhvr>
                                      <p:tavLst>
                                        <p:tav tm="0">
                                          <p:val>
                                            <p:fltVal val="0"/>
                                          </p:val>
                                        </p:tav>
                                        <p:tav tm="100000">
                                          <p:val>
                                            <p:strVal val="#ppt_w"/>
                                          </p:val>
                                        </p:tav>
                                      </p:tavLst>
                                    </p:anim>
                                    <p:anim calcmode="lin" valueType="num">
                                      <p:cBhvr>
                                        <p:cTn id="25" dur="500" fill="hold"/>
                                        <p:tgtEl>
                                          <p:spTgt spid="12"/>
                                        </p:tgtEl>
                                        <p:attrNameLst>
                                          <p:attrName>ppt_h</p:attrName>
                                        </p:attrNameLst>
                                      </p:cBhvr>
                                      <p:tavLst>
                                        <p:tav tm="0">
                                          <p:val>
                                            <p:fltVal val="0"/>
                                          </p:val>
                                        </p:tav>
                                        <p:tav tm="100000">
                                          <p:val>
                                            <p:strVal val="#ppt_h"/>
                                          </p:val>
                                        </p:tav>
                                      </p:tavLst>
                                    </p:anim>
                                    <p:animEffect transition="in" filter="fade">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animBg="1"/>
      <p:bldP spid="10" grpId="0" animBg="1"/>
      <p:bldP spid="11" grpId="0" animBg="1"/>
      <p:bldP spid="12" grpId="0" animBg="1"/>
      <p:bldP spid="9"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rgbClr val="000000"/>
              </a:solidFill>
            </a:endParaRPr>
          </a:p>
        </p:txBody>
      </p:sp>
      <p:sp>
        <p:nvSpPr>
          <p:cNvPr id="73731" name="Rounded Rectangle 7"/>
          <p:cNvSpPr>
            <a:spLocks noChangeArrowheads="1"/>
          </p:cNvSpPr>
          <p:nvPr/>
        </p:nvSpPr>
        <p:spPr bwMode="auto">
          <a:xfrm>
            <a:off x="2057400" y="36513"/>
            <a:ext cx="7086600" cy="1944687"/>
          </a:xfrm>
          <a:prstGeom prst="roundRect">
            <a:avLst>
              <a:gd name="adj" fmla="val 16667"/>
            </a:avLst>
          </a:prstGeom>
          <a:solidFill>
            <a:schemeClr val="accent1">
              <a:lumMod val="2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r>
              <a:rPr lang="en-US" dirty="0" err="1">
                <a:solidFill>
                  <a:schemeClr val="bg1"/>
                </a:solidFill>
                <a:latin typeface="Times New Roman" panose="02020603050405020304" pitchFamily="18" charset="0"/>
                <a:cs typeface="Times New Roman" panose="02020603050405020304" pitchFamily="18" charset="0"/>
              </a:rPr>
              <a:t>Định</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nghĩa</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về</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nổ</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là</a:t>
            </a:r>
            <a:r>
              <a:rPr lang="en-US" dirty="0">
                <a:solidFill>
                  <a:schemeClr val="bg1"/>
                </a:solidFill>
                <a:latin typeface="Times New Roman" panose="02020603050405020304" pitchFamily="18" charset="0"/>
                <a:cs typeface="Times New Roman" panose="02020603050405020304" pitchFamily="18" charset="0"/>
              </a:rPr>
              <a:t>:</a:t>
            </a:r>
            <a:endParaRPr lang="en-US" altLang="en-US" dirty="0" smtClean="0">
              <a:solidFill>
                <a:schemeClr val="bg1"/>
              </a:solidFill>
              <a:latin typeface="Times New Roman" panose="02020603050405020304" pitchFamily="18" charset="0"/>
              <a:cs typeface="Times New Roman" panose="02020603050405020304" pitchFamily="18" charset="0"/>
            </a:endParaRPr>
          </a:p>
        </p:txBody>
      </p:sp>
      <p:pic>
        <p:nvPicPr>
          <p:cNvPr id="91140" name="Picture 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20574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41" name="Rounded Rectangle 7"/>
          <p:cNvSpPr>
            <a:spLocks noChangeArrowheads="1"/>
          </p:cNvSpPr>
          <p:nvPr/>
        </p:nvSpPr>
        <p:spPr bwMode="auto">
          <a:xfrm>
            <a:off x="152400" y="2133600"/>
            <a:ext cx="8686800" cy="1066800"/>
          </a:xfrm>
          <a:prstGeom prst="roundRect">
            <a:avLst>
              <a:gd name="adj" fmla="val 16667"/>
            </a:avLst>
          </a:prstGeom>
          <a:solidFill>
            <a:schemeClr val="accent2"/>
          </a:solidFill>
          <a:ln>
            <a:noFill/>
          </a:ln>
          <a:extLst>
            <a:ext uri="{91240B29-F687-4F45-9708-019B960494DF}">
              <a14:hiddenLine xmlns:a14="http://schemas.microsoft.com/office/drawing/2010/main" w="25400">
                <a:solidFill>
                  <a:srgbClr val="000000"/>
                </a:solidFill>
                <a:round/>
              </a14:hiddenLine>
            </a:ext>
          </a:extLst>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pPr>
            <a:r>
              <a:rPr lang="en-US" altLang="en-US" b="1" dirty="0">
                <a:solidFill>
                  <a:srgbClr val="000000"/>
                </a:solidFill>
                <a:latin typeface="VNI-Times" pitchFamily="2" charset="0"/>
              </a:rPr>
              <a:t>A. </a:t>
            </a:r>
            <a:r>
              <a:rPr lang="en-US" dirty="0" err="1">
                <a:latin typeface="Times New Roman" panose="02020603050405020304" pitchFamily="18" charset="0"/>
                <a:cs typeface="Times New Roman" panose="02020603050405020304" pitchFamily="18" charset="0"/>
              </a:rPr>
              <a:t>Nổ</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ứng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hóa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học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xảy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ra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với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tốc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độ</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nhanh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sinh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công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lớn</a:t>
            </a:r>
            <a:r>
              <a:rPr lang="en-US" dirty="0">
                <a:latin typeface="Times New Roman" panose="02020603050405020304" pitchFamily="18" charset="0"/>
                <a:cs typeface="Times New Roman" panose="02020603050405020304" pitchFamily="18" charset="0"/>
              </a:rPr>
              <a:t> </a:t>
            </a:r>
            <a:endParaRPr lang="en-US" altLang="en-US" b="1" dirty="0">
              <a:solidFill>
                <a:srgbClr val="000000"/>
              </a:solidFill>
              <a:latin typeface="Times New Roman" panose="02020603050405020304" pitchFamily="18" charset="0"/>
              <a:cs typeface="Times New Roman" panose="02020603050405020304" pitchFamily="18" charset="0"/>
            </a:endParaRPr>
          </a:p>
        </p:txBody>
      </p:sp>
      <p:sp>
        <p:nvSpPr>
          <p:cNvPr id="11" name="Rounded Rectangle 7"/>
          <p:cNvSpPr>
            <a:spLocks noChangeArrowheads="1"/>
          </p:cNvSpPr>
          <p:nvPr/>
        </p:nvSpPr>
        <p:spPr bwMode="auto">
          <a:xfrm>
            <a:off x="152400" y="3352800"/>
            <a:ext cx="8686800" cy="1066800"/>
          </a:xfrm>
          <a:prstGeom prst="roundRect">
            <a:avLst>
              <a:gd name="adj" fmla="val 16667"/>
            </a:avLst>
          </a:prstGeom>
          <a:solidFill>
            <a:schemeClr val="accent5">
              <a:lumMod val="90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r>
              <a:rPr lang="en-US" altLang="en-US" b="1" dirty="0" smtClean="0">
                <a:solidFill>
                  <a:srgbClr val="000000"/>
                </a:solidFill>
                <a:latin typeface="VNI-Times" pitchFamily="2" charset="0"/>
              </a:rPr>
              <a:t>B. </a:t>
            </a:r>
            <a:r>
              <a:rPr lang="en-US" dirty="0" err="1">
                <a:latin typeface="Times New Roman" panose="02020603050405020304" pitchFamily="18" charset="0"/>
                <a:cs typeface="Times New Roman" panose="02020603050405020304" pitchFamily="18" charset="0"/>
              </a:rPr>
              <a:t>Nổ</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ứng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hóa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học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xảy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ra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kèm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tỏa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nhiệt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sinh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công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lớn</a:t>
            </a:r>
            <a:r>
              <a:rPr lang="en-US" dirty="0">
                <a:latin typeface="Times New Roman" panose="02020603050405020304" pitchFamily="18" charset="0"/>
                <a:cs typeface="Times New Roman" panose="02020603050405020304" pitchFamily="18" charset="0"/>
              </a:rPr>
              <a:t> </a:t>
            </a:r>
            <a:endParaRPr lang="en-US" altLang="en-US" b="1" dirty="0" smtClean="0">
              <a:solidFill>
                <a:srgbClr val="000000"/>
              </a:solidFill>
              <a:latin typeface="Times New Roman" panose="02020603050405020304" pitchFamily="18" charset="0"/>
              <a:cs typeface="Times New Roman" panose="02020603050405020304" pitchFamily="18" charset="0"/>
            </a:endParaRPr>
          </a:p>
        </p:txBody>
      </p:sp>
      <p:sp>
        <p:nvSpPr>
          <p:cNvPr id="12" name="Rounded Rectangle 7"/>
          <p:cNvSpPr>
            <a:spLocks noChangeArrowheads="1"/>
          </p:cNvSpPr>
          <p:nvPr/>
        </p:nvSpPr>
        <p:spPr bwMode="auto">
          <a:xfrm>
            <a:off x="166254" y="4578927"/>
            <a:ext cx="8672945" cy="10668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r>
              <a:rPr lang="en-US" altLang="en-US" b="1" dirty="0" smtClean="0">
                <a:solidFill>
                  <a:srgbClr val="FF0000"/>
                </a:solidFill>
                <a:latin typeface="VNI-Times" pitchFamily="2" charset="0"/>
              </a:rPr>
              <a:t>C. </a:t>
            </a:r>
            <a:r>
              <a:rPr lang="en-US" dirty="0" err="1">
                <a:latin typeface="Times New Roman" panose="02020603050405020304" pitchFamily="18" charset="0"/>
                <a:cs typeface="Times New Roman" panose="02020603050405020304" pitchFamily="18" charset="0"/>
              </a:rPr>
              <a:t>Nổ</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ứng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hóa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học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xảy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ra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sinh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công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lớn</a:t>
            </a:r>
            <a:r>
              <a:rPr lang="en-US" dirty="0">
                <a:latin typeface="Times New Roman" panose="02020603050405020304" pitchFamily="18" charset="0"/>
                <a:cs typeface="Times New Roman" panose="02020603050405020304" pitchFamily="18" charset="0"/>
              </a:rPr>
              <a:t> </a:t>
            </a:r>
            <a:endParaRPr lang="en-US" altLang="en-US" b="1" dirty="0" smtClean="0">
              <a:solidFill>
                <a:srgbClr val="FF0000"/>
              </a:solidFill>
              <a:latin typeface="Times New Roman" panose="02020603050405020304" pitchFamily="18" charset="0"/>
              <a:cs typeface="Times New Roman" panose="02020603050405020304" pitchFamily="18" charset="0"/>
            </a:endParaRPr>
          </a:p>
        </p:txBody>
      </p:sp>
      <p:sp>
        <p:nvSpPr>
          <p:cNvPr id="9" name="Rounded Rectangle 7"/>
          <p:cNvSpPr>
            <a:spLocks noChangeArrowheads="1"/>
          </p:cNvSpPr>
          <p:nvPr/>
        </p:nvSpPr>
        <p:spPr bwMode="auto">
          <a:xfrm>
            <a:off x="152399" y="5791200"/>
            <a:ext cx="8686799" cy="10668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endParaRPr lang="en-US" altLang="en-US" b="1" dirty="0" smtClean="0">
              <a:solidFill>
                <a:srgbClr val="FF0000"/>
              </a:solidFill>
              <a:latin typeface="VNI-Times" pitchFamily="2" charset="0"/>
            </a:endParaRPr>
          </a:p>
          <a:p>
            <a:pPr algn="ctr" eaLnBrk="1" hangingPunct="1">
              <a:spcBef>
                <a:spcPct val="0"/>
              </a:spcBef>
              <a:buClrTx/>
              <a:buNone/>
              <a:defRPr/>
            </a:pPr>
            <a:r>
              <a:rPr lang="en-US" altLang="en-US" b="1" dirty="0" smtClean="0">
                <a:solidFill>
                  <a:srgbClr val="FF0000"/>
                </a:solidFill>
                <a:latin typeface="VNI-Times" pitchFamily="2" charset="0"/>
              </a:rPr>
              <a:t>D. </a:t>
            </a:r>
            <a:r>
              <a:rPr lang="en-US" dirty="0" err="1">
                <a:latin typeface="Times New Roman" panose="02020603050405020304" pitchFamily="18" charset="0"/>
                <a:cs typeface="Times New Roman" panose="02020603050405020304" pitchFamily="18" charset="0"/>
              </a:rPr>
              <a:t>Nổ</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ứng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hóa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học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xảy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ra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kèm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phát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sáng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sinh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công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lớn</a:t>
            </a:r>
            <a:r>
              <a:rPr lang="en-US" dirty="0">
                <a:latin typeface="Times New Roman" panose="02020603050405020304" pitchFamily="18" charset="0"/>
                <a:cs typeface="Times New Roman" panose="02020603050405020304" pitchFamily="18" charset="0"/>
              </a:rPr>
              <a:t> </a:t>
            </a:r>
            <a:endParaRPr lang="en-US" dirty="0">
              <a:latin typeface="Times New Roman" panose="02020603050405020304" pitchFamily="18" charset="0"/>
              <a:cs typeface="Times New Roman" panose="02020603050405020304" pitchFamily="18" charset="0"/>
            </a:endParaRPr>
          </a:p>
          <a:p>
            <a:pPr algn="ctr" eaLnBrk="1" hangingPunct="1">
              <a:spcBef>
                <a:spcPct val="0"/>
              </a:spcBef>
              <a:buClrTx/>
              <a:buNone/>
              <a:defRPr/>
            </a:pPr>
            <a:r>
              <a:rPr lang="en-US" altLang="en-US" b="1" dirty="0" smtClean="0">
                <a:solidFill>
                  <a:srgbClr val="FF0000"/>
                </a:solidFill>
                <a:latin typeface="VNI-Times" pitchFamily="2" charset="0"/>
              </a:rPr>
              <a:t> </a:t>
            </a:r>
            <a:r>
              <a:rPr lang="en-US" dirty="0" smtClean="0">
                <a:latin typeface="Times New Roman" panose="02020603050405020304" pitchFamily="18" charset="0"/>
                <a:cs typeface="Times New Roman" panose="02020603050405020304" pitchFamily="18" charset="0"/>
              </a:rPr>
              <a:t> </a:t>
            </a:r>
            <a:endParaRPr lang="en-US" altLang="en-US" b="1" dirty="0" smtClean="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1141"/>
                                        </p:tgtEl>
                                        <p:attrNameLst>
                                          <p:attrName>style.visibility</p:attrName>
                                        </p:attrNameLst>
                                      </p:cBhvr>
                                      <p:to>
                                        <p:strVal val="visible"/>
                                      </p:to>
                                    </p:set>
                                    <p:anim calcmode="lin" valueType="num">
                                      <p:cBhvr>
                                        <p:cTn id="7" dur="500" fill="hold"/>
                                        <p:tgtEl>
                                          <p:spTgt spid="91141"/>
                                        </p:tgtEl>
                                        <p:attrNameLst>
                                          <p:attrName>ppt_w</p:attrName>
                                        </p:attrNameLst>
                                      </p:cBhvr>
                                      <p:tavLst>
                                        <p:tav tm="0">
                                          <p:val>
                                            <p:fltVal val="0"/>
                                          </p:val>
                                        </p:tav>
                                        <p:tav tm="100000">
                                          <p:val>
                                            <p:strVal val="#ppt_w"/>
                                          </p:val>
                                        </p:tav>
                                      </p:tavLst>
                                    </p:anim>
                                    <p:anim calcmode="lin" valueType="num">
                                      <p:cBhvr>
                                        <p:cTn id="8" dur="500" fill="hold"/>
                                        <p:tgtEl>
                                          <p:spTgt spid="91141"/>
                                        </p:tgtEl>
                                        <p:attrNameLst>
                                          <p:attrName>ppt_h</p:attrName>
                                        </p:attrNameLst>
                                      </p:cBhvr>
                                      <p:tavLst>
                                        <p:tav tm="0">
                                          <p:val>
                                            <p:fltVal val="0"/>
                                          </p:val>
                                        </p:tav>
                                        <p:tav tm="100000">
                                          <p:val>
                                            <p:strVal val="#ppt_h"/>
                                          </p:val>
                                        </p:tav>
                                      </p:tavLst>
                                    </p:anim>
                                    <p:animEffect transition="in" filter="fade">
                                      <p:cBhvr>
                                        <p:cTn id="9" dur="500"/>
                                        <p:tgtEl>
                                          <p:spTgt spid="91141"/>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heel(1)">
                                      <p:cBhvr>
                                        <p:cTn id="21" dur="20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26"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down)">
                                      <p:cBhvr>
                                        <p:cTn id="26" dur="580">
                                          <p:stCondLst>
                                            <p:cond delay="0"/>
                                          </p:stCondLst>
                                        </p:cTn>
                                        <p:tgtEl>
                                          <p:spTgt spid="9"/>
                                        </p:tgtEl>
                                      </p:cBhvr>
                                    </p:animEffect>
                                    <p:anim calcmode="lin" valueType="num">
                                      <p:cBhvr>
                                        <p:cTn id="27"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32" dur="26">
                                          <p:stCondLst>
                                            <p:cond delay="650"/>
                                          </p:stCondLst>
                                        </p:cTn>
                                        <p:tgtEl>
                                          <p:spTgt spid="9"/>
                                        </p:tgtEl>
                                      </p:cBhvr>
                                      <p:to x="100000" y="60000"/>
                                    </p:animScale>
                                    <p:animScale>
                                      <p:cBhvr>
                                        <p:cTn id="33" dur="166" decel="50000">
                                          <p:stCondLst>
                                            <p:cond delay="676"/>
                                          </p:stCondLst>
                                        </p:cTn>
                                        <p:tgtEl>
                                          <p:spTgt spid="9"/>
                                        </p:tgtEl>
                                      </p:cBhvr>
                                      <p:to x="100000" y="100000"/>
                                    </p:animScale>
                                    <p:animScale>
                                      <p:cBhvr>
                                        <p:cTn id="34" dur="26">
                                          <p:stCondLst>
                                            <p:cond delay="1312"/>
                                          </p:stCondLst>
                                        </p:cTn>
                                        <p:tgtEl>
                                          <p:spTgt spid="9"/>
                                        </p:tgtEl>
                                      </p:cBhvr>
                                      <p:to x="100000" y="80000"/>
                                    </p:animScale>
                                    <p:animScale>
                                      <p:cBhvr>
                                        <p:cTn id="35" dur="166" decel="50000">
                                          <p:stCondLst>
                                            <p:cond delay="1338"/>
                                          </p:stCondLst>
                                        </p:cTn>
                                        <p:tgtEl>
                                          <p:spTgt spid="9"/>
                                        </p:tgtEl>
                                      </p:cBhvr>
                                      <p:to x="100000" y="100000"/>
                                    </p:animScale>
                                    <p:animScale>
                                      <p:cBhvr>
                                        <p:cTn id="36" dur="26">
                                          <p:stCondLst>
                                            <p:cond delay="1642"/>
                                          </p:stCondLst>
                                        </p:cTn>
                                        <p:tgtEl>
                                          <p:spTgt spid="9"/>
                                        </p:tgtEl>
                                      </p:cBhvr>
                                      <p:to x="100000" y="90000"/>
                                    </p:animScale>
                                    <p:animScale>
                                      <p:cBhvr>
                                        <p:cTn id="37" dur="166" decel="50000">
                                          <p:stCondLst>
                                            <p:cond delay="1668"/>
                                          </p:stCondLst>
                                        </p:cTn>
                                        <p:tgtEl>
                                          <p:spTgt spid="9"/>
                                        </p:tgtEl>
                                      </p:cBhvr>
                                      <p:to x="100000" y="100000"/>
                                    </p:animScale>
                                    <p:animScale>
                                      <p:cBhvr>
                                        <p:cTn id="38" dur="26">
                                          <p:stCondLst>
                                            <p:cond delay="1808"/>
                                          </p:stCondLst>
                                        </p:cTn>
                                        <p:tgtEl>
                                          <p:spTgt spid="9"/>
                                        </p:tgtEl>
                                      </p:cBhvr>
                                      <p:to x="100000" y="95000"/>
                                    </p:animScale>
                                    <p:animScale>
                                      <p:cBhvr>
                                        <p:cTn id="39" dur="166" decel="50000">
                                          <p:stCondLst>
                                            <p:cond delay="1834"/>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41" grpId="0" animBg="1"/>
      <p:bldP spid="11" grpId="0" animBg="1"/>
      <p:bldP spid="12" grpId="0" animBg="1"/>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73731" name="Rounded Rectangle 7"/>
          <p:cNvSpPr>
            <a:spLocks noChangeArrowheads="1"/>
          </p:cNvSpPr>
          <p:nvPr/>
        </p:nvSpPr>
        <p:spPr bwMode="auto">
          <a:xfrm>
            <a:off x="2057400" y="36513"/>
            <a:ext cx="7086600" cy="1944687"/>
          </a:xfrm>
          <a:prstGeom prst="roundRect">
            <a:avLst>
              <a:gd name="adj" fmla="val 16667"/>
            </a:avLst>
          </a:prstGeom>
          <a:solidFill>
            <a:schemeClr val="accent1">
              <a:lumMod val="2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en-US" altLang="en-US" sz="3200" b="0" i="0" u="none" strike="noStrike" kern="1200" cap="none" spc="0" normalizeH="0" baseline="0" noProof="0" dirty="0" smtClean="0">
                <a:ln>
                  <a:noFill/>
                </a:ln>
                <a:solidFill>
                  <a:srgbClr val="D9D8EC"/>
                </a:solidFill>
                <a:effectLst/>
                <a:uLnTx/>
                <a:uFillTx/>
                <a:latin typeface="Times New Roman" panose="02020603050405020304" pitchFamily="18" charset="0"/>
                <a:ea typeface="+mn-ea"/>
                <a:cs typeface="Times New Roman" panose="02020603050405020304" pitchFamily="18" charset="0"/>
              </a:rPr>
              <a:t> </a:t>
            </a:r>
            <a:endParaRPr kumimoji="0" lang="en-US" altLang="en-US" sz="3200" b="0" i="0" u="none" strike="noStrike" kern="1200" cap="none" spc="0" normalizeH="0" baseline="0" noProof="0" dirty="0" smtClean="0">
              <a:ln>
                <a:noFill/>
              </a:ln>
              <a:solidFill>
                <a:srgbClr val="D9D8EC"/>
              </a:solidFill>
              <a:effectLst/>
              <a:uLnTx/>
              <a:uFillTx/>
              <a:latin typeface="Times New Roman" panose="02020603050405020304" pitchFamily="18" charset="0"/>
              <a:ea typeface="+mn-ea"/>
              <a:cs typeface="Times New Roman" panose="02020603050405020304" pitchFamily="18" charset="0"/>
            </a:endParaRPr>
          </a:p>
          <a:p>
            <a:pPr lvl="0" algn="ctr" eaLnBrk="1" hangingPunct="1">
              <a:spcBef>
                <a:spcPct val="0"/>
              </a:spcBef>
              <a:buClrTx/>
              <a:buNone/>
              <a:defRPr/>
            </a:pPr>
            <a:r>
              <a:rPr lang="en-US" dirty="0" err="1">
                <a:solidFill>
                  <a:schemeClr val="bg1"/>
                </a:solidFill>
                <a:latin typeface="Times New Roman" panose="02020603050405020304" pitchFamily="18" charset="0"/>
                <a:cs typeface="Times New Roman" panose="02020603050405020304" pitchFamily="18" charset="0"/>
              </a:rPr>
              <a:t>Mục</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đích</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của</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công</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tác</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bảo</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hộ</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lao</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động</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là</a:t>
            </a:r>
            <a:r>
              <a:rPr kumimoji="0" lang="en-US" altLang="en-US" sz="3200" b="0" i="0" u="none" strike="noStrike" kern="1200" cap="none" spc="0" normalizeH="0" baseline="0" noProof="0" dirty="0" smtClean="0">
                <a:ln>
                  <a:noFill/>
                </a:ln>
                <a:solidFill>
                  <a:srgbClr val="D9D8EC"/>
                </a:solidFill>
                <a:effectLst/>
                <a:uLnTx/>
                <a:uFillTx/>
                <a:latin typeface="VNI-Times" pitchFamily="2" charset="0"/>
                <a:ea typeface="+mn-ea"/>
                <a:cs typeface="Arial" panose="020B0604020202020204" pitchFamily="34" charset="0"/>
              </a:rPr>
              <a:t>... ... ... ...</a:t>
            </a:r>
            <a:endParaRPr kumimoji="0" lang="en-US" altLang="en-US" sz="3200" b="1" i="0" u="none" strike="noStrike" kern="1200" cap="none" spc="0" normalizeH="0" baseline="0" noProof="0" dirty="0" smtClean="0">
              <a:ln>
                <a:noFill/>
              </a:ln>
              <a:solidFill>
                <a:srgbClr val="D9D8EC"/>
              </a:solidFill>
              <a:effectLst/>
              <a:uLnTx/>
              <a:uFillTx/>
              <a:latin typeface="VNI-Times" pitchFamily="2" charset="0"/>
              <a:ea typeface="+mn-ea"/>
              <a:cs typeface="Arial" panose="020B0604020202020204" pitchFamily="34" charset="0"/>
            </a:endParaRPr>
          </a:p>
        </p:txBody>
      </p:sp>
      <p:pic>
        <p:nvPicPr>
          <p:cNvPr id="84996" name="Picture 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20574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ounded Rectangle 7"/>
          <p:cNvSpPr>
            <a:spLocks noChangeArrowheads="1"/>
          </p:cNvSpPr>
          <p:nvPr/>
        </p:nvSpPr>
        <p:spPr bwMode="auto">
          <a:xfrm>
            <a:off x="304800" y="2209800"/>
            <a:ext cx="8839200" cy="838200"/>
          </a:xfrm>
          <a:prstGeom prst="roundRect">
            <a:avLst>
              <a:gd name="adj" fmla="val 16667"/>
            </a:avLst>
          </a:prstGeom>
          <a:solidFill>
            <a:schemeClr val="accent2"/>
          </a:solidFill>
          <a:ln>
            <a:noFill/>
          </a:ln>
          <a:extLst>
            <a:ext uri="{91240B29-F687-4F45-9708-019B960494DF}">
              <a14:hiddenLine xmlns:a14="http://schemas.microsoft.com/office/drawing/2010/main" w="25400">
                <a:solidFill>
                  <a:srgbClr val="000000"/>
                </a:solidFill>
                <a:round/>
              </a14:hiddenLine>
            </a:ext>
          </a:extLst>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pPr>
            <a:r>
              <a:rPr kumimoji="0" lang="en-US" altLang="en-US" sz="3200" b="1" i="0" u="none" strike="noStrike" kern="1200" cap="none" spc="0" normalizeH="0" baseline="0" noProof="0" dirty="0">
                <a:ln>
                  <a:noFill/>
                </a:ln>
                <a:solidFill>
                  <a:srgbClr val="000000"/>
                </a:solidFill>
                <a:effectLst/>
                <a:uLnTx/>
                <a:uFillTx/>
                <a:latin typeface="VNI-Times" pitchFamily="2" charset="0"/>
                <a:ea typeface="+mn-ea"/>
                <a:cs typeface="Arial" panose="020B0604020202020204" pitchFamily="34" charset="0"/>
              </a:rPr>
              <a:t>A</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r>
              <a:rPr lang="en-US" dirty="0" err="1">
                <a:latin typeface="Times New Roman" panose="02020603050405020304" pitchFamily="18" charset="0"/>
                <a:cs typeface="Times New Roman" panose="02020603050405020304" pitchFamily="18" charset="0"/>
              </a:rPr>
              <a:t>Đảm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bảo</a:t>
            </a:r>
            <a:r>
              <a:rPr lang="en-US" dirty="0">
                <a:latin typeface="Times New Roman" panose="02020603050405020304" pitchFamily="18" charset="0"/>
                <a:cs typeface="Times New Roman" panose="02020603050405020304" pitchFamily="18" charset="0"/>
              </a:rPr>
              <a:t> an </a:t>
            </a:r>
            <a:r>
              <a:rPr lang="en-US" dirty="0" err="1">
                <a:latin typeface="Times New Roman" panose="02020603050405020304" pitchFamily="18" charset="0"/>
                <a:cs typeface="Times New Roman" panose="02020603050405020304" pitchFamily="18" charset="0"/>
              </a:rPr>
              <a:t>toàn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thể</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người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lao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động</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r>
              <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rPr>
              <a:t> </a:t>
            </a:r>
            <a:endParaRPr kumimoji="0" lang="en-US" altLang="en-US" sz="2800" b="1" i="0" u="none" strike="noStrike" kern="120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11" name="Rounded Rectangle 7"/>
          <p:cNvSpPr>
            <a:spLocks noChangeArrowheads="1"/>
          </p:cNvSpPr>
          <p:nvPr/>
        </p:nvSpPr>
        <p:spPr bwMode="auto">
          <a:xfrm>
            <a:off x="304800" y="3259573"/>
            <a:ext cx="8839200" cy="1236227"/>
          </a:xfrm>
          <a:prstGeom prst="roundRect">
            <a:avLst>
              <a:gd name="adj" fmla="val 16667"/>
            </a:avLst>
          </a:prstGeom>
          <a:solidFill>
            <a:schemeClr val="accent5">
              <a:lumMod val="90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B. </a:t>
            </a:r>
            <a:r>
              <a:rPr lang="en-US" dirty="0" err="1">
                <a:latin typeface="Times New Roman" panose="02020603050405020304" pitchFamily="18" charset="0"/>
                <a:cs typeface="Times New Roman" panose="02020603050405020304" pitchFamily="18" charset="0"/>
              </a:rPr>
              <a:t>Đảm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bảo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người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lao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động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mạnh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khỏe</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không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bị</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mắc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bệnh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nghề</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nghiệp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hoặc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bệnh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tật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khác</a:t>
            </a:r>
            <a:r>
              <a:rPr lang="en-US" dirty="0">
                <a:latin typeface="Times New Roman" panose="02020603050405020304" pitchFamily="18" charset="0"/>
                <a:cs typeface="Times New Roman" panose="02020603050405020304" pitchFamily="18" charset="0"/>
              </a:rPr>
              <a:t> do </a:t>
            </a:r>
            <a:r>
              <a:rPr lang="en-US" dirty="0" err="1">
                <a:latin typeface="Times New Roman" panose="02020603050405020304" pitchFamily="18" charset="0"/>
                <a:cs typeface="Times New Roman" panose="02020603050405020304" pitchFamily="18" charset="0"/>
              </a:rPr>
              <a:t>điều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kiện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lao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động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không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tốt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xảy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ra</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endPar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12" name="Rounded Rectangle 7"/>
          <p:cNvSpPr>
            <a:spLocks noChangeArrowheads="1"/>
          </p:cNvSpPr>
          <p:nvPr/>
        </p:nvSpPr>
        <p:spPr bwMode="auto">
          <a:xfrm>
            <a:off x="311726" y="4724400"/>
            <a:ext cx="8832273" cy="10668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C. </a:t>
            </a:r>
            <a:r>
              <a:rPr lang="en-US" dirty="0" err="1">
                <a:latin typeface="Times New Roman" panose="02020603050405020304" pitchFamily="18" charset="0"/>
                <a:cs typeface="Times New Roman" panose="02020603050405020304" pitchFamily="18" charset="0"/>
              </a:rPr>
              <a:t>Bồi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dưỡng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phục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hồi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kịp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thời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duy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trì</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sức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khỏe</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khả</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năng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lao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động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người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lao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động</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endPar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8" name="Rounded Rectangle 7"/>
          <p:cNvSpPr>
            <a:spLocks noChangeArrowheads="1"/>
          </p:cNvSpPr>
          <p:nvPr/>
        </p:nvSpPr>
        <p:spPr bwMode="auto">
          <a:xfrm>
            <a:off x="332509" y="6002773"/>
            <a:ext cx="8811490" cy="702827"/>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0"/>
              </a:spcBef>
              <a:buClrTx/>
              <a:buNone/>
              <a:defRPr/>
            </a:pPr>
            <a:endParaRPr kumimoji="0" lang="en-US" altLang="en-US" sz="2800" b="1" i="0" u="none" strike="noStrike" kern="1200" cap="none" spc="0" normalizeH="0" baseline="0" noProof="0" dirty="0" smtClean="0">
              <a:ln>
                <a:noFill/>
              </a:ln>
              <a:solidFill>
                <a:srgbClr val="000000"/>
              </a:solidFill>
              <a:effectLst/>
              <a:uLnTx/>
              <a:uFillTx/>
              <a:latin typeface="VNI-Times" pitchFamily="2" charset="0"/>
            </a:endParaRPr>
          </a:p>
          <a:p>
            <a:pPr algn="just" eaLnBrk="1" hangingPunct="1">
              <a:spcBef>
                <a:spcPct val="0"/>
              </a:spcBef>
              <a:buClrTx/>
              <a:buNone/>
              <a:defRPr/>
            </a:pP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D. </a:t>
            </a:r>
            <a:r>
              <a:rPr lang="en-US" sz="2800" dirty="0" err="1">
                <a:latin typeface="Times New Roman" panose="02020603050405020304" pitchFamily="18" charset="0"/>
                <a:cs typeface="Times New Roman" panose="02020603050405020304" pitchFamily="18" charset="0"/>
              </a:rPr>
              <a:t>Cả</a:t>
            </a:r>
            <a:r>
              <a:rPr lang="en-US" sz="2800" dirty="0">
                <a:latin typeface="Times New Roman" panose="02020603050405020304" pitchFamily="18" charset="0"/>
                <a:cs typeface="Times New Roman" panose="02020603050405020304" pitchFamily="18" charset="0"/>
              </a:rPr>
              <a:t> 3 </a:t>
            </a:r>
            <a:r>
              <a:rPr lang="en-US" sz="2800" dirty="0" err="1">
                <a:latin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cs typeface="Times New Roman" panose="02020603050405020304" pitchFamily="18" charset="0"/>
              </a:rPr>
              <a:t> A, B, C </a:t>
            </a:r>
            <a:r>
              <a:rPr lang="en-US" sz="2800" dirty="0" err="1">
                <a:latin typeface="Times New Roman" panose="02020603050405020304" pitchFamily="18" charset="0"/>
                <a:cs typeface="Times New Roman" panose="02020603050405020304" pitchFamily="18" charset="0"/>
              </a:rPr>
              <a:t>đều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đúng</a:t>
            </a:r>
            <a:r>
              <a:rPr lang="en-US" sz="2800" dirty="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marL="0" marR="0" lvl="0" indent="0" algn="just"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endParaRPr kumimoji="0" lang="en-US" altLang="en-US" sz="3200" b="1"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73731"/>
                                        </p:tgtEl>
                                        <p:attrNameLst>
                                          <p:attrName>style.visibility</p:attrName>
                                        </p:attrNameLst>
                                      </p:cBhvr>
                                      <p:to>
                                        <p:strVal val="visible"/>
                                      </p:to>
                                    </p:set>
                                    <p:animEffect transition="in" filter="fade">
                                      <p:cBhvr>
                                        <p:cTn id="7" dur="2000"/>
                                        <p:tgtEl>
                                          <p:spTgt spid="73731"/>
                                        </p:tgtEl>
                                      </p:cBhvr>
                                    </p:animEffect>
                                    <p:anim calcmode="lin" valueType="num">
                                      <p:cBhvr>
                                        <p:cTn id="8" dur="2000" fill="hold"/>
                                        <p:tgtEl>
                                          <p:spTgt spid="73731"/>
                                        </p:tgtEl>
                                        <p:attrNameLst>
                                          <p:attrName>ppt_w</p:attrName>
                                        </p:attrNameLst>
                                      </p:cBhvr>
                                      <p:tavLst>
                                        <p:tav tm="0" fmla="#ppt_w*sin(2.5*pi*$)">
                                          <p:val>
                                            <p:fltVal val="0"/>
                                          </p:val>
                                        </p:tav>
                                        <p:tav tm="100000">
                                          <p:val>
                                            <p:fltVal val="1"/>
                                          </p:val>
                                        </p:tav>
                                      </p:tavLst>
                                    </p:anim>
                                    <p:anim calcmode="lin" valueType="num">
                                      <p:cBhvr>
                                        <p:cTn id="9" dur="2000" fill="hold"/>
                                        <p:tgtEl>
                                          <p:spTgt spid="73731"/>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circle(in)">
                                      <p:cBhvr>
                                        <p:cTn id="14" dur="2000"/>
                                        <p:tgtEl>
                                          <p:spTgt spid="10"/>
                                        </p:tgtEl>
                                      </p:cBhvr>
                                    </p:animEffect>
                                  </p:childTnLst>
                                </p:cTn>
                              </p:par>
                            </p:childTnLst>
                          </p:cTn>
                        </p:par>
                        <p:par>
                          <p:cTn id="15" fill="hold">
                            <p:stCondLst>
                              <p:cond delay="2000"/>
                            </p:stCondLst>
                            <p:childTnLst>
                              <p:par>
                                <p:cTn id="16" presetID="6" presetClass="entr" presetSubtype="16"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circle(in)">
                                      <p:cBhvr>
                                        <p:cTn id="18" dur="2000"/>
                                        <p:tgtEl>
                                          <p:spTgt spid="11"/>
                                        </p:tgtEl>
                                      </p:cBhvr>
                                    </p:animEffect>
                                  </p:childTnLst>
                                </p:cTn>
                              </p:par>
                            </p:childTnLst>
                          </p:cTn>
                        </p:par>
                        <p:par>
                          <p:cTn id="19" fill="hold">
                            <p:stCondLst>
                              <p:cond delay="4000"/>
                            </p:stCondLst>
                            <p:childTnLst>
                              <p:par>
                                <p:cTn id="20" presetID="6" presetClass="entr" presetSubtype="16"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2000"/>
                                        <p:tgtEl>
                                          <p:spTgt spid="12"/>
                                        </p:tgtEl>
                                      </p:cBhvr>
                                    </p:animEffect>
                                  </p:childTnLst>
                                </p:cTn>
                              </p:par>
                            </p:childTnLst>
                          </p:cTn>
                        </p:par>
                        <p:par>
                          <p:cTn id="23" fill="hold">
                            <p:stCondLst>
                              <p:cond delay="6000"/>
                            </p:stCondLst>
                            <p:childTnLst>
                              <p:par>
                                <p:cTn id="24" presetID="6" presetClass="entr" presetSubtype="16"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circle(in)">
                                      <p:cBhvr>
                                        <p:cTn id="26" dur="20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1"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1"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down)">
                                      <p:cBhvr>
                                        <p:cTn id="36" dur="50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grpId="1" nodeType="click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animEffect transition="in" filter="fade">
                                      <p:cBhvr>
                                        <p:cTn id="43" dur="500"/>
                                        <p:tgtEl>
                                          <p:spTgt spid="12"/>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grpId="1" nodeType="click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p:cTn id="48" dur="500" fill="hold"/>
                                        <p:tgtEl>
                                          <p:spTgt spid="8"/>
                                        </p:tgtEl>
                                        <p:attrNameLst>
                                          <p:attrName>ppt_w</p:attrName>
                                        </p:attrNameLst>
                                      </p:cBhvr>
                                      <p:tavLst>
                                        <p:tav tm="0">
                                          <p:val>
                                            <p:fltVal val="0"/>
                                          </p:val>
                                        </p:tav>
                                        <p:tav tm="100000">
                                          <p:val>
                                            <p:strVal val="#ppt_w"/>
                                          </p:val>
                                        </p:tav>
                                      </p:tavLst>
                                    </p:anim>
                                    <p:anim calcmode="lin" valueType="num">
                                      <p:cBhvr>
                                        <p:cTn id="49" dur="500" fill="hold"/>
                                        <p:tgtEl>
                                          <p:spTgt spid="8"/>
                                        </p:tgtEl>
                                        <p:attrNameLst>
                                          <p:attrName>ppt_h</p:attrName>
                                        </p:attrNameLst>
                                      </p:cBhvr>
                                      <p:tavLst>
                                        <p:tav tm="0">
                                          <p:val>
                                            <p:fltVal val="0"/>
                                          </p:val>
                                        </p:tav>
                                        <p:tav tm="100000">
                                          <p:val>
                                            <p:strVal val="#ppt_h"/>
                                          </p:val>
                                        </p:tav>
                                      </p:tavLst>
                                    </p:anim>
                                    <p:animEffect transition="in" filter="fade">
                                      <p:cBhvr>
                                        <p:cTn id="5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animBg="1"/>
      <p:bldP spid="10" grpId="0" animBg="1"/>
      <p:bldP spid="10" grpId="1" animBg="1"/>
      <p:bldP spid="11" grpId="0" animBg="1"/>
      <p:bldP spid="11" grpId="1" animBg="1"/>
      <p:bldP spid="12" grpId="0" animBg="1"/>
      <p:bldP spid="12" grpId="1" animBg="1"/>
      <p:bldP spid="8" grpId="0" animBg="1"/>
      <p:bldP spid="8" grpId="1"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rgbClr val="000000"/>
              </a:solidFill>
            </a:endParaRPr>
          </a:p>
        </p:txBody>
      </p:sp>
      <p:sp>
        <p:nvSpPr>
          <p:cNvPr id="73731" name="Rounded Rectangle 7"/>
          <p:cNvSpPr>
            <a:spLocks noChangeArrowheads="1"/>
          </p:cNvSpPr>
          <p:nvPr/>
        </p:nvSpPr>
        <p:spPr bwMode="auto">
          <a:xfrm>
            <a:off x="2057400" y="-361602"/>
            <a:ext cx="7086600" cy="1944687"/>
          </a:xfrm>
          <a:prstGeom prst="roundRect">
            <a:avLst>
              <a:gd name="adj" fmla="val 16667"/>
            </a:avLst>
          </a:prstGeom>
          <a:solidFill>
            <a:schemeClr val="accent1">
              <a:lumMod val="2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r>
              <a:rPr lang="en-US" altLang="en-US" b="1" dirty="0" smtClean="0">
                <a:solidFill>
                  <a:srgbClr val="FFFFFF"/>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Các</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phương</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pháp</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chữa</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cháy</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bao</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gồm</a:t>
            </a:r>
            <a:r>
              <a:rPr lang="en-US" altLang="en-US" b="1" dirty="0" smtClean="0">
                <a:solidFill>
                  <a:srgbClr val="FFFFFF"/>
                </a:solidFill>
                <a:latin typeface="Times New Roman" panose="02020603050405020304" pitchFamily="18" charset="0"/>
                <a:cs typeface="Times New Roman" panose="02020603050405020304" pitchFamily="18" charset="0"/>
              </a:rPr>
              <a:t>... ... ...</a:t>
            </a:r>
            <a:endParaRPr lang="en-US" altLang="en-US" dirty="0" smtClean="0">
              <a:solidFill>
                <a:srgbClr val="FFFFFF"/>
              </a:solidFill>
              <a:latin typeface="Times New Roman" panose="02020603050405020304" pitchFamily="18" charset="0"/>
              <a:cs typeface="Times New Roman" panose="02020603050405020304" pitchFamily="18" charset="0"/>
            </a:endParaRPr>
          </a:p>
        </p:txBody>
      </p:sp>
      <p:pic>
        <p:nvPicPr>
          <p:cNvPr id="93188" name="Picture 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20574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ounded Rectangle 7"/>
          <p:cNvSpPr>
            <a:spLocks noChangeArrowheads="1"/>
          </p:cNvSpPr>
          <p:nvPr/>
        </p:nvSpPr>
        <p:spPr bwMode="auto">
          <a:xfrm>
            <a:off x="152400" y="1870770"/>
            <a:ext cx="8458200" cy="1066800"/>
          </a:xfrm>
          <a:prstGeom prst="roundRect">
            <a:avLst>
              <a:gd name="adj" fmla="val 16667"/>
            </a:avLst>
          </a:prstGeom>
          <a:solidFill>
            <a:schemeClr val="accent2"/>
          </a:solidFill>
          <a:ln>
            <a:noFill/>
          </a:ln>
          <a:extLst>
            <a:ext uri="{91240B29-F687-4F45-9708-019B960494DF}">
              <a14:hiddenLine xmlns:a14="http://schemas.microsoft.com/office/drawing/2010/main" w="25400">
                <a:solidFill>
                  <a:srgbClr val="000000"/>
                </a:solidFill>
                <a:round/>
              </a14:hiddenLine>
            </a:ext>
          </a:extLst>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pPr>
            <a:r>
              <a:rPr lang="en-US" altLang="en-US" b="1" dirty="0">
                <a:solidFill>
                  <a:srgbClr val="000000"/>
                </a:solidFill>
                <a:latin typeface="VNI-Times" pitchFamily="2" charset="0"/>
              </a:rPr>
              <a:t>A</a:t>
            </a:r>
            <a:r>
              <a:rPr lang="en-US" altLang="en-US" b="1" dirty="0" smtClean="0">
                <a:solidFill>
                  <a:srgbClr val="000000"/>
                </a:solidFill>
                <a:latin typeface="VNI-Times" pitchFamily="2" charset="0"/>
              </a:rPr>
              <a:t>. </a:t>
            </a:r>
            <a:r>
              <a:rPr lang="en-US" dirty="0" err="1">
                <a:latin typeface="Times New Roman" panose="02020603050405020304" pitchFamily="18" charset="0"/>
                <a:cs typeface="Times New Roman" panose="02020603050405020304" pitchFamily="18" charset="0"/>
              </a:rPr>
              <a:t>Ngăn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cách</a:t>
            </a:r>
            <a:r>
              <a:rPr lang="en-US" dirty="0">
                <a:latin typeface="Times New Roman" panose="02020603050405020304" pitchFamily="18" charset="0"/>
                <a:cs typeface="Times New Roman" panose="02020603050405020304" pitchFamily="18" charset="0"/>
              </a:rPr>
              <a:t> oxy </a:t>
            </a:r>
            <a:r>
              <a:rPr lang="en-US" dirty="0" err="1">
                <a:latin typeface="Times New Roman" panose="02020603050405020304" pitchFamily="18" charset="0"/>
                <a:cs typeface="Times New Roman" panose="02020603050405020304" pitchFamily="18" charset="0"/>
              </a:rPr>
              <a:t>với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chất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ly</a:t>
            </a:r>
            <a:r>
              <a:rPr lang="en-US" dirty="0">
                <a:latin typeface="Times New Roman" panose="02020603050405020304" pitchFamily="18" charset="0"/>
                <a:cs typeface="Times New Roman" panose="02020603050405020304" pitchFamily="18" charset="0"/>
              </a:rPr>
              <a:t>)</a:t>
            </a:r>
            <a:r>
              <a:rPr lang="en-US" altLang="en-US" b="1" dirty="0" smtClean="0">
                <a:solidFill>
                  <a:srgbClr val="000000"/>
                </a:solidFill>
                <a:latin typeface="VNI-Times" pitchFamily="2" charset="0"/>
              </a:rPr>
              <a:t> </a:t>
            </a:r>
            <a:endParaRPr lang="en-US" altLang="en-US" b="1" dirty="0">
              <a:solidFill>
                <a:srgbClr val="000000"/>
              </a:solidFill>
              <a:latin typeface="Times New Roman" panose="02020603050405020304" pitchFamily="18" charset="0"/>
              <a:cs typeface="Times New Roman" panose="02020603050405020304" pitchFamily="18" charset="0"/>
            </a:endParaRPr>
          </a:p>
        </p:txBody>
      </p:sp>
      <p:sp>
        <p:nvSpPr>
          <p:cNvPr id="11" name="Rounded Rectangle 7"/>
          <p:cNvSpPr>
            <a:spLocks noChangeArrowheads="1"/>
          </p:cNvSpPr>
          <p:nvPr/>
        </p:nvSpPr>
        <p:spPr bwMode="auto">
          <a:xfrm>
            <a:off x="159326" y="3107085"/>
            <a:ext cx="8451273" cy="1066800"/>
          </a:xfrm>
          <a:prstGeom prst="roundRect">
            <a:avLst>
              <a:gd name="adj" fmla="val 16667"/>
            </a:avLst>
          </a:prstGeom>
          <a:solidFill>
            <a:schemeClr val="accent5">
              <a:lumMod val="90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r>
              <a:rPr lang="en-US" altLang="en-US" b="1" dirty="0" smtClean="0">
                <a:solidFill>
                  <a:srgbClr val="000000"/>
                </a:solidFill>
                <a:latin typeface="VNI-Times" pitchFamily="2" charset="0"/>
              </a:rPr>
              <a:t>B. </a:t>
            </a:r>
            <a:r>
              <a:rPr lang="en-US" dirty="0" err="1">
                <a:latin typeface="Times New Roman" panose="02020603050405020304" pitchFamily="18" charset="0"/>
                <a:cs typeface="Times New Roman" panose="02020603050405020304" pitchFamily="18" charset="0"/>
              </a:rPr>
              <a:t>Làm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loãng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nồng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độ</a:t>
            </a:r>
            <a:r>
              <a:rPr lang="en-US" dirty="0">
                <a:latin typeface="Times New Roman" panose="02020603050405020304" pitchFamily="18" charset="0"/>
                <a:cs typeface="Times New Roman" panose="02020603050405020304" pitchFamily="18" charset="0"/>
              </a:rPr>
              <a:t> oxy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hỗn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hợp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chất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ngạt</a:t>
            </a:r>
            <a:r>
              <a:rPr lang="en-US" dirty="0">
                <a:latin typeface="Times New Roman" panose="02020603050405020304" pitchFamily="18" charset="0"/>
                <a:cs typeface="Times New Roman" panose="02020603050405020304" pitchFamily="18" charset="0"/>
              </a:rPr>
              <a:t>) </a:t>
            </a:r>
            <a:endParaRPr lang="en-US" altLang="en-US" b="1" dirty="0" smtClean="0">
              <a:solidFill>
                <a:srgbClr val="000000"/>
              </a:solidFill>
              <a:latin typeface="Times New Roman" panose="02020603050405020304" pitchFamily="18" charset="0"/>
              <a:cs typeface="Times New Roman" panose="02020603050405020304" pitchFamily="18" charset="0"/>
            </a:endParaRPr>
          </a:p>
        </p:txBody>
      </p:sp>
      <p:sp>
        <p:nvSpPr>
          <p:cNvPr id="12" name="Rounded Rectangle 7"/>
          <p:cNvSpPr>
            <a:spLocks noChangeArrowheads="1"/>
          </p:cNvSpPr>
          <p:nvPr/>
        </p:nvSpPr>
        <p:spPr bwMode="auto">
          <a:xfrm>
            <a:off x="152399" y="4281055"/>
            <a:ext cx="8458199" cy="10668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r>
              <a:rPr lang="en-US" altLang="en-US" b="1" dirty="0" smtClean="0">
                <a:solidFill>
                  <a:srgbClr val="000000"/>
                </a:solidFill>
                <a:latin typeface="VNI-Times" pitchFamily="2" charset="0"/>
              </a:rPr>
              <a:t>C. </a:t>
            </a:r>
            <a:r>
              <a:rPr lang="en-US" dirty="0" err="1">
                <a:latin typeface="Times New Roman" panose="02020603050405020304" pitchFamily="18" charset="0"/>
                <a:cs typeface="Times New Roman" panose="02020603050405020304" pitchFamily="18" charset="0"/>
              </a:rPr>
              <a:t>Phương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pháp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lạnh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nhiệt</a:t>
            </a:r>
            <a:r>
              <a:rPr lang="en-US" dirty="0">
                <a:latin typeface="Times New Roman" panose="02020603050405020304" pitchFamily="18" charset="0"/>
                <a:cs typeface="Times New Roman" panose="02020603050405020304" pitchFamily="18" charset="0"/>
              </a:rPr>
              <a:t>)</a:t>
            </a:r>
            <a:r>
              <a:rPr lang="en-US" altLang="en-US" b="1" dirty="0" smtClean="0">
                <a:solidFill>
                  <a:srgbClr val="000000"/>
                </a:solidFill>
                <a:latin typeface="VNI-Times" pitchFamily="2" charset="0"/>
              </a:rPr>
              <a:t> </a:t>
            </a:r>
            <a:endParaRPr lang="en-US" altLang="en-US" b="1" dirty="0" smtClean="0">
              <a:solidFill>
                <a:srgbClr val="000000"/>
              </a:solidFill>
              <a:latin typeface="Times New Roman" panose="02020603050405020304" pitchFamily="18" charset="0"/>
              <a:cs typeface="Times New Roman" panose="02020603050405020304" pitchFamily="18" charset="0"/>
            </a:endParaRPr>
          </a:p>
        </p:txBody>
      </p:sp>
      <p:sp>
        <p:nvSpPr>
          <p:cNvPr id="9" name="Rounded Rectangle 7"/>
          <p:cNvSpPr>
            <a:spLocks noChangeArrowheads="1"/>
          </p:cNvSpPr>
          <p:nvPr/>
        </p:nvSpPr>
        <p:spPr bwMode="auto">
          <a:xfrm>
            <a:off x="152400" y="5638800"/>
            <a:ext cx="8458198" cy="10668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endParaRPr lang="en-US" altLang="en-US" b="1" dirty="0" smtClean="0">
              <a:solidFill>
                <a:srgbClr val="000000"/>
              </a:solidFill>
              <a:latin typeface="VNI-Times" pitchFamily="2" charset="0"/>
            </a:endParaRPr>
          </a:p>
          <a:p>
            <a:pPr algn="ctr" eaLnBrk="1" hangingPunct="1">
              <a:spcBef>
                <a:spcPct val="0"/>
              </a:spcBef>
              <a:buClrTx/>
              <a:buNone/>
              <a:defRPr/>
            </a:pPr>
            <a:r>
              <a:rPr lang="en-US" altLang="en-US" b="1" dirty="0" smtClean="0">
                <a:solidFill>
                  <a:srgbClr val="000000"/>
                </a:solidFill>
                <a:latin typeface="VNI-Times" pitchFamily="2" charset="0"/>
              </a:rPr>
              <a:t>D. </a:t>
            </a:r>
            <a:r>
              <a:rPr lang="en-US" dirty="0" err="1">
                <a:latin typeface="Times New Roman" panose="02020603050405020304" pitchFamily="18" charset="0"/>
                <a:cs typeface="Times New Roman" panose="02020603050405020304" pitchFamily="18" charset="0"/>
              </a:rPr>
              <a:t>Cả</a:t>
            </a:r>
            <a:r>
              <a:rPr lang="en-US" dirty="0">
                <a:latin typeface="Times New Roman" panose="02020603050405020304" pitchFamily="18" charset="0"/>
                <a:cs typeface="Times New Roman" panose="02020603050405020304" pitchFamily="18" charset="0"/>
              </a:rPr>
              <a:t> 3 </a:t>
            </a:r>
            <a:r>
              <a:rPr lang="en-US" dirty="0" err="1">
                <a:latin typeface="Times New Roman" panose="02020603050405020304" pitchFamily="18" charset="0"/>
                <a:cs typeface="Times New Roman" panose="02020603050405020304" pitchFamily="18" charset="0"/>
              </a:rPr>
              <a:t>câu</a:t>
            </a:r>
            <a:r>
              <a:rPr lang="en-US" dirty="0">
                <a:latin typeface="Times New Roman" panose="02020603050405020304" pitchFamily="18" charset="0"/>
                <a:cs typeface="Times New Roman" panose="02020603050405020304" pitchFamily="18" charset="0"/>
              </a:rPr>
              <a:t> A, B, C </a:t>
            </a:r>
            <a:r>
              <a:rPr lang="en-US" dirty="0" err="1">
                <a:latin typeface="Times New Roman" panose="02020603050405020304" pitchFamily="18" charset="0"/>
                <a:cs typeface="Times New Roman" panose="02020603050405020304" pitchFamily="18" charset="0"/>
              </a:rPr>
              <a:t>đều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đúng</a:t>
            </a:r>
            <a:r>
              <a:rPr lang="en-US" dirty="0">
                <a:latin typeface="Times New Roman" panose="02020603050405020304" pitchFamily="18" charset="0"/>
                <a:cs typeface="Times New Roman" panose="02020603050405020304" pitchFamily="18" charset="0"/>
              </a:rPr>
              <a:t> </a:t>
            </a:r>
            <a:endParaRPr lang="en-US" dirty="0">
              <a:latin typeface="Times New Roman" panose="02020603050405020304" pitchFamily="18" charset="0"/>
              <a:cs typeface="Times New Roman" panose="02020603050405020304" pitchFamily="18" charset="0"/>
            </a:endParaRPr>
          </a:p>
          <a:p>
            <a:pPr algn="ctr" eaLnBrk="1" hangingPunct="1">
              <a:spcBef>
                <a:spcPct val="0"/>
              </a:spcBef>
              <a:buClrTx/>
              <a:buFont typeface="Wingdings" panose="05000000000000000000" pitchFamily="2" charset="2"/>
              <a:buNone/>
              <a:defRPr/>
            </a:pPr>
            <a:endParaRPr lang="en-US" altLang="en-US" b="1" dirty="0" smtClean="0">
              <a:solidFill>
                <a:srgbClr val="000000"/>
              </a:solidFill>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73731"/>
                                        </p:tgtEl>
                                        <p:attrNameLst>
                                          <p:attrName>style.visibility</p:attrName>
                                        </p:attrNameLst>
                                      </p:cBhvr>
                                      <p:to>
                                        <p:strVal val="visible"/>
                                      </p:to>
                                    </p:set>
                                    <p:animEffect transition="in" filter="fade">
                                      <p:cBhvr>
                                        <p:cTn id="7" dur="2000"/>
                                        <p:tgtEl>
                                          <p:spTgt spid="73731"/>
                                        </p:tgtEl>
                                      </p:cBhvr>
                                    </p:animEffect>
                                    <p:anim calcmode="lin" valueType="num">
                                      <p:cBhvr>
                                        <p:cTn id="8" dur="2000" fill="hold"/>
                                        <p:tgtEl>
                                          <p:spTgt spid="73731"/>
                                        </p:tgtEl>
                                        <p:attrNameLst>
                                          <p:attrName>ppt_w</p:attrName>
                                        </p:attrNameLst>
                                      </p:cBhvr>
                                      <p:tavLst>
                                        <p:tav tm="0" fmla="#ppt_w*sin(2.5*pi*$)">
                                          <p:val>
                                            <p:fltVal val="0"/>
                                          </p:val>
                                        </p:tav>
                                        <p:tav tm="100000">
                                          <p:val>
                                            <p:fltVal val="1"/>
                                          </p:val>
                                        </p:tav>
                                      </p:tavLst>
                                    </p:anim>
                                    <p:anim calcmode="lin" valueType="num">
                                      <p:cBhvr>
                                        <p:cTn id="9" dur="2000" fill="hold"/>
                                        <p:tgtEl>
                                          <p:spTgt spid="73731"/>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circle(in)">
                                      <p:cBhvr>
                                        <p:cTn id="14" dur="2000"/>
                                        <p:tgtEl>
                                          <p:spTgt spid="10"/>
                                        </p:tgtEl>
                                      </p:cBhvr>
                                    </p:animEffect>
                                  </p:childTnLst>
                                </p:cTn>
                              </p:par>
                            </p:childTnLst>
                          </p:cTn>
                        </p:par>
                        <p:par>
                          <p:cTn id="15" fill="hold">
                            <p:stCondLst>
                              <p:cond delay="2000"/>
                            </p:stCondLst>
                            <p:childTnLst>
                              <p:par>
                                <p:cTn id="16" presetID="6" presetClass="entr" presetSubtype="16"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circle(in)">
                                      <p:cBhvr>
                                        <p:cTn id="18" dur="2000"/>
                                        <p:tgtEl>
                                          <p:spTgt spid="11"/>
                                        </p:tgtEl>
                                      </p:cBhvr>
                                    </p:animEffect>
                                  </p:childTnLst>
                                </p:cTn>
                              </p:par>
                            </p:childTnLst>
                          </p:cTn>
                        </p:par>
                        <p:par>
                          <p:cTn id="19" fill="hold">
                            <p:stCondLst>
                              <p:cond delay="4000"/>
                            </p:stCondLst>
                            <p:childTnLst>
                              <p:par>
                                <p:cTn id="20" presetID="6" presetClass="entr" presetSubtype="16"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2000"/>
                                        <p:tgtEl>
                                          <p:spTgt spid="12"/>
                                        </p:tgtEl>
                                      </p:cBhvr>
                                    </p:animEffect>
                                  </p:childTnLst>
                                </p:cTn>
                              </p:par>
                            </p:childTnLst>
                          </p:cTn>
                        </p:par>
                        <p:par>
                          <p:cTn id="23" fill="hold">
                            <p:stCondLst>
                              <p:cond delay="6000"/>
                            </p:stCondLst>
                            <p:childTnLst>
                              <p:par>
                                <p:cTn id="24" presetID="6" presetClass="entr" presetSubtype="16"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circle(in)">
                                      <p:cBhvr>
                                        <p:cTn id="26"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animBg="1"/>
      <p:bldP spid="10" grpId="0" animBg="1"/>
      <p:bldP spid="11" grpId="0" animBg="1"/>
      <p:bldP spid="12" grpId="0" animBg="1"/>
      <p:bldP spid="9"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rgbClr val="000000"/>
              </a:solidFill>
            </a:endParaRPr>
          </a:p>
        </p:txBody>
      </p:sp>
      <p:sp>
        <p:nvSpPr>
          <p:cNvPr id="73731" name="Rounded Rectangle 7"/>
          <p:cNvSpPr>
            <a:spLocks noChangeArrowheads="1"/>
          </p:cNvSpPr>
          <p:nvPr/>
        </p:nvSpPr>
        <p:spPr bwMode="auto">
          <a:xfrm>
            <a:off x="2057400" y="36513"/>
            <a:ext cx="7086600" cy="1944687"/>
          </a:xfrm>
          <a:prstGeom prst="roundRect">
            <a:avLst>
              <a:gd name="adj" fmla="val 16667"/>
            </a:avLst>
          </a:prstGeom>
          <a:solidFill>
            <a:schemeClr val="accent1">
              <a:lumMod val="2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r>
              <a:rPr lang="en-US" altLang="en-US" b="1" dirty="0" smtClean="0">
                <a:solidFill>
                  <a:srgbClr val="FFFFFF"/>
                </a:solidFill>
                <a:latin typeface="Times New Roman" panose="02020603050405020304" pitchFamily="18" charset="0"/>
                <a:cs typeface="Times New Roman" panose="02020603050405020304" pitchFamily="18" charset="0"/>
              </a:rPr>
              <a:t> </a:t>
            </a:r>
            <a:r>
              <a:rPr lang="en-US" altLang="en-US" dirty="0" err="1" smtClean="0">
                <a:solidFill>
                  <a:schemeClr val="bg1"/>
                </a:solidFill>
                <a:latin typeface="Times New Roman" panose="02020603050405020304" pitchFamily="18" charset="0"/>
                <a:cs typeface="Times New Roman" panose="02020603050405020304" pitchFamily="18" charset="0"/>
              </a:rPr>
              <a:t>P</a:t>
            </a:r>
            <a:r>
              <a:rPr lang="en-US" dirty="0" err="1" smtClean="0">
                <a:solidFill>
                  <a:schemeClr val="bg1"/>
                </a:solidFill>
                <a:latin typeface="Times New Roman" panose="02020603050405020304" pitchFamily="18" charset="0"/>
                <a:cs typeface="Times New Roman" panose="02020603050405020304" pitchFamily="18" charset="0"/>
              </a:rPr>
              <a:t>hương</a:t>
            </a:r>
            <a:r>
              <a:rPr lang="en-US" dirty="0" smtClean="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pháp</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ngăn</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cách</a:t>
            </a:r>
            <a:r>
              <a:rPr lang="en-US" dirty="0">
                <a:solidFill>
                  <a:schemeClr val="bg1"/>
                </a:solidFill>
                <a:latin typeface="Times New Roman" panose="02020603050405020304" pitchFamily="18" charset="0"/>
                <a:cs typeface="Times New Roman" panose="02020603050405020304" pitchFamily="18" charset="0"/>
              </a:rPr>
              <a:t> oxy </a:t>
            </a:r>
            <a:r>
              <a:rPr lang="en-US" dirty="0" err="1">
                <a:solidFill>
                  <a:schemeClr val="bg1"/>
                </a:solidFill>
                <a:latin typeface="Times New Roman" panose="02020603050405020304" pitchFamily="18" charset="0"/>
                <a:cs typeface="Times New Roman" panose="02020603050405020304" pitchFamily="18" charset="0"/>
              </a:rPr>
              <a:t>với</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chất</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cháy</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cách</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ly</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là</a:t>
            </a:r>
            <a:r>
              <a:rPr lang="en-US" altLang="en-US" b="1" dirty="0" smtClean="0">
                <a:solidFill>
                  <a:srgbClr val="FFFFFF"/>
                </a:solidFill>
                <a:latin typeface="Times New Roman" panose="02020603050405020304" pitchFamily="18" charset="0"/>
                <a:cs typeface="Times New Roman" panose="02020603050405020304" pitchFamily="18" charset="0"/>
              </a:rPr>
              <a:t>... ... ...</a:t>
            </a:r>
            <a:endParaRPr lang="en-US" altLang="en-US" dirty="0" smtClean="0">
              <a:solidFill>
                <a:srgbClr val="FFFFFF"/>
              </a:solidFill>
              <a:latin typeface="Times New Roman" panose="02020603050405020304" pitchFamily="18" charset="0"/>
              <a:cs typeface="Times New Roman" panose="02020603050405020304" pitchFamily="18" charset="0"/>
            </a:endParaRPr>
          </a:p>
        </p:txBody>
      </p:sp>
      <p:pic>
        <p:nvPicPr>
          <p:cNvPr id="95236" name="Picture 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20574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237" name="Rounded Rectangle 7"/>
          <p:cNvSpPr>
            <a:spLocks noChangeArrowheads="1"/>
          </p:cNvSpPr>
          <p:nvPr/>
        </p:nvSpPr>
        <p:spPr bwMode="auto">
          <a:xfrm>
            <a:off x="152400" y="2095500"/>
            <a:ext cx="8763000" cy="1066800"/>
          </a:xfrm>
          <a:prstGeom prst="roundRect">
            <a:avLst>
              <a:gd name="adj" fmla="val 16667"/>
            </a:avLst>
          </a:prstGeom>
          <a:solidFill>
            <a:schemeClr val="accent2"/>
          </a:solidFill>
          <a:ln>
            <a:noFill/>
          </a:ln>
          <a:extLst>
            <a:ext uri="{91240B29-F687-4F45-9708-019B960494DF}">
              <a14:hiddenLine xmlns:a14="http://schemas.microsoft.com/office/drawing/2010/main" w="25400">
                <a:solidFill>
                  <a:srgbClr val="000000"/>
                </a:solidFill>
                <a:round/>
              </a14:hiddenLine>
            </a:ext>
          </a:extLst>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0"/>
              </a:spcBef>
              <a:buClrTx/>
              <a:buNone/>
            </a:pPr>
            <a:r>
              <a:rPr lang="en-US" altLang="en-US" b="1" dirty="0">
                <a:solidFill>
                  <a:srgbClr val="000000"/>
                </a:solidFill>
                <a:latin typeface="VNI-Times" pitchFamily="2" charset="0"/>
              </a:rPr>
              <a:t>A.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phương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pháp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ôxy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hoặc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tách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rời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ra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khỏi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vùng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cháy</a:t>
            </a:r>
            <a:r>
              <a:rPr lang="en-US" sz="2800" dirty="0">
                <a:latin typeface="Times New Roman" panose="02020603050405020304" pitchFamily="18" charset="0"/>
                <a:cs typeface="Times New Roman" panose="02020603050405020304" pitchFamily="18" charset="0"/>
              </a:rPr>
              <a:t> </a:t>
            </a:r>
            <a:endParaRPr lang="en-US" altLang="en-US" sz="2800" b="1" dirty="0">
              <a:solidFill>
                <a:srgbClr val="000000"/>
              </a:solidFill>
              <a:latin typeface="Times New Roman" panose="02020603050405020304" pitchFamily="18" charset="0"/>
              <a:cs typeface="Times New Roman" panose="02020603050405020304" pitchFamily="18" charset="0"/>
            </a:endParaRPr>
          </a:p>
        </p:txBody>
      </p:sp>
      <p:sp>
        <p:nvSpPr>
          <p:cNvPr id="11" name="Rounded Rectangle 7"/>
          <p:cNvSpPr>
            <a:spLocks noChangeArrowheads="1"/>
          </p:cNvSpPr>
          <p:nvPr/>
        </p:nvSpPr>
        <p:spPr bwMode="auto">
          <a:xfrm>
            <a:off x="152400" y="3260725"/>
            <a:ext cx="8763000" cy="1066800"/>
          </a:xfrm>
          <a:prstGeom prst="roundRect">
            <a:avLst>
              <a:gd name="adj" fmla="val 16667"/>
            </a:avLst>
          </a:prstGeom>
          <a:solidFill>
            <a:schemeClr val="accent5">
              <a:lumMod val="90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0"/>
              </a:spcBef>
              <a:buClrTx/>
              <a:buNone/>
              <a:defRPr/>
            </a:pPr>
            <a:r>
              <a:rPr lang="en-US" altLang="en-US" b="1" dirty="0" smtClean="0">
                <a:solidFill>
                  <a:srgbClr val="FF0000"/>
                </a:solidFill>
                <a:latin typeface="VNI-Times" pitchFamily="2" charset="0"/>
              </a:rPr>
              <a:t>B.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dùng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chữa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năng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nhiệt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giảm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nhiệt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đám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nhỏ</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nhiệt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bắt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đám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sẽ</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tắt</a:t>
            </a:r>
            <a:r>
              <a:rPr lang="en-US" altLang="en-US" sz="2800" b="1" dirty="0" smtClean="0">
                <a:solidFill>
                  <a:srgbClr val="FF0000"/>
                </a:solidFill>
                <a:latin typeface="VNI-Times" pitchFamily="2" charset="0"/>
              </a:rPr>
              <a:t> </a:t>
            </a:r>
            <a:endParaRPr lang="en-US" altLang="en-US" sz="2800" b="1" dirty="0" smtClean="0">
              <a:solidFill>
                <a:srgbClr val="FF0000"/>
              </a:solidFill>
              <a:latin typeface="Times New Roman" panose="02020603050405020304" pitchFamily="18" charset="0"/>
              <a:cs typeface="Times New Roman" panose="02020603050405020304" pitchFamily="18" charset="0"/>
            </a:endParaRPr>
          </a:p>
        </p:txBody>
      </p:sp>
      <p:sp>
        <p:nvSpPr>
          <p:cNvPr id="12" name="Rounded Rectangle 7"/>
          <p:cNvSpPr>
            <a:spLocks noChangeArrowheads="1"/>
          </p:cNvSpPr>
          <p:nvPr/>
        </p:nvSpPr>
        <p:spPr bwMode="auto">
          <a:xfrm>
            <a:off x="152400" y="4425950"/>
            <a:ext cx="8763000" cy="10668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0"/>
              </a:spcBef>
              <a:buClrTx/>
              <a:buNone/>
              <a:defRPr/>
            </a:pPr>
            <a:r>
              <a:rPr lang="en-US" altLang="en-US" b="1" dirty="0" smtClean="0">
                <a:solidFill>
                  <a:srgbClr val="000000"/>
                </a:solidFill>
                <a:latin typeface="VNI-Times" pitchFamily="2" charset="0"/>
              </a:rPr>
              <a:t>C</a:t>
            </a:r>
            <a:r>
              <a:rPr lang="en-US" altLang="en-US" sz="2800" b="1" dirty="0" smtClean="0">
                <a:solidFill>
                  <a:srgbClr val="000000"/>
                </a:solidFill>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dùng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tham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phản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ứng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phun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vùng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loãng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nồng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ôxy</a:t>
            </a:r>
            <a:r>
              <a:rPr lang="en-US" altLang="en-US" sz="2800" b="1" dirty="0" smtClean="0">
                <a:solidFill>
                  <a:srgbClr val="000000"/>
                </a:solidFill>
                <a:latin typeface="Times New Roman" panose="02020603050405020304" pitchFamily="18" charset="0"/>
                <a:cs typeface="Times New Roman" panose="02020603050405020304" pitchFamily="18" charset="0"/>
              </a:rPr>
              <a:t> </a:t>
            </a:r>
            <a:endParaRPr lang="en-US" altLang="en-US" sz="2800" b="1" dirty="0" smtClean="0">
              <a:solidFill>
                <a:srgbClr val="000000"/>
              </a:solidFill>
              <a:latin typeface="Times New Roman" panose="02020603050405020304" pitchFamily="18" charset="0"/>
              <a:cs typeface="Times New Roman" panose="02020603050405020304" pitchFamily="18" charset="0"/>
            </a:endParaRPr>
          </a:p>
        </p:txBody>
      </p:sp>
      <p:sp>
        <p:nvSpPr>
          <p:cNvPr id="9" name="Rounded Rectangle 7"/>
          <p:cNvSpPr>
            <a:spLocks noChangeArrowheads="1"/>
          </p:cNvSpPr>
          <p:nvPr/>
        </p:nvSpPr>
        <p:spPr bwMode="auto">
          <a:xfrm>
            <a:off x="152400" y="5562600"/>
            <a:ext cx="8763000" cy="12192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endParaRPr lang="en-US" altLang="en-US" b="1" dirty="0" smtClean="0">
              <a:solidFill>
                <a:srgbClr val="000000"/>
              </a:solidFill>
              <a:latin typeface="VNI-Times" pitchFamily="2" charset="0"/>
            </a:endParaRPr>
          </a:p>
          <a:p>
            <a:pPr algn="just" eaLnBrk="1" hangingPunct="1">
              <a:spcBef>
                <a:spcPct val="0"/>
              </a:spcBef>
              <a:buClrTx/>
              <a:buNone/>
              <a:defRPr/>
            </a:pPr>
            <a:r>
              <a:rPr lang="en-US" altLang="en-US" b="1" dirty="0" smtClean="0">
                <a:solidFill>
                  <a:srgbClr val="000000"/>
                </a:solidFill>
                <a:latin typeface="VNI-Times" pitchFamily="2" charset="0"/>
              </a:rPr>
              <a:t>D.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dùng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tham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phản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ứng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phun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vùng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loãng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nồng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ôxy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hỗn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hợp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mức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bị</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ngạt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duy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trì</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sự</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cháy</a:t>
            </a:r>
            <a:r>
              <a:rPr lang="en-US" sz="2800" dirty="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algn="ctr" eaLnBrk="1" hangingPunct="1">
              <a:spcBef>
                <a:spcPct val="0"/>
              </a:spcBef>
              <a:buClrTx/>
              <a:buFont typeface="Wingdings" panose="05000000000000000000" pitchFamily="2" charset="2"/>
              <a:buNone/>
              <a:defRPr/>
            </a:pPr>
            <a:r>
              <a:rPr lang="en-US" altLang="en-US" b="1" dirty="0" smtClean="0">
                <a:solidFill>
                  <a:srgbClr val="000000"/>
                </a:solidFill>
                <a:latin typeface="VNI-Times" pitchFamily="2" charset="0"/>
              </a:rPr>
              <a:t> </a:t>
            </a:r>
            <a:endParaRPr lang="en-US" altLang="en-US" b="1" dirty="0" smtClean="0">
              <a:solidFill>
                <a:srgbClr val="000000"/>
              </a:solidFill>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95237"/>
                                        </p:tgtEl>
                                        <p:attrNameLst>
                                          <p:attrName>style.visibility</p:attrName>
                                        </p:attrNameLst>
                                      </p:cBhvr>
                                      <p:to>
                                        <p:strVal val="visible"/>
                                      </p:to>
                                    </p:set>
                                    <p:animEffect transition="in" filter="wheel(1)">
                                      <p:cBhvr>
                                        <p:cTn id="7" dur="2000"/>
                                        <p:tgtEl>
                                          <p:spTgt spid="95237"/>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2000"/>
                                        <p:tgtEl>
                                          <p:spTgt spid="11"/>
                                        </p:tgtEl>
                                      </p:cBhvr>
                                    </p:animEffect>
                                    <p:anim calcmode="lin" valueType="num">
                                      <p:cBhvr>
                                        <p:cTn id="13" dur="2000" fill="hold"/>
                                        <p:tgtEl>
                                          <p:spTgt spid="11"/>
                                        </p:tgtEl>
                                        <p:attrNameLst>
                                          <p:attrName>ppt_w</p:attrName>
                                        </p:attrNameLst>
                                      </p:cBhvr>
                                      <p:tavLst>
                                        <p:tav tm="0" fmla="#ppt_w*sin(2.5*pi*$)">
                                          <p:val>
                                            <p:fltVal val="0"/>
                                          </p:val>
                                        </p:tav>
                                        <p:tav tm="100000">
                                          <p:val>
                                            <p:fltVal val="1"/>
                                          </p:val>
                                        </p:tav>
                                      </p:tavLst>
                                    </p:anim>
                                    <p:anim calcmode="lin" valueType="num">
                                      <p:cBhvr>
                                        <p:cTn id="14" dur="2000" fill="hold"/>
                                        <p:tgtEl>
                                          <p:spTgt spid="11"/>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7" grpId="0" animBg="1"/>
      <p:bldP spid="11" grpId="0" animBg="1"/>
      <p:bldP spid="12" grpId="0" animBg="1"/>
      <p:bldP spid="9"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rgbClr val="000000"/>
              </a:solidFill>
            </a:endParaRPr>
          </a:p>
        </p:txBody>
      </p:sp>
      <p:sp>
        <p:nvSpPr>
          <p:cNvPr id="73731" name="Rounded Rectangle 7"/>
          <p:cNvSpPr>
            <a:spLocks noChangeArrowheads="1"/>
          </p:cNvSpPr>
          <p:nvPr/>
        </p:nvSpPr>
        <p:spPr bwMode="auto">
          <a:xfrm>
            <a:off x="2057400" y="36513"/>
            <a:ext cx="7086600" cy="1944687"/>
          </a:xfrm>
          <a:prstGeom prst="roundRect">
            <a:avLst>
              <a:gd name="adj" fmla="val 16667"/>
            </a:avLst>
          </a:prstGeom>
          <a:solidFill>
            <a:schemeClr val="accent1">
              <a:lumMod val="2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None/>
              <a:defRPr/>
            </a:pPr>
            <a:r>
              <a:rPr lang="en-US" dirty="0" err="1">
                <a:solidFill>
                  <a:schemeClr val="bg1"/>
                </a:solidFill>
                <a:latin typeface="Times New Roman" panose="02020603050405020304" pitchFamily="18" charset="0"/>
                <a:cs typeface="Times New Roman" panose="02020603050405020304" pitchFamily="18" charset="0"/>
              </a:rPr>
              <a:t>Các</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biện</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pháp</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quản</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lý</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và</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phòng</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cháy</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nổ</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tại</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các</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doanh</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nghiệp</a:t>
            </a:r>
            <a:endParaRPr lang="en-US" altLang="en-US" dirty="0" smtClean="0">
              <a:solidFill>
                <a:schemeClr val="bg1"/>
              </a:solidFill>
              <a:latin typeface="Times New Roman" panose="02020603050405020304" pitchFamily="18" charset="0"/>
              <a:cs typeface="Times New Roman" panose="02020603050405020304" pitchFamily="18" charset="0"/>
            </a:endParaRPr>
          </a:p>
        </p:txBody>
      </p:sp>
      <p:pic>
        <p:nvPicPr>
          <p:cNvPr id="97284" name="Picture 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20574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ounded Rectangle 7"/>
          <p:cNvSpPr>
            <a:spLocks noChangeArrowheads="1"/>
          </p:cNvSpPr>
          <p:nvPr/>
        </p:nvSpPr>
        <p:spPr bwMode="auto">
          <a:xfrm>
            <a:off x="-20782" y="2133600"/>
            <a:ext cx="9164782" cy="1447800"/>
          </a:xfrm>
          <a:prstGeom prst="roundRect">
            <a:avLst>
              <a:gd name="adj" fmla="val 16667"/>
            </a:avLst>
          </a:prstGeom>
          <a:solidFill>
            <a:schemeClr val="accent2"/>
          </a:solidFill>
          <a:ln>
            <a:noFill/>
          </a:ln>
          <a:extLst>
            <a:ext uri="{91240B29-F687-4F45-9708-019B960494DF}">
              <a14:hiddenLine xmlns:a14="http://schemas.microsoft.com/office/drawing/2010/main" w="25400">
                <a:solidFill>
                  <a:srgbClr val="000000"/>
                </a:solidFill>
                <a:round/>
              </a14:hiddenLine>
            </a:ext>
          </a:extLst>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0"/>
              </a:spcBef>
              <a:buClrTx/>
              <a:buNone/>
            </a:pPr>
            <a:r>
              <a:rPr lang="en-US" altLang="en-US" b="1" dirty="0">
                <a:solidFill>
                  <a:srgbClr val="000000"/>
                </a:solidFill>
                <a:latin typeface="VNI-Times" pitchFamily="2" charset="0"/>
              </a:rPr>
              <a:t>A</a:t>
            </a:r>
            <a:r>
              <a:rPr lang="en-US" altLang="en-US" b="1" dirty="0" smtClean="0">
                <a:solidFill>
                  <a:srgbClr val="000000"/>
                </a:solidFill>
                <a:latin typeface="VNI-Times" pitchFamily="2" charset="0"/>
              </a:rPr>
              <a:t>. </a:t>
            </a:r>
            <a:r>
              <a:rPr lang="en-US" sz="2800" dirty="0" err="1">
                <a:latin typeface="Times New Roman" panose="02020603050405020304" pitchFamily="18" charset="0"/>
                <a:cs typeface="Times New Roman" panose="02020603050405020304" pitchFamily="18" charset="0"/>
              </a:rPr>
              <a:t>Tổ</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chức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xây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dựng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nội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chế</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định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nhiệm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vụ</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chức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trách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phòng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chống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nổ</a:t>
            </a:r>
            <a:r>
              <a:rPr lang="en-US" altLang="en-US" sz="2800" b="1" dirty="0" smtClean="0">
                <a:solidFill>
                  <a:srgbClr val="000000"/>
                </a:solidFill>
                <a:latin typeface="VNI-Times" pitchFamily="2" charset="0"/>
              </a:rPr>
              <a:t> </a:t>
            </a:r>
            <a:endParaRPr lang="en-US" altLang="en-US" sz="2800" b="1" dirty="0">
              <a:solidFill>
                <a:srgbClr val="000000"/>
              </a:solidFill>
              <a:latin typeface="Times New Roman" panose="02020603050405020304" pitchFamily="18" charset="0"/>
              <a:cs typeface="Times New Roman" panose="02020603050405020304" pitchFamily="18" charset="0"/>
            </a:endParaRPr>
          </a:p>
        </p:txBody>
      </p:sp>
      <p:sp>
        <p:nvSpPr>
          <p:cNvPr id="11" name="Rounded Rectangle 7"/>
          <p:cNvSpPr>
            <a:spLocks noChangeArrowheads="1"/>
          </p:cNvSpPr>
          <p:nvPr/>
        </p:nvSpPr>
        <p:spPr bwMode="auto">
          <a:xfrm>
            <a:off x="0" y="4046359"/>
            <a:ext cx="9144000" cy="678041"/>
          </a:xfrm>
          <a:prstGeom prst="roundRect">
            <a:avLst>
              <a:gd name="adj" fmla="val 16667"/>
            </a:avLst>
          </a:prstGeom>
          <a:solidFill>
            <a:schemeClr val="accent5">
              <a:lumMod val="90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buNone/>
            </a:pPr>
            <a:r>
              <a:rPr lang="en-US" altLang="en-US" b="1" dirty="0" smtClean="0">
                <a:solidFill>
                  <a:srgbClr val="000000"/>
                </a:solidFill>
                <a:latin typeface="VNI-Times" pitchFamily="2" charset="0"/>
              </a:rPr>
              <a:t>B. </a:t>
            </a:r>
            <a:r>
              <a:rPr lang="en-US" sz="2800" dirty="0" err="1">
                <a:latin typeface="Times New Roman" panose="02020603050405020304" pitchFamily="18" charset="0"/>
                <a:cs typeface="Times New Roman" panose="02020603050405020304" pitchFamily="18" charset="0"/>
              </a:rPr>
              <a:t>Xây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dựng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thực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hiện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phương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phòng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chống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nổ</a:t>
            </a:r>
            <a:r>
              <a:rPr lang="en-US" sz="2800" dirty="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algn="ctr" eaLnBrk="1" hangingPunct="1">
              <a:spcBef>
                <a:spcPct val="0"/>
              </a:spcBef>
              <a:buClrTx/>
              <a:buFont typeface="Wingdings" panose="05000000000000000000" pitchFamily="2" charset="2"/>
              <a:buNone/>
              <a:defRPr/>
            </a:pPr>
            <a:endParaRPr lang="en-US" altLang="en-US" sz="2800" b="1" dirty="0" smtClean="0">
              <a:solidFill>
                <a:srgbClr val="000000"/>
              </a:solidFill>
              <a:latin typeface="Times New Roman" panose="02020603050405020304" pitchFamily="18" charset="0"/>
              <a:cs typeface="Times New Roman" panose="02020603050405020304" pitchFamily="18" charset="0"/>
            </a:endParaRPr>
          </a:p>
        </p:txBody>
      </p:sp>
      <p:sp>
        <p:nvSpPr>
          <p:cNvPr id="12" name="Rounded Rectangle 7"/>
          <p:cNvSpPr>
            <a:spLocks noChangeArrowheads="1"/>
          </p:cNvSpPr>
          <p:nvPr/>
        </p:nvSpPr>
        <p:spPr bwMode="auto">
          <a:xfrm>
            <a:off x="13854" y="4953000"/>
            <a:ext cx="9130145" cy="844082"/>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0"/>
              </a:spcBef>
              <a:buClrTx/>
              <a:buNone/>
              <a:defRPr/>
            </a:pPr>
            <a:r>
              <a:rPr lang="en-US" altLang="en-US" b="1" dirty="0" smtClean="0">
                <a:solidFill>
                  <a:srgbClr val="000000"/>
                </a:solidFill>
                <a:latin typeface="VNI-Times" pitchFamily="2" charset="0"/>
              </a:rPr>
              <a:t>C. </a:t>
            </a:r>
            <a:r>
              <a:rPr lang="en-US" sz="2800" dirty="0" err="1">
                <a:latin typeface="Times New Roman" panose="02020603050405020304" pitchFamily="18" charset="0"/>
                <a:cs typeface="Times New Roman" panose="02020603050405020304" pitchFamily="18" charset="0"/>
              </a:rPr>
              <a:t>Thực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hiện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chữa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nổ</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xảy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ra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nổ</a:t>
            </a:r>
            <a:r>
              <a:rPr lang="en-US" sz="2800" dirty="0">
                <a:latin typeface="Times New Roman" panose="02020603050405020304" pitchFamily="18" charset="0"/>
                <a:cs typeface="Times New Roman" panose="02020603050405020304" pitchFamily="18" charset="0"/>
              </a:rPr>
              <a:t> </a:t>
            </a:r>
            <a:endParaRPr lang="en-US" altLang="en-US" sz="2800" b="1" dirty="0" smtClean="0">
              <a:solidFill>
                <a:srgbClr val="000000"/>
              </a:solidFill>
              <a:latin typeface="Times New Roman" panose="02020603050405020304" pitchFamily="18" charset="0"/>
              <a:cs typeface="Times New Roman" panose="02020603050405020304" pitchFamily="18" charset="0"/>
            </a:endParaRPr>
          </a:p>
        </p:txBody>
      </p:sp>
      <p:sp>
        <p:nvSpPr>
          <p:cNvPr id="9" name="Rounded Rectangle 7"/>
          <p:cNvSpPr>
            <a:spLocks noChangeArrowheads="1"/>
          </p:cNvSpPr>
          <p:nvPr/>
        </p:nvSpPr>
        <p:spPr bwMode="auto">
          <a:xfrm>
            <a:off x="76199" y="6096000"/>
            <a:ext cx="9067799" cy="7620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0"/>
              </a:spcBef>
              <a:buClrTx/>
              <a:buNone/>
              <a:defRPr/>
            </a:pPr>
            <a:endParaRPr lang="en-US" altLang="en-US" b="1" smtClean="0">
              <a:solidFill>
                <a:srgbClr val="000000"/>
              </a:solidFill>
              <a:latin typeface="VNI-Times" pitchFamily="2" charset="0"/>
            </a:endParaRPr>
          </a:p>
          <a:p>
            <a:pPr algn="just" eaLnBrk="1" hangingPunct="1">
              <a:spcBef>
                <a:spcPct val="0"/>
              </a:spcBef>
              <a:buClrTx/>
              <a:buNone/>
              <a:defRPr/>
            </a:pPr>
            <a:r>
              <a:rPr lang="en-US" altLang="en-US" b="1" smtClean="0">
                <a:solidFill>
                  <a:srgbClr val="000000"/>
                </a:solidFill>
                <a:latin typeface="VNI-Times" pitchFamily="2" charset="0"/>
              </a:rPr>
              <a:t>D</a:t>
            </a:r>
            <a:r>
              <a:rPr lang="en-US" altLang="en-US" b="1" dirty="0" smtClean="0">
                <a:solidFill>
                  <a:srgbClr val="000000"/>
                </a:solidFill>
                <a:latin typeface="VNI-Times" pitchFamily="2" charset="0"/>
              </a:rPr>
              <a:t>. </a:t>
            </a:r>
            <a:r>
              <a:rPr lang="en-US" sz="2800" dirty="0" err="1">
                <a:latin typeface="Times New Roman" panose="02020603050405020304" pitchFamily="18" charset="0"/>
                <a:cs typeface="Times New Roman" panose="02020603050405020304" pitchFamily="18" charset="0"/>
              </a:rPr>
              <a:t>Cả</a:t>
            </a:r>
            <a:r>
              <a:rPr lang="en-US" sz="2800" dirty="0">
                <a:latin typeface="Times New Roman" panose="02020603050405020304" pitchFamily="18" charset="0"/>
                <a:cs typeface="Times New Roman" panose="02020603050405020304" pitchFamily="18" charset="0"/>
              </a:rPr>
              <a:t> 3 </a:t>
            </a:r>
            <a:r>
              <a:rPr lang="en-US" sz="2800" dirty="0" err="1">
                <a:latin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cs typeface="Times New Roman" panose="02020603050405020304" pitchFamily="18" charset="0"/>
              </a:rPr>
              <a:t> A, B, C </a:t>
            </a:r>
            <a:r>
              <a:rPr lang="en-US" sz="2800" dirty="0" err="1">
                <a:latin typeface="Times New Roman" panose="02020603050405020304" pitchFamily="18" charset="0"/>
                <a:cs typeface="Times New Roman" panose="02020603050405020304" pitchFamily="18" charset="0"/>
              </a:rPr>
              <a:t>đều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đúng</a:t>
            </a:r>
            <a:r>
              <a:rPr lang="en-US" sz="2800" dirty="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algn="just" eaLnBrk="1" hangingPunct="1">
              <a:spcBef>
                <a:spcPct val="0"/>
              </a:spcBef>
              <a:buClrTx/>
              <a:buFont typeface="Wingdings" panose="05000000000000000000" pitchFamily="2" charset="2"/>
              <a:buNone/>
              <a:defRPr/>
            </a:pPr>
            <a:endParaRPr lang="en-US" altLang="en-US" b="1" dirty="0" smtClean="0">
              <a:solidFill>
                <a:srgbClr val="000000"/>
              </a:solidFill>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73731"/>
                                        </p:tgtEl>
                                        <p:attrNameLst>
                                          <p:attrName>style.visibility</p:attrName>
                                        </p:attrNameLst>
                                      </p:cBhvr>
                                      <p:to>
                                        <p:strVal val="visible"/>
                                      </p:to>
                                    </p:set>
                                    <p:animEffect transition="in" filter="fade">
                                      <p:cBhvr>
                                        <p:cTn id="7" dur="2000"/>
                                        <p:tgtEl>
                                          <p:spTgt spid="73731"/>
                                        </p:tgtEl>
                                      </p:cBhvr>
                                    </p:animEffect>
                                    <p:anim calcmode="lin" valueType="num">
                                      <p:cBhvr>
                                        <p:cTn id="8" dur="2000" fill="hold"/>
                                        <p:tgtEl>
                                          <p:spTgt spid="73731"/>
                                        </p:tgtEl>
                                        <p:attrNameLst>
                                          <p:attrName>ppt_w</p:attrName>
                                        </p:attrNameLst>
                                      </p:cBhvr>
                                      <p:tavLst>
                                        <p:tav tm="0" fmla="#ppt_w*sin(2.5*pi*$)">
                                          <p:val>
                                            <p:fltVal val="0"/>
                                          </p:val>
                                        </p:tav>
                                        <p:tav tm="100000">
                                          <p:val>
                                            <p:fltVal val="1"/>
                                          </p:val>
                                        </p:tav>
                                      </p:tavLst>
                                    </p:anim>
                                    <p:anim calcmode="lin" valueType="num">
                                      <p:cBhvr>
                                        <p:cTn id="9" dur="2000" fill="hold"/>
                                        <p:tgtEl>
                                          <p:spTgt spid="73731"/>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circle(in)">
                                      <p:cBhvr>
                                        <p:cTn id="14" dur="2000"/>
                                        <p:tgtEl>
                                          <p:spTgt spid="10"/>
                                        </p:tgtEl>
                                      </p:cBhvr>
                                    </p:animEffect>
                                  </p:childTnLst>
                                </p:cTn>
                              </p:par>
                            </p:childTnLst>
                          </p:cTn>
                        </p:par>
                        <p:par>
                          <p:cTn id="15" fill="hold">
                            <p:stCondLst>
                              <p:cond delay="2000"/>
                            </p:stCondLst>
                            <p:childTnLst>
                              <p:par>
                                <p:cTn id="16" presetID="6" presetClass="entr" presetSubtype="16"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circle(in)">
                                      <p:cBhvr>
                                        <p:cTn id="18" dur="2000"/>
                                        <p:tgtEl>
                                          <p:spTgt spid="11"/>
                                        </p:tgtEl>
                                      </p:cBhvr>
                                    </p:animEffect>
                                  </p:childTnLst>
                                </p:cTn>
                              </p:par>
                            </p:childTnLst>
                          </p:cTn>
                        </p:par>
                        <p:par>
                          <p:cTn id="19" fill="hold">
                            <p:stCondLst>
                              <p:cond delay="4000"/>
                            </p:stCondLst>
                            <p:childTnLst>
                              <p:par>
                                <p:cTn id="20" presetID="6" presetClass="entr" presetSubtype="16"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2000"/>
                                        <p:tgtEl>
                                          <p:spTgt spid="12"/>
                                        </p:tgtEl>
                                      </p:cBhvr>
                                    </p:animEffect>
                                  </p:childTnLst>
                                </p:cTn>
                              </p:par>
                            </p:childTnLst>
                          </p:cTn>
                        </p:par>
                        <p:par>
                          <p:cTn id="23" fill="hold">
                            <p:stCondLst>
                              <p:cond delay="6000"/>
                            </p:stCondLst>
                            <p:childTnLst>
                              <p:par>
                                <p:cTn id="24" presetID="6" presetClass="entr" presetSubtype="16"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circle(in)">
                                      <p:cBhvr>
                                        <p:cTn id="26"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animBg="1"/>
      <p:bldP spid="10" grpId="0" animBg="1"/>
      <p:bldP spid="11" grpId="0" animBg="1"/>
      <p:bldP spid="12" grpId="0" animBg="1"/>
      <p:bldP spid="9"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ooter Placeholder 4"/>
          <p:cNvSpPr>
            <a:spLocks noGrp="1"/>
          </p:cNvSpPr>
          <p:nvPr>
            <p:ph type="ftr" sz="quarter" idx="11"/>
          </p:nvPr>
        </p:nvSpPr>
        <p:spPr/>
        <p:txBody>
          <a:bodyPr/>
          <a:lstStyle/>
          <a:p>
            <a:pPr>
              <a:defRPr/>
            </a:pPr>
            <a:r>
              <a:rPr lang="en-US" altLang="en-US"/>
              <a:t>GVHD : Lâm Thị Phương Thùy</a:t>
            </a:r>
            <a:endParaRPr lang="en-US" altLang="en-US"/>
          </a:p>
        </p:txBody>
      </p:sp>
      <p:pic>
        <p:nvPicPr>
          <p:cNvPr id="107523" name="Picture 2" descr="386383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9144000" cy="690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2389" name="Picture 5" descr="C:\Users\VoTanDung\Pictures\Microsoft Clip Organizer\j0320366.wm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60800" y="4038600"/>
            <a:ext cx="939800"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2390" name="Picture 6" descr="C:\Users\VoTanDung\Pictures\Microsoft Clip Organizer\j0320384.wm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4267200"/>
            <a:ext cx="841375" cy="90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2391" name="Picture 7" descr="C:\Users\VoTanDung\Pictures\Microsoft Clip Organizer\j0320364.wm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51513" y="3352800"/>
            <a:ext cx="954087"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2392" name="Picture 8" descr="C:\Users\VoTanDung\Pictures\Microsoft Clip Organizer\j0320396.wm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19400" y="1219200"/>
            <a:ext cx="1074738" cy="149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2393" name="Picture 9" descr="C:\Users\VoTanDung\Pictures\Microsoft Clip Organizer\j0320372.wm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86200" y="1676400"/>
            <a:ext cx="88582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2394" name="Picture 10" descr="C:\Users\VoTanDung\Pictures\Microsoft Clip Organizer\j0320366.wm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600" y="2438400"/>
            <a:ext cx="939800"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0"/>
                                  </p:stCondLst>
                                  <p:childTnLst>
                                    <p:set>
                                      <p:cBhvr>
                                        <p:cTn id="6" dur="1" fill="hold">
                                          <p:stCondLst>
                                            <p:cond delay="0"/>
                                          </p:stCondLst>
                                        </p:cTn>
                                        <p:tgtEl>
                                          <p:spTgt spid="912392"/>
                                        </p:tgtEl>
                                        <p:attrNameLst>
                                          <p:attrName>style.visibility</p:attrName>
                                        </p:attrNameLst>
                                      </p:cBhvr>
                                      <p:to>
                                        <p:strVal val="visible"/>
                                      </p:to>
                                    </p:set>
                                    <p:animEffect transition="in" filter="fade">
                                      <p:cBhvr>
                                        <p:cTn id="7" dur="800" decel="100000"/>
                                        <p:tgtEl>
                                          <p:spTgt spid="912392"/>
                                        </p:tgtEl>
                                      </p:cBhvr>
                                    </p:animEffect>
                                    <p:anim calcmode="lin" valueType="num">
                                      <p:cBhvr>
                                        <p:cTn id="8" dur="800" decel="100000" fill="hold"/>
                                        <p:tgtEl>
                                          <p:spTgt spid="912392"/>
                                        </p:tgtEl>
                                        <p:attrNameLst>
                                          <p:attrName>style.rotation</p:attrName>
                                        </p:attrNameLst>
                                      </p:cBhvr>
                                      <p:tavLst>
                                        <p:tav tm="0">
                                          <p:val>
                                            <p:fltVal val="-90"/>
                                          </p:val>
                                        </p:tav>
                                        <p:tav tm="100000">
                                          <p:val>
                                            <p:fltVal val="0"/>
                                          </p:val>
                                        </p:tav>
                                      </p:tavLst>
                                    </p:anim>
                                    <p:anim calcmode="lin" valueType="num">
                                      <p:cBhvr>
                                        <p:cTn id="9" dur="800" decel="100000" fill="hold"/>
                                        <p:tgtEl>
                                          <p:spTgt spid="912392"/>
                                        </p:tgtEl>
                                        <p:attrNameLst>
                                          <p:attrName>ppt_x</p:attrName>
                                        </p:attrNameLst>
                                      </p:cBhvr>
                                      <p:tavLst>
                                        <p:tav tm="0">
                                          <p:val>
                                            <p:strVal val="#ppt_x+0.4"/>
                                          </p:val>
                                        </p:tav>
                                        <p:tav tm="100000">
                                          <p:val>
                                            <p:strVal val="#ppt_x-0.05"/>
                                          </p:val>
                                        </p:tav>
                                      </p:tavLst>
                                    </p:anim>
                                    <p:anim calcmode="lin" valueType="num">
                                      <p:cBhvr>
                                        <p:cTn id="10" dur="800" decel="100000" fill="hold"/>
                                        <p:tgtEl>
                                          <p:spTgt spid="91239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91239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912392"/>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5" presetClass="entr" presetSubtype="0" fill="hold" nodeType="afterEffect">
                                  <p:stCondLst>
                                    <p:cond delay="0"/>
                                  </p:stCondLst>
                                  <p:childTnLst>
                                    <p:set>
                                      <p:cBhvr>
                                        <p:cTn id="15" dur="1" fill="hold">
                                          <p:stCondLst>
                                            <p:cond delay="0"/>
                                          </p:stCondLst>
                                        </p:cTn>
                                        <p:tgtEl>
                                          <p:spTgt spid="912393"/>
                                        </p:tgtEl>
                                        <p:attrNameLst>
                                          <p:attrName>style.visibility</p:attrName>
                                        </p:attrNameLst>
                                      </p:cBhvr>
                                      <p:to>
                                        <p:strVal val="visible"/>
                                      </p:to>
                                    </p:set>
                                    <p:animEffect transition="in" filter="fade">
                                      <p:cBhvr>
                                        <p:cTn id="16" dur="2000"/>
                                        <p:tgtEl>
                                          <p:spTgt spid="912393"/>
                                        </p:tgtEl>
                                      </p:cBhvr>
                                    </p:animEffect>
                                    <p:anim calcmode="lin" valueType="num">
                                      <p:cBhvr>
                                        <p:cTn id="17" dur="2000" fill="hold"/>
                                        <p:tgtEl>
                                          <p:spTgt spid="912393"/>
                                        </p:tgtEl>
                                        <p:attrNameLst>
                                          <p:attrName>style.rotation</p:attrName>
                                        </p:attrNameLst>
                                      </p:cBhvr>
                                      <p:tavLst>
                                        <p:tav tm="0">
                                          <p:val>
                                            <p:fltVal val="720"/>
                                          </p:val>
                                        </p:tav>
                                        <p:tav tm="100000">
                                          <p:val>
                                            <p:fltVal val="0"/>
                                          </p:val>
                                        </p:tav>
                                      </p:tavLst>
                                    </p:anim>
                                    <p:anim calcmode="lin" valueType="num">
                                      <p:cBhvr>
                                        <p:cTn id="18" dur="2000" fill="hold"/>
                                        <p:tgtEl>
                                          <p:spTgt spid="912393"/>
                                        </p:tgtEl>
                                        <p:attrNameLst>
                                          <p:attrName>ppt_h</p:attrName>
                                        </p:attrNameLst>
                                      </p:cBhvr>
                                      <p:tavLst>
                                        <p:tav tm="0">
                                          <p:val>
                                            <p:fltVal val="0"/>
                                          </p:val>
                                        </p:tav>
                                        <p:tav tm="100000">
                                          <p:val>
                                            <p:strVal val="#ppt_h"/>
                                          </p:val>
                                        </p:tav>
                                      </p:tavLst>
                                    </p:anim>
                                    <p:anim calcmode="lin" valueType="num">
                                      <p:cBhvr>
                                        <p:cTn id="19" dur="2000" fill="hold"/>
                                        <p:tgtEl>
                                          <p:spTgt spid="912393"/>
                                        </p:tgtEl>
                                        <p:attrNameLst>
                                          <p:attrName>ppt_w</p:attrName>
                                        </p:attrNameLst>
                                      </p:cBhvr>
                                      <p:tavLst>
                                        <p:tav tm="0">
                                          <p:val>
                                            <p:fltVal val="0"/>
                                          </p:val>
                                        </p:tav>
                                        <p:tav tm="100000">
                                          <p:val>
                                            <p:strVal val="#ppt_w"/>
                                          </p:val>
                                        </p:tav>
                                      </p:tavLst>
                                    </p:anim>
                                  </p:childTnLst>
                                </p:cTn>
                              </p:par>
                            </p:childTnLst>
                          </p:cTn>
                        </p:par>
                        <p:par>
                          <p:cTn id="20" fill="hold">
                            <p:stCondLst>
                              <p:cond delay="3000"/>
                            </p:stCondLst>
                            <p:childTnLst>
                              <p:par>
                                <p:cTn id="21" presetID="15" presetClass="entr" presetSubtype="0" fill="hold" nodeType="afterEffect">
                                  <p:stCondLst>
                                    <p:cond delay="0"/>
                                  </p:stCondLst>
                                  <p:childTnLst>
                                    <p:set>
                                      <p:cBhvr>
                                        <p:cTn id="22" dur="1" fill="hold">
                                          <p:stCondLst>
                                            <p:cond delay="0"/>
                                          </p:stCondLst>
                                        </p:cTn>
                                        <p:tgtEl>
                                          <p:spTgt spid="912394"/>
                                        </p:tgtEl>
                                        <p:attrNameLst>
                                          <p:attrName>style.visibility</p:attrName>
                                        </p:attrNameLst>
                                      </p:cBhvr>
                                      <p:to>
                                        <p:strVal val="visible"/>
                                      </p:to>
                                    </p:set>
                                    <p:anim calcmode="lin" valueType="num">
                                      <p:cBhvr>
                                        <p:cTn id="23" dur="1000" fill="hold"/>
                                        <p:tgtEl>
                                          <p:spTgt spid="912394"/>
                                        </p:tgtEl>
                                        <p:attrNameLst>
                                          <p:attrName>ppt_w</p:attrName>
                                        </p:attrNameLst>
                                      </p:cBhvr>
                                      <p:tavLst>
                                        <p:tav tm="0">
                                          <p:val>
                                            <p:fltVal val="0"/>
                                          </p:val>
                                        </p:tav>
                                        <p:tav tm="100000">
                                          <p:val>
                                            <p:strVal val="#ppt_w"/>
                                          </p:val>
                                        </p:tav>
                                      </p:tavLst>
                                    </p:anim>
                                    <p:anim calcmode="lin" valueType="num">
                                      <p:cBhvr>
                                        <p:cTn id="24" dur="1000" fill="hold"/>
                                        <p:tgtEl>
                                          <p:spTgt spid="912394"/>
                                        </p:tgtEl>
                                        <p:attrNameLst>
                                          <p:attrName>ppt_h</p:attrName>
                                        </p:attrNameLst>
                                      </p:cBhvr>
                                      <p:tavLst>
                                        <p:tav tm="0">
                                          <p:val>
                                            <p:fltVal val="0"/>
                                          </p:val>
                                        </p:tav>
                                        <p:tav tm="100000">
                                          <p:val>
                                            <p:strVal val="#ppt_h"/>
                                          </p:val>
                                        </p:tav>
                                      </p:tavLst>
                                    </p:anim>
                                    <p:anim calcmode="lin" valueType="num">
                                      <p:cBhvr>
                                        <p:cTn id="25" dur="1000" fill="hold"/>
                                        <p:tgtEl>
                                          <p:spTgt spid="912394"/>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912394"/>
                                        </p:tgtEl>
                                        <p:attrNameLst>
                                          <p:attrName>ppt_y</p:attrName>
                                        </p:attrNameLst>
                                      </p:cBhvr>
                                      <p:tavLst>
                                        <p:tav tm="0" fmla="#ppt_y+(sin(-2*pi*(1-$))*-#ppt_x+cos(-2*pi*(1-$))*(1-#ppt_y))*(1-$)">
                                          <p:val>
                                            <p:fltVal val="0"/>
                                          </p:val>
                                        </p:tav>
                                        <p:tav tm="100000">
                                          <p:val>
                                            <p:fltVal val="1"/>
                                          </p:val>
                                        </p:tav>
                                      </p:tavLst>
                                    </p:anim>
                                  </p:childTnLst>
                                </p:cTn>
                              </p:par>
                            </p:childTnLst>
                          </p:cTn>
                        </p:par>
                        <p:par>
                          <p:cTn id="27" fill="hold">
                            <p:stCondLst>
                              <p:cond delay="4000"/>
                            </p:stCondLst>
                            <p:childTnLst>
                              <p:par>
                                <p:cTn id="28" presetID="35" presetClass="entr" presetSubtype="0" fill="hold" nodeType="afterEffect">
                                  <p:stCondLst>
                                    <p:cond delay="0"/>
                                  </p:stCondLst>
                                  <p:childTnLst>
                                    <p:set>
                                      <p:cBhvr>
                                        <p:cTn id="29" dur="1" fill="hold">
                                          <p:stCondLst>
                                            <p:cond delay="0"/>
                                          </p:stCondLst>
                                        </p:cTn>
                                        <p:tgtEl>
                                          <p:spTgt spid="912389"/>
                                        </p:tgtEl>
                                        <p:attrNameLst>
                                          <p:attrName>style.visibility</p:attrName>
                                        </p:attrNameLst>
                                      </p:cBhvr>
                                      <p:to>
                                        <p:strVal val="visible"/>
                                      </p:to>
                                    </p:set>
                                    <p:animEffect transition="in" filter="fade">
                                      <p:cBhvr>
                                        <p:cTn id="30" dur="2000"/>
                                        <p:tgtEl>
                                          <p:spTgt spid="912389"/>
                                        </p:tgtEl>
                                      </p:cBhvr>
                                    </p:animEffect>
                                    <p:anim calcmode="lin" valueType="num">
                                      <p:cBhvr>
                                        <p:cTn id="31" dur="2000" fill="hold"/>
                                        <p:tgtEl>
                                          <p:spTgt spid="912389"/>
                                        </p:tgtEl>
                                        <p:attrNameLst>
                                          <p:attrName>style.rotation</p:attrName>
                                        </p:attrNameLst>
                                      </p:cBhvr>
                                      <p:tavLst>
                                        <p:tav tm="0">
                                          <p:val>
                                            <p:fltVal val="720"/>
                                          </p:val>
                                        </p:tav>
                                        <p:tav tm="100000">
                                          <p:val>
                                            <p:fltVal val="0"/>
                                          </p:val>
                                        </p:tav>
                                      </p:tavLst>
                                    </p:anim>
                                    <p:anim calcmode="lin" valueType="num">
                                      <p:cBhvr>
                                        <p:cTn id="32" dur="2000" fill="hold"/>
                                        <p:tgtEl>
                                          <p:spTgt spid="912389"/>
                                        </p:tgtEl>
                                        <p:attrNameLst>
                                          <p:attrName>ppt_h</p:attrName>
                                        </p:attrNameLst>
                                      </p:cBhvr>
                                      <p:tavLst>
                                        <p:tav tm="0">
                                          <p:val>
                                            <p:fltVal val="0"/>
                                          </p:val>
                                        </p:tav>
                                        <p:tav tm="100000">
                                          <p:val>
                                            <p:strVal val="#ppt_h"/>
                                          </p:val>
                                        </p:tav>
                                      </p:tavLst>
                                    </p:anim>
                                    <p:anim calcmode="lin" valueType="num">
                                      <p:cBhvr>
                                        <p:cTn id="33" dur="2000" fill="hold"/>
                                        <p:tgtEl>
                                          <p:spTgt spid="912389"/>
                                        </p:tgtEl>
                                        <p:attrNameLst>
                                          <p:attrName>ppt_w</p:attrName>
                                        </p:attrNameLst>
                                      </p:cBhvr>
                                      <p:tavLst>
                                        <p:tav tm="0">
                                          <p:val>
                                            <p:fltVal val="0"/>
                                          </p:val>
                                        </p:tav>
                                        <p:tav tm="100000">
                                          <p:val>
                                            <p:strVal val="#ppt_w"/>
                                          </p:val>
                                        </p:tav>
                                      </p:tavLst>
                                    </p:anim>
                                  </p:childTnLst>
                                </p:cTn>
                              </p:par>
                            </p:childTnLst>
                          </p:cTn>
                        </p:par>
                        <p:par>
                          <p:cTn id="34" fill="hold">
                            <p:stCondLst>
                              <p:cond delay="6000"/>
                            </p:stCondLst>
                            <p:childTnLst>
                              <p:par>
                                <p:cTn id="35" presetID="15" presetClass="entr" presetSubtype="0" fill="hold" nodeType="afterEffect">
                                  <p:stCondLst>
                                    <p:cond delay="0"/>
                                  </p:stCondLst>
                                  <p:childTnLst>
                                    <p:set>
                                      <p:cBhvr>
                                        <p:cTn id="36" dur="1" fill="hold">
                                          <p:stCondLst>
                                            <p:cond delay="0"/>
                                          </p:stCondLst>
                                        </p:cTn>
                                        <p:tgtEl>
                                          <p:spTgt spid="912390"/>
                                        </p:tgtEl>
                                        <p:attrNameLst>
                                          <p:attrName>style.visibility</p:attrName>
                                        </p:attrNameLst>
                                      </p:cBhvr>
                                      <p:to>
                                        <p:strVal val="visible"/>
                                      </p:to>
                                    </p:set>
                                    <p:anim calcmode="lin" valueType="num">
                                      <p:cBhvr>
                                        <p:cTn id="37" dur="1000" fill="hold"/>
                                        <p:tgtEl>
                                          <p:spTgt spid="912390"/>
                                        </p:tgtEl>
                                        <p:attrNameLst>
                                          <p:attrName>ppt_w</p:attrName>
                                        </p:attrNameLst>
                                      </p:cBhvr>
                                      <p:tavLst>
                                        <p:tav tm="0">
                                          <p:val>
                                            <p:fltVal val="0"/>
                                          </p:val>
                                        </p:tav>
                                        <p:tav tm="100000">
                                          <p:val>
                                            <p:strVal val="#ppt_w"/>
                                          </p:val>
                                        </p:tav>
                                      </p:tavLst>
                                    </p:anim>
                                    <p:anim calcmode="lin" valueType="num">
                                      <p:cBhvr>
                                        <p:cTn id="38" dur="1000" fill="hold"/>
                                        <p:tgtEl>
                                          <p:spTgt spid="912390"/>
                                        </p:tgtEl>
                                        <p:attrNameLst>
                                          <p:attrName>ppt_h</p:attrName>
                                        </p:attrNameLst>
                                      </p:cBhvr>
                                      <p:tavLst>
                                        <p:tav tm="0">
                                          <p:val>
                                            <p:fltVal val="0"/>
                                          </p:val>
                                        </p:tav>
                                        <p:tav tm="100000">
                                          <p:val>
                                            <p:strVal val="#ppt_h"/>
                                          </p:val>
                                        </p:tav>
                                      </p:tavLst>
                                    </p:anim>
                                    <p:anim calcmode="lin" valueType="num">
                                      <p:cBhvr>
                                        <p:cTn id="39" dur="1000" fill="hold"/>
                                        <p:tgtEl>
                                          <p:spTgt spid="912390"/>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912390"/>
                                        </p:tgtEl>
                                        <p:attrNameLst>
                                          <p:attrName>ppt_y</p:attrName>
                                        </p:attrNameLst>
                                      </p:cBhvr>
                                      <p:tavLst>
                                        <p:tav tm="0" fmla="#ppt_y+(sin(-2*pi*(1-$))*-#ppt_x+cos(-2*pi*(1-$))*(1-#ppt_y))*(1-$)">
                                          <p:val>
                                            <p:fltVal val="0"/>
                                          </p:val>
                                        </p:tav>
                                        <p:tav tm="100000">
                                          <p:val>
                                            <p:fltVal val="1"/>
                                          </p:val>
                                        </p:tav>
                                      </p:tavLst>
                                    </p:anim>
                                  </p:childTnLst>
                                </p:cTn>
                              </p:par>
                            </p:childTnLst>
                          </p:cTn>
                        </p:par>
                        <p:par>
                          <p:cTn id="41" fill="hold">
                            <p:stCondLst>
                              <p:cond delay="7000"/>
                            </p:stCondLst>
                            <p:childTnLst>
                              <p:par>
                                <p:cTn id="42" presetID="30" presetClass="entr" presetSubtype="0" fill="hold" nodeType="afterEffect">
                                  <p:stCondLst>
                                    <p:cond delay="0"/>
                                  </p:stCondLst>
                                  <p:childTnLst>
                                    <p:set>
                                      <p:cBhvr>
                                        <p:cTn id="43" dur="1" fill="hold">
                                          <p:stCondLst>
                                            <p:cond delay="0"/>
                                          </p:stCondLst>
                                        </p:cTn>
                                        <p:tgtEl>
                                          <p:spTgt spid="912391"/>
                                        </p:tgtEl>
                                        <p:attrNameLst>
                                          <p:attrName>style.visibility</p:attrName>
                                        </p:attrNameLst>
                                      </p:cBhvr>
                                      <p:to>
                                        <p:strVal val="visible"/>
                                      </p:to>
                                    </p:set>
                                    <p:animEffect transition="in" filter="fade">
                                      <p:cBhvr>
                                        <p:cTn id="44" dur="800" decel="100000"/>
                                        <p:tgtEl>
                                          <p:spTgt spid="912391"/>
                                        </p:tgtEl>
                                      </p:cBhvr>
                                    </p:animEffect>
                                    <p:anim calcmode="lin" valueType="num">
                                      <p:cBhvr>
                                        <p:cTn id="45" dur="800" decel="100000" fill="hold"/>
                                        <p:tgtEl>
                                          <p:spTgt spid="912391"/>
                                        </p:tgtEl>
                                        <p:attrNameLst>
                                          <p:attrName>style.rotation</p:attrName>
                                        </p:attrNameLst>
                                      </p:cBhvr>
                                      <p:tavLst>
                                        <p:tav tm="0">
                                          <p:val>
                                            <p:fltVal val="-90"/>
                                          </p:val>
                                        </p:tav>
                                        <p:tav tm="100000">
                                          <p:val>
                                            <p:fltVal val="0"/>
                                          </p:val>
                                        </p:tav>
                                      </p:tavLst>
                                    </p:anim>
                                    <p:anim calcmode="lin" valueType="num">
                                      <p:cBhvr>
                                        <p:cTn id="46" dur="800" decel="100000" fill="hold"/>
                                        <p:tgtEl>
                                          <p:spTgt spid="912391"/>
                                        </p:tgtEl>
                                        <p:attrNameLst>
                                          <p:attrName>ppt_x</p:attrName>
                                        </p:attrNameLst>
                                      </p:cBhvr>
                                      <p:tavLst>
                                        <p:tav tm="0">
                                          <p:val>
                                            <p:strVal val="#ppt_x+0.4"/>
                                          </p:val>
                                        </p:tav>
                                        <p:tav tm="100000">
                                          <p:val>
                                            <p:strVal val="#ppt_x-0.05"/>
                                          </p:val>
                                        </p:tav>
                                      </p:tavLst>
                                    </p:anim>
                                    <p:anim calcmode="lin" valueType="num">
                                      <p:cBhvr>
                                        <p:cTn id="47" dur="800" decel="100000" fill="hold"/>
                                        <p:tgtEl>
                                          <p:spTgt spid="912391"/>
                                        </p:tgtEl>
                                        <p:attrNameLst>
                                          <p:attrName>ppt_y</p:attrName>
                                        </p:attrNameLst>
                                      </p:cBhvr>
                                      <p:tavLst>
                                        <p:tav tm="0">
                                          <p:val>
                                            <p:strVal val="#ppt_y-0.4"/>
                                          </p:val>
                                        </p:tav>
                                        <p:tav tm="100000">
                                          <p:val>
                                            <p:strVal val="#ppt_y+0.1"/>
                                          </p:val>
                                        </p:tav>
                                      </p:tavLst>
                                    </p:anim>
                                    <p:anim calcmode="lin" valueType="num">
                                      <p:cBhvr>
                                        <p:cTn id="48" dur="200" accel="100000" fill="hold">
                                          <p:stCondLst>
                                            <p:cond delay="800"/>
                                          </p:stCondLst>
                                        </p:cTn>
                                        <p:tgtEl>
                                          <p:spTgt spid="912391"/>
                                        </p:tgtEl>
                                        <p:attrNameLst>
                                          <p:attrName>ppt_x</p:attrName>
                                        </p:attrNameLst>
                                      </p:cBhvr>
                                      <p:tavLst>
                                        <p:tav tm="0">
                                          <p:val>
                                            <p:strVal val="#ppt_x-0.05"/>
                                          </p:val>
                                        </p:tav>
                                        <p:tav tm="100000">
                                          <p:val>
                                            <p:strVal val="#ppt_x"/>
                                          </p:val>
                                        </p:tav>
                                      </p:tavLst>
                                    </p:anim>
                                    <p:anim calcmode="lin" valueType="num">
                                      <p:cBhvr>
                                        <p:cTn id="49" dur="200" accel="100000" fill="hold">
                                          <p:stCondLst>
                                            <p:cond delay="800"/>
                                          </p:stCondLst>
                                        </p:cTn>
                                        <p:tgtEl>
                                          <p:spTgt spid="912391"/>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73731" name="Rounded Rectangle 7"/>
          <p:cNvSpPr>
            <a:spLocks noChangeArrowheads="1"/>
          </p:cNvSpPr>
          <p:nvPr/>
        </p:nvSpPr>
        <p:spPr bwMode="auto">
          <a:xfrm>
            <a:off x="2057400" y="36513"/>
            <a:ext cx="7086600" cy="1944687"/>
          </a:xfrm>
          <a:prstGeom prst="roundRect">
            <a:avLst>
              <a:gd name="adj" fmla="val 16667"/>
            </a:avLst>
          </a:prstGeom>
          <a:solidFill>
            <a:schemeClr val="accent1">
              <a:lumMod val="2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en-US" altLang="en-US" sz="3200" b="0" i="0" u="none" strike="noStrike" kern="1200" cap="none" spc="0" normalizeH="0" baseline="0" noProof="0" dirty="0" smtClean="0">
                <a:ln>
                  <a:noFill/>
                </a:ln>
                <a:solidFill>
                  <a:srgbClr val="D9D8EC"/>
                </a:solidFill>
                <a:effectLst/>
                <a:uLnTx/>
                <a:uFillTx/>
                <a:latin typeface="Times New Roman" panose="02020603050405020304" pitchFamily="18" charset="0"/>
                <a:ea typeface="+mn-ea"/>
                <a:cs typeface="Times New Roman" panose="02020603050405020304" pitchFamily="18" charset="0"/>
              </a:rPr>
              <a:t> </a:t>
            </a:r>
            <a:endParaRPr kumimoji="0" lang="en-US" altLang="en-US" sz="3200" b="0" i="0" u="none" strike="noStrike" kern="1200" cap="none" spc="0" normalizeH="0" baseline="0" noProof="0" dirty="0" smtClean="0">
              <a:ln>
                <a:noFill/>
              </a:ln>
              <a:solidFill>
                <a:srgbClr val="D9D8EC"/>
              </a:solidFill>
              <a:effectLst/>
              <a:uLnTx/>
              <a:uFillTx/>
              <a:latin typeface="Times New Roman" panose="02020603050405020304" pitchFamily="18" charset="0"/>
              <a:ea typeface="+mn-ea"/>
              <a:cs typeface="Times New Roman" panose="02020603050405020304" pitchFamily="18" charset="0"/>
            </a:endParaRPr>
          </a:p>
          <a:p>
            <a:pPr lvl="0" algn="ctr" eaLnBrk="1" hangingPunct="1">
              <a:spcBef>
                <a:spcPct val="0"/>
              </a:spcBef>
              <a:buClrTx/>
              <a:buNone/>
              <a:defRPr/>
            </a:pPr>
            <a:r>
              <a:rPr lang="en-US" dirty="0" err="1">
                <a:solidFill>
                  <a:schemeClr val="bg1"/>
                </a:solidFill>
                <a:latin typeface="Times New Roman" panose="02020603050405020304" pitchFamily="18" charset="0"/>
                <a:cs typeface="Times New Roman" panose="02020603050405020304" pitchFamily="18" charset="0"/>
              </a:rPr>
              <a:t>Bệnh</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nào</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sau</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đây</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được</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xem</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là</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bệnh</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nghề</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nghiệp</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của</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ngành</a:t>
            </a:r>
            <a:r>
              <a:rPr lang="en-US" dirty="0">
                <a:solidFill>
                  <a:schemeClr val="bg1"/>
                </a:solidFill>
                <a:latin typeface="Times New Roman" panose="02020603050405020304" pitchFamily="18" charset="0"/>
                <a:cs typeface="Times New Roman" panose="02020603050405020304" pitchFamily="18" charset="0"/>
              </a:rPr>
              <a:t> may</a:t>
            </a:r>
            <a:r>
              <a:rPr kumimoji="0" lang="en-US" altLang="en-US" sz="3200" b="0" i="0" u="none" strike="noStrike" kern="1200" cap="none" spc="0" normalizeH="0" baseline="0" noProof="0" dirty="0" smtClean="0">
                <a:ln>
                  <a:noFill/>
                </a:ln>
                <a:solidFill>
                  <a:srgbClr val="D9D8EC"/>
                </a:solidFill>
                <a:effectLst/>
                <a:uLnTx/>
                <a:uFillTx/>
                <a:latin typeface="VNI-Times" pitchFamily="2" charset="0"/>
                <a:ea typeface="+mn-ea"/>
                <a:cs typeface="Arial" panose="020B0604020202020204" pitchFamily="34" charset="0"/>
              </a:rPr>
              <a:t>... ... ... ...</a:t>
            </a:r>
            <a:endParaRPr kumimoji="0" lang="en-US" altLang="en-US" sz="3200" b="1" i="0" u="none" strike="noStrike" kern="1200" cap="none" spc="0" normalizeH="0" baseline="0" noProof="0" dirty="0" smtClean="0">
              <a:ln>
                <a:noFill/>
              </a:ln>
              <a:solidFill>
                <a:srgbClr val="D9D8EC"/>
              </a:solidFill>
              <a:effectLst/>
              <a:uLnTx/>
              <a:uFillTx/>
              <a:latin typeface="VNI-Times" pitchFamily="2" charset="0"/>
              <a:ea typeface="+mn-ea"/>
              <a:cs typeface="Arial" panose="020B0604020202020204" pitchFamily="34" charset="0"/>
            </a:endParaRPr>
          </a:p>
        </p:txBody>
      </p:sp>
      <p:pic>
        <p:nvPicPr>
          <p:cNvPr id="84996" name="Picture 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20574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ounded Rectangle 7"/>
          <p:cNvSpPr>
            <a:spLocks noChangeArrowheads="1"/>
          </p:cNvSpPr>
          <p:nvPr/>
        </p:nvSpPr>
        <p:spPr bwMode="auto">
          <a:xfrm>
            <a:off x="304800" y="2209800"/>
            <a:ext cx="8839200" cy="838200"/>
          </a:xfrm>
          <a:prstGeom prst="roundRect">
            <a:avLst>
              <a:gd name="adj" fmla="val 16667"/>
            </a:avLst>
          </a:prstGeom>
          <a:solidFill>
            <a:schemeClr val="accent2"/>
          </a:solidFill>
          <a:ln>
            <a:noFill/>
          </a:ln>
          <a:extLst>
            <a:ext uri="{91240B29-F687-4F45-9708-019B960494DF}">
              <a14:hiddenLine xmlns:a14="http://schemas.microsoft.com/office/drawing/2010/main" w="25400">
                <a:solidFill>
                  <a:srgbClr val="000000"/>
                </a:solidFill>
                <a:round/>
              </a14:hiddenLine>
            </a:ext>
          </a:extLst>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pPr>
            <a:r>
              <a:rPr kumimoji="0" lang="en-US" altLang="en-US" sz="3200" b="1" i="0" u="none" strike="noStrike" kern="1200" cap="none" spc="0" normalizeH="0" baseline="0" noProof="0" dirty="0">
                <a:ln>
                  <a:noFill/>
                </a:ln>
                <a:solidFill>
                  <a:srgbClr val="000000"/>
                </a:solidFill>
                <a:effectLst/>
                <a:uLnTx/>
                <a:uFillTx/>
                <a:latin typeface="VNI-Times" pitchFamily="2" charset="0"/>
                <a:ea typeface="+mn-ea"/>
                <a:cs typeface="Arial" panose="020B0604020202020204" pitchFamily="34" charset="0"/>
              </a:rPr>
              <a:t>A</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r>
              <a:rPr lang="en-US" dirty="0" err="1">
                <a:latin typeface="Times New Roman" panose="02020603050405020304" pitchFamily="18" charset="0"/>
                <a:cs typeface="Times New Roman" panose="02020603050405020304" pitchFamily="18" charset="0"/>
              </a:rPr>
              <a:t>Bệnh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dạ</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dày</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r>
              <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rPr>
              <a:t> </a:t>
            </a:r>
            <a:endParaRPr kumimoji="0" lang="en-US" altLang="en-US" sz="2800" b="1" i="0" u="none" strike="noStrike" kern="120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11" name="Rounded Rectangle 7"/>
          <p:cNvSpPr>
            <a:spLocks noChangeArrowheads="1"/>
          </p:cNvSpPr>
          <p:nvPr/>
        </p:nvSpPr>
        <p:spPr bwMode="auto">
          <a:xfrm>
            <a:off x="304800" y="3411973"/>
            <a:ext cx="8839200" cy="931427"/>
          </a:xfrm>
          <a:prstGeom prst="roundRect">
            <a:avLst>
              <a:gd name="adj" fmla="val 16667"/>
            </a:avLst>
          </a:prstGeom>
          <a:solidFill>
            <a:schemeClr val="accent5">
              <a:lumMod val="90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B. </a:t>
            </a:r>
            <a:r>
              <a:rPr lang="en-US" dirty="0" err="1">
                <a:latin typeface="Times New Roman" panose="02020603050405020304" pitchFamily="18" charset="0"/>
                <a:cs typeface="Times New Roman" panose="02020603050405020304" pitchFamily="18" charset="0"/>
              </a:rPr>
              <a:t>Đau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cột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sống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giảm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thị</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lực</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endPar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12" name="Rounded Rectangle 7"/>
          <p:cNvSpPr>
            <a:spLocks noChangeArrowheads="1"/>
          </p:cNvSpPr>
          <p:nvPr/>
        </p:nvSpPr>
        <p:spPr bwMode="auto">
          <a:xfrm>
            <a:off x="311726" y="4724400"/>
            <a:ext cx="8832273" cy="7620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C. </a:t>
            </a:r>
            <a:r>
              <a:rPr lang="en-US" dirty="0" err="1">
                <a:latin typeface="Times New Roman" panose="02020603050405020304" pitchFamily="18" charset="0"/>
                <a:cs typeface="Times New Roman" panose="02020603050405020304" pitchFamily="18" charset="0"/>
              </a:rPr>
              <a:t>Bệnh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lao</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endPar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8" name="Rounded Rectangle 7"/>
          <p:cNvSpPr>
            <a:spLocks noChangeArrowheads="1"/>
          </p:cNvSpPr>
          <p:nvPr/>
        </p:nvSpPr>
        <p:spPr bwMode="auto">
          <a:xfrm>
            <a:off x="318655" y="6019800"/>
            <a:ext cx="8811490" cy="702827"/>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0"/>
              </a:spcBef>
              <a:buClrTx/>
              <a:buNone/>
              <a:defRPr/>
            </a:pPr>
            <a:endParaRPr kumimoji="0" lang="en-US" altLang="en-US" sz="2800" b="1" i="0" u="none" strike="noStrike" kern="1200" cap="none" spc="0" normalizeH="0" baseline="0" noProof="0" dirty="0" smtClean="0">
              <a:ln>
                <a:noFill/>
              </a:ln>
              <a:solidFill>
                <a:srgbClr val="000000"/>
              </a:solidFill>
              <a:effectLst/>
              <a:uLnTx/>
              <a:uFillTx/>
              <a:latin typeface="VNI-Times" pitchFamily="2" charset="0"/>
            </a:endParaRPr>
          </a:p>
          <a:p>
            <a:pPr algn="just" eaLnBrk="1" hangingPunct="1">
              <a:spcBef>
                <a:spcPct val="0"/>
              </a:spcBef>
              <a:buClrTx/>
              <a:buNone/>
              <a:defRPr/>
            </a:pP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D. </a:t>
            </a:r>
            <a:r>
              <a:rPr lang="en-US" sz="2800" dirty="0" err="1">
                <a:latin typeface="Times New Roman" panose="02020603050405020304" pitchFamily="18" charset="0"/>
                <a:cs typeface="Times New Roman" panose="02020603050405020304" pitchFamily="18" charset="0"/>
              </a:rPr>
              <a:t>Bệnh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dị</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ứng</a:t>
            </a: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 </a:t>
            </a:r>
            <a:r>
              <a:rPr lang="en-US" sz="2800" dirty="0" smtClean="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marL="0" marR="0" lvl="0" indent="0" algn="just"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endParaRPr kumimoji="0" lang="en-US" altLang="en-US" sz="3200" b="1"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73731"/>
                                        </p:tgtEl>
                                        <p:attrNameLst>
                                          <p:attrName>style.visibility</p:attrName>
                                        </p:attrNameLst>
                                      </p:cBhvr>
                                      <p:to>
                                        <p:strVal val="visible"/>
                                      </p:to>
                                    </p:set>
                                    <p:animEffect transition="in" filter="fade">
                                      <p:cBhvr>
                                        <p:cTn id="7" dur="2000"/>
                                        <p:tgtEl>
                                          <p:spTgt spid="73731"/>
                                        </p:tgtEl>
                                      </p:cBhvr>
                                    </p:animEffect>
                                    <p:anim calcmode="lin" valueType="num">
                                      <p:cBhvr>
                                        <p:cTn id="8" dur="2000" fill="hold"/>
                                        <p:tgtEl>
                                          <p:spTgt spid="73731"/>
                                        </p:tgtEl>
                                        <p:attrNameLst>
                                          <p:attrName>ppt_w</p:attrName>
                                        </p:attrNameLst>
                                      </p:cBhvr>
                                      <p:tavLst>
                                        <p:tav tm="0" fmla="#ppt_w*sin(2.5*pi*$)">
                                          <p:val>
                                            <p:fltVal val="0"/>
                                          </p:val>
                                        </p:tav>
                                        <p:tav tm="100000">
                                          <p:val>
                                            <p:fltVal val="1"/>
                                          </p:val>
                                        </p:tav>
                                      </p:tavLst>
                                    </p:anim>
                                    <p:anim calcmode="lin" valueType="num">
                                      <p:cBhvr>
                                        <p:cTn id="9" dur="2000" fill="hold"/>
                                        <p:tgtEl>
                                          <p:spTgt spid="73731"/>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circle(in)">
                                      <p:cBhvr>
                                        <p:cTn id="14" dur="2000"/>
                                        <p:tgtEl>
                                          <p:spTgt spid="10"/>
                                        </p:tgtEl>
                                      </p:cBhvr>
                                    </p:animEffect>
                                  </p:childTnLst>
                                </p:cTn>
                              </p:par>
                            </p:childTnLst>
                          </p:cTn>
                        </p:par>
                        <p:par>
                          <p:cTn id="15" fill="hold">
                            <p:stCondLst>
                              <p:cond delay="2000"/>
                            </p:stCondLst>
                            <p:childTnLst>
                              <p:par>
                                <p:cTn id="16" presetID="6" presetClass="entr" presetSubtype="16"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circle(in)">
                                      <p:cBhvr>
                                        <p:cTn id="18" dur="2000"/>
                                        <p:tgtEl>
                                          <p:spTgt spid="11"/>
                                        </p:tgtEl>
                                      </p:cBhvr>
                                    </p:animEffect>
                                  </p:childTnLst>
                                </p:cTn>
                              </p:par>
                            </p:childTnLst>
                          </p:cTn>
                        </p:par>
                        <p:par>
                          <p:cTn id="19" fill="hold">
                            <p:stCondLst>
                              <p:cond delay="4000"/>
                            </p:stCondLst>
                            <p:childTnLst>
                              <p:par>
                                <p:cTn id="20" presetID="6" presetClass="entr" presetSubtype="16"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2000"/>
                                        <p:tgtEl>
                                          <p:spTgt spid="12"/>
                                        </p:tgtEl>
                                      </p:cBhvr>
                                    </p:animEffect>
                                  </p:childTnLst>
                                </p:cTn>
                              </p:par>
                            </p:childTnLst>
                          </p:cTn>
                        </p:par>
                        <p:par>
                          <p:cTn id="23" fill="hold">
                            <p:stCondLst>
                              <p:cond delay="6000"/>
                            </p:stCondLst>
                            <p:childTnLst>
                              <p:par>
                                <p:cTn id="24" presetID="6" presetClass="entr" presetSubtype="16"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circle(in)">
                                      <p:cBhvr>
                                        <p:cTn id="26"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animBg="1"/>
      <p:bldP spid="10" grpId="0" animBg="1"/>
      <p:bldP spid="11" grpId="0" animBg="1"/>
      <p:bldP spid="12"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73731" name="Rounded Rectangle 7"/>
          <p:cNvSpPr>
            <a:spLocks noChangeArrowheads="1"/>
          </p:cNvSpPr>
          <p:nvPr/>
        </p:nvSpPr>
        <p:spPr bwMode="auto">
          <a:xfrm>
            <a:off x="2057400" y="36513"/>
            <a:ext cx="7086600" cy="1944687"/>
          </a:xfrm>
          <a:prstGeom prst="roundRect">
            <a:avLst>
              <a:gd name="adj" fmla="val 16667"/>
            </a:avLst>
          </a:prstGeom>
          <a:solidFill>
            <a:schemeClr val="accent1">
              <a:lumMod val="2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en-US" altLang="en-US" sz="3200" b="0" i="0" u="none" strike="noStrike" kern="1200" cap="none" spc="0" normalizeH="0" baseline="0" noProof="0" dirty="0" smtClean="0">
                <a:ln>
                  <a:noFill/>
                </a:ln>
                <a:solidFill>
                  <a:srgbClr val="D9D8EC"/>
                </a:solidFill>
                <a:effectLst/>
                <a:uLnTx/>
                <a:uFillTx/>
                <a:latin typeface="Times New Roman" panose="02020603050405020304" pitchFamily="18" charset="0"/>
                <a:ea typeface="+mn-ea"/>
                <a:cs typeface="Times New Roman" panose="02020603050405020304" pitchFamily="18" charset="0"/>
              </a:rPr>
              <a:t> </a:t>
            </a:r>
            <a:endParaRPr kumimoji="0" lang="en-US" altLang="en-US" sz="3200" b="0" i="0" u="none" strike="noStrike" kern="1200" cap="none" spc="0" normalizeH="0" baseline="0" noProof="0" dirty="0" smtClean="0">
              <a:ln>
                <a:noFill/>
              </a:ln>
              <a:solidFill>
                <a:srgbClr val="D9D8EC"/>
              </a:solidFill>
              <a:effectLst/>
              <a:uLnTx/>
              <a:uFillTx/>
              <a:latin typeface="Times New Roman" panose="02020603050405020304" pitchFamily="18" charset="0"/>
              <a:ea typeface="+mn-ea"/>
              <a:cs typeface="Times New Roman" panose="02020603050405020304" pitchFamily="18" charset="0"/>
            </a:endParaRPr>
          </a:p>
          <a:p>
            <a:pPr lvl="0" algn="ctr" eaLnBrk="1" hangingPunct="1">
              <a:spcBef>
                <a:spcPct val="0"/>
              </a:spcBef>
              <a:buClrTx/>
              <a:buNone/>
              <a:defRPr/>
            </a:pPr>
            <a:r>
              <a:rPr lang="en-US" dirty="0" err="1">
                <a:solidFill>
                  <a:schemeClr val="bg1"/>
                </a:solidFill>
                <a:latin typeface="Times New Roman" panose="02020603050405020304" pitchFamily="18" charset="0"/>
                <a:cs typeface="Times New Roman" panose="02020603050405020304" pitchFamily="18" charset="0"/>
              </a:rPr>
              <a:t>Công</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nhân</a:t>
            </a:r>
            <a:r>
              <a:rPr lang="en-US" dirty="0">
                <a:solidFill>
                  <a:schemeClr val="bg1"/>
                </a:solidFill>
                <a:latin typeface="Times New Roman" panose="02020603050405020304" pitchFamily="18" charset="0"/>
                <a:cs typeface="Times New Roman" panose="02020603050405020304" pitchFamily="18" charset="0"/>
              </a:rPr>
              <a:t> may </a:t>
            </a:r>
            <a:r>
              <a:rPr lang="en-US" dirty="0" err="1">
                <a:solidFill>
                  <a:schemeClr val="bg1"/>
                </a:solidFill>
                <a:latin typeface="Times New Roman" panose="02020603050405020304" pitchFamily="18" charset="0"/>
                <a:cs typeface="Times New Roman" panose="02020603050405020304" pitchFamily="18" charset="0"/>
              </a:rPr>
              <a:t>phải</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tiếp</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xúc</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hít</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nhiều</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loại</a:t>
            </a:r>
            <a:r>
              <a:rPr kumimoji="0" lang="en-US" altLang="en-US" sz="3200" b="0" i="0" u="none" strike="noStrike" kern="1200" cap="none" spc="0" normalizeH="0" baseline="0" noProof="0" dirty="0" smtClean="0">
                <a:ln>
                  <a:noFill/>
                </a:ln>
                <a:solidFill>
                  <a:srgbClr val="D9D8EC"/>
                </a:solidFill>
                <a:effectLst/>
                <a:uLnTx/>
                <a:uFillTx/>
                <a:latin typeface="VNI-Times" pitchFamily="2" charset="0"/>
                <a:ea typeface="+mn-ea"/>
                <a:cs typeface="Arial" panose="020B0604020202020204" pitchFamily="34" charset="0"/>
              </a:rPr>
              <a:t>... ... ... ...</a:t>
            </a:r>
            <a:endParaRPr kumimoji="0" lang="en-US" altLang="en-US" sz="3200" b="1" i="0" u="none" strike="noStrike" kern="1200" cap="none" spc="0" normalizeH="0" baseline="0" noProof="0" dirty="0" smtClean="0">
              <a:ln>
                <a:noFill/>
              </a:ln>
              <a:solidFill>
                <a:srgbClr val="D9D8EC"/>
              </a:solidFill>
              <a:effectLst/>
              <a:uLnTx/>
              <a:uFillTx/>
              <a:latin typeface="VNI-Times" pitchFamily="2" charset="0"/>
              <a:ea typeface="+mn-ea"/>
              <a:cs typeface="Arial" panose="020B0604020202020204" pitchFamily="34" charset="0"/>
            </a:endParaRPr>
          </a:p>
        </p:txBody>
      </p:sp>
      <p:pic>
        <p:nvPicPr>
          <p:cNvPr id="84996" name="Picture 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20574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ounded Rectangle 7"/>
          <p:cNvSpPr>
            <a:spLocks noChangeArrowheads="1"/>
          </p:cNvSpPr>
          <p:nvPr/>
        </p:nvSpPr>
        <p:spPr bwMode="auto">
          <a:xfrm>
            <a:off x="304800" y="2209800"/>
            <a:ext cx="8839200" cy="838200"/>
          </a:xfrm>
          <a:prstGeom prst="roundRect">
            <a:avLst>
              <a:gd name="adj" fmla="val 16667"/>
            </a:avLst>
          </a:prstGeom>
          <a:solidFill>
            <a:schemeClr val="accent2"/>
          </a:solidFill>
          <a:ln>
            <a:noFill/>
          </a:ln>
          <a:extLst>
            <a:ext uri="{91240B29-F687-4F45-9708-019B960494DF}">
              <a14:hiddenLine xmlns:a14="http://schemas.microsoft.com/office/drawing/2010/main" w="25400">
                <a:solidFill>
                  <a:srgbClr val="000000"/>
                </a:solidFill>
                <a:round/>
              </a14:hiddenLine>
            </a:ext>
          </a:extLst>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pPr>
            <a:r>
              <a:rPr kumimoji="0" lang="en-US" altLang="en-US" sz="3200" b="1" i="0" u="none" strike="noStrike" kern="1200" cap="none" spc="0" normalizeH="0" baseline="0" noProof="0" dirty="0">
                <a:ln>
                  <a:noFill/>
                </a:ln>
                <a:solidFill>
                  <a:srgbClr val="000000"/>
                </a:solidFill>
                <a:effectLst/>
                <a:uLnTx/>
                <a:uFillTx/>
                <a:latin typeface="VNI-Times" pitchFamily="2" charset="0"/>
                <a:ea typeface="+mn-ea"/>
                <a:cs typeface="Arial" panose="020B0604020202020204" pitchFamily="34" charset="0"/>
              </a:rPr>
              <a:t>A</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r>
              <a:rPr lang="en-US" dirty="0" err="1">
                <a:latin typeface="Times New Roman" panose="02020603050405020304" pitchFamily="18" charset="0"/>
                <a:cs typeface="Times New Roman" panose="02020603050405020304" pitchFamily="18" charset="0"/>
              </a:rPr>
              <a:t>Sợi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đay</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r>
              <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rPr>
              <a:t> </a:t>
            </a:r>
            <a:endParaRPr kumimoji="0" lang="en-US" altLang="en-US" sz="2800" b="1" i="0" u="none" strike="noStrike" kern="120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11" name="Rounded Rectangle 7"/>
          <p:cNvSpPr>
            <a:spLocks noChangeArrowheads="1"/>
          </p:cNvSpPr>
          <p:nvPr/>
        </p:nvSpPr>
        <p:spPr bwMode="auto">
          <a:xfrm>
            <a:off x="304800" y="3411973"/>
            <a:ext cx="8839200" cy="931427"/>
          </a:xfrm>
          <a:prstGeom prst="roundRect">
            <a:avLst>
              <a:gd name="adj" fmla="val 16667"/>
            </a:avLst>
          </a:prstGeom>
          <a:solidFill>
            <a:schemeClr val="accent5">
              <a:lumMod val="90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B. </a:t>
            </a:r>
            <a:r>
              <a:rPr lang="en-US" dirty="0" err="1">
                <a:latin typeface="Times New Roman" panose="02020603050405020304" pitchFamily="18" charset="0"/>
                <a:cs typeface="Times New Roman" panose="02020603050405020304" pitchFamily="18" charset="0"/>
              </a:rPr>
              <a:t>Sợi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gai</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endPar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12" name="Rounded Rectangle 7"/>
          <p:cNvSpPr>
            <a:spLocks noChangeArrowheads="1"/>
          </p:cNvSpPr>
          <p:nvPr/>
        </p:nvSpPr>
        <p:spPr bwMode="auto">
          <a:xfrm>
            <a:off x="311726" y="4724400"/>
            <a:ext cx="8832273" cy="7620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C. </a:t>
            </a:r>
            <a:r>
              <a:rPr lang="en-US" dirty="0" err="1">
                <a:latin typeface="Times New Roman" panose="02020603050405020304" pitchFamily="18" charset="0"/>
                <a:cs typeface="Times New Roman" panose="02020603050405020304" pitchFamily="18" charset="0"/>
              </a:rPr>
              <a:t>Sợi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bông</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endPar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8" name="Rounded Rectangle 7"/>
          <p:cNvSpPr>
            <a:spLocks noChangeArrowheads="1"/>
          </p:cNvSpPr>
          <p:nvPr/>
        </p:nvSpPr>
        <p:spPr bwMode="auto">
          <a:xfrm>
            <a:off x="318655" y="6019800"/>
            <a:ext cx="8811490" cy="702827"/>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0"/>
              </a:spcBef>
              <a:buClrTx/>
              <a:buNone/>
              <a:defRPr/>
            </a:pPr>
            <a:endParaRPr kumimoji="0" lang="en-US" altLang="en-US" sz="2800" b="1" i="0" u="none" strike="noStrike" kern="1200" cap="none" spc="0" normalizeH="0" baseline="0" noProof="0" dirty="0" smtClean="0">
              <a:ln>
                <a:noFill/>
              </a:ln>
              <a:solidFill>
                <a:srgbClr val="000000"/>
              </a:solidFill>
              <a:effectLst/>
              <a:uLnTx/>
              <a:uFillTx/>
              <a:latin typeface="VNI-Times" pitchFamily="2" charset="0"/>
            </a:endParaRPr>
          </a:p>
          <a:p>
            <a:pPr algn="just" eaLnBrk="1" hangingPunct="1">
              <a:spcBef>
                <a:spcPct val="0"/>
              </a:spcBef>
              <a:buClrTx/>
              <a:buNone/>
              <a:defRPr/>
            </a:pPr>
            <a:endParaRPr lang="en-US" altLang="en-US" sz="2800" b="1" dirty="0">
              <a:solidFill>
                <a:srgbClr val="000000"/>
              </a:solidFill>
              <a:latin typeface="VNI-Times" pitchFamily="2" charset="0"/>
            </a:endParaRPr>
          </a:p>
          <a:p>
            <a:pPr algn="just" eaLnBrk="1" hangingPunct="1">
              <a:spcBef>
                <a:spcPct val="0"/>
              </a:spcBef>
              <a:buClrTx/>
              <a:buNone/>
              <a:defRPr/>
            </a:pP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D. </a:t>
            </a:r>
            <a:r>
              <a:rPr lang="en-US" sz="2800" dirty="0" err="1">
                <a:latin typeface="Times New Roman" panose="02020603050405020304" pitchFamily="18" charset="0"/>
                <a:cs typeface="Times New Roman" panose="02020603050405020304" pitchFamily="18" charset="0"/>
              </a:rPr>
              <a:t>Cả</a:t>
            </a:r>
            <a:r>
              <a:rPr lang="en-US" sz="2800" dirty="0">
                <a:latin typeface="Times New Roman" panose="02020603050405020304" pitchFamily="18" charset="0"/>
                <a:cs typeface="Times New Roman" panose="02020603050405020304" pitchFamily="18" charset="0"/>
              </a:rPr>
              <a:t> 3 </a:t>
            </a:r>
            <a:r>
              <a:rPr lang="en-US" sz="2800" dirty="0" err="1">
                <a:latin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cs typeface="Times New Roman" panose="02020603050405020304" pitchFamily="18" charset="0"/>
              </a:rPr>
              <a:t> A, B, C </a:t>
            </a:r>
            <a:r>
              <a:rPr lang="en-US" sz="2800" dirty="0" err="1">
                <a:latin typeface="Times New Roman" panose="02020603050405020304" pitchFamily="18" charset="0"/>
                <a:cs typeface="Times New Roman" panose="02020603050405020304" pitchFamily="18" charset="0"/>
              </a:rPr>
              <a:t>đều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đúng</a:t>
            </a:r>
            <a:r>
              <a:rPr lang="en-US" sz="2800" dirty="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algn="just" eaLnBrk="1" hangingPunct="1">
              <a:spcBef>
                <a:spcPct val="0"/>
              </a:spcBef>
              <a:buClrTx/>
              <a:buNone/>
              <a:defRPr/>
            </a:pP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  </a:t>
            </a:r>
            <a:r>
              <a:rPr lang="en-US" sz="2800" dirty="0" smtClean="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marL="0" marR="0" lvl="0" indent="0" algn="just"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endParaRPr kumimoji="0" lang="en-US" altLang="en-US" sz="3200" b="1"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73731"/>
                                        </p:tgtEl>
                                        <p:attrNameLst>
                                          <p:attrName>style.visibility</p:attrName>
                                        </p:attrNameLst>
                                      </p:cBhvr>
                                      <p:to>
                                        <p:strVal val="visible"/>
                                      </p:to>
                                    </p:set>
                                    <p:animEffect transition="in" filter="fade">
                                      <p:cBhvr>
                                        <p:cTn id="7" dur="2000"/>
                                        <p:tgtEl>
                                          <p:spTgt spid="73731"/>
                                        </p:tgtEl>
                                      </p:cBhvr>
                                    </p:animEffect>
                                    <p:anim calcmode="lin" valueType="num">
                                      <p:cBhvr>
                                        <p:cTn id="8" dur="2000" fill="hold"/>
                                        <p:tgtEl>
                                          <p:spTgt spid="73731"/>
                                        </p:tgtEl>
                                        <p:attrNameLst>
                                          <p:attrName>ppt_w</p:attrName>
                                        </p:attrNameLst>
                                      </p:cBhvr>
                                      <p:tavLst>
                                        <p:tav tm="0" fmla="#ppt_w*sin(2.5*pi*$)">
                                          <p:val>
                                            <p:fltVal val="0"/>
                                          </p:val>
                                        </p:tav>
                                        <p:tav tm="100000">
                                          <p:val>
                                            <p:fltVal val="1"/>
                                          </p:val>
                                        </p:tav>
                                      </p:tavLst>
                                    </p:anim>
                                    <p:anim calcmode="lin" valueType="num">
                                      <p:cBhvr>
                                        <p:cTn id="9" dur="2000" fill="hold"/>
                                        <p:tgtEl>
                                          <p:spTgt spid="73731"/>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circle(in)">
                                      <p:cBhvr>
                                        <p:cTn id="14" dur="2000"/>
                                        <p:tgtEl>
                                          <p:spTgt spid="10"/>
                                        </p:tgtEl>
                                      </p:cBhvr>
                                    </p:animEffect>
                                  </p:childTnLst>
                                </p:cTn>
                              </p:par>
                            </p:childTnLst>
                          </p:cTn>
                        </p:par>
                        <p:par>
                          <p:cTn id="15" fill="hold">
                            <p:stCondLst>
                              <p:cond delay="2000"/>
                            </p:stCondLst>
                            <p:childTnLst>
                              <p:par>
                                <p:cTn id="16" presetID="6" presetClass="entr" presetSubtype="16"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circle(in)">
                                      <p:cBhvr>
                                        <p:cTn id="18" dur="2000"/>
                                        <p:tgtEl>
                                          <p:spTgt spid="11"/>
                                        </p:tgtEl>
                                      </p:cBhvr>
                                    </p:animEffect>
                                  </p:childTnLst>
                                </p:cTn>
                              </p:par>
                            </p:childTnLst>
                          </p:cTn>
                        </p:par>
                        <p:par>
                          <p:cTn id="19" fill="hold">
                            <p:stCondLst>
                              <p:cond delay="4000"/>
                            </p:stCondLst>
                            <p:childTnLst>
                              <p:par>
                                <p:cTn id="20" presetID="6" presetClass="entr" presetSubtype="16"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2000"/>
                                        <p:tgtEl>
                                          <p:spTgt spid="12"/>
                                        </p:tgtEl>
                                      </p:cBhvr>
                                    </p:animEffect>
                                  </p:childTnLst>
                                </p:cTn>
                              </p:par>
                            </p:childTnLst>
                          </p:cTn>
                        </p:par>
                        <p:par>
                          <p:cTn id="23" fill="hold">
                            <p:stCondLst>
                              <p:cond delay="6000"/>
                            </p:stCondLst>
                            <p:childTnLst>
                              <p:par>
                                <p:cTn id="24" presetID="6" presetClass="entr" presetSubtype="16"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circle(in)">
                                      <p:cBhvr>
                                        <p:cTn id="26"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animBg="1"/>
      <p:bldP spid="10" grpId="0" animBg="1"/>
      <p:bldP spid="11" grpId="0" animBg="1"/>
      <p:bldP spid="12" grpId="0" animBg="1"/>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73731" name="Rounded Rectangle 7"/>
          <p:cNvSpPr>
            <a:spLocks noChangeArrowheads="1"/>
          </p:cNvSpPr>
          <p:nvPr/>
        </p:nvSpPr>
        <p:spPr bwMode="auto">
          <a:xfrm>
            <a:off x="2057400" y="36513"/>
            <a:ext cx="7086600" cy="1944687"/>
          </a:xfrm>
          <a:prstGeom prst="roundRect">
            <a:avLst>
              <a:gd name="adj" fmla="val 16667"/>
            </a:avLst>
          </a:prstGeom>
          <a:solidFill>
            <a:schemeClr val="accent1">
              <a:lumMod val="2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en-US" altLang="en-US" sz="3200" b="0" i="0" u="none" strike="noStrike" kern="1200" cap="none" spc="0" normalizeH="0" baseline="0" noProof="0" dirty="0" smtClean="0">
                <a:ln>
                  <a:noFill/>
                </a:ln>
                <a:solidFill>
                  <a:srgbClr val="D9D8EC"/>
                </a:solidFill>
                <a:effectLst/>
                <a:uLnTx/>
                <a:uFillTx/>
                <a:latin typeface="Times New Roman" panose="02020603050405020304" pitchFamily="18" charset="0"/>
                <a:ea typeface="+mn-ea"/>
                <a:cs typeface="Times New Roman" panose="02020603050405020304" pitchFamily="18" charset="0"/>
              </a:rPr>
              <a:t> </a:t>
            </a:r>
            <a:endParaRPr kumimoji="0" lang="en-US" altLang="en-US" sz="3200" b="0" i="0" u="none" strike="noStrike" kern="1200" cap="none" spc="0" normalizeH="0" baseline="0" noProof="0" dirty="0" smtClean="0">
              <a:ln>
                <a:noFill/>
              </a:ln>
              <a:solidFill>
                <a:srgbClr val="D9D8EC"/>
              </a:solidFill>
              <a:effectLst/>
              <a:uLnTx/>
              <a:uFillTx/>
              <a:latin typeface="Times New Roman" panose="02020603050405020304" pitchFamily="18" charset="0"/>
              <a:ea typeface="+mn-ea"/>
              <a:cs typeface="Times New Roman" panose="02020603050405020304" pitchFamily="18" charset="0"/>
            </a:endParaRPr>
          </a:p>
          <a:p>
            <a:pPr lvl="0" algn="ctr" eaLnBrk="1" hangingPunct="1">
              <a:spcBef>
                <a:spcPct val="0"/>
              </a:spcBef>
              <a:buClrTx/>
              <a:buNone/>
              <a:defRPr/>
            </a:pPr>
            <a:r>
              <a:rPr kumimoji="0" lang="en-US" altLang="en-US" sz="3200" b="0" i="0" u="none" strike="noStrike" kern="1200" cap="none" spc="0" normalizeH="0" baseline="0" noProof="0" dirty="0" smtClean="0">
                <a:ln>
                  <a:noFill/>
                </a:ln>
                <a:solidFill>
                  <a:srgbClr val="D9D8EC"/>
                </a:solidFill>
                <a:effectLst/>
                <a:uLnTx/>
                <a:uFillTx/>
                <a:latin typeface="Times New Roman" panose="02020603050405020304" pitchFamily="18" charset="0"/>
                <a:ea typeface="+mn-ea"/>
                <a:cs typeface="Times New Roman" panose="02020603050405020304" pitchFamily="18" charset="0"/>
              </a:rPr>
              <a:t>Các nguyên nhân gây tai nạn khi sử dụng máy là:... ..</a:t>
            </a:r>
            <a:r>
              <a:rPr kumimoji="0" lang="en-US" altLang="en-US" sz="3200" b="0" i="0" u="none" strike="noStrike" kern="1200" cap="none" spc="0" normalizeH="0" baseline="0" noProof="0" dirty="0" smtClean="0">
                <a:ln>
                  <a:noFill/>
                </a:ln>
                <a:solidFill>
                  <a:srgbClr val="D9D8EC"/>
                </a:solidFill>
                <a:effectLst/>
                <a:uLnTx/>
                <a:uFillTx/>
                <a:latin typeface="VNI-Times" pitchFamily="2" charset="0"/>
                <a:ea typeface="+mn-ea"/>
                <a:cs typeface="Arial" panose="020B0604020202020204" pitchFamily="34" charset="0"/>
              </a:rPr>
              <a:t>. ... ...</a:t>
            </a:r>
            <a:endParaRPr kumimoji="0" lang="en-US" altLang="en-US" sz="3200" b="1" i="0" u="none" strike="noStrike" kern="1200" cap="none" spc="0" normalizeH="0" baseline="0" noProof="0" dirty="0" smtClean="0">
              <a:ln>
                <a:noFill/>
              </a:ln>
              <a:solidFill>
                <a:srgbClr val="D9D8EC"/>
              </a:solidFill>
              <a:effectLst/>
              <a:uLnTx/>
              <a:uFillTx/>
              <a:latin typeface="VNI-Times" pitchFamily="2" charset="0"/>
              <a:ea typeface="+mn-ea"/>
              <a:cs typeface="Arial" panose="020B0604020202020204" pitchFamily="34" charset="0"/>
            </a:endParaRPr>
          </a:p>
        </p:txBody>
      </p:sp>
      <p:pic>
        <p:nvPicPr>
          <p:cNvPr id="84996" name="Picture 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20574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ounded Rectangle 7"/>
          <p:cNvSpPr>
            <a:spLocks noChangeArrowheads="1"/>
          </p:cNvSpPr>
          <p:nvPr/>
        </p:nvSpPr>
        <p:spPr bwMode="auto">
          <a:xfrm>
            <a:off x="304800" y="2209800"/>
            <a:ext cx="8839200" cy="838200"/>
          </a:xfrm>
          <a:prstGeom prst="roundRect">
            <a:avLst>
              <a:gd name="adj" fmla="val 16667"/>
            </a:avLst>
          </a:prstGeom>
          <a:solidFill>
            <a:schemeClr val="accent2"/>
          </a:solidFill>
          <a:ln>
            <a:noFill/>
          </a:ln>
          <a:extLst>
            <a:ext uri="{91240B29-F687-4F45-9708-019B960494DF}">
              <a14:hiddenLine xmlns:a14="http://schemas.microsoft.com/office/drawing/2010/main" w="25400">
                <a:solidFill>
                  <a:srgbClr val="000000"/>
                </a:solidFill>
                <a:round/>
              </a14:hiddenLine>
            </a:ext>
          </a:extLst>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pPr>
            <a:r>
              <a:rPr kumimoji="0" lang="en-US" altLang="en-US" sz="3200" b="1" i="0" u="none" strike="noStrike" kern="1200" cap="none" spc="0" normalizeH="0" baseline="0" noProof="0" dirty="0">
                <a:ln>
                  <a:noFill/>
                </a:ln>
                <a:solidFill>
                  <a:srgbClr val="000000"/>
                </a:solidFill>
                <a:effectLst/>
                <a:uLnTx/>
                <a:uFillTx/>
                <a:latin typeface="VNI-Times" pitchFamily="2" charset="0"/>
                <a:ea typeface="+mn-ea"/>
                <a:cs typeface="Arial" panose="020B0604020202020204" pitchFamily="34" charset="0"/>
              </a:rPr>
              <a:t>A</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r>
              <a:rPr lang="en-US" sz="2800">
                <a:latin typeface="Times New Roman" panose="02020603050405020304" pitchFamily="18" charset="0"/>
                <a:sym typeface="+mn-ea"/>
              </a:rPr>
              <a:t>Thiết bị che chắn không đảm bảo an toàn</a:t>
            </a:r>
            <a:r>
              <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rPr>
              <a:t> </a:t>
            </a:r>
            <a:endParaRPr kumimoji="0" lang="en-US" altLang="en-US" sz="2800" b="1" i="0" u="none" strike="noStrike" kern="120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11" name="Rounded Rectangle 7"/>
          <p:cNvSpPr>
            <a:spLocks noChangeArrowheads="1"/>
          </p:cNvSpPr>
          <p:nvPr/>
        </p:nvSpPr>
        <p:spPr bwMode="auto">
          <a:xfrm>
            <a:off x="228600" y="3411973"/>
            <a:ext cx="8839200" cy="931427"/>
          </a:xfrm>
          <a:prstGeom prst="roundRect">
            <a:avLst>
              <a:gd name="adj" fmla="val 16667"/>
            </a:avLst>
          </a:prstGeom>
          <a:solidFill>
            <a:schemeClr val="accent5">
              <a:lumMod val="90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B. </a:t>
            </a:r>
            <a:r>
              <a:rPr lang="en-US">
                <a:latin typeface="Times New Roman" panose="02020603050405020304" pitchFamily="18" charset="0"/>
                <a:sym typeface="+mn-ea"/>
              </a:rPr>
              <a:t>Thiếu thiết bị bảo hiểm hoặc thiết bị bảo hiểm bị hỏng hay không hoạt động chính xác</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endPar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12" name="Rounded Rectangle 7"/>
          <p:cNvSpPr>
            <a:spLocks noChangeArrowheads="1"/>
          </p:cNvSpPr>
          <p:nvPr/>
        </p:nvSpPr>
        <p:spPr bwMode="auto">
          <a:xfrm>
            <a:off x="311726" y="4724400"/>
            <a:ext cx="8832273" cy="7620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C. </a:t>
            </a:r>
            <a:r>
              <a:rPr lang="en-US">
                <a:latin typeface="Times New Roman" panose="02020603050405020304" pitchFamily="18" charset="0"/>
                <a:sym typeface="+mn-ea"/>
              </a:rPr>
              <a:t>Bộ phận điều khiển máy bị hỏng</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endPar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8" name="Rounded Rectangle 7"/>
          <p:cNvSpPr>
            <a:spLocks noChangeArrowheads="1"/>
          </p:cNvSpPr>
          <p:nvPr/>
        </p:nvSpPr>
        <p:spPr bwMode="auto">
          <a:xfrm>
            <a:off x="318655" y="6019800"/>
            <a:ext cx="8811490" cy="702827"/>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0"/>
              </a:spcBef>
              <a:buClrTx/>
              <a:buNone/>
              <a:defRPr/>
            </a:pPr>
            <a:endParaRPr kumimoji="0" lang="en-US" altLang="en-US" sz="2800" b="1" i="0" u="none" strike="noStrike" kern="1200" cap="none" spc="0" normalizeH="0" baseline="0" noProof="0" dirty="0" smtClean="0">
              <a:ln>
                <a:noFill/>
              </a:ln>
              <a:solidFill>
                <a:srgbClr val="000000"/>
              </a:solidFill>
              <a:effectLst/>
              <a:uLnTx/>
              <a:uFillTx/>
              <a:latin typeface="VNI-Times" pitchFamily="2" charset="0"/>
            </a:endParaRPr>
          </a:p>
          <a:p>
            <a:pPr algn="just" eaLnBrk="1" hangingPunct="1">
              <a:spcBef>
                <a:spcPct val="0"/>
              </a:spcBef>
              <a:buClrTx/>
              <a:buNone/>
              <a:defRPr/>
            </a:pPr>
            <a:endParaRPr lang="en-US" altLang="en-US" sz="2800" b="1" dirty="0">
              <a:solidFill>
                <a:srgbClr val="000000"/>
              </a:solidFill>
              <a:latin typeface="VNI-Times" pitchFamily="2" charset="0"/>
            </a:endParaRPr>
          </a:p>
          <a:p>
            <a:pPr algn="just" eaLnBrk="1" hangingPunct="1">
              <a:spcBef>
                <a:spcPct val="0"/>
              </a:spcBef>
              <a:buClrTx/>
              <a:buNone/>
              <a:defRPr/>
            </a:pP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D. </a:t>
            </a:r>
            <a:r>
              <a:rPr lang="en-US" sz="2800">
                <a:latin typeface="Times New Roman" panose="02020603050405020304" pitchFamily="18" charset="0"/>
                <a:sym typeface="+mn-ea"/>
              </a:rPr>
              <a:t>Cả 3 câu A, B, C đều đúng</a:t>
            </a:r>
            <a:endParaRPr lang="en-US" sz="2800"/>
          </a:p>
          <a:p>
            <a:pPr algn="just" eaLnBrk="1" hangingPunct="1">
              <a:spcBef>
                <a:spcPct val="0"/>
              </a:spcBef>
              <a:buClrTx/>
              <a:buNone/>
              <a:defRPr/>
            </a:pP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 </a:t>
            </a:r>
            <a:r>
              <a:rPr lang="en-US" sz="2800" dirty="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algn="just" eaLnBrk="1" hangingPunct="1">
              <a:spcBef>
                <a:spcPct val="0"/>
              </a:spcBef>
              <a:buClrTx/>
              <a:buNone/>
              <a:defRPr/>
            </a:pP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  </a:t>
            </a:r>
            <a:r>
              <a:rPr lang="en-US" sz="2800" dirty="0" smtClean="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marL="0" marR="0" lvl="0" indent="0" algn="just"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endParaRPr kumimoji="0" lang="en-US" altLang="en-US" sz="3200" b="1"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73731"/>
                                        </p:tgtEl>
                                        <p:attrNameLst>
                                          <p:attrName>style.visibility</p:attrName>
                                        </p:attrNameLst>
                                      </p:cBhvr>
                                      <p:to>
                                        <p:strVal val="visible"/>
                                      </p:to>
                                    </p:set>
                                    <p:animEffect transition="in" filter="fade">
                                      <p:cBhvr>
                                        <p:cTn id="7" dur="2000"/>
                                        <p:tgtEl>
                                          <p:spTgt spid="73731"/>
                                        </p:tgtEl>
                                      </p:cBhvr>
                                    </p:animEffect>
                                    <p:anim calcmode="lin" valueType="num">
                                      <p:cBhvr>
                                        <p:cTn id="8" dur="2000" fill="hold"/>
                                        <p:tgtEl>
                                          <p:spTgt spid="73731"/>
                                        </p:tgtEl>
                                        <p:attrNameLst>
                                          <p:attrName>ppt_w</p:attrName>
                                        </p:attrNameLst>
                                      </p:cBhvr>
                                      <p:tavLst>
                                        <p:tav tm="0" fmla="#ppt_w*sin(2.5*pi*$)">
                                          <p:val>
                                            <p:fltVal val="0"/>
                                          </p:val>
                                        </p:tav>
                                        <p:tav tm="100000">
                                          <p:val>
                                            <p:fltVal val="1"/>
                                          </p:val>
                                        </p:tav>
                                      </p:tavLst>
                                    </p:anim>
                                    <p:anim calcmode="lin" valueType="num">
                                      <p:cBhvr>
                                        <p:cTn id="9" dur="2000" fill="hold"/>
                                        <p:tgtEl>
                                          <p:spTgt spid="73731"/>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circle(in)">
                                      <p:cBhvr>
                                        <p:cTn id="14" dur="2000"/>
                                        <p:tgtEl>
                                          <p:spTgt spid="10"/>
                                        </p:tgtEl>
                                      </p:cBhvr>
                                    </p:animEffect>
                                  </p:childTnLst>
                                </p:cTn>
                              </p:par>
                            </p:childTnLst>
                          </p:cTn>
                        </p:par>
                        <p:par>
                          <p:cTn id="15" fill="hold">
                            <p:stCondLst>
                              <p:cond delay="2000"/>
                            </p:stCondLst>
                            <p:childTnLst>
                              <p:par>
                                <p:cTn id="16" presetID="6" presetClass="entr" presetSubtype="16"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circle(in)">
                                      <p:cBhvr>
                                        <p:cTn id="18" dur="2000"/>
                                        <p:tgtEl>
                                          <p:spTgt spid="11"/>
                                        </p:tgtEl>
                                      </p:cBhvr>
                                    </p:animEffect>
                                  </p:childTnLst>
                                </p:cTn>
                              </p:par>
                            </p:childTnLst>
                          </p:cTn>
                        </p:par>
                        <p:par>
                          <p:cTn id="19" fill="hold">
                            <p:stCondLst>
                              <p:cond delay="4000"/>
                            </p:stCondLst>
                            <p:childTnLst>
                              <p:par>
                                <p:cTn id="20" presetID="6" presetClass="entr" presetSubtype="16"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2000"/>
                                        <p:tgtEl>
                                          <p:spTgt spid="12"/>
                                        </p:tgtEl>
                                      </p:cBhvr>
                                    </p:animEffect>
                                  </p:childTnLst>
                                </p:cTn>
                              </p:par>
                            </p:childTnLst>
                          </p:cTn>
                        </p:par>
                        <p:par>
                          <p:cTn id="23" fill="hold">
                            <p:stCondLst>
                              <p:cond delay="6000"/>
                            </p:stCondLst>
                            <p:childTnLst>
                              <p:par>
                                <p:cTn id="24" presetID="6" presetClass="entr" presetSubtype="16"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circle(in)">
                                      <p:cBhvr>
                                        <p:cTn id="26"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bldLvl="0" animBg="1"/>
      <p:bldP spid="10" grpId="0" bldLvl="0" animBg="1"/>
      <p:bldP spid="11" grpId="0" bldLvl="0" animBg="1"/>
      <p:bldP spid="12" grpId="0" bldLvl="0" animBg="1"/>
      <p:bldP spid="8"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73731" name="Rounded Rectangle 7"/>
          <p:cNvSpPr>
            <a:spLocks noChangeArrowheads="1"/>
          </p:cNvSpPr>
          <p:nvPr/>
        </p:nvSpPr>
        <p:spPr bwMode="auto">
          <a:xfrm>
            <a:off x="2057400" y="36513"/>
            <a:ext cx="7086600" cy="1944687"/>
          </a:xfrm>
          <a:prstGeom prst="roundRect">
            <a:avLst>
              <a:gd name="adj" fmla="val 16667"/>
            </a:avLst>
          </a:prstGeom>
          <a:solidFill>
            <a:schemeClr val="accent1">
              <a:lumMod val="2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en-US" altLang="en-US" sz="3200" b="0" i="0" u="none" strike="noStrike" kern="1200" cap="none" spc="0" normalizeH="0" baseline="0" noProof="0" dirty="0" smtClean="0">
                <a:ln>
                  <a:noFill/>
                </a:ln>
                <a:solidFill>
                  <a:srgbClr val="D9D8EC"/>
                </a:solidFill>
                <a:effectLst/>
                <a:uLnTx/>
                <a:uFillTx/>
                <a:latin typeface="Times New Roman" panose="02020603050405020304" pitchFamily="18" charset="0"/>
                <a:ea typeface="+mn-ea"/>
                <a:cs typeface="Times New Roman" panose="02020603050405020304" pitchFamily="18" charset="0"/>
              </a:rPr>
              <a:t> </a:t>
            </a:r>
            <a:endParaRPr kumimoji="0" lang="en-US" altLang="en-US" sz="3200" b="0" i="0" u="none" strike="noStrike" kern="1200" cap="none" spc="0" normalizeH="0" baseline="0" noProof="0" dirty="0" smtClean="0">
              <a:ln>
                <a:noFill/>
              </a:ln>
              <a:solidFill>
                <a:srgbClr val="D9D8EC"/>
              </a:solidFill>
              <a:effectLst/>
              <a:uLnTx/>
              <a:uFillTx/>
              <a:latin typeface="Times New Roman" panose="02020603050405020304" pitchFamily="18" charset="0"/>
              <a:ea typeface="+mn-ea"/>
              <a:cs typeface="Times New Roman" panose="02020603050405020304" pitchFamily="18" charset="0"/>
            </a:endParaRPr>
          </a:p>
          <a:p>
            <a:pPr lvl="0" algn="ctr" eaLnBrk="1" hangingPunct="1">
              <a:spcBef>
                <a:spcPct val="0"/>
              </a:spcBef>
              <a:buClrTx/>
              <a:buNone/>
              <a:defRPr/>
            </a:pPr>
            <a:r>
              <a:rPr lang="en-US">
                <a:solidFill>
                  <a:schemeClr val="bg1"/>
                </a:solidFill>
                <a:latin typeface="Times New Roman" panose="02020603050405020304" pitchFamily="18" charset="0"/>
                <a:sym typeface="+mn-ea"/>
              </a:rPr>
              <a:t>Các bộ phận có các yêu tố nguy hiểm là</a:t>
            </a:r>
            <a:r>
              <a:rPr kumimoji="0" lang="en-US" altLang="en-US" sz="3200" b="0" i="0" u="none" strike="noStrike" kern="1200" cap="none" spc="0" normalizeH="0" baseline="0" noProof="0" dirty="0" smtClean="0">
                <a:ln>
                  <a:noFill/>
                </a:ln>
                <a:solidFill>
                  <a:schemeClr val="bg1"/>
                </a:solidFill>
                <a:effectLst/>
                <a:uLnTx/>
                <a:uFillTx/>
                <a:latin typeface="Times New Roman" panose="02020603050405020304" pitchFamily="18" charset="0"/>
                <a:ea typeface="+mn-ea"/>
                <a:cs typeface="Times New Roman" panose="02020603050405020304" pitchFamily="18" charset="0"/>
              </a:rPr>
              <a:t>.</a:t>
            </a:r>
            <a:r>
              <a:rPr kumimoji="0" lang="en-US" altLang="en-US" sz="3200" b="0" i="0" u="none" strike="noStrike" kern="1200" cap="none" spc="0" normalizeH="0" baseline="0" noProof="0" dirty="0" smtClean="0">
                <a:ln>
                  <a:noFill/>
                </a:ln>
                <a:solidFill>
                  <a:srgbClr val="D9D8EC"/>
                </a:solidFill>
                <a:effectLst/>
                <a:uLnTx/>
                <a:uFillTx/>
                <a:latin typeface="Times New Roman" panose="02020603050405020304" pitchFamily="18" charset="0"/>
                <a:ea typeface="+mn-ea"/>
                <a:cs typeface="Times New Roman" panose="02020603050405020304" pitchFamily="18" charset="0"/>
              </a:rPr>
              <a:t>.. ..</a:t>
            </a:r>
            <a:r>
              <a:rPr kumimoji="0" lang="en-US" altLang="en-US" sz="3200" b="0" i="0" u="none" strike="noStrike" kern="1200" cap="none" spc="0" normalizeH="0" baseline="0" noProof="0" dirty="0" smtClean="0">
                <a:ln>
                  <a:noFill/>
                </a:ln>
                <a:solidFill>
                  <a:srgbClr val="D9D8EC"/>
                </a:solidFill>
                <a:effectLst/>
                <a:uLnTx/>
                <a:uFillTx/>
                <a:latin typeface="VNI-Times" pitchFamily="2" charset="0"/>
                <a:ea typeface="+mn-ea"/>
                <a:cs typeface="Arial" panose="020B0604020202020204" pitchFamily="34" charset="0"/>
              </a:rPr>
              <a:t>. ... ...</a:t>
            </a:r>
            <a:endParaRPr kumimoji="0" lang="en-US" altLang="en-US" sz="3200" b="1" i="0" u="none" strike="noStrike" kern="1200" cap="none" spc="0" normalizeH="0" baseline="0" noProof="0" dirty="0" smtClean="0">
              <a:ln>
                <a:noFill/>
              </a:ln>
              <a:solidFill>
                <a:srgbClr val="D9D8EC"/>
              </a:solidFill>
              <a:effectLst/>
              <a:uLnTx/>
              <a:uFillTx/>
              <a:latin typeface="VNI-Times" pitchFamily="2" charset="0"/>
              <a:ea typeface="+mn-ea"/>
              <a:cs typeface="Arial" panose="020B0604020202020204" pitchFamily="34" charset="0"/>
            </a:endParaRPr>
          </a:p>
        </p:txBody>
      </p:sp>
      <p:pic>
        <p:nvPicPr>
          <p:cNvPr id="84996" name="Picture 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20574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ounded Rectangle 7"/>
          <p:cNvSpPr>
            <a:spLocks noChangeArrowheads="1"/>
          </p:cNvSpPr>
          <p:nvPr/>
        </p:nvSpPr>
        <p:spPr bwMode="auto">
          <a:xfrm>
            <a:off x="304800" y="2209800"/>
            <a:ext cx="8839200" cy="838200"/>
          </a:xfrm>
          <a:prstGeom prst="roundRect">
            <a:avLst>
              <a:gd name="adj" fmla="val 16667"/>
            </a:avLst>
          </a:prstGeom>
          <a:solidFill>
            <a:schemeClr val="accent2"/>
          </a:solidFill>
          <a:ln>
            <a:noFill/>
          </a:ln>
          <a:extLst>
            <a:ext uri="{91240B29-F687-4F45-9708-019B960494DF}">
              <a14:hiddenLine xmlns:a14="http://schemas.microsoft.com/office/drawing/2010/main" w="25400">
                <a:solidFill>
                  <a:srgbClr val="000000"/>
                </a:solidFill>
                <a:round/>
              </a14:hiddenLine>
            </a:ext>
          </a:extLst>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pPr>
            <a:r>
              <a:rPr kumimoji="0" lang="en-US" altLang="en-US" sz="3200" b="1" i="0" u="none" strike="noStrike" kern="1200" cap="none" spc="0" normalizeH="0" baseline="0" noProof="0" dirty="0">
                <a:ln>
                  <a:noFill/>
                </a:ln>
                <a:solidFill>
                  <a:srgbClr val="000000"/>
                </a:solidFill>
                <a:effectLst/>
                <a:uLnTx/>
                <a:uFillTx/>
                <a:latin typeface="VNI-Times" pitchFamily="2" charset="0"/>
                <a:ea typeface="+mn-ea"/>
                <a:cs typeface="Arial" panose="020B0604020202020204" pitchFamily="34" charset="0"/>
              </a:rPr>
              <a:t>A</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r>
              <a:rPr lang="en-US">
                <a:latin typeface="Times New Roman" panose="02020603050405020304" pitchFamily="18" charset="0"/>
                <a:sym typeface="+mn-ea"/>
              </a:rPr>
              <a:t> Bộ phận mang điện </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r>
              <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rPr>
              <a:t> </a:t>
            </a:r>
            <a:endParaRPr kumimoji="0" lang="en-US" altLang="en-US" sz="2800" b="1" i="0" u="none" strike="noStrike" kern="120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11" name="Rounded Rectangle 7"/>
          <p:cNvSpPr>
            <a:spLocks noChangeArrowheads="1"/>
          </p:cNvSpPr>
          <p:nvPr/>
        </p:nvSpPr>
        <p:spPr bwMode="auto">
          <a:xfrm>
            <a:off x="228600" y="3411973"/>
            <a:ext cx="8839200" cy="931427"/>
          </a:xfrm>
          <a:prstGeom prst="roundRect">
            <a:avLst>
              <a:gd name="adj" fmla="val 16667"/>
            </a:avLst>
          </a:prstGeom>
          <a:solidFill>
            <a:schemeClr val="accent5">
              <a:lumMod val="90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B. </a:t>
            </a:r>
            <a:r>
              <a:rPr lang="en-US">
                <a:latin typeface="Times New Roman" panose="02020603050405020304" pitchFamily="18" charset="0"/>
                <a:sym typeface="+mn-ea"/>
              </a:rPr>
              <a:t>Bộ phận chuyển động</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endPar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12" name="Rounded Rectangle 7"/>
          <p:cNvSpPr>
            <a:spLocks noChangeArrowheads="1"/>
          </p:cNvSpPr>
          <p:nvPr/>
        </p:nvSpPr>
        <p:spPr bwMode="auto">
          <a:xfrm>
            <a:off x="311726" y="4724400"/>
            <a:ext cx="8832273" cy="7620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C. </a:t>
            </a:r>
            <a:r>
              <a:rPr lang="en-US">
                <a:latin typeface="Times New Roman" panose="02020603050405020304" pitchFamily="18" charset="0"/>
                <a:sym typeface="+mn-ea"/>
              </a:rPr>
              <a:t>Bộ phận thân máy</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endPar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8" name="Rounded Rectangle 7"/>
          <p:cNvSpPr>
            <a:spLocks noChangeArrowheads="1"/>
          </p:cNvSpPr>
          <p:nvPr/>
        </p:nvSpPr>
        <p:spPr bwMode="auto">
          <a:xfrm>
            <a:off x="304685" y="5867400"/>
            <a:ext cx="8811490" cy="702827"/>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0"/>
              </a:spcBef>
              <a:buClrTx/>
              <a:buNone/>
              <a:defRPr/>
            </a:pPr>
            <a:endParaRPr kumimoji="0" lang="en-US" altLang="en-US" sz="2800" b="1" i="0" u="none" strike="noStrike" kern="1200" cap="none" spc="0" normalizeH="0" baseline="0" noProof="0" dirty="0" smtClean="0">
              <a:ln>
                <a:noFill/>
              </a:ln>
              <a:solidFill>
                <a:srgbClr val="000000"/>
              </a:solidFill>
              <a:effectLst/>
              <a:uLnTx/>
              <a:uFillTx/>
              <a:latin typeface="VNI-Times" pitchFamily="2" charset="0"/>
            </a:endParaRPr>
          </a:p>
          <a:p>
            <a:pPr algn="just" eaLnBrk="1" hangingPunct="1">
              <a:spcBef>
                <a:spcPct val="0"/>
              </a:spcBef>
              <a:buClrTx/>
              <a:buNone/>
              <a:defRPr/>
            </a:pPr>
            <a:endParaRPr lang="en-US" altLang="en-US" sz="2800" b="1" dirty="0">
              <a:solidFill>
                <a:srgbClr val="000000"/>
              </a:solidFill>
              <a:latin typeface="VNI-Times" pitchFamily="2" charset="0"/>
            </a:endParaRPr>
          </a:p>
          <a:p>
            <a:pPr algn="just" eaLnBrk="1" hangingPunct="1">
              <a:spcBef>
                <a:spcPct val="0"/>
              </a:spcBef>
              <a:buClrTx/>
              <a:buNone/>
              <a:defRPr/>
            </a:pPr>
            <a:endParaRPr kumimoji="0" lang="en-US" altLang="en-US" sz="2800" b="1" i="0" u="none" strike="noStrike" kern="1200" cap="none" spc="0" normalizeH="0" baseline="0" noProof="0" dirty="0" smtClean="0">
              <a:ln>
                <a:noFill/>
              </a:ln>
              <a:solidFill>
                <a:srgbClr val="000000"/>
              </a:solidFill>
              <a:effectLst/>
              <a:uLnTx/>
              <a:uFillTx/>
              <a:latin typeface="VNI-Times" pitchFamily="2" charset="0"/>
            </a:endParaRPr>
          </a:p>
          <a:p>
            <a:pPr algn="just" eaLnBrk="1" hangingPunct="1">
              <a:spcBef>
                <a:spcPct val="0"/>
              </a:spcBef>
              <a:buClrTx/>
              <a:buNone/>
              <a:defRPr/>
            </a:pPr>
            <a:endParaRPr kumimoji="0" lang="en-US" altLang="en-US" sz="2800" b="1" i="0" u="none" strike="noStrike" kern="1200" cap="none" spc="0" normalizeH="0" baseline="0" noProof="0" dirty="0" smtClean="0">
              <a:ln>
                <a:noFill/>
              </a:ln>
              <a:solidFill>
                <a:srgbClr val="000000"/>
              </a:solidFill>
              <a:effectLst/>
              <a:uLnTx/>
              <a:uFillTx/>
              <a:latin typeface="VNI-Times" pitchFamily="2" charset="0"/>
            </a:endParaRPr>
          </a:p>
          <a:p>
            <a:pPr algn="just" eaLnBrk="1" hangingPunct="1">
              <a:spcBef>
                <a:spcPct val="0"/>
              </a:spcBef>
              <a:buClrTx/>
              <a:buNone/>
              <a:defRPr/>
            </a:pP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D. </a:t>
            </a:r>
            <a:r>
              <a:rPr lang="en-US" sz="2800">
                <a:latin typeface="Times New Roman" panose="02020603050405020304" pitchFamily="18" charset="0"/>
                <a:sym typeface="+mn-ea"/>
              </a:rPr>
              <a:t> Đáp án A và B đúng</a:t>
            </a:r>
            <a:endParaRPr lang="en-US" sz="2800"/>
          </a:p>
          <a:p>
            <a:pPr algn="just" eaLnBrk="1" hangingPunct="1">
              <a:spcBef>
                <a:spcPct val="0"/>
              </a:spcBef>
              <a:buClrTx/>
              <a:buNone/>
              <a:defRPr/>
            </a:pPr>
            <a:endParaRPr lang="en-US" sz="2800"/>
          </a:p>
          <a:p>
            <a:pPr algn="just" eaLnBrk="1" hangingPunct="1">
              <a:spcBef>
                <a:spcPct val="0"/>
              </a:spcBef>
              <a:buClrTx/>
              <a:buNone/>
              <a:defRPr/>
            </a:pP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 </a:t>
            </a:r>
            <a:r>
              <a:rPr lang="en-US" sz="2800" dirty="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algn="just" eaLnBrk="1" hangingPunct="1">
              <a:spcBef>
                <a:spcPct val="0"/>
              </a:spcBef>
              <a:buClrTx/>
              <a:buNone/>
              <a:defRPr/>
            </a:pP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  </a:t>
            </a:r>
            <a:r>
              <a:rPr lang="en-US" sz="2800" dirty="0" smtClean="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marL="0" marR="0" lvl="0" indent="0" algn="just"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endParaRPr kumimoji="0" lang="en-US" altLang="en-US" sz="3200" b="1"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73731"/>
                                        </p:tgtEl>
                                        <p:attrNameLst>
                                          <p:attrName>style.visibility</p:attrName>
                                        </p:attrNameLst>
                                      </p:cBhvr>
                                      <p:to>
                                        <p:strVal val="visible"/>
                                      </p:to>
                                    </p:set>
                                    <p:animEffect transition="in" filter="fade">
                                      <p:cBhvr>
                                        <p:cTn id="7" dur="2000"/>
                                        <p:tgtEl>
                                          <p:spTgt spid="73731"/>
                                        </p:tgtEl>
                                      </p:cBhvr>
                                    </p:animEffect>
                                    <p:anim calcmode="lin" valueType="num">
                                      <p:cBhvr>
                                        <p:cTn id="8" dur="2000" fill="hold"/>
                                        <p:tgtEl>
                                          <p:spTgt spid="73731"/>
                                        </p:tgtEl>
                                        <p:attrNameLst>
                                          <p:attrName>ppt_w</p:attrName>
                                        </p:attrNameLst>
                                      </p:cBhvr>
                                      <p:tavLst>
                                        <p:tav tm="0" fmla="#ppt_w*sin(2.5*pi*$)">
                                          <p:val>
                                            <p:fltVal val="0"/>
                                          </p:val>
                                        </p:tav>
                                        <p:tav tm="100000">
                                          <p:val>
                                            <p:fltVal val="1"/>
                                          </p:val>
                                        </p:tav>
                                      </p:tavLst>
                                    </p:anim>
                                    <p:anim calcmode="lin" valueType="num">
                                      <p:cBhvr>
                                        <p:cTn id="9" dur="2000" fill="hold"/>
                                        <p:tgtEl>
                                          <p:spTgt spid="73731"/>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circle(in)">
                                      <p:cBhvr>
                                        <p:cTn id="14" dur="2000"/>
                                        <p:tgtEl>
                                          <p:spTgt spid="10"/>
                                        </p:tgtEl>
                                      </p:cBhvr>
                                    </p:animEffect>
                                  </p:childTnLst>
                                </p:cTn>
                              </p:par>
                            </p:childTnLst>
                          </p:cTn>
                        </p:par>
                        <p:par>
                          <p:cTn id="15" fill="hold">
                            <p:stCondLst>
                              <p:cond delay="2000"/>
                            </p:stCondLst>
                            <p:childTnLst>
                              <p:par>
                                <p:cTn id="16" presetID="6" presetClass="entr" presetSubtype="16"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circle(in)">
                                      <p:cBhvr>
                                        <p:cTn id="18" dur="2000"/>
                                        <p:tgtEl>
                                          <p:spTgt spid="11"/>
                                        </p:tgtEl>
                                      </p:cBhvr>
                                    </p:animEffect>
                                  </p:childTnLst>
                                </p:cTn>
                              </p:par>
                            </p:childTnLst>
                          </p:cTn>
                        </p:par>
                        <p:par>
                          <p:cTn id="19" fill="hold">
                            <p:stCondLst>
                              <p:cond delay="4000"/>
                            </p:stCondLst>
                            <p:childTnLst>
                              <p:par>
                                <p:cTn id="20" presetID="6" presetClass="entr" presetSubtype="16"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2000"/>
                                        <p:tgtEl>
                                          <p:spTgt spid="12"/>
                                        </p:tgtEl>
                                      </p:cBhvr>
                                    </p:animEffect>
                                  </p:childTnLst>
                                </p:cTn>
                              </p:par>
                            </p:childTnLst>
                          </p:cTn>
                        </p:par>
                        <p:par>
                          <p:cTn id="23" fill="hold">
                            <p:stCondLst>
                              <p:cond delay="6000"/>
                            </p:stCondLst>
                            <p:childTnLst>
                              <p:par>
                                <p:cTn id="24" presetID="6" presetClass="entr" presetSubtype="16"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circle(in)">
                                      <p:cBhvr>
                                        <p:cTn id="26"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bldLvl="0" animBg="1"/>
      <p:bldP spid="10" grpId="0" bldLvl="0" animBg="1"/>
      <p:bldP spid="11" grpId="0" bldLvl="0" animBg="1"/>
      <p:bldP spid="12" grpId="0" bldLvl="0" animBg="1"/>
      <p:bldP spid="8"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73731" name="Rounded Rectangle 7"/>
          <p:cNvSpPr>
            <a:spLocks noChangeArrowheads="1"/>
          </p:cNvSpPr>
          <p:nvPr/>
        </p:nvSpPr>
        <p:spPr bwMode="auto">
          <a:xfrm>
            <a:off x="2057400" y="36513"/>
            <a:ext cx="7086600" cy="1944687"/>
          </a:xfrm>
          <a:prstGeom prst="roundRect">
            <a:avLst>
              <a:gd name="adj" fmla="val 16667"/>
            </a:avLst>
          </a:prstGeom>
          <a:solidFill>
            <a:schemeClr val="accent1">
              <a:lumMod val="2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en-US" altLang="en-US" sz="3200" b="0" i="0" u="none" strike="noStrike" kern="1200" cap="none" spc="0" normalizeH="0" baseline="0" noProof="0" dirty="0" smtClean="0">
                <a:ln>
                  <a:noFill/>
                </a:ln>
                <a:solidFill>
                  <a:srgbClr val="D9D8EC"/>
                </a:solidFill>
                <a:effectLst/>
                <a:uLnTx/>
                <a:uFillTx/>
                <a:latin typeface="Times New Roman" panose="02020603050405020304" pitchFamily="18" charset="0"/>
                <a:ea typeface="+mn-ea"/>
                <a:cs typeface="Times New Roman" panose="02020603050405020304" pitchFamily="18" charset="0"/>
              </a:rPr>
              <a:t> </a:t>
            </a:r>
            <a:endParaRPr kumimoji="0" lang="en-US" altLang="en-US" sz="3200" b="0" i="0" u="none" strike="noStrike" kern="1200" cap="none" spc="0" normalizeH="0" baseline="0" noProof="0" dirty="0" smtClean="0">
              <a:ln>
                <a:noFill/>
              </a:ln>
              <a:solidFill>
                <a:srgbClr val="D9D8EC"/>
              </a:solidFill>
              <a:effectLst/>
              <a:uLnTx/>
              <a:uFillTx/>
              <a:latin typeface="Times New Roman" panose="02020603050405020304" pitchFamily="18" charset="0"/>
              <a:ea typeface="+mn-ea"/>
              <a:cs typeface="Times New Roman" panose="02020603050405020304" pitchFamily="18" charset="0"/>
            </a:endParaRPr>
          </a:p>
          <a:p>
            <a:pPr lvl="0" algn="ctr" eaLnBrk="1" hangingPunct="1">
              <a:spcBef>
                <a:spcPct val="0"/>
              </a:spcBef>
              <a:buClrTx/>
              <a:buNone/>
              <a:defRPr/>
            </a:pPr>
            <a:r>
              <a:rPr lang="en-US" b="1">
                <a:latin typeface="Times New Roman" panose="02020603050405020304" pitchFamily="18" charset="0"/>
                <a:sym typeface="+mn-ea"/>
              </a:rPr>
              <a:t> </a:t>
            </a:r>
            <a:r>
              <a:rPr lang="en-US">
                <a:solidFill>
                  <a:schemeClr val="bg1"/>
                </a:solidFill>
                <a:latin typeface="Times New Roman" panose="02020603050405020304" pitchFamily="18" charset="0"/>
                <a:sym typeface="+mn-ea"/>
              </a:rPr>
              <a:t>Những chú ý an toàn khi vận hành máy may là</a:t>
            </a:r>
            <a:r>
              <a:rPr kumimoji="0" lang="en-US" altLang="en-US" sz="3200" b="0" i="0" u="none" strike="noStrike" kern="1200" cap="none" spc="0" normalizeH="0" baseline="0" noProof="0" dirty="0" smtClean="0">
                <a:ln>
                  <a:noFill/>
                </a:ln>
                <a:solidFill>
                  <a:schemeClr val="bg1"/>
                </a:solidFill>
                <a:effectLst/>
                <a:uLnTx/>
                <a:uFillTx/>
                <a:latin typeface="Times New Roman" panose="02020603050405020304" pitchFamily="18" charset="0"/>
                <a:ea typeface="+mn-ea"/>
                <a:cs typeface="Times New Roman" panose="02020603050405020304" pitchFamily="18" charset="0"/>
              </a:rPr>
              <a:t>.</a:t>
            </a:r>
            <a:r>
              <a:rPr kumimoji="0" lang="en-US" altLang="en-US" sz="3200" b="0" i="0" u="none" strike="noStrike" kern="1200" cap="none" spc="0" normalizeH="0" baseline="0" noProof="0" dirty="0" smtClean="0">
                <a:ln>
                  <a:noFill/>
                </a:ln>
                <a:solidFill>
                  <a:srgbClr val="D9D8EC"/>
                </a:solidFill>
                <a:effectLst/>
                <a:uLnTx/>
                <a:uFillTx/>
                <a:latin typeface="Times New Roman" panose="02020603050405020304" pitchFamily="18" charset="0"/>
                <a:ea typeface="+mn-ea"/>
                <a:cs typeface="Times New Roman" panose="02020603050405020304" pitchFamily="18" charset="0"/>
              </a:rPr>
              <a:t>.. ..</a:t>
            </a:r>
            <a:r>
              <a:rPr kumimoji="0" lang="en-US" altLang="en-US" sz="3200" b="0" i="0" u="none" strike="noStrike" kern="1200" cap="none" spc="0" normalizeH="0" baseline="0" noProof="0" dirty="0" smtClean="0">
                <a:ln>
                  <a:noFill/>
                </a:ln>
                <a:solidFill>
                  <a:srgbClr val="D9D8EC"/>
                </a:solidFill>
                <a:effectLst/>
                <a:uLnTx/>
                <a:uFillTx/>
                <a:latin typeface="VNI-Times" pitchFamily="2" charset="0"/>
                <a:ea typeface="+mn-ea"/>
                <a:cs typeface="Arial" panose="020B0604020202020204" pitchFamily="34" charset="0"/>
              </a:rPr>
              <a:t>. ... ...</a:t>
            </a:r>
            <a:endParaRPr kumimoji="0" lang="en-US" altLang="en-US" sz="3200" b="1" i="0" u="none" strike="noStrike" kern="1200" cap="none" spc="0" normalizeH="0" baseline="0" noProof="0" dirty="0" smtClean="0">
              <a:ln>
                <a:noFill/>
              </a:ln>
              <a:solidFill>
                <a:srgbClr val="D9D8EC"/>
              </a:solidFill>
              <a:effectLst/>
              <a:uLnTx/>
              <a:uFillTx/>
              <a:latin typeface="VNI-Times" pitchFamily="2" charset="0"/>
              <a:ea typeface="+mn-ea"/>
              <a:cs typeface="Arial" panose="020B0604020202020204" pitchFamily="34" charset="0"/>
            </a:endParaRPr>
          </a:p>
        </p:txBody>
      </p:sp>
      <p:pic>
        <p:nvPicPr>
          <p:cNvPr id="84996" name="Picture 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20574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ounded Rectangle 7"/>
          <p:cNvSpPr>
            <a:spLocks noChangeArrowheads="1"/>
          </p:cNvSpPr>
          <p:nvPr/>
        </p:nvSpPr>
        <p:spPr bwMode="auto">
          <a:xfrm>
            <a:off x="304800" y="2209800"/>
            <a:ext cx="8839200" cy="838200"/>
          </a:xfrm>
          <a:prstGeom prst="roundRect">
            <a:avLst>
              <a:gd name="adj" fmla="val 16667"/>
            </a:avLst>
          </a:prstGeom>
          <a:solidFill>
            <a:schemeClr val="accent2"/>
          </a:solidFill>
          <a:ln>
            <a:noFill/>
          </a:ln>
          <a:extLst>
            <a:ext uri="{91240B29-F687-4F45-9708-019B960494DF}">
              <a14:hiddenLine xmlns:a14="http://schemas.microsoft.com/office/drawing/2010/main" w="25400">
                <a:solidFill>
                  <a:srgbClr val="000000"/>
                </a:solidFill>
                <a:round/>
              </a14:hiddenLine>
            </a:ext>
          </a:extLst>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pPr>
            <a:r>
              <a:rPr kumimoji="0" lang="en-US" altLang="en-US" sz="3200" b="1" i="0" u="none" strike="noStrike" kern="1200" cap="none" spc="0" normalizeH="0" baseline="0" noProof="0" dirty="0">
                <a:ln>
                  <a:noFill/>
                </a:ln>
                <a:solidFill>
                  <a:srgbClr val="000000"/>
                </a:solidFill>
                <a:effectLst/>
                <a:uLnTx/>
                <a:uFillTx/>
                <a:latin typeface="VNI-Times" pitchFamily="2" charset="0"/>
                <a:ea typeface="+mn-ea"/>
                <a:cs typeface="Arial" panose="020B0604020202020204" pitchFamily="34" charset="0"/>
              </a:rPr>
              <a:t>A</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r>
              <a:rPr lang="en-US">
                <a:latin typeface="Times New Roman" panose="02020603050405020304" pitchFamily="18" charset="0"/>
                <a:sym typeface="+mn-ea"/>
              </a:rPr>
              <a:t>Để tay tránh khỏi kim khi nhấn nút ON và trong khi máy đang hoạt động</a:t>
            </a:r>
            <a:r>
              <a:rPr lang="en-US">
                <a:latin typeface="Times New Roman" panose="02020603050405020304" pitchFamily="18" charset="0"/>
                <a:sym typeface="+mn-ea"/>
              </a:rPr>
              <a:t>  </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r>
              <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rPr>
              <a:t> </a:t>
            </a:r>
            <a:endParaRPr kumimoji="0" lang="en-US" altLang="en-US" sz="2800" b="1" i="0" u="none" strike="noStrike" kern="120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11" name="Rounded Rectangle 7"/>
          <p:cNvSpPr>
            <a:spLocks noChangeArrowheads="1"/>
          </p:cNvSpPr>
          <p:nvPr/>
        </p:nvSpPr>
        <p:spPr bwMode="auto">
          <a:xfrm>
            <a:off x="228600" y="3411973"/>
            <a:ext cx="8839200" cy="931427"/>
          </a:xfrm>
          <a:prstGeom prst="roundRect">
            <a:avLst>
              <a:gd name="adj" fmla="val 16667"/>
            </a:avLst>
          </a:prstGeom>
          <a:solidFill>
            <a:schemeClr val="accent5">
              <a:lumMod val="90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B. </a:t>
            </a:r>
            <a:r>
              <a:rPr lang="en-US">
                <a:latin typeface="Times New Roman" panose="02020603050405020304" pitchFamily="18" charset="0"/>
                <a:sym typeface="+mn-ea"/>
              </a:rPr>
              <a:t>Đừng để ngón tay vào trong đáp che cò giật chỉ khi máy đang hoạt động</a:t>
            </a: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endPar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12" name="Rounded Rectangle 7"/>
          <p:cNvSpPr>
            <a:spLocks noChangeArrowheads="1"/>
          </p:cNvSpPr>
          <p:nvPr/>
        </p:nvSpPr>
        <p:spPr bwMode="auto">
          <a:xfrm>
            <a:off x="311726" y="4724400"/>
            <a:ext cx="8832273" cy="762000"/>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lvl="0" algn="just" eaLnBrk="1" hangingPunct="1">
              <a:spcBef>
                <a:spcPct val="0"/>
              </a:spcBef>
              <a:buClrTx/>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C.    </a:t>
            </a:r>
            <a:endParaRPr kumimoji="0" lang="en-US" altLang="en-US" sz="2800" b="1" i="0" u="none" strike="noStrike" kern="120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endParaRPr>
          </a:p>
        </p:txBody>
      </p:sp>
      <p:sp>
        <p:nvSpPr>
          <p:cNvPr id="8" name="Rounded Rectangle 7"/>
          <p:cNvSpPr>
            <a:spLocks noChangeArrowheads="1"/>
          </p:cNvSpPr>
          <p:nvPr/>
        </p:nvSpPr>
        <p:spPr bwMode="auto">
          <a:xfrm>
            <a:off x="304685" y="5867400"/>
            <a:ext cx="8811490" cy="702827"/>
          </a:xfrm>
          <a:prstGeom prst="roundRect">
            <a:avLst>
              <a:gd name="adj" fmla="val 16667"/>
            </a:avLst>
          </a:prstGeom>
          <a:solidFill>
            <a:schemeClr val="accent1">
              <a:lumMod val="75000"/>
            </a:schemeClr>
          </a:solidFill>
          <a:ln w="25400" algn="ctr">
            <a:noFill/>
            <a:round/>
          </a:ln>
        </p:spPr>
        <p:txBody>
          <a:bodyPr anchor="ctr"/>
          <a:lstStyle>
            <a:lvl1pPr>
              <a:spcBef>
                <a:spcPct val="20000"/>
              </a:spcBef>
              <a:buClr>
                <a:schemeClr val="accent1"/>
              </a:buClr>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1"/>
              </a:buClr>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0"/>
              </a:spcBef>
              <a:buClrTx/>
              <a:buNone/>
              <a:defRPr/>
            </a:pPr>
            <a:endParaRPr kumimoji="0" lang="en-US" altLang="en-US" sz="2800" b="1" i="0" u="none" strike="noStrike" kern="1200" cap="none" spc="0" normalizeH="0" baseline="0" noProof="0" dirty="0" smtClean="0">
              <a:ln>
                <a:noFill/>
              </a:ln>
              <a:solidFill>
                <a:srgbClr val="000000"/>
              </a:solidFill>
              <a:effectLst/>
              <a:uLnTx/>
              <a:uFillTx/>
              <a:latin typeface="VNI-Times" pitchFamily="2" charset="0"/>
            </a:endParaRPr>
          </a:p>
          <a:p>
            <a:pPr algn="just" eaLnBrk="1" hangingPunct="1">
              <a:spcBef>
                <a:spcPct val="0"/>
              </a:spcBef>
              <a:buClrTx/>
              <a:buNone/>
              <a:defRPr/>
            </a:pPr>
            <a:endParaRPr lang="en-US" altLang="en-US" sz="2800" b="1" dirty="0">
              <a:solidFill>
                <a:srgbClr val="000000"/>
              </a:solidFill>
              <a:latin typeface="VNI-Times" pitchFamily="2" charset="0"/>
            </a:endParaRPr>
          </a:p>
          <a:p>
            <a:pPr algn="just" eaLnBrk="1" hangingPunct="1">
              <a:spcBef>
                <a:spcPct val="0"/>
              </a:spcBef>
              <a:buClrTx/>
              <a:buNone/>
              <a:defRPr/>
            </a:pPr>
            <a:r>
              <a:rPr lang="en-US" sz="2800">
                <a:latin typeface="Times New Roman" panose="02020603050405020304" pitchFamily="18" charset="0"/>
                <a:sym typeface="+mn-ea"/>
              </a:rPr>
              <a:t>Phải chắc chắn đã nhấn nút OFF trước khi nghiêng đầu máy hoặc tháo đai thuyền</a:t>
            </a:r>
            <a:endParaRPr kumimoji="0" lang="en-US" altLang="en-US" sz="2800" b="1" i="0" u="none" strike="noStrike" kern="1200" cap="none" spc="0" normalizeH="0" baseline="0" noProof="0" dirty="0" smtClean="0">
              <a:ln>
                <a:noFill/>
              </a:ln>
              <a:solidFill>
                <a:srgbClr val="000000"/>
              </a:solidFill>
              <a:effectLst/>
              <a:uLnTx/>
              <a:uFillTx/>
              <a:latin typeface="VNI-Times" pitchFamily="2" charset="0"/>
            </a:endParaRPr>
          </a:p>
          <a:p>
            <a:pPr algn="just" eaLnBrk="1" hangingPunct="1">
              <a:spcBef>
                <a:spcPct val="0"/>
              </a:spcBef>
              <a:buClrTx/>
              <a:buNone/>
              <a:defRPr/>
            </a:pPr>
            <a:endParaRPr kumimoji="0" lang="en-US" altLang="en-US" sz="2800" b="1" i="0" u="none" strike="noStrike" kern="1200" cap="none" spc="0" normalizeH="0" baseline="0" noProof="0" dirty="0" smtClean="0">
              <a:ln>
                <a:noFill/>
              </a:ln>
              <a:solidFill>
                <a:srgbClr val="000000"/>
              </a:solidFill>
              <a:effectLst/>
              <a:uLnTx/>
              <a:uFillTx/>
              <a:latin typeface="VNI-Times" pitchFamily="2" charset="0"/>
            </a:endParaRPr>
          </a:p>
          <a:p>
            <a:pPr algn="just" eaLnBrk="1" hangingPunct="1">
              <a:spcBef>
                <a:spcPct val="0"/>
              </a:spcBef>
              <a:buClrTx/>
              <a:buNone/>
              <a:defRPr/>
            </a:pP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D. </a:t>
            </a:r>
            <a:r>
              <a:rPr lang="en-US" sz="2800">
                <a:latin typeface="Times New Roman" panose="02020603050405020304" pitchFamily="18" charset="0"/>
                <a:sym typeface="+mn-ea"/>
              </a:rPr>
              <a:t>Cả 3 câu A, B, C đều đúng</a:t>
            </a:r>
            <a:endParaRPr lang="en-US" sz="2800"/>
          </a:p>
          <a:p>
            <a:pPr algn="just" eaLnBrk="1" hangingPunct="1">
              <a:spcBef>
                <a:spcPct val="0"/>
              </a:spcBef>
              <a:buClrTx/>
              <a:buNone/>
              <a:defRPr/>
            </a:pPr>
            <a:r>
              <a:rPr lang="en-US" sz="2800">
                <a:latin typeface="Times New Roman" panose="02020603050405020304" pitchFamily="18" charset="0"/>
                <a:sym typeface="+mn-ea"/>
              </a:rPr>
              <a:t> </a:t>
            </a:r>
            <a:endParaRPr lang="en-US" sz="2800"/>
          </a:p>
          <a:p>
            <a:pPr algn="just" eaLnBrk="1" hangingPunct="1">
              <a:spcBef>
                <a:spcPct val="0"/>
              </a:spcBef>
              <a:buClrTx/>
              <a:buNone/>
              <a:defRPr/>
            </a:pPr>
            <a:endParaRPr lang="en-US" sz="2800"/>
          </a:p>
          <a:p>
            <a:pPr algn="just" eaLnBrk="1" hangingPunct="1">
              <a:spcBef>
                <a:spcPct val="0"/>
              </a:spcBef>
              <a:buClrTx/>
              <a:buNone/>
              <a:defRPr/>
            </a:pP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 </a:t>
            </a:r>
            <a:r>
              <a:rPr lang="en-US" sz="2800" dirty="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algn="just" eaLnBrk="1" hangingPunct="1">
              <a:spcBef>
                <a:spcPct val="0"/>
              </a:spcBef>
              <a:buClrTx/>
              <a:buNone/>
              <a:defRPr/>
            </a:pPr>
            <a:r>
              <a:rPr kumimoji="0" lang="en-US" altLang="en-US" sz="2800" b="1" i="0" u="none" strike="noStrike" kern="1200" cap="none" spc="0" normalizeH="0" baseline="0" noProof="0" dirty="0" smtClean="0">
                <a:ln>
                  <a:noFill/>
                </a:ln>
                <a:solidFill>
                  <a:srgbClr val="000000"/>
                </a:solidFill>
                <a:effectLst/>
                <a:uLnTx/>
                <a:uFillTx/>
                <a:latin typeface="VNI-Times" pitchFamily="2" charset="0"/>
              </a:rPr>
              <a:t>  </a:t>
            </a:r>
            <a:r>
              <a:rPr lang="en-US" sz="2800" dirty="0" smtClean="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marL="0" marR="0" lvl="0" indent="0" algn="just"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en-US" altLang="en-US" sz="3200" b="1" i="0" u="none" strike="noStrike" kern="1200" cap="none" spc="0" normalizeH="0" baseline="0" noProof="0" dirty="0" smtClean="0">
                <a:ln>
                  <a:noFill/>
                </a:ln>
                <a:solidFill>
                  <a:srgbClr val="000000"/>
                </a:solidFill>
                <a:effectLst/>
                <a:uLnTx/>
                <a:uFillTx/>
                <a:latin typeface="VNI-Times" pitchFamily="2" charset="0"/>
                <a:ea typeface="+mn-ea"/>
                <a:cs typeface="Arial" panose="020B0604020202020204" pitchFamily="34" charset="0"/>
              </a:rPr>
              <a:t>  </a:t>
            </a:r>
            <a:endParaRPr kumimoji="0" lang="en-US" altLang="en-US" sz="3200" b="1"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73731"/>
                                        </p:tgtEl>
                                        <p:attrNameLst>
                                          <p:attrName>style.visibility</p:attrName>
                                        </p:attrNameLst>
                                      </p:cBhvr>
                                      <p:to>
                                        <p:strVal val="visible"/>
                                      </p:to>
                                    </p:set>
                                    <p:animEffect transition="in" filter="fade">
                                      <p:cBhvr>
                                        <p:cTn id="7" dur="2000"/>
                                        <p:tgtEl>
                                          <p:spTgt spid="73731"/>
                                        </p:tgtEl>
                                      </p:cBhvr>
                                    </p:animEffect>
                                    <p:anim calcmode="lin" valueType="num">
                                      <p:cBhvr>
                                        <p:cTn id="8" dur="2000" fill="hold"/>
                                        <p:tgtEl>
                                          <p:spTgt spid="73731"/>
                                        </p:tgtEl>
                                        <p:attrNameLst>
                                          <p:attrName>ppt_w</p:attrName>
                                        </p:attrNameLst>
                                      </p:cBhvr>
                                      <p:tavLst>
                                        <p:tav tm="0" fmla="#ppt_w*sin(2.5*pi*$)">
                                          <p:val>
                                            <p:fltVal val="0"/>
                                          </p:val>
                                        </p:tav>
                                        <p:tav tm="100000">
                                          <p:val>
                                            <p:fltVal val="1"/>
                                          </p:val>
                                        </p:tav>
                                      </p:tavLst>
                                    </p:anim>
                                    <p:anim calcmode="lin" valueType="num">
                                      <p:cBhvr>
                                        <p:cTn id="9" dur="2000" fill="hold"/>
                                        <p:tgtEl>
                                          <p:spTgt spid="73731"/>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circle(in)">
                                      <p:cBhvr>
                                        <p:cTn id="14" dur="2000"/>
                                        <p:tgtEl>
                                          <p:spTgt spid="10"/>
                                        </p:tgtEl>
                                      </p:cBhvr>
                                    </p:animEffect>
                                  </p:childTnLst>
                                </p:cTn>
                              </p:par>
                            </p:childTnLst>
                          </p:cTn>
                        </p:par>
                        <p:par>
                          <p:cTn id="15" fill="hold">
                            <p:stCondLst>
                              <p:cond delay="2000"/>
                            </p:stCondLst>
                            <p:childTnLst>
                              <p:par>
                                <p:cTn id="16" presetID="6" presetClass="entr" presetSubtype="16"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circle(in)">
                                      <p:cBhvr>
                                        <p:cTn id="18" dur="2000"/>
                                        <p:tgtEl>
                                          <p:spTgt spid="11"/>
                                        </p:tgtEl>
                                      </p:cBhvr>
                                    </p:animEffect>
                                  </p:childTnLst>
                                </p:cTn>
                              </p:par>
                            </p:childTnLst>
                          </p:cTn>
                        </p:par>
                        <p:par>
                          <p:cTn id="19" fill="hold">
                            <p:stCondLst>
                              <p:cond delay="4000"/>
                            </p:stCondLst>
                            <p:childTnLst>
                              <p:par>
                                <p:cTn id="20" presetID="6" presetClass="entr" presetSubtype="16"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2000"/>
                                        <p:tgtEl>
                                          <p:spTgt spid="12"/>
                                        </p:tgtEl>
                                      </p:cBhvr>
                                    </p:animEffect>
                                  </p:childTnLst>
                                </p:cTn>
                              </p:par>
                            </p:childTnLst>
                          </p:cTn>
                        </p:par>
                        <p:par>
                          <p:cTn id="23" fill="hold">
                            <p:stCondLst>
                              <p:cond delay="6000"/>
                            </p:stCondLst>
                            <p:childTnLst>
                              <p:par>
                                <p:cTn id="24" presetID="6" presetClass="entr" presetSubtype="16"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circle(in)">
                                      <p:cBhvr>
                                        <p:cTn id="26"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bldLvl="0" animBg="1"/>
      <p:bldP spid="10" grpId="0" bldLvl="0" animBg="1"/>
      <p:bldP spid="11" grpId="0" bldLvl="0" animBg="1"/>
      <p:bldP spid="12" grpId="0" bldLvl="0" animBg="1"/>
      <p:bldP spid="8" grpId="0" bldLvl="0" animBg="1"/>
    </p:bldLst>
  </p:timing>
</p:sld>
</file>

<file path=ppt/theme/theme1.xml><?xml version="1.0" encoding="utf-8"?>
<a:theme xmlns:a="http://schemas.openxmlformats.org/drawingml/2006/main" name="Ocean">
  <a:themeElements>
    <a:clrScheme name="Ocean 1">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FFCC00"/>
      </a:hlink>
      <a:folHlink>
        <a:srgbClr val="6699FF"/>
      </a:folHlink>
    </a:clrScheme>
    <a:fontScheme name="Ocea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116205" algn="ctr" defTabSz="914400" rtl="0" eaLnBrk="1" fontAlgn="base" latinLnBrk="0" hangingPunct="1">
          <a:lnSpc>
            <a:spcPct val="100000"/>
          </a:lnSpc>
          <a:spcBef>
            <a:spcPct val="20000"/>
          </a:spcBef>
          <a:spcAft>
            <a:spcPct val="0"/>
          </a:spcAft>
          <a:buClr>
            <a:srgbClr val="3399FF"/>
          </a:buClr>
          <a:buSzTx/>
          <a:buFont typeface="Wingdings" panose="05000000000000000000" pitchFamily="2" charset="2"/>
          <a:buNone/>
          <a:defRPr kumimoji="0" lang="en-US" altLang="en-US" sz="2800" b="0" i="0" u="none" strike="noStrike" cap="none" normalizeH="0" baseline="0" smtClean="0">
            <a:ln>
              <a:noFill/>
            </a:ln>
            <a:solidFill>
              <a:schemeClr val="tx1"/>
            </a:solidFill>
            <a:effectLst>
              <a:outerShdw blurRad="38100" dist="38100" dir="2700000" algn="tl">
                <a:srgbClr val="000000">
                  <a:alpha val="43137"/>
                </a:srgbClr>
              </a:outerShdw>
            </a:effectLst>
            <a:latin typeface="VNI-Avo" pitchFamily="2"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116205" algn="ctr" defTabSz="914400" rtl="0" eaLnBrk="1" fontAlgn="base" latinLnBrk="0" hangingPunct="1">
          <a:lnSpc>
            <a:spcPct val="100000"/>
          </a:lnSpc>
          <a:spcBef>
            <a:spcPct val="20000"/>
          </a:spcBef>
          <a:spcAft>
            <a:spcPct val="0"/>
          </a:spcAft>
          <a:buClr>
            <a:srgbClr val="3399FF"/>
          </a:buClr>
          <a:buSzTx/>
          <a:buFont typeface="Wingdings" panose="05000000000000000000" pitchFamily="2" charset="2"/>
          <a:buNone/>
          <a:defRPr kumimoji="0" lang="en-US" altLang="en-US" sz="2800" b="0" i="0" u="none" strike="noStrike" cap="none" normalizeH="0" baseline="0" smtClean="0">
            <a:ln>
              <a:noFill/>
            </a:ln>
            <a:solidFill>
              <a:schemeClr val="tx1"/>
            </a:solidFill>
            <a:effectLst>
              <a:outerShdw blurRad="38100" dist="38100" dir="2700000" algn="tl">
                <a:srgbClr val="000000">
                  <a:alpha val="43137"/>
                </a:srgbClr>
              </a:outerShdw>
            </a:effectLst>
            <a:latin typeface="VNI-Avo" pitchFamily="2" charset="0"/>
            <a:cs typeface="Arial" panose="020B0604020202020204" pitchFamily="34" charset="0"/>
          </a:defRPr>
        </a:defPPr>
      </a:lstStyle>
    </a:lnDef>
  </a:objectDefaults>
  <a:extraClrSchemeLst>
    <a:extraClrScheme>
      <a:clrScheme name="Ocean 1">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Ocean 2">
        <a:dk1>
          <a:srgbClr val="000066"/>
        </a:dk1>
        <a:lt1>
          <a:srgbClr val="FFFFFF"/>
        </a:lt1>
        <a:dk2>
          <a:srgbClr val="5D93FF"/>
        </a:dk2>
        <a:lt2>
          <a:srgbClr val="FFFFFF"/>
        </a:lt2>
        <a:accent1>
          <a:srgbClr val="6666FF"/>
        </a:accent1>
        <a:accent2>
          <a:srgbClr val="9999FF"/>
        </a:accent2>
        <a:accent3>
          <a:srgbClr val="B6C8FF"/>
        </a:accent3>
        <a:accent4>
          <a:srgbClr val="DADADA"/>
        </a:accent4>
        <a:accent5>
          <a:srgbClr val="B8B8FF"/>
        </a:accent5>
        <a:accent6>
          <a:srgbClr val="8A8AE7"/>
        </a:accent6>
        <a:hlink>
          <a:srgbClr val="FF3300"/>
        </a:hlink>
        <a:folHlink>
          <a:srgbClr val="FF9900"/>
        </a:folHlink>
      </a:clrScheme>
      <a:clrMap bg1="dk2" tx1="lt1" bg2="dk1" tx2="lt2" accent1="accent1" accent2="accent2" accent3="accent3" accent4="accent4" accent5="accent5" accent6="accent6" hlink="hlink" folHlink="folHlink"/>
    </a:extraClrScheme>
    <a:extraClrScheme>
      <a:clrScheme name="Ocean 3">
        <a:dk1>
          <a:srgbClr val="000000"/>
        </a:dk1>
        <a:lt1>
          <a:srgbClr val="FFFFFF"/>
        </a:lt1>
        <a:dk2>
          <a:srgbClr val="572E88"/>
        </a:dk2>
        <a:lt2>
          <a:srgbClr val="FFFFFF"/>
        </a:lt2>
        <a:accent1>
          <a:srgbClr val="FF6600"/>
        </a:accent1>
        <a:accent2>
          <a:srgbClr val="FFCC00"/>
        </a:accent2>
        <a:accent3>
          <a:srgbClr val="B4ADC3"/>
        </a:accent3>
        <a:accent4>
          <a:srgbClr val="DADADA"/>
        </a:accent4>
        <a:accent5>
          <a:srgbClr val="FFB8AA"/>
        </a:accent5>
        <a:accent6>
          <a:srgbClr val="E7B900"/>
        </a:accent6>
        <a:hlink>
          <a:srgbClr val="33CCCC"/>
        </a:hlink>
        <a:folHlink>
          <a:srgbClr val="36CC64"/>
        </a:folHlink>
      </a:clrScheme>
      <a:clrMap bg1="dk2" tx1="lt1" bg2="dk1" tx2="lt2" accent1="accent1" accent2="accent2" accent3="accent3" accent4="accent4" accent5="accent5" accent6="accent6" hlink="hlink" folHlink="folHlink"/>
    </a:extraClrScheme>
    <a:extraClrScheme>
      <a:clrScheme name="Ocean 4">
        <a:dk1>
          <a:srgbClr val="003366"/>
        </a:dk1>
        <a:lt1>
          <a:srgbClr val="FFFFFF"/>
        </a:lt1>
        <a:dk2>
          <a:srgbClr val="666699"/>
        </a:dk2>
        <a:lt2>
          <a:srgbClr val="FFFFFF"/>
        </a:lt2>
        <a:accent1>
          <a:srgbClr val="9966FF"/>
        </a:accent1>
        <a:accent2>
          <a:srgbClr val="00CC66"/>
        </a:accent2>
        <a:accent3>
          <a:srgbClr val="B8B8CA"/>
        </a:accent3>
        <a:accent4>
          <a:srgbClr val="DADADA"/>
        </a:accent4>
        <a:accent5>
          <a:srgbClr val="CAB8FF"/>
        </a:accent5>
        <a:accent6>
          <a:srgbClr val="00B95C"/>
        </a:accent6>
        <a:hlink>
          <a:srgbClr val="65C8FF"/>
        </a:hlink>
        <a:folHlink>
          <a:srgbClr val="FFCC99"/>
        </a:folHlink>
      </a:clrScheme>
      <a:clrMap bg1="dk2" tx1="lt1" bg2="dk1" tx2="lt2" accent1="accent1" accent2="accent2" accent3="accent3" accent4="accent4" accent5="accent5" accent6="accent6" hlink="hlink" folHlink="folHlink"/>
    </a:extraClrScheme>
    <a:extraClrScheme>
      <a:clrScheme name="Ocean 5">
        <a:dk1>
          <a:srgbClr val="000000"/>
        </a:dk1>
        <a:lt1>
          <a:srgbClr val="FFFFFF"/>
        </a:lt1>
        <a:dk2>
          <a:srgbClr val="336600"/>
        </a:dk2>
        <a:lt2>
          <a:srgbClr val="FFFFFF"/>
        </a:lt2>
        <a:accent1>
          <a:srgbClr val="B7C533"/>
        </a:accent1>
        <a:accent2>
          <a:srgbClr val="CCCCFF"/>
        </a:accent2>
        <a:accent3>
          <a:srgbClr val="ADB8AA"/>
        </a:accent3>
        <a:accent4>
          <a:srgbClr val="DADADA"/>
        </a:accent4>
        <a:accent5>
          <a:srgbClr val="D8DFAD"/>
        </a:accent5>
        <a:accent6>
          <a:srgbClr val="B9B9E7"/>
        </a:accent6>
        <a:hlink>
          <a:srgbClr val="FFFFCC"/>
        </a:hlink>
        <a:folHlink>
          <a:srgbClr val="FF9900"/>
        </a:folHlink>
      </a:clrScheme>
      <a:clrMap bg1="dk2" tx1="lt1" bg2="dk1" tx2="lt2" accent1="accent1" accent2="accent2" accent3="accent3" accent4="accent4" accent5="accent5" accent6="accent6" hlink="hlink" folHlink="folHlink"/>
    </a:extraClrScheme>
    <a:extraClrScheme>
      <a:clrScheme name="Ocean 6">
        <a:dk1>
          <a:srgbClr val="000000"/>
        </a:dk1>
        <a:lt1>
          <a:srgbClr val="FFFFFF"/>
        </a:lt1>
        <a:dk2>
          <a:srgbClr val="006B80"/>
        </a:dk2>
        <a:lt2>
          <a:srgbClr val="C1CB75"/>
        </a:lt2>
        <a:accent1>
          <a:srgbClr val="6F8406"/>
        </a:accent1>
        <a:accent2>
          <a:srgbClr val="D9E288"/>
        </a:accent2>
        <a:accent3>
          <a:srgbClr val="AABAC0"/>
        </a:accent3>
        <a:accent4>
          <a:srgbClr val="DADADA"/>
        </a:accent4>
        <a:accent5>
          <a:srgbClr val="BBC2AA"/>
        </a:accent5>
        <a:accent6>
          <a:srgbClr val="C4CD7B"/>
        </a:accent6>
        <a:hlink>
          <a:srgbClr val="00CC00"/>
        </a:hlink>
        <a:folHlink>
          <a:srgbClr val="C0FF73"/>
        </a:folHlink>
      </a:clrScheme>
      <a:clrMap bg1="dk2" tx1="lt1" bg2="dk1" tx2="lt2" accent1="accent1" accent2="accent2" accent3="accent3" accent4="accent4" accent5="accent5" accent6="accent6" hlink="hlink" folHlink="folHlink"/>
    </a:extraClrScheme>
    <a:extraClrScheme>
      <a:clrScheme name="Ocean 7">
        <a:dk1>
          <a:srgbClr val="5F5F5F"/>
        </a:dk1>
        <a:lt1>
          <a:srgbClr val="FFFFFF"/>
        </a:lt1>
        <a:dk2>
          <a:srgbClr val="FF6600"/>
        </a:dk2>
        <a:lt2>
          <a:srgbClr val="FFFFFF"/>
        </a:lt2>
        <a:accent1>
          <a:srgbClr val="CC6600"/>
        </a:accent1>
        <a:accent2>
          <a:srgbClr val="FF6600"/>
        </a:accent2>
        <a:accent3>
          <a:srgbClr val="FFB8AA"/>
        </a:accent3>
        <a:accent4>
          <a:srgbClr val="DADADA"/>
        </a:accent4>
        <a:accent5>
          <a:srgbClr val="E2B8AA"/>
        </a:accent5>
        <a:accent6>
          <a:srgbClr val="E75C00"/>
        </a:accent6>
        <a:hlink>
          <a:srgbClr val="FFFF99"/>
        </a:hlink>
        <a:folHlink>
          <a:srgbClr val="FFCC99"/>
        </a:folHlink>
      </a:clrScheme>
      <a:clrMap bg1="dk2" tx1="lt1" bg2="dk1" tx2="lt2" accent1="accent1" accent2="accent2" accent3="accent3" accent4="accent4" accent5="accent5" accent6="accent6" hlink="hlink" folHlink="folHlink"/>
    </a:extraClrScheme>
    <a:extraClrScheme>
      <a:clrScheme name="Ocean 8">
        <a:dk1>
          <a:srgbClr val="000000"/>
        </a:dk1>
        <a:lt1>
          <a:srgbClr val="FFFFFF"/>
        </a:lt1>
        <a:dk2>
          <a:srgbClr val="FFBA2F"/>
        </a:dk2>
        <a:lt2>
          <a:srgbClr val="A50021"/>
        </a:lt2>
        <a:accent1>
          <a:srgbClr val="FF6600"/>
        </a:accent1>
        <a:accent2>
          <a:srgbClr val="CC6600"/>
        </a:accent2>
        <a:accent3>
          <a:srgbClr val="FFD9AD"/>
        </a:accent3>
        <a:accent4>
          <a:srgbClr val="DADADA"/>
        </a:accent4>
        <a:accent5>
          <a:srgbClr val="FFB8AA"/>
        </a:accent5>
        <a:accent6>
          <a:srgbClr val="B95C00"/>
        </a:accent6>
        <a:hlink>
          <a:srgbClr val="663300"/>
        </a:hlink>
        <a:folHlink>
          <a:srgbClr val="CC99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atermark">
  <a:themeElements>
    <a:clrScheme name="Watermark 1">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4C4D6"/>
      </a:accent6>
      <a:hlink>
        <a:srgbClr val="6767FF"/>
      </a:hlink>
      <a:folHlink>
        <a:srgbClr val="9933FF"/>
      </a:folHlink>
    </a:clrScheme>
    <a:fontScheme name="Watermark">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116205" algn="ctr" defTabSz="914400" rtl="0" eaLnBrk="1" fontAlgn="base" latinLnBrk="0" hangingPunct="1">
          <a:lnSpc>
            <a:spcPct val="100000"/>
          </a:lnSpc>
          <a:spcBef>
            <a:spcPct val="20000"/>
          </a:spcBef>
          <a:spcAft>
            <a:spcPct val="0"/>
          </a:spcAft>
          <a:buClr>
            <a:srgbClr val="3399FF"/>
          </a:buClr>
          <a:buSzTx/>
          <a:buFont typeface="Wingdings" panose="05000000000000000000" pitchFamily="2" charset="2"/>
          <a:buNone/>
          <a:defRPr kumimoji="0" lang="en-US" altLang="en-US" sz="2800" b="0" i="0" u="none" strike="noStrike" cap="none" normalizeH="0" baseline="0" smtClean="0">
            <a:ln>
              <a:noFill/>
            </a:ln>
            <a:solidFill>
              <a:schemeClr val="tx1"/>
            </a:solidFill>
            <a:effectLst>
              <a:outerShdw blurRad="38100" dist="38100" dir="2700000" algn="tl">
                <a:srgbClr val="000000">
                  <a:alpha val="43137"/>
                </a:srgbClr>
              </a:outerShdw>
            </a:effectLst>
            <a:latin typeface="VNI-Avo" pitchFamily="2"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116205" algn="ctr" defTabSz="914400" rtl="0" eaLnBrk="1" fontAlgn="base" latinLnBrk="0" hangingPunct="1">
          <a:lnSpc>
            <a:spcPct val="100000"/>
          </a:lnSpc>
          <a:spcBef>
            <a:spcPct val="20000"/>
          </a:spcBef>
          <a:spcAft>
            <a:spcPct val="0"/>
          </a:spcAft>
          <a:buClr>
            <a:srgbClr val="3399FF"/>
          </a:buClr>
          <a:buSzTx/>
          <a:buFont typeface="Wingdings" panose="05000000000000000000" pitchFamily="2" charset="2"/>
          <a:buNone/>
          <a:defRPr kumimoji="0" lang="en-US" altLang="en-US" sz="2800" b="0" i="0" u="none" strike="noStrike" cap="none" normalizeH="0" baseline="0" smtClean="0">
            <a:ln>
              <a:noFill/>
            </a:ln>
            <a:solidFill>
              <a:schemeClr val="tx1"/>
            </a:solidFill>
            <a:effectLst>
              <a:outerShdw blurRad="38100" dist="38100" dir="2700000" algn="tl">
                <a:srgbClr val="000000">
                  <a:alpha val="43137"/>
                </a:srgbClr>
              </a:outerShdw>
            </a:effectLst>
            <a:latin typeface="VNI-Avo" pitchFamily="2" charset="0"/>
            <a:cs typeface="Arial" panose="020B0604020202020204" pitchFamily="34" charset="0"/>
          </a:defRPr>
        </a:defPPr>
      </a:lstStyle>
    </a:lnDef>
  </a:objectDefaults>
  <a:extraClrSchemeLst>
    <a:extraClrScheme>
      <a:clrScheme name="Watermark 1">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4C4D6"/>
        </a:accent6>
        <a:hlink>
          <a:srgbClr val="6767FF"/>
        </a:hlink>
        <a:folHlink>
          <a:srgbClr val="9933FF"/>
        </a:folHlink>
      </a:clrScheme>
      <a:clrMap bg1="lt1" tx1="dk1" bg2="lt2" tx2="dk2" accent1="accent1" accent2="accent2" accent3="accent3" accent4="accent4" accent5="accent5" accent6="accent6" hlink="hlink" folHlink="folHlink"/>
    </a:extraClrScheme>
    <a:extraClrScheme>
      <a:clrScheme name="Watermark 2">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9D9A1"/>
        </a:accent6>
        <a:hlink>
          <a:srgbClr val="808000"/>
        </a:hlink>
        <a:folHlink>
          <a:srgbClr val="CCCC00"/>
        </a:folHlink>
      </a:clrScheme>
      <a:clrMap bg1="lt1" tx1="dk1" bg2="lt2" tx2="dk2" accent1="accent1" accent2="accent2" accent3="accent3" accent4="accent4" accent5="accent5" accent6="accent6" hlink="hlink" folHlink="folHlink"/>
    </a:extraClrScheme>
    <a:extraClrScheme>
      <a:clrScheme name="Watermark 3">
        <a:dk1>
          <a:srgbClr val="000000"/>
        </a:dk1>
        <a:lt1>
          <a:srgbClr val="FFFFFF"/>
        </a:lt1>
        <a:dk2>
          <a:srgbClr val="000000"/>
        </a:dk2>
        <a:lt2>
          <a:srgbClr val="666699"/>
        </a:lt2>
        <a:accent1>
          <a:srgbClr val="9BB0CB"/>
        </a:accent1>
        <a:accent2>
          <a:srgbClr val="D1E0CE"/>
        </a:accent2>
        <a:accent3>
          <a:srgbClr val="FFFFFF"/>
        </a:accent3>
        <a:accent4>
          <a:srgbClr val="000000"/>
        </a:accent4>
        <a:accent5>
          <a:srgbClr val="CBD4E2"/>
        </a:accent5>
        <a:accent6>
          <a:srgbClr val="BDCBBA"/>
        </a:accent6>
        <a:hlink>
          <a:srgbClr val="8EA642"/>
        </a:hlink>
        <a:folHlink>
          <a:srgbClr val="CCCC00"/>
        </a:folHlink>
      </a:clrScheme>
      <a:clrMap bg1="lt1" tx1="dk1" bg2="lt2" tx2="dk2" accent1="accent1" accent2="accent2" accent3="accent3" accent4="accent4" accent5="accent5" accent6="accent6" hlink="hlink" folHlink="folHlink"/>
    </a:extraClrScheme>
    <a:extraClrScheme>
      <a:clrScheme name="Watermark 4">
        <a:dk1>
          <a:srgbClr val="333300"/>
        </a:dk1>
        <a:lt1>
          <a:srgbClr val="FFFFCC"/>
        </a:lt1>
        <a:dk2>
          <a:srgbClr val="336600"/>
        </a:dk2>
        <a:lt2>
          <a:srgbClr val="FFFFCC"/>
        </a:lt2>
        <a:accent1>
          <a:srgbClr val="99CC00"/>
        </a:accent1>
        <a:accent2>
          <a:srgbClr val="669900"/>
        </a:accent2>
        <a:accent3>
          <a:srgbClr val="ADB8AA"/>
        </a:accent3>
        <a:accent4>
          <a:srgbClr val="DADAAE"/>
        </a:accent4>
        <a:accent5>
          <a:srgbClr val="CAE2AA"/>
        </a:accent5>
        <a:accent6>
          <a:srgbClr val="5C8A00"/>
        </a:accent6>
        <a:hlink>
          <a:srgbClr val="CC9900"/>
        </a:hlink>
        <a:folHlink>
          <a:srgbClr val="FFCC00"/>
        </a:folHlink>
      </a:clrScheme>
      <a:clrMap bg1="dk2" tx1="lt1" bg2="dk1" tx2="lt2" accent1="accent1" accent2="accent2" accent3="accent3" accent4="accent4" accent5="accent5" accent6="accent6" hlink="hlink" folHlink="folHlink"/>
    </a:extraClrScheme>
    <a:extraClrScheme>
      <a:clrScheme name="Watermark 5">
        <a:dk1>
          <a:srgbClr val="424458"/>
        </a:dk1>
        <a:lt1>
          <a:srgbClr val="FFFFFF"/>
        </a:lt1>
        <a:dk2>
          <a:srgbClr val="004A48"/>
        </a:dk2>
        <a:lt2>
          <a:srgbClr val="FFFFFF"/>
        </a:lt2>
        <a:accent1>
          <a:srgbClr val="83B200"/>
        </a:accent1>
        <a:accent2>
          <a:srgbClr val="006260"/>
        </a:accent2>
        <a:accent3>
          <a:srgbClr val="AAB1B1"/>
        </a:accent3>
        <a:accent4>
          <a:srgbClr val="DADADA"/>
        </a:accent4>
        <a:accent5>
          <a:srgbClr val="C1D5AA"/>
        </a:accent5>
        <a:accent6>
          <a:srgbClr val="005856"/>
        </a:accent6>
        <a:hlink>
          <a:srgbClr val="6666FF"/>
        </a:hlink>
        <a:folHlink>
          <a:srgbClr val="B2B2B2"/>
        </a:folHlink>
      </a:clrScheme>
      <a:clrMap bg1="dk2" tx1="lt1" bg2="dk1" tx2="lt2" accent1="accent1" accent2="accent2" accent3="accent3" accent4="accent4" accent5="accent5" accent6="accent6" hlink="hlink" folHlink="folHlink"/>
    </a:extraClrScheme>
    <a:extraClrScheme>
      <a:clrScheme name="Watermark 6">
        <a:dk1>
          <a:srgbClr val="000000"/>
        </a:dk1>
        <a:lt1>
          <a:srgbClr val="FFFFFF"/>
        </a:lt1>
        <a:dk2>
          <a:srgbClr val="1C2046"/>
        </a:dk2>
        <a:lt2>
          <a:srgbClr val="FFFFFF"/>
        </a:lt2>
        <a:accent1>
          <a:srgbClr val="00CCFF"/>
        </a:accent1>
        <a:accent2>
          <a:srgbClr val="2D226E"/>
        </a:accent2>
        <a:accent3>
          <a:srgbClr val="ABABB0"/>
        </a:accent3>
        <a:accent4>
          <a:srgbClr val="DADADA"/>
        </a:accent4>
        <a:accent5>
          <a:srgbClr val="AAE2FF"/>
        </a:accent5>
        <a:accent6>
          <a:srgbClr val="281E63"/>
        </a:accent6>
        <a:hlink>
          <a:srgbClr val="666699"/>
        </a:hlink>
        <a:folHlink>
          <a:srgbClr val="9999FF"/>
        </a:folHlink>
      </a:clrScheme>
      <a:clrMap bg1="dk2" tx1="lt1" bg2="dk1" tx2="lt2" accent1="accent1" accent2="accent2" accent3="accent3" accent4="accent4" accent5="accent5" accent6="accent6" hlink="hlink" folHlink="folHlink"/>
    </a:extraClrScheme>
    <a:extraClrScheme>
      <a:clrScheme name="Watermark 7">
        <a:dk1>
          <a:srgbClr val="424458"/>
        </a:dk1>
        <a:lt1>
          <a:srgbClr val="FFFFFF"/>
        </a:lt1>
        <a:dk2>
          <a:srgbClr val="000066"/>
        </a:dk2>
        <a:lt2>
          <a:srgbClr val="FFFFFF"/>
        </a:lt2>
        <a:accent1>
          <a:srgbClr val="6666FF"/>
        </a:accent1>
        <a:accent2>
          <a:srgbClr val="333399"/>
        </a:accent2>
        <a:accent3>
          <a:srgbClr val="AAAAB8"/>
        </a:accent3>
        <a:accent4>
          <a:srgbClr val="DADADA"/>
        </a:accent4>
        <a:accent5>
          <a:srgbClr val="B8B8FF"/>
        </a:accent5>
        <a:accent6>
          <a:srgbClr val="2D2D8A"/>
        </a:accent6>
        <a:hlink>
          <a:srgbClr val="FF9900"/>
        </a:hlink>
        <a:folHlink>
          <a:srgbClr val="CCCC00"/>
        </a:folHlink>
      </a:clrScheme>
      <a:clrMap bg1="dk2" tx1="lt1" bg2="dk1" tx2="lt2" accent1="accent1" accent2="accent2" accent3="accent3" accent4="accent4" accent5="accent5" accent6="accent6" hlink="hlink" folHlink="folHlink"/>
    </a:extraClrScheme>
    <a:extraClrScheme>
      <a:clrScheme name="Watermark 8">
        <a:dk1>
          <a:srgbClr val="1C1C1C"/>
        </a:dk1>
        <a:lt1>
          <a:srgbClr val="FFFFCC"/>
        </a:lt1>
        <a:dk2>
          <a:srgbClr val="390B20"/>
        </a:dk2>
        <a:lt2>
          <a:srgbClr val="FFFFCC"/>
        </a:lt2>
        <a:accent1>
          <a:srgbClr val="FF916F"/>
        </a:accent1>
        <a:accent2>
          <a:srgbClr val="561450"/>
        </a:accent2>
        <a:accent3>
          <a:srgbClr val="AEAAAB"/>
        </a:accent3>
        <a:accent4>
          <a:srgbClr val="DADAAE"/>
        </a:accent4>
        <a:accent5>
          <a:srgbClr val="FFC7BB"/>
        </a:accent5>
        <a:accent6>
          <a:srgbClr val="4D1148"/>
        </a:accent6>
        <a:hlink>
          <a:srgbClr val="637D95"/>
        </a:hlink>
        <a:folHlink>
          <a:srgbClr val="FFCC00"/>
        </a:folHlink>
      </a:clrScheme>
      <a:clrMap bg1="dk2" tx1="lt1" bg2="dk1" tx2="lt2" accent1="accent1" accent2="accent2" accent3="accent3" accent4="accent4" accent5="accent5" accent6="accent6" hlink="hlink" folHlink="folHlink"/>
    </a:extraClrScheme>
    <a:extraClrScheme>
      <a:clrScheme name="Watermark 9">
        <a:dk1>
          <a:srgbClr val="4C0000"/>
        </a:dk1>
        <a:lt1>
          <a:srgbClr val="FFFFFF"/>
        </a:lt1>
        <a:dk2>
          <a:srgbClr val="722104"/>
        </a:dk2>
        <a:lt2>
          <a:srgbClr val="FFFFFF"/>
        </a:lt2>
        <a:accent1>
          <a:srgbClr val="CC6600"/>
        </a:accent1>
        <a:accent2>
          <a:srgbClr val="8A2E00"/>
        </a:accent2>
        <a:accent3>
          <a:srgbClr val="BCABAA"/>
        </a:accent3>
        <a:accent4>
          <a:srgbClr val="DADADA"/>
        </a:accent4>
        <a:accent5>
          <a:srgbClr val="E2B8AA"/>
        </a:accent5>
        <a:accent6>
          <a:srgbClr val="7D2900"/>
        </a:accent6>
        <a:hlink>
          <a:srgbClr val="FFCC00"/>
        </a:hlink>
        <a:folHlink>
          <a:srgbClr val="FF99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Globe">
  <a:themeElements>
    <a:clrScheme name="Globe 3">
      <a:dk1>
        <a:srgbClr val="003B76"/>
      </a:dk1>
      <a:lt1>
        <a:srgbClr val="FFFFFF"/>
      </a:lt1>
      <a:dk2>
        <a:srgbClr val="0066CC"/>
      </a:dk2>
      <a:lt2>
        <a:srgbClr val="CCECFF"/>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fontScheme name="Globe">
      <a:majorFont>
        <a:latin typeface="Arial"/>
        <a:ea typeface=""/>
        <a:cs typeface="Arial"/>
      </a:majorFont>
      <a:minorFont>
        <a:latin typeface="Verdana"/>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116205" algn="ctr" defTabSz="914400" rtl="0" eaLnBrk="1" fontAlgn="base" latinLnBrk="0" hangingPunct="1">
          <a:lnSpc>
            <a:spcPct val="100000"/>
          </a:lnSpc>
          <a:spcBef>
            <a:spcPct val="20000"/>
          </a:spcBef>
          <a:spcAft>
            <a:spcPct val="0"/>
          </a:spcAft>
          <a:buClr>
            <a:srgbClr val="3399FF"/>
          </a:buClr>
          <a:buSzTx/>
          <a:buFont typeface="Wingdings" panose="05000000000000000000" pitchFamily="2" charset="2"/>
          <a:buNone/>
          <a:defRPr kumimoji="0" lang="en-US" altLang="en-US" sz="2800" b="0" i="0" u="none" strike="noStrike" cap="none" normalizeH="0" baseline="0" smtClean="0">
            <a:ln>
              <a:noFill/>
            </a:ln>
            <a:solidFill>
              <a:schemeClr val="tx1"/>
            </a:solidFill>
            <a:effectLst>
              <a:outerShdw blurRad="38100" dist="38100" dir="2700000" algn="tl">
                <a:srgbClr val="000000">
                  <a:alpha val="43137"/>
                </a:srgbClr>
              </a:outerShdw>
            </a:effectLst>
            <a:latin typeface="VNI-Avo" pitchFamily="2"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116205" algn="ctr" defTabSz="914400" rtl="0" eaLnBrk="1" fontAlgn="base" latinLnBrk="0" hangingPunct="1">
          <a:lnSpc>
            <a:spcPct val="100000"/>
          </a:lnSpc>
          <a:spcBef>
            <a:spcPct val="20000"/>
          </a:spcBef>
          <a:spcAft>
            <a:spcPct val="0"/>
          </a:spcAft>
          <a:buClr>
            <a:srgbClr val="3399FF"/>
          </a:buClr>
          <a:buSzTx/>
          <a:buFont typeface="Wingdings" panose="05000000000000000000" pitchFamily="2" charset="2"/>
          <a:buNone/>
          <a:defRPr kumimoji="0" lang="en-US" altLang="en-US" sz="2800" b="0" i="0" u="none" strike="noStrike" cap="none" normalizeH="0" baseline="0" smtClean="0">
            <a:ln>
              <a:noFill/>
            </a:ln>
            <a:solidFill>
              <a:schemeClr val="tx1"/>
            </a:solidFill>
            <a:effectLst>
              <a:outerShdw blurRad="38100" dist="38100" dir="2700000" algn="tl">
                <a:srgbClr val="000000">
                  <a:alpha val="43137"/>
                </a:srgbClr>
              </a:outerShdw>
            </a:effectLst>
            <a:latin typeface="VNI-Avo" pitchFamily="2" charset="0"/>
            <a:cs typeface="Arial" panose="020B0604020202020204" pitchFamily="34" charset="0"/>
          </a:defRPr>
        </a:defPPr>
      </a:lstStyle>
    </a:lnDef>
  </a:objectDefaults>
  <a:extraClrSchemeLst>
    <a:extraClrScheme>
      <a:clrScheme name="Globe 1">
        <a:dk1>
          <a:srgbClr val="622100"/>
        </a:dk1>
        <a:lt1>
          <a:srgbClr val="FFFFFF"/>
        </a:lt1>
        <a:dk2>
          <a:srgbClr val="800000"/>
        </a:dk2>
        <a:lt2>
          <a:srgbClr val="FFFFCC"/>
        </a:lt2>
        <a:accent1>
          <a:srgbClr val="E42B00"/>
        </a:accent1>
        <a:accent2>
          <a:srgbClr val="996600"/>
        </a:accent2>
        <a:accent3>
          <a:srgbClr val="C0AAAA"/>
        </a:accent3>
        <a:accent4>
          <a:srgbClr val="DADADA"/>
        </a:accent4>
        <a:accent5>
          <a:srgbClr val="EFACAA"/>
        </a:accent5>
        <a:accent6>
          <a:srgbClr val="8A5C00"/>
        </a:accent6>
        <a:hlink>
          <a:srgbClr val="FADF6C"/>
        </a:hlink>
        <a:folHlink>
          <a:srgbClr val="FF9900"/>
        </a:folHlink>
      </a:clrScheme>
      <a:clrMap bg1="dk2" tx1="lt1" bg2="dk1" tx2="lt2" accent1="accent1" accent2="accent2" accent3="accent3" accent4="accent4" accent5="accent5" accent6="accent6" hlink="hlink" folHlink="folHlink"/>
    </a:extraClrScheme>
    <a:extraClrScheme>
      <a:clrScheme name="Globe 2">
        <a:dk1>
          <a:srgbClr val="5F4545"/>
        </a:dk1>
        <a:lt1>
          <a:srgbClr val="FFFFFF"/>
        </a:lt1>
        <a:dk2>
          <a:srgbClr val="8F6969"/>
        </a:dk2>
        <a:lt2>
          <a:srgbClr val="FFFFCC"/>
        </a:lt2>
        <a:accent1>
          <a:srgbClr val="CC6600"/>
        </a:accent1>
        <a:accent2>
          <a:srgbClr val="924C0C"/>
        </a:accent2>
        <a:accent3>
          <a:srgbClr val="C6B9B9"/>
        </a:accent3>
        <a:accent4>
          <a:srgbClr val="DADADA"/>
        </a:accent4>
        <a:accent5>
          <a:srgbClr val="E2B8AA"/>
        </a:accent5>
        <a:accent6>
          <a:srgbClr val="84440A"/>
        </a:accent6>
        <a:hlink>
          <a:srgbClr val="CFD375"/>
        </a:hlink>
        <a:folHlink>
          <a:srgbClr val="98BB91"/>
        </a:folHlink>
      </a:clrScheme>
      <a:clrMap bg1="dk2" tx1="lt1" bg2="dk1" tx2="lt2" accent1="accent1" accent2="accent2" accent3="accent3" accent4="accent4" accent5="accent5" accent6="accent6" hlink="hlink" folHlink="folHlink"/>
    </a:extraClrScheme>
    <a:extraClrScheme>
      <a:clrScheme name="Globe 3">
        <a:dk1>
          <a:srgbClr val="003B76"/>
        </a:dk1>
        <a:lt1>
          <a:srgbClr val="FFFFFF"/>
        </a:lt1>
        <a:dk2>
          <a:srgbClr val="0066CC"/>
        </a:dk2>
        <a:lt2>
          <a:srgbClr val="CCECFF"/>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clrMap bg1="dk2" tx1="lt1" bg2="dk1" tx2="lt2" accent1="accent1" accent2="accent2" accent3="accent3" accent4="accent4" accent5="accent5" accent6="accent6" hlink="hlink" folHlink="folHlink"/>
    </a:extraClrScheme>
    <a:extraClrScheme>
      <a:clrScheme name="Globe 4">
        <a:dk1>
          <a:srgbClr val="005856"/>
        </a:dk1>
        <a:lt1>
          <a:srgbClr val="FFFFFF"/>
        </a:lt1>
        <a:dk2>
          <a:srgbClr val="008080"/>
        </a:dk2>
        <a:lt2>
          <a:srgbClr val="FFFFCC"/>
        </a:lt2>
        <a:accent1>
          <a:srgbClr val="0099CC"/>
        </a:accent1>
        <a:accent2>
          <a:srgbClr val="00CCFF"/>
        </a:accent2>
        <a:accent3>
          <a:srgbClr val="AAC0C0"/>
        </a:accent3>
        <a:accent4>
          <a:srgbClr val="DADADA"/>
        </a:accent4>
        <a:accent5>
          <a:srgbClr val="AACAE2"/>
        </a:accent5>
        <a:accent6>
          <a:srgbClr val="00B9E7"/>
        </a:accent6>
        <a:hlink>
          <a:srgbClr val="1ACE9F"/>
        </a:hlink>
        <a:folHlink>
          <a:srgbClr val="948CCE"/>
        </a:folHlink>
      </a:clrScheme>
      <a:clrMap bg1="dk2" tx1="lt1" bg2="dk1" tx2="lt2" accent1="accent1" accent2="accent2" accent3="accent3" accent4="accent4" accent5="accent5" accent6="accent6" hlink="hlink" folHlink="folHlink"/>
    </a:extraClrScheme>
    <a:extraClrScheme>
      <a:clrScheme name="Globe 5">
        <a:dk1>
          <a:srgbClr val="3C5436"/>
        </a:dk1>
        <a:lt1>
          <a:srgbClr val="FFFFFF"/>
        </a:lt1>
        <a:dk2>
          <a:srgbClr val="5F8656"/>
        </a:dk2>
        <a:lt2>
          <a:srgbClr val="D6D8C0"/>
        </a:lt2>
        <a:accent1>
          <a:srgbClr val="61733D"/>
        </a:accent1>
        <a:accent2>
          <a:srgbClr val="324A39"/>
        </a:accent2>
        <a:accent3>
          <a:srgbClr val="B6C3B4"/>
        </a:accent3>
        <a:accent4>
          <a:srgbClr val="DADADA"/>
        </a:accent4>
        <a:accent5>
          <a:srgbClr val="B7BCAF"/>
        </a:accent5>
        <a:accent6>
          <a:srgbClr val="2C4233"/>
        </a:accent6>
        <a:hlink>
          <a:srgbClr val="73D588"/>
        </a:hlink>
        <a:folHlink>
          <a:srgbClr val="6F99B9"/>
        </a:folHlink>
      </a:clrScheme>
      <a:clrMap bg1="dk2" tx1="lt1" bg2="dk1" tx2="lt2" accent1="accent1" accent2="accent2" accent3="accent3" accent4="accent4" accent5="accent5" accent6="accent6" hlink="hlink" folHlink="folHlink"/>
    </a:extraClrScheme>
    <a:extraClrScheme>
      <a:clrScheme name="Globe 6">
        <a:dk1>
          <a:srgbClr val="5B7B65"/>
        </a:dk1>
        <a:lt1>
          <a:srgbClr val="FFFFFF"/>
        </a:lt1>
        <a:dk2>
          <a:srgbClr val="9ABE9D"/>
        </a:dk2>
        <a:lt2>
          <a:srgbClr val="336600"/>
        </a:lt2>
        <a:accent1>
          <a:srgbClr val="00CC66"/>
        </a:accent1>
        <a:accent2>
          <a:srgbClr val="4E7050"/>
        </a:accent2>
        <a:accent3>
          <a:srgbClr val="CADBCC"/>
        </a:accent3>
        <a:accent4>
          <a:srgbClr val="DADADA"/>
        </a:accent4>
        <a:accent5>
          <a:srgbClr val="AAE2B8"/>
        </a:accent5>
        <a:accent6>
          <a:srgbClr val="466548"/>
        </a:accent6>
        <a:hlink>
          <a:srgbClr val="FFFFCC"/>
        </a:hlink>
        <a:folHlink>
          <a:srgbClr val="9CE8A3"/>
        </a:folHlink>
      </a:clrScheme>
      <a:clrMap bg1="dk2" tx1="lt1" bg2="dk1" tx2="lt2" accent1="accent1" accent2="accent2" accent3="accent3" accent4="accent4" accent5="accent5" accent6="accent6" hlink="hlink" folHlink="folHlink"/>
    </a:extraClrScheme>
    <a:extraClrScheme>
      <a:clrScheme name="Globe 7">
        <a:dk1>
          <a:srgbClr val="4C4E44"/>
        </a:dk1>
        <a:lt1>
          <a:srgbClr val="FFFFFF"/>
        </a:lt1>
        <a:dk2>
          <a:srgbClr val="686B5D"/>
        </a:dk2>
        <a:lt2>
          <a:srgbClr val="D6D5C6"/>
        </a:lt2>
        <a:accent1>
          <a:srgbClr val="898D79"/>
        </a:accent1>
        <a:accent2>
          <a:srgbClr val="4D4F45"/>
        </a:accent2>
        <a:accent3>
          <a:srgbClr val="B9BAB6"/>
        </a:accent3>
        <a:accent4>
          <a:srgbClr val="DADADA"/>
        </a:accent4>
        <a:accent5>
          <a:srgbClr val="C4C5BE"/>
        </a:accent5>
        <a:accent6>
          <a:srgbClr val="45473E"/>
        </a:accent6>
        <a:hlink>
          <a:srgbClr val="58BE67"/>
        </a:hlink>
        <a:folHlink>
          <a:srgbClr val="C0C640"/>
        </a:folHlink>
      </a:clrScheme>
      <a:clrMap bg1="dk2" tx1="lt1" bg2="dk1" tx2="lt2" accent1="accent1" accent2="accent2" accent3="accent3" accent4="accent4" accent5="accent5" accent6="accent6" hlink="hlink" folHlink="folHlink"/>
    </a:extraClrScheme>
    <a:extraClrScheme>
      <a:clrScheme name="Globe 8">
        <a:dk1>
          <a:srgbClr val="000000"/>
        </a:dk1>
        <a:lt1>
          <a:srgbClr val="FFFFDD"/>
        </a:lt1>
        <a:dk2>
          <a:srgbClr val="000000"/>
        </a:dk2>
        <a:lt2>
          <a:srgbClr val="98977A"/>
        </a:lt2>
        <a:accent1>
          <a:srgbClr val="BDCDA7"/>
        </a:accent1>
        <a:accent2>
          <a:srgbClr val="A0D060"/>
        </a:accent2>
        <a:accent3>
          <a:srgbClr val="FFFFEB"/>
        </a:accent3>
        <a:accent4>
          <a:srgbClr val="000000"/>
        </a:accent4>
        <a:accent5>
          <a:srgbClr val="DBE3D0"/>
        </a:accent5>
        <a:accent6>
          <a:srgbClr val="91BC56"/>
        </a:accent6>
        <a:hlink>
          <a:srgbClr val="FADD4E"/>
        </a:hlink>
        <a:folHlink>
          <a:srgbClr val="CC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Maple">
  <a:themeElements>
    <a:clrScheme name="Maple 1">
      <a:dk1>
        <a:srgbClr val="BB5F03"/>
      </a:dk1>
      <a:lt1>
        <a:srgbClr val="FFFFFF"/>
      </a:lt1>
      <a:dk2>
        <a:srgbClr val="993300"/>
      </a:dk2>
      <a:lt2>
        <a:srgbClr val="FEEC94"/>
      </a:lt2>
      <a:accent1>
        <a:srgbClr val="FF9900"/>
      </a:accent1>
      <a:accent2>
        <a:srgbClr val="B76A03"/>
      </a:accent2>
      <a:accent3>
        <a:srgbClr val="CAADAA"/>
      </a:accent3>
      <a:accent4>
        <a:srgbClr val="DADADA"/>
      </a:accent4>
      <a:accent5>
        <a:srgbClr val="FFCAAA"/>
      </a:accent5>
      <a:accent6>
        <a:srgbClr val="A65F02"/>
      </a:accent6>
      <a:hlink>
        <a:srgbClr val="FFFFCC"/>
      </a:hlink>
      <a:folHlink>
        <a:srgbClr val="CCCC00"/>
      </a:folHlink>
    </a:clrScheme>
    <a:fontScheme name="Maple">
      <a:majorFont>
        <a:latin typeface="Times New Roman"/>
        <a:ea typeface=""/>
        <a:cs typeface="Arial"/>
      </a:majorFont>
      <a:minorFont>
        <a:latin typeface="Times New Roman"/>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116205" algn="ctr" defTabSz="914400" rtl="0" eaLnBrk="1" fontAlgn="base" latinLnBrk="0" hangingPunct="1">
          <a:lnSpc>
            <a:spcPct val="100000"/>
          </a:lnSpc>
          <a:spcBef>
            <a:spcPct val="20000"/>
          </a:spcBef>
          <a:spcAft>
            <a:spcPct val="0"/>
          </a:spcAft>
          <a:buClr>
            <a:srgbClr val="3399FF"/>
          </a:buClr>
          <a:buSzTx/>
          <a:buFont typeface="Wingdings" panose="05000000000000000000" pitchFamily="2" charset="2"/>
          <a:buNone/>
          <a:defRPr kumimoji="0" lang="en-US" altLang="en-US" sz="2800" b="0" i="0" u="none" strike="noStrike" cap="none" normalizeH="0" baseline="0" smtClean="0">
            <a:ln>
              <a:noFill/>
            </a:ln>
            <a:solidFill>
              <a:schemeClr val="tx1"/>
            </a:solidFill>
            <a:effectLst>
              <a:outerShdw blurRad="38100" dist="38100" dir="2700000" algn="tl">
                <a:srgbClr val="000000">
                  <a:alpha val="43137"/>
                </a:srgbClr>
              </a:outerShdw>
            </a:effectLst>
            <a:latin typeface="VNI-Avo" pitchFamily="2"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116205" algn="ctr" defTabSz="914400" rtl="0" eaLnBrk="1" fontAlgn="base" latinLnBrk="0" hangingPunct="1">
          <a:lnSpc>
            <a:spcPct val="100000"/>
          </a:lnSpc>
          <a:spcBef>
            <a:spcPct val="20000"/>
          </a:spcBef>
          <a:spcAft>
            <a:spcPct val="0"/>
          </a:spcAft>
          <a:buClr>
            <a:srgbClr val="3399FF"/>
          </a:buClr>
          <a:buSzTx/>
          <a:buFont typeface="Wingdings" panose="05000000000000000000" pitchFamily="2" charset="2"/>
          <a:buNone/>
          <a:defRPr kumimoji="0" lang="en-US" altLang="en-US" sz="2800" b="0" i="0" u="none" strike="noStrike" cap="none" normalizeH="0" baseline="0" smtClean="0">
            <a:ln>
              <a:noFill/>
            </a:ln>
            <a:solidFill>
              <a:schemeClr val="tx1"/>
            </a:solidFill>
            <a:effectLst>
              <a:outerShdw blurRad="38100" dist="38100" dir="2700000" algn="tl">
                <a:srgbClr val="000000">
                  <a:alpha val="43137"/>
                </a:srgbClr>
              </a:outerShdw>
            </a:effectLst>
            <a:latin typeface="VNI-Avo" pitchFamily="2" charset="0"/>
            <a:cs typeface="Arial" panose="020B0604020202020204" pitchFamily="34" charset="0"/>
          </a:defRPr>
        </a:defPPr>
      </a:lstStyle>
    </a:lnDef>
  </a:objectDefaults>
  <a:extraClrSchemeLst>
    <a:extraClrScheme>
      <a:clrScheme name="Maple 1">
        <a:dk1>
          <a:srgbClr val="BB5F03"/>
        </a:dk1>
        <a:lt1>
          <a:srgbClr val="FFFFFF"/>
        </a:lt1>
        <a:dk2>
          <a:srgbClr val="993300"/>
        </a:dk2>
        <a:lt2>
          <a:srgbClr val="FEEC94"/>
        </a:lt2>
        <a:accent1>
          <a:srgbClr val="FF9900"/>
        </a:accent1>
        <a:accent2>
          <a:srgbClr val="B76A03"/>
        </a:accent2>
        <a:accent3>
          <a:srgbClr val="CAADAA"/>
        </a:accent3>
        <a:accent4>
          <a:srgbClr val="DADADA"/>
        </a:accent4>
        <a:accent5>
          <a:srgbClr val="FFCAAA"/>
        </a:accent5>
        <a:accent6>
          <a:srgbClr val="A65F02"/>
        </a:accent6>
        <a:hlink>
          <a:srgbClr val="FFFFCC"/>
        </a:hlink>
        <a:folHlink>
          <a:srgbClr val="CCCC00"/>
        </a:folHlink>
      </a:clrScheme>
      <a:clrMap bg1="dk2" tx1="lt1" bg2="dk1" tx2="lt2" accent1="accent1" accent2="accent2" accent3="accent3" accent4="accent4" accent5="accent5" accent6="accent6" hlink="hlink" folHlink="folHlink"/>
    </a:extraClrScheme>
    <a:extraClrScheme>
      <a:clrScheme name="Maple 2">
        <a:dk1>
          <a:srgbClr val="EA9306"/>
        </a:dk1>
        <a:lt1>
          <a:srgbClr val="FFFFFF"/>
        </a:lt1>
        <a:dk2>
          <a:srgbClr val="FAC120"/>
        </a:dk2>
        <a:lt2>
          <a:srgbClr val="FFFDD1"/>
        </a:lt2>
        <a:accent1>
          <a:srgbClr val="CC6600"/>
        </a:accent1>
        <a:accent2>
          <a:srgbClr val="FF9933"/>
        </a:accent2>
        <a:accent3>
          <a:srgbClr val="FCDDAB"/>
        </a:accent3>
        <a:accent4>
          <a:srgbClr val="DADADA"/>
        </a:accent4>
        <a:accent5>
          <a:srgbClr val="E2B8AA"/>
        </a:accent5>
        <a:accent6>
          <a:srgbClr val="E78A2D"/>
        </a:accent6>
        <a:hlink>
          <a:srgbClr val="A50021"/>
        </a:hlink>
        <a:folHlink>
          <a:srgbClr val="666633"/>
        </a:folHlink>
      </a:clrScheme>
      <a:clrMap bg1="dk2" tx1="lt1" bg2="dk1" tx2="lt2" accent1="accent1" accent2="accent2" accent3="accent3" accent4="accent4" accent5="accent5" accent6="accent6" hlink="hlink" folHlink="folHlink"/>
    </a:extraClrScheme>
    <a:extraClrScheme>
      <a:clrScheme name="Maple 3">
        <a:dk1>
          <a:srgbClr val="000000"/>
        </a:dk1>
        <a:lt1>
          <a:srgbClr val="FFFFCC"/>
        </a:lt1>
        <a:dk2>
          <a:srgbClr val="A26D18"/>
        </a:dk2>
        <a:lt2>
          <a:srgbClr val="F9D793"/>
        </a:lt2>
        <a:accent1>
          <a:srgbClr val="FFD05B"/>
        </a:accent1>
        <a:accent2>
          <a:srgbClr val="FEE1A8"/>
        </a:accent2>
        <a:accent3>
          <a:srgbClr val="FFFFE2"/>
        </a:accent3>
        <a:accent4>
          <a:srgbClr val="000000"/>
        </a:accent4>
        <a:accent5>
          <a:srgbClr val="FFE4B5"/>
        </a:accent5>
        <a:accent6>
          <a:srgbClr val="E6CC98"/>
        </a:accent6>
        <a:hlink>
          <a:srgbClr val="FF0000"/>
        </a:hlink>
        <a:folHlink>
          <a:srgbClr val="CC6600"/>
        </a:folHlink>
      </a:clrScheme>
      <a:clrMap bg1="lt1" tx1="dk1" bg2="lt2" tx2="dk2" accent1="accent1" accent2="accent2" accent3="accent3" accent4="accent4" accent5="accent5" accent6="accent6" hlink="hlink" folHlink="folHlink"/>
    </a:extraClrScheme>
    <a:extraClrScheme>
      <a:clrScheme name="Maple 4">
        <a:dk1>
          <a:srgbClr val="008000"/>
        </a:dk1>
        <a:lt1>
          <a:srgbClr val="FFFFFF"/>
        </a:lt1>
        <a:dk2>
          <a:srgbClr val="005800"/>
        </a:dk2>
        <a:lt2>
          <a:srgbClr val="FFFFCC"/>
        </a:lt2>
        <a:accent1>
          <a:srgbClr val="00CC99"/>
        </a:accent1>
        <a:accent2>
          <a:srgbClr val="007825"/>
        </a:accent2>
        <a:accent3>
          <a:srgbClr val="AAB4AA"/>
        </a:accent3>
        <a:accent4>
          <a:srgbClr val="DADADA"/>
        </a:accent4>
        <a:accent5>
          <a:srgbClr val="AAE2CA"/>
        </a:accent5>
        <a:accent6>
          <a:srgbClr val="006C20"/>
        </a:accent6>
        <a:hlink>
          <a:srgbClr val="9966FF"/>
        </a:hlink>
        <a:folHlink>
          <a:srgbClr val="99CCFF"/>
        </a:folHlink>
      </a:clrScheme>
      <a:clrMap bg1="dk2" tx1="lt1" bg2="dk1" tx2="lt2" accent1="accent1" accent2="accent2" accent3="accent3" accent4="accent4" accent5="accent5" accent6="accent6" hlink="hlink" folHlink="folHlink"/>
    </a:extraClrScheme>
    <a:extraClrScheme>
      <a:clrScheme name="Maple 5">
        <a:dk1>
          <a:srgbClr val="56925A"/>
        </a:dk1>
        <a:lt1>
          <a:srgbClr val="FFFFFF"/>
        </a:lt1>
        <a:dk2>
          <a:srgbClr val="6FB56D"/>
        </a:dk2>
        <a:lt2>
          <a:srgbClr val="FFFFCC"/>
        </a:lt2>
        <a:accent1>
          <a:srgbClr val="2B877C"/>
        </a:accent1>
        <a:accent2>
          <a:srgbClr val="5A9A5F"/>
        </a:accent2>
        <a:accent3>
          <a:srgbClr val="BBD7BA"/>
        </a:accent3>
        <a:accent4>
          <a:srgbClr val="DADADA"/>
        </a:accent4>
        <a:accent5>
          <a:srgbClr val="ACC3BF"/>
        </a:accent5>
        <a:accent6>
          <a:srgbClr val="518B55"/>
        </a:accent6>
        <a:hlink>
          <a:srgbClr val="99FF33"/>
        </a:hlink>
        <a:folHlink>
          <a:srgbClr val="CCFF99"/>
        </a:folHlink>
      </a:clrScheme>
      <a:clrMap bg1="dk2" tx1="lt1" bg2="dk1" tx2="lt2" accent1="accent1" accent2="accent2" accent3="accent3" accent4="accent4" accent5="accent5" accent6="accent6" hlink="hlink" folHlink="folHlink"/>
    </a:extraClrScheme>
    <a:extraClrScheme>
      <a:clrScheme name="Maple 6">
        <a:dk1>
          <a:srgbClr val="006699"/>
        </a:dk1>
        <a:lt1>
          <a:srgbClr val="FFFFFF"/>
        </a:lt1>
        <a:dk2>
          <a:srgbClr val="006666"/>
        </a:dk2>
        <a:lt2>
          <a:srgbClr val="CCECFF"/>
        </a:lt2>
        <a:accent1>
          <a:srgbClr val="00CCFF"/>
        </a:accent1>
        <a:accent2>
          <a:srgbClr val="017A83"/>
        </a:accent2>
        <a:accent3>
          <a:srgbClr val="AAB8B8"/>
        </a:accent3>
        <a:accent4>
          <a:srgbClr val="DADADA"/>
        </a:accent4>
        <a:accent5>
          <a:srgbClr val="AAE2FF"/>
        </a:accent5>
        <a:accent6>
          <a:srgbClr val="016E76"/>
        </a:accent6>
        <a:hlink>
          <a:srgbClr val="FFFFCC"/>
        </a:hlink>
        <a:folHlink>
          <a:srgbClr val="99FF99"/>
        </a:folHlink>
      </a:clrScheme>
      <a:clrMap bg1="dk2" tx1="lt1" bg2="dk1" tx2="lt2" accent1="accent1" accent2="accent2" accent3="accent3" accent4="accent4" accent5="accent5" accent6="accent6" hlink="hlink" folHlink="folHlink"/>
    </a:extraClrScheme>
    <a:extraClrScheme>
      <a:clrScheme name="Maple 7">
        <a:dk1>
          <a:srgbClr val="80ACC4"/>
        </a:dk1>
        <a:lt1>
          <a:srgbClr val="FFFFFF"/>
        </a:lt1>
        <a:dk2>
          <a:srgbClr val="B3D1DF"/>
        </a:dk2>
        <a:lt2>
          <a:srgbClr val="FFFFFF"/>
        </a:lt2>
        <a:accent1>
          <a:srgbClr val="5089A8"/>
        </a:accent1>
        <a:accent2>
          <a:srgbClr val="BBC6DB"/>
        </a:accent2>
        <a:accent3>
          <a:srgbClr val="D6E5EC"/>
        </a:accent3>
        <a:accent4>
          <a:srgbClr val="DADADA"/>
        </a:accent4>
        <a:accent5>
          <a:srgbClr val="B3C4D1"/>
        </a:accent5>
        <a:accent6>
          <a:srgbClr val="A9B3C6"/>
        </a:accent6>
        <a:hlink>
          <a:srgbClr val="0000FF"/>
        </a:hlink>
        <a:folHlink>
          <a:srgbClr val="006699"/>
        </a:folHlink>
      </a:clrScheme>
      <a:clrMap bg1="dk2" tx1="lt1" bg2="dk1" tx2="lt2" accent1="accent1" accent2="accent2" accent3="accent3" accent4="accent4" accent5="accent5" accent6="accent6" hlink="hlink" folHlink="folHlink"/>
    </a:extraClrScheme>
    <a:extraClrScheme>
      <a:clrScheme name="Maple 8">
        <a:dk1>
          <a:srgbClr val="5700AE"/>
        </a:dk1>
        <a:lt1>
          <a:srgbClr val="FFFFFF"/>
        </a:lt1>
        <a:dk2>
          <a:srgbClr val="7301CB"/>
        </a:dk2>
        <a:lt2>
          <a:srgbClr val="C5C5FF"/>
        </a:lt2>
        <a:accent1>
          <a:srgbClr val="9999FF"/>
        </a:accent1>
        <a:accent2>
          <a:srgbClr val="7000E0"/>
        </a:accent2>
        <a:accent3>
          <a:srgbClr val="BCAAE2"/>
        </a:accent3>
        <a:accent4>
          <a:srgbClr val="DADADA"/>
        </a:accent4>
        <a:accent5>
          <a:srgbClr val="CACAFF"/>
        </a:accent5>
        <a:accent6>
          <a:srgbClr val="6500CB"/>
        </a:accent6>
        <a:hlink>
          <a:srgbClr val="99F3FF"/>
        </a:hlink>
        <a:folHlink>
          <a:srgbClr val="CCCCFF"/>
        </a:folHlink>
      </a:clrScheme>
      <a:clrMap bg1="dk2" tx1="lt1" bg2="dk1" tx2="lt2" accent1="accent1" accent2="accent2" accent3="accent3" accent4="accent4" accent5="accent5" accent6="accent6" hlink="hlink" folHlink="folHlink"/>
    </a:extraClrScheme>
    <a:extraClrScheme>
      <a:clrScheme name="Maple 9">
        <a:dk1>
          <a:srgbClr val="003366"/>
        </a:dk1>
        <a:lt1>
          <a:srgbClr val="FFFFFF"/>
        </a:lt1>
        <a:dk2>
          <a:srgbClr val="003366"/>
        </a:dk2>
        <a:lt2>
          <a:srgbClr val="CBD5DF"/>
        </a:lt2>
        <a:accent1>
          <a:srgbClr val="A9BEE9"/>
        </a:accent1>
        <a:accent2>
          <a:srgbClr val="D6E4F2"/>
        </a:accent2>
        <a:accent3>
          <a:srgbClr val="FFFFFF"/>
        </a:accent3>
        <a:accent4>
          <a:srgbClr val="002A56"/>
        </a:accent4>
        <a:accent5>
          <a:srgbClr val="D1DBF2"/>
        </a:accent5>
        <a:accent6>
          <a:srgbClr val="C2CFDB"/>
        </a:accent6>
        <a:hlink>
          <a:srgbClr val="0000CC"/>
        </a:hlink>
        <a:folHlink>
          <a:srgbClr val="8668E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019emeraldsatin">
  <a:themeElements>
    <a:clrScheme name="1_019emeraldsatin 4">
      <a:dk1>
        <a:srgbClr val="000000"/>
      </a:dk1>
      <a:lt1>
        <a:srgbClr val="9ACD32"/>
      </a:lt1>
      <a:dk2>
        <a:srgbClr val="000000"/>
      </a:dk2>
      <a:lt2>
        <a:srgbClr val="919191"/>
      </a:lt2>
      <a:accent1>
        <a:srgbClr val="7DA627"/>
      </a:accent1>
      <a:accent2>
        <a:srgbClr val="DEAA22"/>
      </a:accent2>
      <a:accent3>
        <a:srgbClr val="CAE3AD"/>
      </a:accent3>
      <a:accent4>
        <a:srgbClr val="000000"/>
      </a:accent4>
      <a:accent5>
        <a:srgbClr val="BFD0AC"/>
      </a:accent5>
      <a:accent6>
        <a:srgbClr val="C99A1E"/>
      </a:accent6>
      <a:hlink>
        <a:srgbClr val="2734A4"/>
      </a:hlink>
      <a:folHlink>
        <a:srgbClr val="A42648"/>
      </a:folHlink>
    </a:clrScheme>
    <a:fontScheme name="1_019emeraldsati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1_019emeraldsatin 1">
        <a:dk1>
          <a:srgbClr val="000000"/>
        </a:dk1>
        <a:lt1>
          <a:srgbClr val="9ACD32"/>
        </a:lt1>
        <a:dk2>
          <a:srgbClr val="000000"/>
        </a:dk2>
        <a:lt2>
          <a:srgbClr val="919191"/>
        </a:lt2>
        <a:accent1>
          <a:srgbClr val="CEE79C"/>
        </a:accent1>
        <a:accent2>
          <a:srgbClr val="C4DC23"/>
        </a:accent2>
        <a:accent3>
          <a:srgbClr val="CAE3AD"/>
        </a:accent3>
        <a:accent4>
          <a:srgbClr val="000000"/>
        </a:accent4>
        <a:accent5>
          <a:srgbClr val="E3F1CB"/>
        </a:accent5>
        <a:accent6>
          <a:srgbClr val="B1C71F"/>
        </a:accent6>
        <a:hlink>
          <a:srgbClr val="719824"/>
        </a:hlink>
        <a:folHlink>
          <a:srgbClr val="526929"/>
        </a:folHlink>
      </a:clrScheme>
      <a:clrMap bg1="lt1" tx1="dk1" bg2="lt2" tx2="dk2" accent1="accent1" accent2="accent2" accent3="accent3" accent4="accent4" accent5="accent5" accent6="accent6" hlink="hlink" folHlink="folHlink"/>
    </a:extraClrScheme>
    <a:extraClrScheme>
      <a:clrScheme name="1_019emeraldsatin 2">
        <a:dk1>
          <a:srgbClr val="000000"/>
        </a:dk1>
        <a:lt1>
          <a:srgbClr val="9ACD32"/>
        </a:lt1>
        <a:dk2>
          <a:srgbClr val="000000"/>
        </a:dk2>
        <a:lt2>
          <a:srgbClr val="919191"/>
        </a:lt2>
        <a:accent1>
          <a:srgbClr val="5BCBD8"/>
        </a:accent1>
        <a:accent2>
          <a:srgbClr val="D2E54D"/>
        </a:accent2>
        <a:accent3>
          <a:srgbClr val="CAE3AD"/>
        </a:accent3>
        <a:accent4>
          <a:srgbClr val="000000"/>
        </a:accent4>
        <a:accent5>
          <a:srgbClr val="B5E2E9"/>
        </a:accent5>
        <a:accent6>
          <a:srgbClr val="BECF45"/>
        </a:accent6>
        <a:hlink>
          <a:srgbClr val="6C9023"/>
        </a:hlink>
        <a:folHlink>
          <a:srgbClr val="1D727A"/>
        </a:folHlink>
      </a:clrScheme>
      <a:clrMap bg1="lt1" tx1="dk1" bg2="lt2" tx2="dk2" accent1="accent1" accent2="accent2" accent3="accent3" accent4="accent4" accent5="accent5" accent6="accent6" hlink="hlink" folHlink="folHlink"/>
    </a:extraClrScheme>
    <a:extraClrScheme>
      <a:clrScheme name="1_019emeraldsatin 3">
        <a:dk1>
          <a:srgbClr val="000000"/>
        </a:dk1>
        <a:lt1>
          <a:srgbClr val="9ACD32"/>
        </a:lt1>
        <a:dk2>
          <a:srgbClr val="000000"/>
        </a:dk2>
        <a:lt2>
          <a:srgbClr val="919191"/>
        </a:lt2>
        <a:accent1>
          <a:srgbClr val="E4774D"/>
        </a:accent1>
        <a:accent2>
          <a:srgbClr val="CB59D8"/>
        </a:accent2>
        <a:accent3>
          <a:srgbClr val="CAE3AD"/>
        </a:accent3>
        <a:accent4>
          <a:srgbClr val="000000"/>
        </a:accent4>
        <a:accent5>
          <a:srgbClr val="EFBDB2"/>
        </a:accent5>
        <a:accent6>
          <a:srgbClr val="B850C4"/>
        </a:accent6>
        <a:hlink>
          <a:srgbClr val="5D7C1D"/>
        </a:hlink>
        <a:folHlink>
          <a:srgbClr val="238590"/>
        </a:folHlink>
      </a:clrScheme>
      <a:clrMap bg1="lt1" tx1="dk1" bg2="lt2" tx2="dk2" accent1="accent1" accent2="accent2" accent3="accent3" accent4="accent4" accent5="accent5" accent6="accent6" hlink="hlink" folHlink="folHlink"/>
    </a:extraClrScheme>
    <a:extraClrScheme>
      <a:clrScheme name="1_019emeraldsatin 4">
        <a:dk1>
          <a:srgbClr val="000000"/>
        </a:dk1>
        <a:lt1>
          <a:srgbClr val="9ACD32"/>
        </a:lt1>
        <a:dk2>
          <a:srgbClr val="000000"/>
        </a:dk2>
        <a:lt2>
          <a:srgbClr val="919191"/>
        </a:lt2>
        <a:accent1>
          <a:srgbClr val="7DA627"/>
        </a:accent1>
        <a:accent2>
          <a:srgbClr val="DEAA22"/>
        </a:accent2>
        <a:accent3>
          <a:srgbClr val="CAE3AD"/>
        </a:accent3>
        <a:accent4>
          <a:srgbClr val="000000"/>
        </a:accent4>
        <a:accent5>
          <a:srgbClr val="BFD0AC"/>
        </a:accent5>
        <a:accent6>
          <a:srgbClr val="C99A1E"/>
        </a:accent6>
        <a:hlink>
          <a:srgbClr val="2734A4"/>
        </a:hlink>
        <a:folHlink>
          <a:srgbClr val="A4264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13454</Words>
  <Application>WPS Presentation</Application>
  <PresentationFormat>On-screen Show (4:3)</PresentationFormat>
  <Paragraphs>563</Paragraphs>
  <Slides>43</Slides>
  <Notes>16</Notes>
  <HiddenSlides>0</HiddenSlides>
  <MMClips>0</MMClips>
  <ScaleCrop>false</ScaleCrop>
  <HeadingPairs>
    <vt:vector size="6" baseType="variant">
      <vt:variant>
        <vt:lpstr>已用的字体</vt:lpstr>
      </vt:variant>
      <vt:variant>
        <vt:i4>13</vt:i4>
      </vt:variant>
      <vt:variant>
        <vt:lpstr>主题</vt:lpstr>
      </vt:variant>
      <vt:variant>
        <vt:i4>5</vt:i4>
      </vt:variant>
      <vt:variant>
        <vt:lpstr>幻灯片标题</vt:lpstr>
      </vt:variant>
      <vt:variant>
        <vt:i4>43</vt:i4>
      </vt:variant>
    </vt:vector>
  </HeadingPairs>
  <TitlesOfParts>
    <vt:vector size="61" baseType="lpstr">
      <vt:lpstr>Arial</vt:lpstr>
      <vt:lpstr>SimSun</vt:lpstr>
      <vt:lpstr>Wingdings</vt:lpstr>
      <vt:lpstr>VNI-Avo</vt:lpstr>
      <vt:lpstr>Tahoma</vt:lpstr>
      <vt:lpstr>Times New Roman</vt:lpstr>
      <vt:lpstr>VNI-Ariston</vt:lpstr>
      <vt:lpstr>VNI-Times</vt:lpstr>
      <vt:lpstr>Microsoft YaHei</vt:lpstr>
      <vt:lpstr>Arial Unicode MS</vt:lpstr>
      <vt:lpstr>Symbol</vt:lpstr>
      <vt:lpstr>Verdana</vt:lpstr>
      <vt:lpstr>Calibri</vt:lpstr>
      <vt:lpstr>Ocean</vt:lpstr>
      <vt:lpstr>Watermark</vt:lpstr>
      <vt:lpstr>Globe</vt:lpstr>
      <vt:lpstr>Maple</vt:lpstr>
      <vt:lpstr>1_019emeraldsatin</vt:lpstr>
      <vt:lpstr>Môn: AN TOÀN LAO ĐỘNG</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&lt;egyptian hak&gt;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egyptian hak</dc:creator>
  <cp:lastModifiedBy>admin</cp:lastModifiedBy>
  <cp:revision>679</cp:revision>
  <dcterms:created xsi:type="dcterms:W3CDTF">2006-11-05T16:52:00Z</dcterms:created>
  <dcterms:modified xsi:type="dcterms:W3CDTF">2021-03-03T03:29:49Z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1033-11.2.0.9984</vt:lpwstr>
  </property>
</Properties>
</file>